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6291"/>
  </p:normalViewPr>
  <p:slideViewPr>
    <p:cSldViewPr>
      <p:cViewPr varScale="1">
        <p:scale>
          <a:sx n="63" d="100"/>
          <a:sy n="63" d="100"/>
        </p:scale>
        <p:origin x="17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802.15-23-0226-09-03ma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2023</a:t>
            </a: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Thomas</a:t>
            </a:r>
            <a:r>
              <a:rPr lang="en-GB" sz="1200" baseline="0" dirty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2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P802.15.3RevB Report to LMSC on </a:t>
            </a:r>
            <a:r>
              <a:rPr lang="en-US" dirty="0">
                <a:solidFill>
                  <a:schemeClr val="tx1"/>
                </a:solidFill>
              </a:rPr>
              <a:t>Unconditional</a:t>
            </a:r>
            <a:r>
              <a:rPr lang="en-US" dirty="0"/>
              <a:t> Approval 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2022-07-12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LMSC in support of a request for approval to send IEEE P802.15.3RevB/D6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>
                <a:ea typeface="ＭＳ Ｐゴシック"/>
              </a:rPr>
              <a:t> approval was approved during the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closing</a:t>
            </a:r>
            <a:r>
              <a:rPr lang="en-US" spc="-1" dirty="0">
                <a:ea typeface="ＭＳ Ｐゴシック"/>
              </a:rPr>
              <a:t> session of the 802.15 working group on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13 July 2023</a:t>
            </a:r>
            <a:r>
              <a:rPr lang="en-US" spc="-1" dirty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Group  33 yes, 0 no, 0 abstain</a:t>
            </a:r>
            <a:endParaRPr lang="en-GB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P802.15.3RevB Draft went through three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P802.15.3RevB/D4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has resolved </a:t>
            </a:r>
            <a:r>
              <a:rPr lang="de-DE" dirty="0"/>
              <a:t>90</a:t>
            </a:r>
            <a:r>
              <a:rPr lang="en-US" dirty="0"/>
              <a:t> comments received on drafts 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List of all resolved comments:</a:t>
            </a:r>
          </a:p>
          <a:p>
            <a:pPr marL="357188" indent="0"/>
            <a:r>
              <a:rPr lang="en-US" dirty="0">
                <a:hlinkClick r:id="rId2"/>
              </a:rPr>
              <a:t>https://mentor.ieee.org/802.15/dcn/23/15-23-0222-02-03ma-p802-15-3-sa-ballot-collected-comments.xlsx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61719"/>
              </p:ext>
            </p:extLst>
          </p:nvPr>
        </p:nvGraphicFramePr>
        <p:xfrm>
          <a:off x="335360" y="1412776"/>
          <a:ext cx="11449271" cy="31719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06 Jul 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98497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P802.15.13 SA Ballot 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87339"/>
              </p:ext>
            </p:extLst>
          </p:nvPr>
        </p:nvGraphicFramePr>
        <p:xfrm>
          <a:off x="2639616" y="1477043"/>
          <a:ext cx="6768752" cy="284641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06 July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899970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500042"/>
              </p:ext>
            </p:extLst>
          </p:nvPr>
        </p:nvGraphicFramePr>
        <p:xfrm>
          <a:off x="1703512" y="1268760"/>
          <a:ext cx="10010026" cy="3968825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https://mentor.ieee.org/802.15/dcn/23/15-23-0225-00-03ma-802-15-3revb-mec-review.pdf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IEEE P802.15.RevB </a:t>
            </a:r>
            <a:r>
              <a:rPr lang="en-US" dirty="0"/>
              <a:t>Timeline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227652"/>
              </p:ext>
            </p:extLst>
          </p:nvPr>
        </p:nvGraphicFramePr>
        <p:xfrm>
          <a:off x="1924050" y="1150421"/>
          <a:ext cx="9716566" cy="4680155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EventRevCom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Comment Response Complete (P802.15.13-D4)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Ballot Recirculation on P802.15.13-D5 (15-day 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CRG comment resolutions (P802.15.13-D6)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June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84032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motion 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>
                          <a:latin typeface="+mn-lt"/>
                        </a:rPr>
                        <a:t>WG 802.15 has reviewed and approves the CSD 15-21-0477-04-03ma-draft-csd-15-3ma.docx, and the CA document 15-22-0462-05-03ma-coexistence-assurance.docand requests unconditional approval from the EC to submit P802-15-3-Rev B-D6.pdf  to </a:t>
                      </a:r>
                      <a:r>
                        <a:rPr kumimoji="0" lang="en-US" sz="14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July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LMSC 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14 July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11 August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19-21 September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628</Words>
  <Application>Microsoft Office PowerPoint</Application>
  <PresentationFormat>Widescreen</PresentationFormat>
  <Paragraphs>169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Clint Powell2</cp:lastModifiedBy>
  <cp:revision>266</cp:revision>
  <cp:lastPrinted>1601-01-01T00:00:00Z</cp:lastPrinted>
  <dcterms:created xsi:type="dcterms:W3CDTF">2019-11-09T15:46:46Z</dcterms:created>
  <dcterms:modified xsi:type="dcterms:W3CDTF">2023-07-14T09:39:10Z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