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55" d="100"/>
          <a:sy n="55" d="100"/>
        </p:scale>
        <p:origin x="976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802.15-23-0226-08-03ma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2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2022-07-12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P802.15.3RevB/D6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13 July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Group 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33 yes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,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0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no,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0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abstain</a:t>
            </a:r>
            <a:endParaRPr lang="en-GB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three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</a:t>
            </a:r>
            <a:r>
              <a:rPr lang="en-US" dirty="0"/>
              <a:t>comments</a:t>
            </a:r>
            <a:r>
              <a:rPr lang="en-US" dirty="0" smtClean="0"/>
              <a:t>:</a:t>
            </a:r>
          </a:p>
          <a:p>
            <a:pPr marL="357188" indent="0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mentor.ieee.org/802.15/dcn/23/15-23-0222-02-03ma-p802-15-3-sa-ballot-collected-comments.xlsx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61719"/>
              </p:ext>
            </p:extLst>
          </p:nvPr>
        </p:nvGraphicFramePr>
        <p:xfrm>
          <a:off x="335360" y="1412776"/>
          <a:ext cx="11449271" cy="31719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06 Jul 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7598497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87339"/>
              </p:ext>
            </p:extLst>
          </p:nvPr>
        </p:nvGraphicFramePr>
        <p:xfrm>
          <a:off x="2639616" y="1477043"/>
          <a:ext cx="6768752" cy="284641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06 July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00899970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500042"/>
              </p:ext>
            </p:extLst>
          </p:nvPr>
        </p:nvGraphicFramePr>
        <p:xfrm>
          <a:off x="1703512" y="1268760"/>
          <a:ext cx="10010026" cy="3968825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227652"/>
              </p:ext>
            </p:extLst>
          </p:nvPr>
        </p:nvGraphicFramePr>
        <p:xfrm>
          <a:off x="1924050" y="1150421"/>
          <a:ext cx="9716566" cy="4680155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EventRevCom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(P802.15.13-D6)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June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9084032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15-22-0462-05-03ma-coexistence-assurance.docand requests unconditional approval from the EC to submit P802-15-3-Rev B-D6.pdf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July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14 July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 August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19-21 September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553</Words>
  <Application>Microsoft Office PowerPoint</Application>
  <PresentationFormat>Breitbild</PresentationFormat>
  <Paragraphs>169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265</cp:revision>
  <cp:lastPrinted>1601-01-01T00:00:00Z</cp:lastPrinted>
  <dcterms:created xsi:type="dcterms:W3CDTF">2019-11-09T15:46:46Z</dcterms:created>
  <dcterms:modified xsi:type="dcterms:W3CDTF">2023-07-13T16:55:39Z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