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6" r:id="rId8"/>
    <p:sldId id="28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106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r>
              <a:rPr lang="en-CA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9832" y="8985250"/>
            <a:ext cx="2511906" cy="184666"/>
          </a:xfrm>
        </p:spPr>
        <p:txBody>
          <a:bodyPr/>
          <a:lstStyle/>
          <a:p>
            <a:pPr lvl="4"/>
            <a:r>
              <a:rPr lang="en-CA" dirty="0"/>
              <a:t>Pat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2609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802.15-23-0226-04-03ma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1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mentor.ieee.org/802.15/dcn/23/15-23-0222-01-03ma-p802-15-3-sa-ballot-collected-comments.xlsx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44528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093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20687"/>
            <a:ext cx="8496944" cy="7787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MBS comments by commenter</a:t>
            </a:r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49320"/>
              </p:ext>
            </p:extLst>
          </p:nvPr>
        </p:nvGraphicFramePr>
        <p:xfrm>
          <a:off x="839416" y="1700808"/>
          <a:ext cx="10513168" cy="31392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76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529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  <a:endParaRPr kumimoji="0" lang="en-GB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en-GB" altLang="ko-KR" sz="12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</a:t>
                      </a:r>
                      <a:r>
                        <a:rPr kumimoji="0" lang="en-GB" altLang="ko-KR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Rec</a:t>
                      </a:r>
                    </a:p>
                  </a:txBody>
                  <a:tcPr marT="45711" marB="45711" vert="vert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</a:t>
                      </a:r>
                      <a:endParaRPr kumimoji="0" lang="en-GB" altLang="ko-KR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vert="vert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 panose="020B0604020202020204" pitchFamily="34" charset="0"/>
                        </a:rPr>
                        <a:t>Thomas, Angela</a:t>
                      </a:r>
                    </a:p>
                  </a:txBody>
                  <a:tcPr marL="4763" marR="4763" marT="4763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Assignment of Address Block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“The RA assigns the address block but not the EUI-48.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Status: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This is an editorial change, and it has been confirmed by the IEEE SA editorial staff that the change can be made during publication.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Topic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Reference to IEEE 802-2014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Latest comment: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“IEEE 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802-2014 will soon be obsolete.”.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Status</a:t>
                      </a:r>
                      <a:r>
                        <a:rPr kumimoji="0" 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: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REJECTED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Disposition Detail: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This is an editorial change, and it has been confirmed by the IEEE SA editorial staff that the change can be made during publication.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2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8989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591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856638"/>
              </p:ext>
            </p:extLst>
          </p:nvPr>
        </p:nvGraphicFramePr>
        <p:xfrm>
          <a:off x="1924050" y="1150421"/>
          <a:ext cx="9716566" cy="5288869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</a:t>
                      </a:r>
                      <a:r>
                        <a:rPr lang="en-US" sz="1400" i="1" smtClean="0">
                          <a:latin typeface="+mn-lt"/>
                        </a:rPr>
                        <a:t>document 15-22-0462-05-03ma-coexistence-assurance.doc;Kyriako </a:t>
                      </a:r>
                      <a:r>
                        <a:rPr lang="en-US" sz="1400" i="1" dirty="0" smtClean="0">
                          <a:latin typeface="+mn-lt"/>
                        </a:rPr>
                        <a:t>and 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SASB meeting 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(Brussels)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27-29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613</Words>
  <Application>Microsoft Office PowerPoint</Application>
  <PresentationFormat>Breitbild</PresentationFormat>
  <Paragraphs>180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ＭＳ Ｐゴシック</vt:lpstr>
      <vt:lpstr>Arial</vt:lpstr>
      <vt:lpstr>Calibri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Unsatisfied MBS comments by commenter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253</cp:revision>
  <cp:lastPrinted>1601-01-01T00:00:00Z</cp:lastPrinted>
  <dcterms:created xsi:type="dcterms:W3CDTF">2019-11-09T15:46:46Z</dcterms:created>
  <dcterms:modified xsi:type="dcterms:W3CDTF">2023-05-17T11:41:36Z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