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6" r:id="rId8"/>
    <p:sldId id="28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47" d="100"/>
          <a:sy n="47" d="100"/>
        </p:scale>
        <p:origin x="1068" y="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r>
              <a:rPr lang="en-CA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9832" y="8985250"/>
            <a:ext cx="2511906" cy="184666"/>
          </a:xfrm>
        </p:spPr>
        <p:txBody>
          <a:bodyPr/>
          <a:lstStyle/>
          <a:p>
            <a:pPr lvl="4"/>
            <a:r>
              <a:rPr lang="en-CA" dirty="0"/>
              <a:t>Pat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2609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802.15-23-0226-04-03ma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1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Unconditional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P802.15.3RevB/D5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18 May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Group 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yes,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no,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abstain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two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comments:</a:t>
            </a:r>
          </a:p>
          <a:p>
            <a:pPr marL="457200" lvl="1" indent="0"/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mentor.ieee.org/802.15/dcn/23/15-23-0222-01-03ma-p802-15-3-sa-ballot-collected-comments.xlsx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44528"/>
              </p:ext>
            </p:extLst>
          </p:nvPr>
        </p:nvGraphicFramePr>
        <p:xfrm>
          <a:off x="335360" y="1412776"/>
          <a:ext cx="11449271" cy="27075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84093"/>
              </p:ext>
            </p:extLst>
          </p:nvPr>
        </p:nvGraphicFramePr>
        <p:xfrm>
          <a:off x="2639616" y="1477043"/>
          <a:ext cx="6768752" cy="23573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1E)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30E,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17937"/>
              </p:ext>
            </p:extLst>
          </p:nvPr>
        </p:nvGraphicFramePr>
        <p:xfrm>
          <a:off x="1703512" y="1268760"/>
          <a:ext cx="10010026" cy="4114870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Editorial change can be made during publication, confirmed by SA Staff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20687"/>
            <a:ext cx="8496944" cy="7787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MBS comments by commenter</a:t>
            </a:r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649320"/>
              </p:ext>
            </p:extLst>
          </p:nvPr>
        </p:nvGraphicFramePr>
        <p:xfrm>
          <a:off x="839416" y="1700808"/>
          <a:ext cx="10513168" cy="313928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76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  <a:endParaRPr kumimoji="0" lang="en-GB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</a:t>
                      </a: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Thomas, Angela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Assignment of Address Block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“The RA assigns the address block but not the EUI-48.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Status: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REJECTED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This is an editorial change, and it has been confirmed by the IEEE SA editorial staff that the change can be made during publication.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Reference to IEEE 802-2014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“IEEE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802-2014 will soon be obsolete.”.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</a:t>
                      </a:r>
                      <a:r>
                        <a:rPr kumimoji="0" 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</a:t>
                      </a: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REJECTED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This is an editorial change, and it has been confirmed by the IEEE SA editorial staff that the change can be made during publication.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2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591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6856638"/>
              </p:ext>
            </p:extLst>
          </p:nvPr>
        </p:nvGraphicFramePr>
        <p:xfrm>
          <a:off x="1924050" y="1150421"/>
          <a:ext cx="9716566" cy="5288869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(P802.15.13-D5)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69084032"/>
                  </a:ext>
                </a:extLst>
              </a:tr>
              <a:tr h="116858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</a:t>
                      </a:r>
                      <a:r>
                        <a:rPr lang="en-US" sz="1400" i="1" smtClean="0">
                          <a:latin typeface="+mn-lt"/>
                        </a:rPr>
                        <a:t>document 15-22-0462-05-03ma-coexistence-assurance.doc;Kyriako </a:t>
                      </a:r>
                      <a:r>
                        <a:rPr lang="en-US" sz="1400" i="1" dirty="0" smtClean="0">
                          <a:latin typeface="+mn-lt"/>
                        </a:rPr>
                        <a:t>and requests unconditional approval from the EC to submit P802-15-3-Rev B-D5.pdf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30029510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 May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RevCom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28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SASB meeting </a:t>
                      </a:r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(Brussels)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27-29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3514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613</Words>
  <Application>Microsoft Office PowerPoint</Application>
  <PresentationFormat>Breitbild</PresentationFormat>
  <Paragraphs>180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P802.15.3RevB Report to LMSC on Unconditional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Unsatisfied MBS comments by commenter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253</cp:revision>
  <cp:lastPrinted>1601-01-01T00:00:00Z</cp:lastPrinted>
  <dcterms:created xsi:type="dcterms:W3CDTF">2019-11-09T15:46:46Z</dcterms:created>
  <dcterms:modified xsi:type="dcterms:W3CDTF">2023-05-17T11:41:36Z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