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6291"/>
  </p:normalViewPr>
  <p:slideViewPr>
    <p:cSldViewPr>
      <p:cViewPr varScale="1">
        <p:scale>
          <a:sx n="59" d="100"/>
          <a:sy n="59" d="100"/>
        </p:scale>
        <p:origin x="912" y="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802.15-23-0226-01-03ma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0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mentor.ieee.org/802.15/dcn/23/15-23-0222-00-03ma-p802-15-3-sa-ballot-collected-comments.xlsx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30E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33958"/>
              </p:ext>
            </p:extLst>
          </p:nvPr>
        </p:nvGraphicFramePr>
        <p:xfrm>
          <a:off x="1924050" y="1150421"/>
          <a:ext cx="9716566" cy="5288869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15-22-0462-05-03ma-coexistence-assurance.doc; and 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SASB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19-21 September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Office PowerPoint</Application>
  <PresentationFormat>Breitbild</PresentationFormat>
  <Paragraphs>155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P802.15.3RevB Report to LMSC on 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245</cp:revision>
  <cp:lastPrinted>1601-01-01T00:00:00Z</cp:lastPrinted>
  <dcterms:created xsi:type="dcterms:W3CDTF">2019-11-09T15:46:46Z</dcterms:created>
  <dcterms:modified xsi:type="dcterms:W3CDTF">2023-05-09T11:18:46Z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