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1"/>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02" r:id="rId18"/>
    <p:sldId id="312" r:id="rId19"/>
    <p:sldId id="2385" r:id="rId20"/>
    <p:sldId id="2375" r:id="rId21"/>
    <p:sldId id="2377" r:id="rId22"/>
    <p:sldId id="326" r:id="rId23"/>
    <p:sldId id="2439" r:id="rId24"/>
    <p:sldId id="2440" r:id="rId25"/>
    <p:sldId id="2389" r:id="rId26"/>
    <p:sldId id="2426" r:id="rId27"/>
    <p:sldId id="2438" r:id="rId28"/>
    <p:sldId id="298" r:id="rId29"/>
    <p:sldId id="296" r:id="rId3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802.15-23-0219-00-04ab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04 May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09-May-2023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MAC interactions for sensing</a:t>
            </a:r>
          </a:p>
          <a:p>
            <a:pPr marL="914400" lvl="1" indent="-514350">
              <a:buFont typeface="+mj-lt"/>
              <a:buAutoNum type="alphaLcPeriod"/>
            </a:pPr>
            <a:r>
              <a:rPr lang="en-US" dirty="0">
                <a:solidFill>
                  <a:schemeClr val="tx1"/>
                </a:solidFill>
              </a:rPr>
              <a:t>Updates on Multiple Transmissions</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May interim</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144758"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May 9</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514350" indent="-514350">
              <a:buFont typeface="Arial" panose="020B0604020202020204" pitchFamily="34" charset="0"/>
              <a:buChar char="•"/>
            </a:pPr>
            <a:r>
              <a:rPr lang="en-US" dirty="0">
                <a:solidFill>
                  <a:schemeClr val="accent2">
                    <a:lumMod val="50000"/>
                  </a:schemeClr>
                </a:solidFill>
              </a:rPr>
              <a:t>MAC interactions for sensing (Verso)</a:t>
            </a:r>
          </a:p>
          <a:p>
            <a:pPr marL="0" indent="0"/>
            <a:endParaRPr lang="en-US" dirty="0"/>
          </a:p>
          <a:p>
            <a:pPr marL="514350" indent="-514350">
              <a:buFont typeface="Arial" panose="020B0604020202020204" pitchFamily="34" charset="0"/>
              <a:buChar char="•"/>
            </a:pPr>
            <a:r>
              <a:rPr lang="en-US" dirty="0"/>
              <a:t>TBD</a:t>
            </a:r>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5978624" cy="4868863"/>
          </a:xfrm>
        </p:spPr>
        <p:txBody>
          <a:bodyPr wrap="square" anchor="t">
            <a:normAutofit/>
          </a:bodyPr>
          <a:lstStyle/>
          <a:p>
            <a:pPr marL="0" indent="0"/>
            <a:r>
              <a:rPr lang="en-US" dirty="0"/>
              <a:t>May Interim in Orlando, FLA,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8" name="Picture 4">
            <a:extLst>
              <a:ext uri="{FF2B5EF4-FFF2-40B4-BE49-F238E27FC236}">
                <a16:creationId xmlns:a16="http://schemas.microsoft.com/office/drawing/2014/main" id="{FB038621-D63B-7381-437C-A026FB8BE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84136"/>
            <a:ext cx="6492974" cy="4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556792"/>
            <a:ext cx="7764463" cy="1219013"/>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763688" y="328223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1791877" y="3591971"/>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4462824" y="3542169"/>
            <a:ext cx="2106234" cy="2343360"/>
          </a:xfrm>
          <a:prstGeom prst="rect">
            <a:avLst/>
          </a:prstGeom>
        </p:spPr>
      </p:pic>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2410596" y="4838313"/>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404834" y="5411982"/>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5110896" y="4493961"/>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4840866" y="4838313"/>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1331640" y="5214416"/>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7" name="Arrow: Right 6">
            <a:extLst>
              <a:ext uri="{FF2B5EF4-FFF2-40B4-BE49-F238E27FC236}">
                <a16:creationId xmlns:a16="http://schemas.microsoft.com/office/drawing/2014/main" id="{2DFB8C69-483C-578E-10D2-D9704CF831E0}"/>
              </a:ext>
            </a:extLst>
          </p:cNvPr>
          <p:cNvSpPr/>
          <p:nvPr/>
        </p:nvSpPr>
        <p:spPr bwMode="auto">
          <a:xfrm>
            <a:off x="3922764" y="4352259"/>
            <a:ext cx="649236"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3902736" y="4676295"/>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latin typeface="Tahoma" panose="020B0604030504040204" pitchFamily="34" charset="0"/>
                <a:ea typeface="Tahoma" panose="020B0604030504040204" pitchFamily="34" charset="0"/>
                <a:cs typeface="Tahoma" panose="020B0604030504040204" pitchFamily="34" charset="0"/>
              </a:rPr>
              <a:t>May Interim</a:t>
            </a:r>
          </a:p>
        </p:txBody>
      </p:sp>
    </p:spTree>
    <p:extLst>
      <p:ext uri="{BB962C8B-B14F-4D97-AF65-F5344CB8AC3E}">
        <p14:creationId xmlns:p14="http://schemas.microsoft.com/office/powerpoint/2010/main" val="55314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81160</TotalTime>
  <Words>1897</Words>
  <Application>Microsoft Office PowerPoint</Application>
  <PresentationFormat>On-screen Show (4:3)</PresentationFormat>
  <Paragraphs>273</Paragraphs>
  <Slides>28</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304</cp:revision>
  <cp:lastPrinted>2000-03-07T00:55:37Z</cp:lastPrinted>
  <dcterms:created xsi:type="dcterms:W3CDTF">2016-01-17T22:48:36Z</dcterms:created>
  <dcterms:modified xsi:type="dcterms:W3CDTF">2023-05-08T15:04:16Z</dcterms:modified>
  <cp:category/>
</cp:coreProperties>
</file>