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59" r:id="rId2"/>
    <p:sldId id="258" r:id="rId3"/>
    <p:sldId id="291" r:id="rId4"/>
    <p:sldId id="295" r:id="rId5"/>
    <p:sldId id="299" r:id="rId6"/>
    <p:sldId id="296" r:id="rId7"/>
    <p:sldId id="298" r:id="rId8"/>
    <p:sldId id="308" r:id="rId9"/>
    <p:sldId id="309" r:id="rId10"/>
    <p:sldId id="310" r:id="rId11"/>
    <p:sldId id="293" r:id="rId12"/>
    <p:sldId id="300" r:id="rId13"/>
    <p:sldId id="304" r:id="rId14"/>
    <p:sldId id="301" r:id="rId15"/>
    <p:sldId id="305" r:id="rId16"/>
    <p:sldId id="302" r:id="rId17"/>
    <p:sldId id="307" r:id="rId18"/>
    <p:sldId id="303" r:id="rId1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01975-972A-E2D2-2AEF-2089B6B975AC}" name="Boris Danev" initials="BD" userId="5478a335d745ed7a" providerId="Windows Live"/>
  <p188:author id="{2E1FFAFC-FE47-88F4-1D4C-7C43F67789C6}" name="Xiliang Luo" initials="" userId="S::xiliang_luo@apple.com::f734b909-be4f-4340-a843-1301c0dc3d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CC99"/>
    <a:srgbClr val="FFBFBF"/>
    <a:srgbClr val="000000"/>
    <a:srgbClr val="B36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349CD-88B7-D54B-83D2-739EBC251074}" v="82" dt="2023-05-11T17:11:02.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9"/>
    <p:restoredTop sz="95915"/>
  </p:normalViewPr>
  <p:slideViewPr>
    <p:cSldViewPr>
      <p:cViewPr varScale="1">
        <p:scale>
          <a:sx n="197" d="100"/>
          <a:sy n="197" d="100"/>
        </p:scale>
        <p:origin x="216" y="41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liang Luo" userId="a6bc156bce9c8a43" providerId="LiveId" clId="{EB6349CD-88B7-D54B-83D2-739EBC251074}"/>
    <pc:docChg chg="undo custSel addSld delSld modSld">
      <pc:chgData name="Xiliang Luo" userId="a6bc156bce9c8a43" providerId="LiveId" clId="{EB6349CD-88B7-D54B-83D2-739EBC251074}" dt="2023-05-11T17:16:04.572" v="1333" actId="207"/>
      <pc:docMkLst>
        <pc:docMk/>
      </pc:docMkLst>
      <pc:sldChg chg="addSp delSp modSp">
        <pc:chgData name="Xiliang Luo" userId="a6bc156bce9c8a43" providerId="LiveId" clId="{EB6349CD-88B7-D54B-83D2-739EBC251074}" dt="2023-05-11T17:10:28.420" v="1313"/>
        <pc:sldMkLst>
          <pc:docMk/>
          <pc:sldMk cId="0" sldId="258"/>
        </pc:sldMkLst>
        <pc:spChg chg="del">
          <ac:chgData name="Xiliang Luo" userId="a6bc156bce9c8a43" providerId="LiveId" clId="{EB6349CD-88B7-D54B-83D2-739EBC251074}" dt="2023-05-04T17:10:38.692" v="34" actId="478"/>
          <ac:spMkLst>
            <pc:docMk/>
            <pc:sldMk cId="0" sldId="258"/>
            <ac:spMk id="2" creationId="{0541F239-D3ED-2C5D-ECA4-E905DD530486}"/>
          </ac:spMkLst>
        </pc:spChg>
        <pc:spChg chg="add mod">
          <ac:chgData name="Xiliang Luo" userId="a6bc156bce9c8a43" providerId="LiveId" clId="{EB6349CD-88B7-D54B-83D2-739EBC251074}" dt="2023-05-11T17:10:28.420" v="1313"/>
          <ac:spMkLst>
            <pc:docMk/>
            <pc:sldMk cId="0" sldId="258"/>
            <ac:spMk id="2" creationId="{9F84A4F4-CAA3-CA3A-EF10-E53EC3CAEAF3}"/>
          </ac:spMkLst>
        </pc:spChg>
        <pc:spChg chg="del">
          <ac:chgData name="Xiliang Luo" userId="a6bc156bce9c8a43" providerId="LiveId" clId="{EB6349CD-88B7-D54B-83D2-739EBC251074}" dt="2023-05-04T17:10:37.041" v="33" actId="478"/>
          <ac:spMkLst>
            <pc:docMk/>
            <pc:sldMk cId="0" sldId="258"/>
            <ac:spMk id="3" creationId="{9BE2B211-E8CB-DD3E-5ADE-A9E0C3D0C9E1}"/>
          </ac:spMkLst>
        </pc:spChg>
        <pc:spChg chg="add mod">
          <ac:chgData name="Xiliang Luo" userId="a6bc156bce9c8a43" providerId="LiveId" clId="{EB6349CD-88B7-D54B-83D2-739EBC251074}" dt="2023-05-11T17:10:28.420" v="1313"/>
          <ac:spMkLst>
            <pc:docMk/>
            <pc:sldMk cId="0" sldId="258"/>
            <ac:spMk id="3" creationId="{C2052927-3FAA-35C4-CB7B-4E8B5B479471}"/>
          </ac:spMkLst>
        </pc:spChg>
      </pc:sldChg>
      <pc:sldChg chg="modSp mod">
        <pc:chgData name="Xiliang Luo" userId="a6bc156bce9c8a43" providerId="LiveId" clId="{EB6349CD-88B7-D54B-83D2-739EBC251074}" dt="2023-05-11T17:16:04.572" v="1333" actId="207"/>
        <pc:sldMkLst>
          <pc:docMk/>
          <pc:sldMk cId="0" sldId="259"/>
        </pc:sldMkLst>
        <pc:spChg chg="mod">
          <ac:chgData name="Xiliang Luo" userId="a6bc156bce9c8a43" providerId="LiveId" clId="{EB6349CD-88B7-D54B-83D2-739EBC251074}" dt="2023-05-04T17:10:21.635" v="27" actId="20577"/>
          <ac:spMkLst>
            <pc:docMk/>
            <pc:sldMk cId="0" sldId="259"/>
            <ac:spMk id="4" creationId="{00000000-0000-0000-0000-000000000000}"/>
          </ac:spMkLst>
        </pc:spChg>
        <pc:spChg chg="mod">
          <ac:chgData name="Xiliang Luo" userId="a6bc156bce9c8a43" providerId="LiveId" clId="{EB6349CD-88B7-D54B-83D2-739EBC251074}" dt="2023-05-04T17:13:37.101" v="74" actId="20577"/>
          <ac:spMkLst>
            <pc:docMk/>
            <pc:sldMk cId="0" sldId="259"/>
            <ac:spMk id="7" creationId="{E8E688F6-CF36-1B6A-C221-0E4A35EDA851}"/>
          </ac:spMkLst>
        </pc:spChg>
        <pc:spChg chg="mod">
          <ac:chgData name="Xiliang Luo" userId="a6bc156bce9c8a43" providerId="LiveId" clId="{EB6349CD-88B7-D54B-83D2-739EBC251074}" dt="2023-05-11T17:16:04.572" v="1333" actId="207"/>
          <ac:spMkLst>
            <pc:docMk/>
            <pc:sldMk cId="0" sldId="259"/>
            <ac:spMk id="27651" creationId="{00000000-0000-0000-0000-000000000000}"/>
          </ac:spMkLst>
        </pc:spChg>
      </pc:sldChg>
      <pc:sldChg chg="addSp delSp modSp">
        <pc:chgData name="Xiliang Luo" userId="a6bc156bce9c8a43" providerId="LiveId" clId="{EB6349CD-88B7-D54B-83D2-739EBC251074}" dt="2023-05-11T17:10:30.314" v="1314"/>
        <pc:sldMkLst>
          <pc:docMk/>
          <pc:sldMk cId="3222659745" sldId="291"/>
        </pc:sldMkLst>
        <pc:spChg chg="add mod">
          <ac:chgData name="Xiliang Luo" userId="a6bc156bce9c8a43" providerId="LiveId" clId="{EB6349CD-88B7-D54B-83D2-739EBC251074}" dt="2023-05-11T17:10:30.314" v="1314"/>
          <ac:spMkLst>
            <pc:docMk/>
            <pc:sldMk cId="3222659745" sldId="291"/>
            <ac:spMk id="3" creationId="{7BF4F601-2D74-A1B6-57AA-80739C6115A5}"/>
          </ac:spMkLst>
        </pc:spChg>
        <pc:spChg chg="del">
          <ac:chgData name="Xiliang Luo" userId="a6bc156bce9c8a43" providerId="LiveId" clId="{EB6349CD-88B7-D54B-83D2-739EBC251074}" dt="2023-05-04T17:10:40.910" v="35" actId="478"/>
          <ac:spMkLst>
            <pc:docMk/>
            <pc:sldMk cId="3222659745" sldId="291"/>
            <ac:spMk id="3" creationId="{D5C9B15E-AF8F-1C83-73EA-6F1E1CDDB276}"/>
          </ac:spMkLst>
        </pc:spChg>
        <pc:spChg chg="add mod">
          <ac:chgData name="Xiliang Luo" userId="a6bc156bce9c8a43" providerId="LiveId" clId="{EB6349CD-88B7-D54B-83D2-739EBC251074}" dt="2023-05-11T17:10:30.314" v="1314"/>
          <ac:spMkLst>
            <pc:docMk/>
            <pc:sldMk cId="3222659745" sldId="291"/>
            <ac:spMk id="7" creationId="{907350BE-8BB9-8693-33CE-1EE8D3140015}"/>
          </ac:spMkLst>
        </pc:spChg>
        <pc:spChg chg="del">
          <ac:chgData name="Xiliang Luo" userId="a6bc156bce9c8a43" providerId="LiveId" clId="{EB6349CD-88B7-D54B-83D2-739EBC251074}" dt="2023-05-04T17:10:42.246" v="36" actId="478"/>
          <ac:spMkLst>
            <pc:docMk/>
            <pc:sldMk cId="3222659745" sldId="291"/>
            <ac:spMk id="7" creationId="{B6B78A66-7B20-1C4E-C76D-59F1C7211303}"/>
          </ac:spMkLst>
        </pc:spChg>
      </pc:sldChg>
      <pc:sldChg chg="addSp delSp modSp">
        <pc:chgData name="Xiliang Luo" userId="a6bc156bce9c8a43" providerId="LiveId" clId="{EB6349CD-88B7-D54B-83D2-739EBC251074}" dt="2023-05-11T17:10:50.598" v="1325"/>
        <pc:sldMkLst>
          <pc:docMk/>
          <pc:sldMk cId="406850288" sldId="293"/>
        </pc:sldMkLst>
        <pc:spChg chg="del">
          <ac:chgData name="Xiliang Luo" userId="a6bc156bce9c8a43" providerId="LiveId" clId="{EB6349CD-88B7-D54B-83D2-739EBC251074}" dt="2023-05-04T17:11:02.689" v="45" actId="478"/>
          <ac:spMkLst>
            <pc:docMk/>
            <pc:sldMk cId="406850288" sldId="293"/>
            <ac:spMk id="3" creationId="{85AFE13C-5312-EACF-49B1-60CDEFBEBD70}"/>
          </ac:spMkLst>
        </pc:spChg>
        <pc:spChg chg="add mod">
          <ac:chgData name="Xiliang Luo" userId="a6bc156bce9c8a43" providerId="LiveId" clId="{EB6349CD-88B7-D54B-83D2-739EBC251074}" dt="2023-05-11T17:10:50.598" v="1325"/>
          <ac:spMkLst>
            <pc:docMk/>
            <pc:sldMk cId="406850288" sldId="293"/>
            <ac:spMk id="3" creationId="{CCF9D1CB-AA54-BF6F-4FA8-F0D9B712072F}"/>
          </ac:spMkLst>
        </pc:spChg>
        <pc:spChg chg="del">
          <ac:chgData name="Xiliang Luo" userId="a6bc156bce9c8a43" providerId="LiveId" clId="{EB6349CD-88B7-D54B-83D2-739EBC251074}" dt="2023-05-04T17:11:03.859" v="46" actId="478"/>
          <ac:spMkLst>
            <pc:docMk/>
            <pc:sldMk cId="406850288" sldId="293"/>
            <ac:spMk id="7" creationId="{326F6A01-5DE8-B1B1-B26D-DCF601DDF4F8}"/>
          </ac:spMkLst>
        </pc:spChg>
        <pc:spChg chg="add mod">
          <ac:chgData name="Xiliang Luo" userId="a6bc156bce9c8a43" providerId="LiveId" clId="{EB6349CD-88B7-D54B-83D2-739EBC251074}" dt="2023-05-11T17:10:50.598" v="1325"/>
          <ac:spMkLst>
            <pc:docMk/>
            <pc:sldMk cId="406850288" sldId="293"/>
            <ac:spMk id="7" creationId="{9AF70294-8300-61A4-E5EA-C22611F8EFFA}"/>
          </ac:spMkLst>
        </pc:spChg>
      </pc:sldChg>
      <pc:sldChg chg="addSp delSp modSp">
        <pc:chgData name="Xiliang Luo" userId="a6bc156bce9c8a43" providerId="LiveId" clId="{EB6349CD-88B7-D54B-83D2-739EBC251074}" dt="2023-05-11T17:10:31.831" v="1315"/>
        <pc:sldMkLst>
          <pc:docMk/>
          <pc:sldMk cId="1711672249" sldId="295"/>
        </pc:sldMkLst>
        <pc:spChg chg="del">
          <ac:chgData name="Xiliang Luo" userId="a6bc156bce9c8a43" providerId="LiveId" clId="{EB6349CD-88B7-D54B-83D2-739EBC251074}" dt="2023-05-04T17:10:46.794" v="38" actId="478"/>
          <ac:spMkLst>
            <pc:docMk/>
            <pc:sldMk cId="1711672249" sldId="295"/>
            <ac:spMk id="4" creationId="{20B816C9-A68C-5149-FA43-C051E8519189}"/>
          </ac:spMkLst>
        </pc:spChg>
        <pc:spChg chg="add mod">
          <ac:chgData name="Xiliang Luo" userId="a6bc156bce9c8a43" providerId="LiveId" clId="{EB6349CD-88B7-D54B-83D2-739EBC251074}" dt="2023-05-11T17:10:31.831" v="1315"/>
          <ac:spMkLst>
            <pc:docMk/>
            <pc:sldMk cId="1711672249" sldId="295"/>
            <ac:spMk id="4" creationId="{B4320D44-D3E6-6C07-A724-97701C71AC11}"/>
          </ac:spMkLst>
        </pc:spChg>
        <pc:spChg chg="del">
          <ac:chgData name="Xiliang Luo" userId="a6bc156bce9c8a43" providerId="LiveId" clId="{EB6349CD-88B7-D54B-83D2-739EBC251074}" dt="2023-05-04T17:10:45.597" v="37" actId="478"/>
          <ac:spMkLst>
            <pc:docMk/>
            <pc:sldMk cId="1711672249" sldId="295"/>
            <ac:spMk id="8" creationId="{5164500A-8C80-144A-1256-DA862D6C4A87}"/>
          </ac:spMkLst>
        </pc:spChg>
        <pc:spChg chg="add mod">
          <ac:chgData name="Xiliang Luo" userId="a6bc156bce9c8a43" providerId="LiveId" clId="{EB6349CD-88B7-D54B-83D2-739EBC251074}" dt="2023-05-11T17:10:31.831" v="1315"/>
          <ac:spMkLst>
            <pc:docMk/>
            <pc:sldMk cId="1711672249" sldId="295"/>
            <ac:spMk id="8" creationId="{DC58B2E7-9DEB-19AB-7FE1-8108B6C61432}"/>
          </ac:spMkLst>
        </pc:spChg>
      </pc:sldChg>
      <pc:sldChg chg="addSp delSp modSp">
        <pc:chgData name="Xiliang Luo" userId="a6bc156bce9c8a43" providerId="LiveId" clId="{EB6349CD-88B7-D54B-83D2-739EBC251074}" dt="2023-05-11T17:10:34.524" v="1317"/>
        <pc:sldMkLst>
          <pc:docMk/>
          <pc:sldMk cId="156431251" sldId="296"/>
        </pc:sldMkLst>
        <pc:spChg chg="del">
          <ac:chgData name="Xiliang Luo" userId="a6bc156bce9c8a43" providerId="LiveId" clId="{EB6349CD-88B7-D54B-83D2-739EBC251074}" dt="2023-05-04T17:10:54.948" v="42" actId="478"/>
          <ac:spMkLst>
            <pc:docMk/>
            <pc:sldMk cId="156431251" sldId="296"/>
            <ac:spMk id="7" creationId="{CB3D5DDD-2775-FAAC-65AC-8CAD53D06B2A}"/>
          </ac:spMkLst>
        </pc:spChg>
        <pc:spChg chg="add mod">
          <ac:chgData name="Xiliang Luo" userId="a6bc156bce9c8a43" providerId="LiveId" clId="{EB6349CD-88B7-D54B-83D2-739EBC251074}" dt="2023-05-11T17:10:34.524" v="1317"/>
          <ac:spMkLst>
            <pc:docMk/>
            <pc:sldMk cId="156431251" sldId="296"/>
            <ac:spMk id="7" creationId="{D8451794-9496-A9FF-74D4-7ED3DBB5C742}"/>
          </ac:spMkLst>
        </pc:spChg>
        <pc:spChg chg="del">
          <ac:chgData name="Xiliang Luo" userId="a6bc156bce9c8a43" providerId="LiveId" clId="{EB6349CD-88B7-D54B-83D2-739EBC251074}" dt="2023-05-04T17:10:53.496" v="41" actId="478"/>
          <ac:spMkLst>
            <pc:docMk/>
            <pc:sldMk cId="156431251" sldId="296"/>
            <ac:spMk id="8" creationId="{AC3BF0A2-D0CC-425C-0C53-F114194CDF6C}"/>
          </ac:spMkLst>
        </pc:spChg>
        <pc:spChg chg="add mod">
          <ac:chgData name="Xiliang Luo" userId="a6bc156bce9c8a43" providerId="LiveId" clId="{EB6349CD-88B7-D54B-83D2-739EBC251074}" dt="2023-05-11T17:10:34.524" v="1317"/>
          <ac:spMkLst>
            <pc:docMk/>
            <pc:sldMk cId="156431251" sldId="296"/>
            <ac:spMk id="8" creationId="{E2870594-7B7C-B8EF-A174-F655AA7F0CF4}"/>
          </ac:spMkLst>
        </pc:spChg>
      </pc:sldChg>
      <pc:sldChg chg="addSp delSp modSp">
        <pc:chgData name="Xiliang Luo" userId="a6bc156bce9c8a43" providerId="LiveId" clId="{EB6349CD-88B7-D54B-83D2-739EBC251074}" dt="2023-05-11T17:10:36.165" v="1318"/>
        <pc:sldMkLst>
          <pc:docMk/>
          <pc:sldMk cId="1382396013" sldId="298"/>
        </pc:sldMkLst>
        <pc:spChg chg="add mod">
          <ac:chgData name="Xiliang Luo" userId="a6bc156bce9c8a43" providerId="LiveId" clId="{EB6349CD-88B7-D54B-83D2-739EBC251074}" dt="2023-05-11T17:10:36.165" v="1318"/>
          <ac:spMkLst>
            <pc:docMk/>
            <pc:sldMk cId="1382396013" sldId="298"/>
            <ac:spMk id="7" creationId="{113C258C-90AB-21D3-B617-1381323882D4}"/>
          </ac:spMkLst>
        </pc:spChg>
        <pc:spChg chg="del">
          <ac:chgData name="Xiliang Luo" userId="a6bc156bce9c8a43" providerId="LiveId" clId="{EB6349CD-88B7-D54B-83D2-739EBC251074}" dt="2023-05-04T17:10:58.641" v="43" actId="478"/>
          <ac:spMkLst>
            <pc:docMk/>
            <pc:sldMk cId="1382396013" sldId="298"/>
            <ac:spMk id="7" creationId="{C808234E-9412-EE04-1E2A-7B66F93E6F92}"/>
          </ac:spMkLst>
        </pc:spChg>
        <pc:spChg chg="del">
          <ac:chgData name="Xiliang Luo" userId="a6bc156bce9c8a43" providerId="LiveId" clId="{EB6349CD-88B7-D54B-83D2-739EBC251074}" dt="2023-05-04T17:10:59.742" v="44" actId="478"/>
          <ac:spMkLst>
            <pc:docMk/>
            <pc:sldMk cId="1382396013" sldId="298"/>
            <ac:spMk id="10" creationId="{A063DDAD-8B3E-7005-E243-9FC0F1397D59}"/>
          </ac:spMkLst>
        </pc:spChg>
        <pc:spChg chg="add mod">
          <ac:chgData name="Xiliang Luo" userId="a6bc156bce9c8a43" providerId="LiveId" clId="{EB6349CD-88B7-D54B-83D2-739EBC251074}" dt="2023-05-11T17:10:36.165" v="1318"/>
          <ac:spMkLst>
            <pc:docMk/>
            <pc:sldMk cId="1382396013" sldId="298"/>
            <ac:spMk id="10" creationId="{A0E0497F-73C9-7B89-4473-975BA4F9FDF3}"/>
          </ac:spMkLst>
        </pc:spChg>
      </pc:sldChg>
      <pc:sldChg chg="addSp delSp modSp">
        <pc:chgData name="Xiliang Luo" userId="a6bc156bce9c8a43" providerId="LiveId" clId="{EB6349CD-88B7-D54B-83D2-739EBC251074}" dt="2023-05-11T17:10:33.137" v="1316"/>
        <pc:sldMkLst>
          <pc:docMk/>
          <pc:sldMk cId="1901547146" sldId="299"/>
        </pc:sldMkLst>
        <pc:spChg chg="del">
          <ac:chgData name="Xiliang Luo" userId="a6bc156bce9c8a43" providerId="LiveId" clId="{EB6349CD-88B7-D54B-83D2-739EBC251074}" dt="2023-05-04T17:10:49.052" v="39" actId="478"/>
          <ac:spMkLst>
            <pc:docMk/>
            <pc:sldMk cId="1901547146" sldId="299"/>
            <ac:spMk id="3" creationId="{BB84594A-5011-0519-B555-7780E1A0F4A0}"/>
          </ac:spMkLst>
        </pc:spChg>
        <pc:spChg chg="add mod">
          <ac:chgData name="Xiliang Luo" userId="a6bc156bce9c8a43" providerId="LiveId" clId="{EB6349CD-88B7-D54B-83D2-739EBC251074}" dt="2023-05-11T17:10:33.137" v="1316"/>
          <ac:spMkLst>
            <pc:docMk/>
            <pc:sldMk cId="1901547146" sldId="299"/>
            <ac:spMk id="3" creationId="{DAB33AC1-59FC-025E-22B1-CEAE8435136A}"/>
          </ac:spMkLst>
        </pc:spChg>
        <pc:spChg chg="add mod">
          <ac:chgData name="Xiliang Luo" userId="a6bc156bce9c8a43" providerId="LiveId" clId="{EB6349CD-88B7-D54B-83D2-739EBC251074}" dt="2023-05-11T17:10:33.137" v="1316"/>
          <ac:spMkLst>
            <pc:docMk/>
            <pc:sldMk cId="1901547146" sldId="299"/>
            <ac:spMk id="11" creationId="{35C257E6-3810-83CE-5F0D-FB9166CD8634}"/>
          </ac:spMkLst>
        </pc:spChg>
        <pc:spChg chg="del">
          <ac:chgData name="Xiliang Luo" userId="a6bc156bce9c8a43" providerId="LiveId" clId="{EB6349CD-88B7-D54B-83D2-739EBC251074}" dt="2023-05-04T17:10:50.394" v="40" actId="478"/>
          <ac:spMkLst>
            <pc:docMk/>
            <pc:sldMk cId="1901547146" sldId="299"/>
            <ac:spMk id="11" creationId="{8CC93D48-36AF-169F-1900-45D6D3557487}"/>
          </ac:spMkLst>
        </pc:spChg>
      </pc:sldChg>
      <pc:sldChg chg="addSp delSp modSp">
        <pc:chgData name="Xiliang Luo" userId="a6bc156bce9c8a43" providerId="LiveId" clId="{EB6349CD-88B7-D54B-83D2-739EBC251074}" dt="2023-05-11T17:10:52.514" v="1326"/>
        <pc:sldMkLst>
          <pc:docMk/>
          <pc:sldMk cId="2496873842" sldId="300"/>
        </pc:sldMkLst>
        <pc:spChg chg="add mod">
          <ac:chgData name="Xiliang Luo" userId="a6bc156bce9c8a43" providerId="LiveId" clId="{EB6349CD-88B7-D54B-83D2-739EBC251074}" dt="2023-05-11T17:10:52.514" v="1326"/>
          <ac:spMkLst>
            <pc:docMk/>
            <pc:sldMk cId="2496873842" sldId="300"/>
            <ac:spMk id="3" creationId="{9E708417-6148-C748-4784-19EB497CEDFB}"/>
          </ac:spMkLst>
        </pc:spChg>
        <pc:spChg chg="del">
          <ac:chgData name="Xiliang Luo" userId="a6bc156bce9c8a43" providerId="LiveId" clId="{EB6349CD-88B7-D54B-83D2-739EBC251074}" dt="2023-05-04T17:11:07.223" v="47" actId="478"/>
          <ac:spMkLst>
            <pc:docMk/>
            <pc:sldMk cId="2496873842" sldId="300"/>
            <ac:spMk id="7" creationId="{7AB853D3-5643-9861-FD70-42CB53D6D0C6}"/>
          </ac:spMkLst>
        </pc:spChg>
        <pc:spChg chg="add mod">
          <ac:chgData name="Xiliang Luo" userId="a6bc156bce9c8a43" providerId="LiveId" clId="{EB6349CD-88B7-D54B-83D2-739EBC251074}" dt="2023-05-11T17:10:52.514" v="1326"/>
          <ac:spMkLst>
            <pc:docMk/>
            <pc:sldMk cId="2496873842" sldId="300"/>
            <ac:spMk id="7" creationId="{9EEB028C-54FA-4802-3194-E2D5BF641C27}"/>
          </ac:spMkLst>
        </pc:spChg>
        <pc:spChg chg="del">
          <ac:chgData name="Xiliang Luo" userId="a6bc156bce9c8a43" providerId="LiveId" clId="{EB6349CD-88B7-D54B-83D2-739EBC251074}" dt="2023-05-04T17:11:08.752" v="48" actId="478"/>
          <ac:spMkLst>
            <pc:docMk/>
            <pc:sldMk cId="2496873842" sldId="300"/>
            <ac:spMk id="8" creationId="{659DB7A1-A477-71D3-5A4C-393B9785069E}"/>
          </ac:spMkLst>
        </pc:spChg>
      </pc:sldChg>
      <pc:sldChg chg="addSp delSp modSp">
        <pc:chgData name="Xiliang Luo" userId="a6bc156bce9c8a43" providerId="LiveId" clId="{EB6349CD-88B7-D54B-83D2-739EBC251074}" dt="2023-05-11T17:10:55.853" v="1328"/>
        <pc:sldMkLst>
          <pc:docMk/>
          <pc:sldMk cId="3207422629" sldId="301"/>
        </pc:sldMkLst>
        <pc:spChg chg="add mod">
          <ac:chgData name="Xiliang Luo" userId="a6bc156bce9c8a43" providerId="LiveId" clId="{EB6349CD-88B7-D54B-83D2-739EBC251074}" dt="2023-05-11T17:10:55.853" v="1328"/>
          <ac:spMkLst>
            <pc:docMk/>
            <pc:sldMk cId="3207422629" sldId="301"/>
            <ac:spMk id="3" creationId="{936879C7-9321-D910-9578-95C3A54EFCFA}"/>
          </ac:spMkLst>
        </pc:spChg>
        <pc:spChg chg="add mod">
          <ac:chgData name="Xiliang Luo" userId="a6bc156bce9c8a43" providerId="LiveId" clId="{EB6349CD-88B7-D54B-83D2-739EBC251074}" dt="2023-05-11T17:10:55.853" v="1328"/>
          <ac:spMkLst>
            <pc:docMk/>
            <pc:sldMk cId="3207422629" sldId="301"/>
            <ac:spMk id="7" creationId="{30CCC01C-1B9C-433C-165B-10A041B4B4C2}"/>
          </ac:spMkLst>
        </pc:spChg>
        <pc:spChg chg="del">
          <ac:chgData name="Xiliang Luo" userId="a6bc156bce9c8a43" providerId="LiveId" clId="{EB6349CD-88B7-D54B-83D2-739EBC251074}" dt="2023-05-04T17:11:17.263" v="51" actId="478"/>
          <ac:spMkLst>
            <pc:docMk/>
            <pc:sldMk cId="3207422629" sldId="301"/>
            <ac:spMk id="7" creationId="{B28E7B7B-1C34-52C7-08AB-37C2DB8F4145}"/>
          </ac:spMkLst>
        </pc:spChg>
        <pc:spChg chg="del">
          <ac:chgData name="Xiliang Luo" userId="a6bc156bce9c8a43" providerId="LiveId" clId="{EB6349CD-88B7-D54B-83D2-739EBC251074}" dt="2023-05-04T17:11:18.521" v="52" actId="478"/>
          <ac:spMkLst>
            <pc:docMk/>
            <pc:sldMk cId="3207422629" sldId="301"/>
            <ac:spMk id="8" creationId="{26F936FE-F2C5-3E69-EBA3-2B311F8E451E}"/>
          </ac:spMkLst>
        </pc:spChg>
      </pc:sldChg>
      <pc:sldChg chg="addSp delSp modSp">
        <pc:chgData name="Xiliang Luo" userId="a6bc156bce9c8a43" providerId="LiveId" clId="{EB6349CD-88B7-D54B-83D2-739EBC251074}" dt="2023-05-11T17:10:59.695" v="1330"/>
        <pc:sldMkLst>
          <pc:docMk/>
          <pc:sldMk cId="3729409993" sldId="302"/>
        </pc:sldMkLst>
        <pc:spChg chg="add mod">
          <ac:chgData name="Xiliang Luo" userId="a6bc156bce9c8a43" providerId="LiveId" clId="{EB6349CD-88B7-D54B-83D2-739EBC251074}" dt="2023-05-11T17:10:59.695" v="1330"/>
          <ac:spMkLst>
            <pc:docMk/>
            <pc:sldMk cId="3729409993" sldId="302"/>
            <ac:spMk id="3" creationId="{FB31292E-347E-FC17-1DEF-4006A0128526}"/>
          </ac:spMkLst>
        </pc:spChg>
        <pc:spChg chg="add mod">
          <ac:chgData name="Xiliang Luo" userId="a6bc156bce9c8a43" providerId="LiveId" clId="{EB6349CD-88B7-D54B-83D2-739EBC251074}" dt="2023-05-11T17:10:59.695" v="1330"/>
          <ac:spMkLst>
            <pc:docMk/>
            <pc:sldMk cId="3729409993" sldId="302"/>
            <ac:spMk id="7" creationId="{285F9571-EAAC-009D-3FAE-B3DB6C91E364}"/>
          </ac:spMkLst>
        </pc:spChg>
        <pc:spChg chg="del">
          <ac:chgData name="Xiliang Luo" userId="a6bc156bce9c8a43" providerId="LiveId" clId="{EB6349CD-88B7-D54B-83D2-739EBC251074}" dt="2023-05-04T17:11:27.124" v="55" actId="478"/>
          <ac:spMkLst>
            <pc:docMk/>
            <pc:sldMk cId="3729409993" sldId="302"/>
            <ac:spMk id="7" creationId="{50C10382-FE71-CDEE-0468-BB2C8D3C4B94}"/>
          </ac:spMkLst>
        </pc:spChg>
        <pc:spChg chg="del">
          <ac:chgData name="Xiliang Luo" userId="a6bc156bce9c8a43" providerId="LiveId" clId="{EB6349CD-88B7-D54B-83D2-739EBC251074}" dt="2023-05-04T17:11:28.475" v="56" actId="478"/>
          <ac:spMkLst>
            <pc:docMk/>
            <pc:sldMk cId="3729409993" sldId="302"/>
            <ac:spMk id="8" creationId="{FEA05D56-D3D2-F92E-80D9-D64001BA631D}"/>
          </ac:spMkLst>
        </pc:spChg>
      </pc:sldChg>
      <pc:sldChg chg="addSp delSp modSp">
        <pc:chgData name="Xiliang Luo" userId="a6bc156bce9c8a43" providerId="LiveId" clId="{EB6349CD-88B7-D54B-83D2-739EBC251074}" dt="2023-05-11T17:11:02.995" v="1332"/>
        <pc:sldMkLst>
          <pc:docMk/>
          <pc:sldMk cId="2406040357" sldId="303"/>
        </pc:sldMkLst>
        <pc:spChg chg="add mod">
          <ac:chgData name="Xiliang Luo" userId="a6bc156bce9c8a43" providerId="LiveId" clId="{EB6349CD-88B7-D54B-83D2-739EBC251074}" dt="2023-05-11T17:11:02.995" v="1332"/>
          <ac:spMkLst>
            <pc:docMk/>
            <pc:sldMk cId="2406040357" sldId="303"/>
            <ac:spMk id="2" creationId="{68137DDD-1141-3E63-FA30-7FA29AC038EF}"/>
          </ac:spMkLst>
        </pc:spChg>
        <pc:spChg chg="add mod">
          <ac:chgData name="Xiliang Luo" userId="a6bc156bce9c8a43" providerId="LiveId" clId="{EB6349CD-88B7-D54B-83D2-739EBC251074}" dt="2023-05-11T17:11:02.995" v="1332"/>
          <ac:spMkLst>
            <pc:docMk/>
            <pc:sldMk cId="2406040357" sldId="303"/>
            <ac:spMk id="4" creationId="{9D8DF08F-B817-6EFD-42BD-A95700CC45D4}"/>
          </ac:spMkLst>
        </pc:spChg>
        <pc:spChg chg="del">
          <ac:chgData name="Xiliang Luo" userId="a6bc156bce9c8a43" providerId="LiveId" clId="{EB6349CD-88B7-D54B-83D2-739EBC251074}" dt="2023-05-04T17:11:36.058" v="59" actId="478"/>
          <ac:spMkLst>
            <pc:docMk/>
            <pc:sldMk cId="2406040357" sldId="303"/>
            <ac:spMk id="8" creationId="{E4451614-E915-2512-45CE-11140E7E9FF7}"/>
          </ac:spMkLst>
        </pc:spChg>
        <pc:spChg chg="del">
          <ac:chgData name="Xiliang Luo" userId="a6bc156bce9c8a43" providerId="LiveId" clId="{EB6349CD-88B7-D54B-83D2-739EBC251074}" dt="2023-05-04T17:11:37.375" v="60" actId="478"/>
          <ac:spMkLst>
            <pc:docMk/>
            <pc:sldMk cId="2406040357" sldId="303"/>
            <ac:spMk id="10" creationId="{68ACFA05-B384-F8C5-1811-A152EE91CC8F}"/>
          </ac:spMkLst>
        </pc:spChg>
      </pc:sldChg>
      <pc:sldChg chg="addSp delSp modSp">
        <pc:chgData name="Xiliang Luo" userId="a6bc156bce9c8a43" providerId="LiveId" clId="{EB6349CD-88B7-D54B-83D2-739EBC251074}" dt="2023-05-11T17:10:54.355" v="1327"/>
        <pc:sldMkLst>
          <pc:docMk/>
          <pc:sldMk cId="3631079001" sldId="304"/>
        </pc:sldMkLst>
        <pc:spChg chg="add mod">
          <ac:chgData name="Xiliang Luo" userId="a6bc156bce9c8a43" providerId="LiveId" clId="{EB6349CD-88B7-D54B-83D2-739EBC251074}" dt="2023-05-11T17:10:54.355" v="1327"/>
          <ac:spMkLst>
            <pc:docMk/>
            <pc:sldMk cId="3631079001" sldId="304"/>
            <ac:spMk id="7" creationId="{676194B7-6FAF-AE44-E3F3-2E9EEDBDA86D}"/>
          </ac:spMkLst>
        </pc:spChg>
        <pc:spChg chg="del">
          <ac:chgData name="Xiliang Luo" userId="a6bc156bce9c8a43" providerId="LiveId" clId="{EB6349CD-88B7-D54B-83D2-739EBC251074}" dt="2023-05-04T17:11:12.091" v="49" actId="478"/>
          <ac:spMkLst>
            <pc:docMk/>
            <pc:sldMk cId="3631079001" sldId="304"/>
            <ac:spMk id="7" creationId="{89534BEE-14D3-6095-40E4-A55CCCC05E1D}"/>
          </ac:spMkLst>
        </pc:spChg>
        <pc:spChg chg="del">
          <ac:chgData name="Xiliang Luo" userId="a6bc156bce9c8a43" providerId="LiveId" clId="{EB6349CD-88B7-D54B-83D2-739EBC251074}" dt="2023-05-04T17:11:13.521" v="50" actId="478"/>
          <ac:spMkLst>
            <pc:docMk/>
            <pc:sldMk cId="3631079001" sldId="304"/>
            <ac:spMk id="8" creationId="{06500EB9-BB19-2206-E802-DAC0D48FA04C}"/>
          </ac:spMkLst>
        </pc:spChg>
        <pc:spChg chg="add mod">
          <ac:chgData name="Xiliang Luo" userId="a6bc156bce9c8a43" providerId="LiveId" clId="{EB6349CD-88B7-D54B-83D2-739EBC251074}" dt="2023-05-11T17:10:54.355" v="1327"/>
          <ac:spMkLst>
            <pc:docMk/>
            <pc:sldMk cId="3631079001" sldId="304"/>
            <ac:spMk id="8" creationId="{A516C8C3-FB75-E8AE-71AB-856AB16CF7BF}"/>
          </ac:spMkLst>
        </pc:spChg>
      </pc:sldChg>
      <pc:sldChg chg="addSp delSp modSp">
        <pc:chgData name="Xiliang Luo" userId="a6bc156bce9c8a43" providerId="LiveId" clId="{EB6349CD-88B7-D54B-83D2-739EBC251074}" dt="2023-05-11T17:10:57.100" v="1329"/>
        <pc:sldMkLst>
          <pc:docMk/>
          <pc:sldMk cId="549247601" sldId="305"/>
        </pc:sldMkLst>
        <pc:spChg chg="del">
          <ac:chgData name="Xiliang Luo" userId="a6bc156bce9c8a43" providerId="LiveId" clId="{EB6349CD-88B7-D54B-83D2-739EBC251074}" dt="2023-05-04T17:11:21.961" v="53" actId="478"/>
          <ac:spMkLst>
            <pc:docMk/>
            <pc:sldMk cId="549247601" sldId="305"/>
            <ac:spMk id="8" creationId="{1B2E6F89-4A27-6783-1D46-7721CC4F8E2E}"/>
          </ac:spMkLst>
        </pc:spChg>
        <pc:spChg chg="add mod">
          <ac:chgData name="Xiliang Luo" userId="a6bc156bce9c8a43" providerId="LiveId" clId="{EB6349CD-88B7-D54B-83D2-739EBC251074}" dt="2023-05-11T17:10:57.100" v="1329"/>
          <ac:spMkLst>
            <pc:docMk/>
            <pc:sldMk cId="549247601" sldId="305"/>
            <ac:spMk id="8" creationId="{35D648C5-0CB8-DDBF-E690-1C2050C734BA}"/>
          </ac:spMkLst>
        </pc:spChg>
        <pc:spChg chg="add mod">
          <ac:chgData name="Xiliang Luo" userId="a6bc156bce9c8a43" providerId="LiveId" clId="{EB6349CD-88B7-D54B-83D2-739EBC251074}" dt="2023-05-11T17:10:57.100" v="1329"/>
          <ac:spMkLst>
            <pc:docMk/>
            <pc:sldMk cId="549247601" sldId="305"/>
            <ac:spMk id="10" creationId="{387813FE-6431-9C24-A679-6289C4899E36}"/>
          </ac:spMkLst>
        </pc:spChg>
        <pc:spChg chg="del">
          <ac:chgData name="Xiliang Luo" userId="a6bc156bce9c8a43" providerId="LiveId" clId="{EB6349CD-88B7-D54B-83D2-739EBC251074}" dt="2023-05-04T17:11:23.243" v="54" actId="478"/>
          <ac:spMkLst>
            <pc:docMk/>
            <pc:sldMk cId="549247601" sldId="305"/>
            <ac:spMk id="10" creationId="{569A5B18-917F-D6ED-992C-C04B915F966D}"/>
          </ac:spMkLst>
        </pc:spChg>
      </pc:sldChg>
      <pc:sldChg chg="addSp delSp modSp">
        <pc:chgData name="Xiliang Luo" userId="a6bc156bce9c8a43" providerId="LiveId" clId="{EB6349CD-88B7-D54B-83D2-739EBC251074}" dt="2023-05-11T17:11:01.353" v="1331"/>
        <pc:sldMkLst>
          <pc:docMk/>
          <pc:sldMk cId="3690156319" sldId="307"/>
        </pc:sldMkLst>
        <pc:spChg chg="add mod">
          <ac:chgData name="Xiliang Luo" userId="a6bc156bce9c8a43" providerId="LiveId" clId="{EB6349CD-88B7-D54B-83D2-739EBC251074}" dt="2023-05-11T17:11:01.353" v="1331"/>
          <ac:spMkLst>
            <pc:docMk/>
            <pc:sldMk cId="3690156319" sldId="307"/>
            <ac:spMk id="3" creationId="{277F267B-82E5-E464-3855-7403ACAC41A6}"/>
          </ac:spMkLst>
        </pc:spChg>
        <pc:spChg chg="add mod">
          <ac:chgData name="Xiliang Luo" userId="a6bc156bce9c8a43" providerId="LiveId" clId="{EB6349CD-88B7-D54B-83D2-739EBC251074}" dt="2023-05-11T17:11:01.353" v="1331"/>
          <ac:spMkLst>
            <pc:docMk/>
            <pc:sldMk cId="3690156319" sldId="307"/>
            <ac:spMk id="4" creationId="{D649E008-8430-BB31-4DEE-1BD33683C2FC}"/>
          </ac:spMkLst>
        </pc:spChg>
        <pc:spChg chg="del">
          <ac:chgData name="Xiliang Luo" userId="a6bc156bce9c8a43" providerId="LiveId" clId="{EB6349CD-88B7-D54B-83D2-739EBC251074}" dt="2023-05-04T17:11:31.726" v="57" actId="478"/>
          <ac:spMkLst>
            <pc:docMk/>
            <pc:sldMk cId="3690156319" sldId="307"/>
            <ac:spMk id="8" creationId="{E4451614-E915-2512-45CE-11140E7E9FF7}"/>
          </ac:spMkLst>
        </pc:spChg>
        <pc:spChg chg="del">
          <ac:chgData name="Xiliang Luo" userId="a6bc156bce9c8a43" providerId="LiveId" clId="{EB6349CD-88B7-D54B-83D2-739EBC251074}" dt="2023-05-04T17:11:32.794" v="58" actId="478"/>
          <ac:spMkLst>
            <pc:docMk/>
            <pc:sldMk cId="3690156319" sldId="307"/>
            <ac:spMk id="10" creationId="{68ACFA05-B384-F8C5-1811-A152EE91CC8F}"/>
          </ac:spMkLst>
        </pc:spChg>
      </pc:sldChg>
      <pc:sldChg chg="addSp delSp modSp new mod">
        <pc:chgData name="Xiliang Luo" userId="a6bc156bce9c8a43" providerId="LiveId" clId="{EB6349CD-88B7-D54B-83D2-739EBC251074}" dt="2023-05-11T17:10:37.638" v="1319"/>
        <pc:sldMkLst>
          <pc:docMk/>
          <pc:sldMk cId="166430256" sldId="308"/>
        </pc:sldMkLst>
        <pc:spChg chg="mod">
          <ac:chgData name="Xiliang Luo" userId="a6bc156bce9c8a43" providerId="LiveId" clId="{EB6349CD-88B7-D54B-83D2-739EBC251074}" dt="2023-05-11T16:59:23.166" v="1269" actId="404"/>
          <ac:spMkLst>
            <pc:docMk/>
            <pc:sldMk cId="166430256" sldId="308"/>
            <ac:spMk id="2" creationId="{38B251B4-CCB6-78A2-24BB-3C5DA76424FD}"/>
          </ac:spMkLst>
        </pc:spChg>
        <pc:spChg chg="mod">
          <ac:chgData name="Xiliang Luo" userId="a6bc156bce9c8a43" providerId="LiveId" clId="{EB6349CD-88B7-D54B-83D2-739EBC251074}" dt="2023-05-11T17:00:01.434" v="1276" actId="2711"/>
          <ac:spMkLst>
            <pc:docMk/>
            <pc:sldMk cId="166430256" sldId="308"/>
            <ac:spMk id="3" creationId="{EC8287A4-52B6-816B-3377-D2B2A9284971}"/>
          </ac:spMkLst>
        </pc:spChg>
        <pc:spChg chg="del">
          <ac:chgData name="Xiliang Luo" userId="a6bc156bce9c8a43" providerId="LiveId" clId="{EB6349CD-88B7-D54B-83D2-739EBC251074}" dt="2023-05-11T16:16:21.073" v="96" actId="478"/>
          <ac:spMkLst>
            <pc:docMk/>
            <pc:sldMk cId="166430256" sldId="308"/>
            <ac:spMk id="4" creationId="{85BE40AB-1835-DC0B-4A07-18C3E0D82C11}"/>
          </ac:spMkLst>
        </pc:spChg>
        <pc:spChg chg="add mod">
          <ac:chgData name="Xiliang Luo" userId="a6bc156bce9c8a43" providerId="LiveId" clId="{EB6349CD-88B7-D54B-83D2-739EBC251074}" dt="2023-05-11T16:25:55.206" v="392" actId="113"/>
          <ac:spMkLst>
            <pc:docMk/>
            <pc:sldMk cId="166430256" sldId="308"/>
            <ac:spMk id="8" creationId="{D0E6FD68-CC4D-BC67-23B1-CCAC0EF8388D}"/>
          </ac:spMkLst>
        </pc:spChg>
        <pc:spChg chg="add mod">
          <ac:chgData name="Xiliang Luo" userId="a6bc156bce9c8a43" providerId="LiveId" clId="{EB6349CD-88B7-D54B-83D2-739EBC251074}" dt="2023-05-11T16:25:33.780" v="382" actId="14100"/>
          <ac:spMkLst>
            <pc:docMk/>
            <pc:sldMk cId="166430256" sldId="308"/>
            <ac:spMk id="9" creationId="{7730AAB5-BA28-B074-61D9-FF0E82DB89B3}"/>
          </ac:spMkLst>
        </pc:spChg>
        <pc:spChg chg="add mod">
          <ac:chgData name="Xiliang Luo" userId="a6bc156bce9c8a43" providerId="LiveId" clId="{EB6349CD-88B7-D54B-83D2-739EBC251074}" dt="2023-05-11T17:10:37.638" v="1319"/>
          <ac:spMkLst>
            <pc:docMk/>
            <pc:sldMk cId="166430256" sldId="308"/>
            <ac:spMk id="10" creationId="{4534212D-F9C1-3DB3-4B14-D688FA8ED85D}"/>
          </ac:spMkLst>
        </pc:spChg>
        <pc:spChg chg="add mod">
          <ac:chgData name="Xiliang Luo" userId="a6bc156bce9c8a43" providerId="LiveId" clId="{EB6349CD-88B7-D54B-83D2-739EBC251074}" dt="2023-05-11T17:10:37.638" v="1319"/>
          <ac:spMkLst>
            <pc:docMk/>
            <pc:sldMk cId="166430256" sldId="308"/>
            <ac:spMk id="11" creationId="{C9FCC605-AF40-0DFE-50CE-1008665F0D2B}"/>
          </ac:spMkLst>
        </pc:spChg>
      </pc:sldChg>
      <pc:sldChg chg="addSp delSp modSp new mod">
        <pc:chgData name="Xiliang Luo" userId="a6bc156bce9c8a43" providerId="LiveId" clId="{EB6349CD-88B7-D54B-83D2-739EBC251074}" dt="2023-05-11T17:10:39.112" v="1320"/>
        <pc:sldMkLst>
          <pc:docMk/>
          <pc:sldMk cId="466865978" sldId="309"/>
        </pc:sldMkLst>
        <pc:spChg chg="mod">
          <ac:chgData name="Xiliang Luo" userId="a6bc156bce9c8a43" providerId="LiveId" clId="{EB6349CD-88B7-D54B-83D2-739EBC251074}" dt="2023-05-11T17:09:49.828" v="1312" actId="2711"/>
          <ac:spMkLst>
            <pc:docMk/>
            <pc:sldMk cId="466865978" sldId="309"/>
            <ac:spMk id="2" creationId="{ABBC4AF7-17D9-0A4F-3987-B7A3A7F9A924}"/>
          </ac:spMkLst>
        </pc:spChg>
        <pc:spChg chg="del">
          <ac:chgData name="Xiliang Luo" userId="a6bc156bce9c8a43" providerId="LiveId" clId="{EB6349CD-88B7-D54B-83D2-739EBC251074}" dt="2023-05-11T16:26:49.108" v="431" actId="478"/>
          <ac:spMkLst>
            <pc:docMk/>
            <pc:sldMk cId="466865978" sldId="309"/>
            <ac:spMk id="3" creationId="{70B45847-1FA5-09F4-F0D3-12E00E9B84AE}"/>
          </ac:spMkLst>
        </pc:spChg>
        <pc:spChg chg="del">
          <ac:chgData name="Xiliang Luo" userId="a6bc156bce9c8a43" providerId="LiveId" clId="{EB6349CD-88B7-D54B-83D2-739EBC251074}" dt="2023-05-11T16:16:23.406" v="97" actId="478"/>
          <ac:spMkLst>
            <pc:docMk/>
            <pc:sldMk cId="466865978" sldId="309"/>
            <ac:spMk id="4" creationId="{36CDA5AB-339A-02E4-3254-EA84E929E101}"/>
          </ac:spMkLst>
        </pc:spChg>
        <pc:spChg chg="add mod">
          <ac:chgData name="Xiliang Luo" userId="a6bc156bce9c8a43" providerId="LiveId" clId="{EB6349CD-88B7-D54B-83D2-739EBC251074}" dt="2023-05-11T17:08:49.152" v="1305" actId="14100"/>
          <ac:spMkLst>
            <pc:docMk/>
            <pc:sldMk cId="466865978" sldId="309"/>
            <ac:spMk id="7" creationId="{8D4722EC-73A8-FB8C-F8C1-27C6DFA4247F}"/>
          </ac:spMkLst>
        </pc:spChg>
        <pc:spChg chg="add mod">
          <ac:chgData name="Xiliang Luo" userId="a6bc156bce9c8a43" providerId="LiveId" clId="{EB6349CD-88B7-D54B-83D2-739EBC251074}" dt="2023-05-11T17:08:18.077" v="1300" actId="404"/>
          <ac:spMkLst>
            <pc:docMk/>
            <pc:sldMk cId="466865978" sldId="309"/>
            <ac:spMk id="8" creationId="{D81042FC-6638-3135-D6C5-B5F21AD877D7}"/>
          </ac:spMkLst>
        </pc:spChg>
        <pc:spChg chg="add mod">
          <ac:chgData name="Xiliang Luo" userId="a6bc156bce9c8a43" providerId="LiveId" clId="{EB6349CD-88B7-D54B-83D2-739EBC251074}" dt="2023-05-11T16:49:57.084" v="870" actId="1076"/>
          <ac:spMkLst>
            <pc:docMk/>
            <pc:sldMk cId="466865978" sldId="309"/>
            <ac:spMk id="9" creationId="{268C2274-8863-BA96-D715-161F4AA0963D}"/>
          </ac:spMkLst>
        </pc:spChg>
        <pc:spChg chg="add mod">
          <ac:chgData name="Xiliang Luo" userId="a6bc156bce9c8a43" providerId="LiveId" clId="{EB6349CD-88B7-D54B-83D2-739EBC251074}" dt="2023-05-11T17:08:51.986" v="1306" actId="1076"/>
          <ac:spMkLst>
            <pc:docMk/>
            <pc:sldMk cId="466865978" sldId="309"/>
            <ac:spMk id="10" creationId="{46F33412-10FD-6F40-5D6B-E6FCA28F8B15}"/>
          </ac:spMkLst>
        </pc:spChg>
        <pc:spChg chg="mod">
          <ac:chgData name="Xiliang Luo" userId="a6bc156bce9c8a43" providerId="LiveId" clId="{EB6349CD-88B7-D54B-83D2-739EBC251074}" dt="2023-05-11T16:34:46.712" v="501" actId="14100"/>
          <ac:spMkLst>
            <pc:docMk/>
            <pc:sldMk cId="466865978" sldId="309"/>
            <ac:spMk id="12" creationId="{BAC923DE-1E1A-CE9D-0557-3139C28EA3EE}"/>
          </ac:spMkLst>
        </pc:spChg>
        <pc:spChg chg="mod">
          <ac:chgData name="Xiliang Luo" userId="a6bc156bce9c8a43" providerId="LiveId" clId="{EB6349CD-88B7-D54B-83D2-739EBC251074}" dt="2023-05-11T17:08:23.811" v="1302" actId="404"/>
          <ac:spMkLst>
            <pc:docMk/>
            <pc:sldMk cId="466865978" sldId="309"/>
            <ac:spMk id="13" creationId="{7721E6D1-386E-CC42-2976-85E2ED0F3944}"/>
          </ac:spMkLst>
        </pc:spChg>
        <pc:spChg chg="add mod">
          <ac:chgData name="Xiliang Luo" userId="a6bc156bce9c8a43" providerId="LiveId" clId="{EB6349CD-88B7-D54B-83D2-739EBC251074}" dt="2023-05-11T17:08:18.077" v="1300" actId="404"/>
          <ac:spMkLst>
            <pc:docMk/>
            <pc:sldMk cId="466865978" sldId="309"/>
            <ac:spMk id="14" creationId="{9CC5B9A7-2232-D038-5DEA-A03F0641B956}"/>
          </ac:spMkLst>
        </pc:spChg>
        <pc:spChg chg="add mod">
          <ac:chgData name="Xiliang Luo" userId="a6bc156bce9c8a43" providerId="LiveId" clId="{EB6349CD-88B7-D54B-83D2-739EBC251074}" dt="2023-05-11T16:50:35.078" v="876" actId="1076"/>
          <ac:spMkLst>
            <pc:docMk/>
            <pc:sldMk cId="466865978" sldId="309"/>
            <ac:spMk id="15" creationId="{6179AE25-FE1E-8E93-6893-D629F9822477}"/>
          </ac:spMkLst>
        </pc:spChg>
        <pc:spChg chg="add mod">
          <ac:chgData name="Xiliang Luo" userId="a6bc156bce9c8a43" providerId="LiveId" clId="{EB6349CD-88B7-D54B-83D2-739EBC251074}" dt="2023-05-11T16:49:57.084" v="870" actId="1076"/>
          <ac:spMkLst>
            <pc:docMk/>
            <pc:sldMk cId="466865978" sldId="309"/>
            <ac:spMk id="16" creationId="{197AEEDF-FB20-ADFE-B665-921AF1898AC9}"/>
          </ac:spMkLst>
        </pc:spChg>
        <pc:spChg chg="add mod">
          <ac:chgData name="Xiliang Luo" userId="a6bc156bce9c8a43" providerId="LiveId" clId="{EB6349CD-88B7-D54B-83D2-739EBC251074}" dt="2023-05-11T16:50:35.078" v="876" actId="1076"/>
          <ac:spMkLst>
            <pc:docMk/>
            <pc:sldMk cId="466865978" sldId="309"/>
            <ac:spMk id="17" creationId="{B8919D43-896F-3FEE-5498-DFADB305C163}"/>
          </ac:spMkLst>
        </pc:spChg>
        <pc:spChg chg="add del mod">
          <ac:chgData name="Xiliang Luo" userId="a6bc156bce9c8a43" providerId="LiveId" clId="{EB6349CD-88B7-D54B-83D2-739EBC251074}" dt="2023-05-11T16:37:11.327" v="543" actId="478"/>
          <ac:spMkLst>
            <pc:docMk/>
            <pc:sldMk cId="466865978" sldId="309"/>
            <ac:spMk id="18" creationId="{A972368B-CE1D-8E25-DCBC-278C234A7949}"/>
          </ac:spMkLst>
        </pc:spChg>
        <pc:spChg chg="add mod">
          <ac:chgData name="Xiliang Luo" userId="a6bc156bce9c8a43" providerId="LiveId" clId="{EB6349CD-88B7-D54B-83D2-739EBC251074}" dt="2023-05-11T17:07:55.357" v="1298" actId="12"/>
          <ac:spMkLst>
            <pc:docMk/>
            <pc:sldMk cId="466865978" sldId="309"/>
            <ac:spMk id="19" creationId="{58D8C8BD-E90B-51BC-AFC7-B32503A5B7DD}"/>
          </ac:spMkLst>
        </pc:spChg>
        <pc:spChg chg="add mod">
          <ac:chgData name="Xiliang Luo" userId="a6bc156bce9c8a43" providerId="LiveId" clId="{EB6349CD-88B7-D54B-83D2-739EBC251074}" dt="2023-05-11T16:52:20.775" v="895" actId="1076"/>
          <ac:spMkLst>
            <pc:docMk/>
            <pc:sldMk cId="466865978" sldId="309"/>
            <ac:spMk id="20" creationId="{FC0AFEFB-D817-5B95-901C-2AD69D05BEDF}"/>
          </ac:spMkLst>
        </pc:spChg>
        <pc:spChg chg="add del mod">
          <ac:chgData name="Xiliang Luo" userId="a6bc156bce9c8a43" providerId="LiveId" clId="{EB6349CD-88B7-D54B-83D2-739EBC251074}" dt="2023-05-11T17:03:01.542" v="1292" actId="478"/>
          <ac:spMkLst>
            <pc:docMk/>
            <pc:sldMk cId="466865978" sldId="309"/>
            <ac:spMk id="21" creationId="{AAE7891A-0EF0-7E7E-D5E4-3EACF1D6E66D}"/>
          </ac:spMkLst>
        </pc:spChg>
        <pc:spChg chg="add del mod">
          <ac:chgData name="Xiliang Luo" userId="a6bc156bce9c8a43" providerId="LiveId" clId="{EB6349CD-88B7-D54B-83D2-739EBC251074}" dt="2023-05-11T17:02:59.717" v="1291" actId="478"/>
          <ac:spMkLst>
            <pc:docMk/>
            <pc:sldMk cId="466865978" sldId="309"/>
            <ac:spMk id="22" creationId="{79332FC2-30E1-7BD2-465C-A51A3A411FC8}"/>
          </ac:spMkLst>
        </pc:spChg>
        <pc:spChg chg="add del mod">
          <ac:chgData name="Xiliang Luo" userId="a6bc156bce9c8a43" providerId="LiveId" clId="{EB6349CD-88B7-D54B-83D2-739EBC251074}" dt="2023-05-11T17:03:06.118" v="1294" actId="478"/>
          <ac:spMkLst>
            <pc:docMk/>
            <pc:sldMk cId="466865978" sldId="309"/>
            <ac:spMk id="23" creationId="{7682D0BA-18EB-A05E-BA4B-8B710FEC15BE}"/>
          </ac:spMkLst>
        </pc:spChg>
        <pc:spChg chg="add del mod">
          <ac:chgData name="Xiliang Luo" userId="a6bc156bce9c8a43" providerId="LiveId" clId="{EB6349CD-88B7-D54B-83D2-739EBC251074}" dt="2023-05-11T17:03:05.320" v="1293" actId="478"/>
          <ac:spMkLst>
            <pc:docMk/>
            <pc:sldMk cId="466865978" sldId="309"/>
            <ac:spMk id="24" creationId="{6A0D74AC-511E-A367-D106-C2A3BC68B8C1}"/>
          </ac:spMkLst>
        </pc:spChg>
        <pc:spChg chg="add mod">
          <ac:chgData name="Xiliang Luo" userId="a6bc156bce9c8a43" providerId="LiveId" clId="{EB6349CD-88B7-D54B-83D2-739EBC251074}" dt="2023-05-11T17:10:39.112" v="1320"/>
          <ac:spMkLst>
            <pc:docMk/>
            <pc:sldMk cId="466865978" sldId="309"/>
            <ac:spMk id="25" creationId="{93ABD963-968B-387B-96C4-A57445187DE5}"/>
          </ac:spMkLst>
        </pc:spChg>
        <pc:spChg chg="add mod">
          <ac:chgData name="Xiliang Luo" userId="a6bc156bce9c8a43" providerId="LiveId" clId="{EB6349CD-88B7-D54B-83D2-739EBC251074}" dt="2023-05-11T17:10:39.112" v="1320"/>
          <ac:spMkLst>
            <pc:docMk/>
            <pc:sldMk cId="466865978" sldId="309"/>
            <ac:spMk id="26" creationId="{4A175A41-C896-24F0-769A-EB59EC935160}"/>
          </ac:spMkLst>
        </pc:spChg>
        <pc:grpChg chg="add mod">
          <ac:chgData name="Xiliang Luo" userId="a6bc156bce9c8a43" providerId="LiveId" clId="{EB6349CD-88B7-D54B-83D2-739EBC251074}" dt="2023-05-11T16:50:46.749" v="878" actId="1076"/>
          <ac:grpSpMkLst>
            <pc:docMk/>
            <pc:sldMk cId="466865978" sldId="309"/>
            <ac:grpSpMk id="11" creationId="{25EF5F56-E3A7-F894-AB70-F4105AAF9B9E}"/>
          </ac:grpSpMkLst>
        </pc:grpChg>
      </pc:sldChg>
      <pc:sldChg chg="addSp delSp modSp new del mod">
        <pc:chgData name="Xiliang Luo" userId="a6bc156bce9c8a43" providerId="LiveId" clId="{EB6349CD-88B7-D54B-83D2-739EBC251074}" dt="2023-05-11T16:52:02.143" v="894" actId="2696"/>
        <pc:sldMkLst>
          <pc:docMk/>
          <pc:sldMk cId="2505033505" sldId="310"/>
        </pc:sldMkLst>
        <pc:spChg chg="mod">
          <ac:chgData name="Xiliang Luo" userId="a6bc156bce9c8a43" providerId="LiveId" clId="{EB6349CD-88B7-D54B-83D2-739EBC251074}" dt="2023-05-11T16:46:33.574" v="802" actId="20577"/>
          <ac:spMkLst>
            <pc:docMk/>
            <pc:sldMk cId="2505033505" sldId="310"/>
            <ac:spMk id="2" creationId="{66F544D7-4338-2586-E99B-9DE8CAAFC02D}"/>
          </ac:spMkLst>
        </pc:spChg>
        <pc:spChg chg="del">
          <ac:chgData name="Xiliang Luo" userId="a6bc156bce9c8a43" providerId="LiveId" clId="{EB6349CD-88B7-D54B-83D2-739EBC251074}" dt="2023-05-11T16:45:06.522" v="780" actId="478"/>
          <ac:spMkLst>
            <pc:docMk/>
            <pc:sldMk cId="2505033505" sldId="310"/>
            <ac:spMk id="3" creationId="{7A3253C7-AE8F-8A33-FA91-02B9865F7C85}"/>
          </ac:spMkLst>
        </pc:spChg>
        <pc:picChg chg="add mod">
          <ac:chgData name="Xiliang Luo" userId="a6bc156bce9c8a43" providerId="LiveId" clId="{EB6349CD-88B7-D54B-83D2-739EBC251074}" dt="2023-05-11T16:46:39.512" v="803" actId="1076"/>
          <ac:picMkLst>
            <pc:docMk/>
            <pc:sldMk cId="2505033505" sldId="310"/>
            <ac:picMk id="7" creationId="{7677C4EA-7265-67F3-B290-CC6D528A7AAF}"/>
          </ac:picMkLst>
        </pc:picChg>
        <pc:picChg chg="add mod">
          <ac:chgData name="Xiliang Luo" userId="a6bc156bce9c8a43" providerId="LiveId" clId="{EB6349CD-88B7-D54B-83D2-739EBC251074}" dt="2023-05-11T16:46:42.847" v="804" actId="1076"/>
          <ac:picMkLst>
            <pc:docMk/>
            <pc:sldMk cId="2505033505" sldId="310"/>
            <ac:picMk id="8" creationId="{F328F1B7-EE6B-CDF7-7878-5B4BF33296EF}"/>
          </ac:picMkLst>
        </pc:picChg>
      </pc:sldChg>
      <pc:sldChg chg="addSp delSp modSp new mod">
        <pc:chgData name="Xiliang Luo" userId="a6bc156bce9c8a43" providerId="LiveId" clId="{EB6349CD-88B7-D54B-83D2-739EBC251074}" dt="2023-05-11T17:10:45.111" v="1324"/>
        <pc:sldMkLst>
          <pc:docMk/>
          <pc:sldMk cId="3119018996" sldId="310"/>
        </pc:sldMkLst>
        <pc:spChg chg="mod">
          <ac:chgData name="Xiliang Luo" userId="a6bc156bce9c8a43" providerId="LiveId" clId="{EB6349CD-88B7-D54B-83D2-739EBC251074}" dt="2023-05-11T17:09:40.692" v="1311" actId="2711"/>
          <ac:spMkLst>
            <pc:docMk/>
            <pc:sldMk cId="3119018996" sldId="310"/>
            <ac:spMk id="2" creationId="{D7334DA1-68B9-744A-0445-1A31F81221E0}"/>
          </ac:spMkLst>
        </pc:spChg>
        <pc:spChg chg="mod">
          <ac:chgData name="Xiliang Luo" userId="a6bc156bce9c8a43" providerId="LiveId" clId="{EB6349CD-88B7-D54B-83D2-739EBC251074}" dt="2023-05-11T17:00:46.359" v="1281" actId="403"/>
          <ac:spMkLst>
            <pc:docMk/>
            <pc:sldMk cId="3119018996" sldId="310"/>
            <ac:spMk id="3" creationId="{F1846C05-B201-433D-8B9C-2E7AAA077158}"/>
          </ac:spMkLst>
        </pc:spChg>
        <pc:spChg chg="del">
          <ac:chgData name="Xiliang Luo" userId="a6bc156bce9c8a43" providerId="LiveId" clId="{EB6349CD-88B7-D54B-83D2-739EBC251074}" dt="2023-05-11T17:10:44.544" v="1323" actId="478"/>
          <ac:spMkLst>
            <pc:docMk/>
            <pc:sldMk cId="3119018996" sldId="310"/>
            <ac:spMk id="4" creationId="{749F89CF-BE36-E6DE-B8F9-3EFD1245ACA9}"/>
          </ac:spMkLst>
        </pc:spChg>
        <pc:spChg chg="add del mod">
          <ac:chgData name="Xiliang Luo" userId="a6bc156bce9c8a43" providerId="LiveId" clId="{EB6349CD-88B7-D54B-83D2-739EBC251074}" dt="2023-05-11T17:10:41.941" v="1322"/>
          <ac:spMkLst>
            <pc:docMk/>
            <pc:sldMk cId="3119018996" sldId="310"/>
            <ac:spMk id="7" creationId="{FC0EA589-1CA1-D7F5-DC0A-E4413333F40E}"/>
          </ac:spMkLst>
        </pc:spChg>
        <pc:spChg chg="add del mod">
          <ac:chgData name="Xiliang Luo" userId="a6bc156bce9c8a43" providerId="LiveId" clId="{EB6349CD-88B7-D54B-83D2-739EBC251074}" dt="2023-05-11T17:10:41.941" v="1322"/>
          <ac:spMkLst>
            <pc:docMk/>
            <pc:sldMk cId="3119018996" sldId="310"/>
            <ac:spMk id="8" creationId="{A9440FEF-2053-E1A7-D7AB-28CB4D55A4BF}"/>
          </ac:spMkLst>
        </pc:spChg>
        <pc:spChg chg="add mod">
          <ac:chgData name="Xiliang Luo" userId="a6bc156bce9c8a43" providerId="LiveId" clId="{EB6349CD-88B7-D54B-83D2-739EBC251074}" dt="2023-05-11T17:10:45.111" v="1324"/>
          <ac:spMkLst>
            <pc:docMk/>
            <pc:sldMk cId="3119018996" sldId="310"/>
            <ac:spMk id="9" creationId="{4CD8A513-4D47-9A8D-31EA-EA7D808DA5CE}"/>
          </ac:spMkLst>
        </pc:spChg>
        <pc:spChg chg="add mod">
          <ac:chgData name="Xiliang Luo" userId="a6bc156bce9c8a43" providerId="LiveId" clId="{EB6349CD-88B7-D54B-83D2-739EBC251074}" dt="2023-05-11T17:10:45.111" v="1324"/>
          <ac:spMkLst>
            <pc:docMk/>
            <pc:sldMk cId="3119018996" sldId="310"/>
            <ac:spMk id="10" creationId="{62AF3748-FCEC-23BD-268A-4B8CB666E8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4113" y="701675"/>
            <a:ext cx="4625975"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sldNum="0"/>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623888" y="1709741"/>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623888" y="4589466"/>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630238"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3887788"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3887788"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July 2022</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a:t>X. Luo, et al</a:t>
            </a:r>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2400"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userDrawn="1"/>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sz="1400"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a:t>May 2023</a:t>
            </a:r>
          </a:p>
        </p:txBody>
      </p:sp>
      <p:sp>
        <p:nvSpPr>
          <p:cNvPr id="5" name="Footer Placeholder 2"/>
          <p:cNvSpPr>
            <a:spLocks noGrp="1"/>
          </p:cNvSpPr>
          <p:nvPr>
            <p:ph type="ftr" sz="quarter" idx="11"/>
          </p:nvPr>
        </p:nvSpPr>
        <p:spPr>
          <a:xfrm>
            <a:off x="5004048" y="6475413"/>
            <a:ext cx="3606552" cy="184666"/>
          </a:xfrm>
        </p:spPr>
        <p:txBody>
          <a:bodyPr/>
          <a:lstStyle/>
          <a:p>
            <a:r>
              <a:rPr lang="en-US" altLang="en-US"/>
              <a:t>X. Luo, et al</a:t>
            </a:r>
            <a:endParaRPr lang="en-US" altLang="en-US" dirty="0"/>
          </a:p>
        </p:txBody>
      </p:sp>
      <p:sp>
        <p:nvSpPr>
          <p:cNvPr id="6" name="Slide Number Placeholder 3"/>
          <p:cNvSpPr>
            <a:spLocks noGrp="1"/>
          </p:cNvSpPr>
          <p:nvPr>
            <p:ph type="sldNum" sz="quarter" idx="12"/>
          </p:nvPr>
        </p:nvSpPr>
        <p:spPr>
          <a:xfrm>
            <a:off x="4571628" y="6475413"/>
            <a:ext cx="76944" cy="184666"/>
          </a:xfrm>
        </p:spPr>
        <p:txBody>
          <a:bodyPr/>
          <a:lstStyle/>
          <a:p>
            <a:fld id="{84A77D4C-72E3-4B0C-9D3D-3EEE1B4D1581}" type="slidenum">
              <a:rPr lang="en-US" altLang="en-US" smtClean="0"/>
              <a:pPr/>
              <a:t>1</a:t>
            </a:fld>
            <a:endParaRPr lang="en-US" altLang="en-US" dirty="0"/>
          </a:p>
        </p:txBody>
      </p:sp>
      <p:sp>
        <p:nvSpPr>
          <p:cNvPr id="27651" name="Rectangle 3"/>
          <p:cNvSpPr>
            <a:spLocks noChangeArrowheads="1"/>
          </p:cNvSpPr>
          <p:nvPr/>
        </p:nvSpPr>
        <p:spPr bwMode="auto">
          <a:xfrm>
            <a:off x="609600" y="685801"/>
            <a:ext cx="7924800"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pPr>
              <a:spcBef>
                <a:spcPts val="600"/>
              </a:spcBef>
            </a:pPr>
            <a:r>
              <a:rPr lang="en-US" altLang="en-US" sz="1400" b="1" dirty="0"/>
              <a:t>Submission Title:</a:t>
            </a:r>
            <a:r>
              <a:rPr lang="en-US" altLang="en-US" sz="1400" dirty="0"/>
              <a:t> 	NBA-UWB MMS Operations</a:t>
            </a:r>
          </a:p>
          <a:p>
            <a:pPr>
              <a:spcBef>
                <a:spcPts val="600"/>
              </a:spcBef>
            </a:pPr>
            <a:r>
              <a:rPr lang="en-US" altLang="en-US" sz="1400" b="1" dirty="0"/>
              <a:t>Date Submitted:</a:t>
            </a:r>
            <a:r>
              <a:rPr lang="en-US" altLang="en-US" sz="1400" dirty="0">
                <a:solidFill>
                  <a:srgbClr val="FF0000"/>
                </a:solidFill>
              </a:rPr>
              <a:t> 	</a:t>
            </a:r>
            <a:r>
              <a:rPr lang="en-US" altLang="en-US" sz="1400" dirty="0">
                <a:solidFill>
                  <a:srgbClr val="000000"/>
                </a:solidFill>
              </a:rPr>
              <a:t>May 2023</a:t>
            </a:r>
            <a:r>
              <a:rPr lang="en-US" altLang="en-US" sz="1400" dirty="0"/>
              <a:t>	</a:t>
            </a:r>
          </a:p>
          <a:p>
            <a:pPr>
              <a:spcBef>
                <a:spcPts val="600"/>
              </a:spcBef>
            </a:pPr>
            <a:r>
              <a:rPr lang="en-US" altLang="en-US" sz="1400" b="1" dirty="0"/>
              <a:t>Source:</a:t>
            </a:r>
            <a:r>
              <a:rPr lang="en-US" altLang="en-US" sz="1400" dirty="0"/>
              <a:t> 	</a:t>
            </a:r>
            <a:r>
              <a:rPr lang="en-US" altLang="en-US" sz="1400" dirty="0">
                <a:latin typeface="+mj-lt"/>
              </a:rPr>
              <a:t>Xiliang Luo, Vinod </a:t>
            </a:r>
            <a:r>
              <a:rPr lang="en-US" altLang="en-US" sz="1400" dirty="0" err="1">
                <a:latin typeface="+mj-lt"/>
              </a:rPr>
              <a:t>Kristem</a:t>
            </a:r>
            <a:r>
              <a:rPr lang="en-US" altLang="en-US" sz="1400" dirty="0">
                <a:latin typeface="+mj-lt"/>
              </a:rPr>
              <a:t>, </a:t>
            </a:r>
            <a:r>
              <a:rPr lang="en-US" sz="1400" kern="50" dirty="0">
                <a:solidFill>
                  <a:srgbClr val="00000A"/>
                </a:solidFill>
                <a:effectLst/>
                <a:latin typeface="+mj-lt"/>
                <a:ea typeface="Times New Roman" panose="02020603050405020304" pitchFamily="18" charset="0"/>
              </a:rPr>
              <a:t>Moche Cohen</a:t>
            </a:r>
            <a:r>
              <a:rPr lang="en-US" sz="1400" kern="50" dirty="0">
                <a:solidFill>
                  <a:srgbClr val="00000A"/>
                </a:solidFill>
                <a:latin typeface="+mj-lt"/>
                <a:ea typeface="Times New Roman" panose="02020603050405020304" pitchFamily="18" charset="0"/>
              </a:rPr>
              <a:t> </a:t>
            </a:r>
            <a:r>
              <a:rPr lang="en-US" altLang="en-US" sz="1400" dirty="0">
                <a:latin typeface="+mj-lt"/>
              </a:rPr>
              <a:t>(Apple)</a:t>
            </a:r>
          </a:p>
          <a:p>
            <a:pPr>
              <a:spcBef>
                <a:spcPts val="600"/>
              </a:spcBef>
            </a:pPr>
            <a:r>
              <a:rPr lang="en-US" altLang="en-US" sz="1400" b="1" dirty="0">
                <a:solidFill>
                  <a:schemeClr val="tx2"/>
                </a:solidFill>
              </a:rPr>
              <a:t>Address</a:t>
            </a:r>
            <a:r>
              <a:rPr lang="en-US" altLang="en-US" sz="1400" dirty="0">
                <a:solidFill>
                  <a:schemeClr val="tx2"/>
                </a:solidFill>
              </a:rPr>
              <a:t>: 	One Apple Park Way, Cupertino, CA 95104, USA</a:t>
            </a:r>
          </a:p>
          <a:p>
            <a:pPr>
              <a:spcBef>
                <a:spcPts val="600"/>
              </a:spcBef>
            </a:pPr>
            <a:r>
              <a:rPr lang="en-US" altLang="en-US" sz="1400" b="1" dirty="0">
                <a:solidFill>
                  <a:schemeClr val="tx2"/>
                </a:solidFill>
              </a:rPr>
              <a:t>E-Mails</a:t>
            </a:r>
            <a:r>
              <a:rPr lang="en-US" altLang="en-US" sz="1400" dirty="0">
                <a:solidFill>
                  <a:schemeClr val="tx2"/>
                </a:solidFill>
              </a:rPr>
              <a:t>:	</a:t>
            </a:r>
            <a:r>
              <a:rPr lang="en-US" altLang="en-US" sz="1400" dirty="0" err="1">
                <a:solidFill>
                  <a:schemeClr val="tx2"/>
                </a:solidFill>
              </a:rPr>
              <a:t>xiliang_luo@apple.com</a:t>
            </a:r>
            <a:endParaRPr lang="en-US" altLang="en-US" sz="1400" dirty="0">
              <a:solidFill>
                <a:schemeClr val="tx2"/>
              </a:solidFill>
            </a:endParaRPr>
          </a:p>
          <a:p>
            <a:pPr>
              <a:spcBef>
                <a:spcPts val="600"/>
              </a:spcBef>
              <a:spcAft>
                <a:spcPts val="600"/>
              </a:spcAft>
            </a:pPr>
            <a:r>
              <a:rPr lang="en-US" altLang="en-US" sz="1400" b="1" dirty="0"/>
              <a:t>Abstract:</a:t>
            </a:r>
            <a:r>
              <a:rPr lang="en-US" altLang="en-US" sz="1400" dirty="0"/>
              <a:t>	Recommend parameter/feature sets for NBA-UWB MMS operations and provide the underlying rationale.</a:t>
            </a:r>
          </a:p>
          <a:p>
            <a:pPr>
              <a:spcBef>
                <a:spcPts val="600"/>
              </a:spcBef>
              <a:spcAft>
                <a:spcPts val="600"/>
              </a:spcAft>
            </a:pPr>
            <a:r>
              <a:rPr lang="en-US" altLang="en-US" sz="1400" b="1" dirty="0"/>
              <a:t>Purpose:   	</a:t>
            </a:r>
            <a:r>
              <a:rPr lang="en-US" altLang="en-US" sz="1400" dirty="0"/>
              <a:t>Bring down the testing cost and facilitate interoperations of NBA-UWB MMS.</a:t>
            </a:r>
          </a:p>
          <a:p>
            <a:pPr>
              <a:spcBef>
                <a:spcPts val="600"/>
              </a:spcBef>
            </a:pPr>
            <a:r>
              <a:rPr lang="en-US" altLang="en-US" sz="1400" b="1" dirty="0"/>
              <a:t>Notice:	</a:t>
            </a:r>
            <a:r>
              <a:rPr lang="en-US" altLang="en-US" sz="1400" dirty="0"/>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600"/>
              </a:spcBef>
            </a:pPr>
            <a:r>
              <a:rPr lang="en-US" altLang="en-US" sz="1400" b="1" dirty="0"/>
              <a:t>Release:</a:t>
            </a:r>
            <a:r>
              <a:rPr lang="en-US" altLang="en-US" sz="1400" dirty="0"/>
              <a:t>	The contributor acknowledges and accepts that this contribution becomes the property of IEEE and may be made publicly available by P802.15.	</a:t>
            </a:r>
          </a:p>
        </p:txBody>
      </p:sp>
      <p:sp>
        <p:nvSpPr>
          <p:cNvPr id="7" name="Rectangle 7">
            <a:extLst>
              <a:ext uri="{FF2B5EF4-FFF2-40B4-BE49-F238E27FC236}">
                <a16:creationId xmlns:a16="http://schemas.microsoft.com/office/drawing/2014/main" id="{E8E688F6-CF36-1B6A-C221-0E4A35EDA85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4DA1-68B9-744A-0445-1A31F81221E0}"/>
              </a:ext>
            </a:extLst>
          </p:cNvPr>
          <p:cNvSpPr>
            <a:spLocks noGrp="1"/>
          </p:cNvSpPr>
          <p:nvPr>
            <p:ph type="title"/>
          </p:nvPr>
        </p:nvSpPr>
        <p:spPr/>
        <p:txBody>
          <a:bodyPr/>
          <a:lstStyle/>
          <a:p>
            <a:r>
              <a:rPr lang="en-US" sz="2800" b="1" dirty="0">
                <a:solidFill>
                  <a:srgbClr val="0070C0"/>
                </a:solidFill>
                <a:latin typeface="+mn-lt"/>
              </a:rPr>
              <a:t>Solution-2</a:t>
            </a:r>
            <a:r>
              <a:rPr lang="en-US" sz="2800" dirty="0"/>
              <a:t>: Mandate Min &amp; Define Max</a:t>
            </a:r>
          </a:p>
        </p:txBody>
      </p:sp>
      <p:sp>
        <p:nvSpPr>
          <p:cNvPr id="3" name="Content Placeholder 2">
            <a:extLst>
              <a:ext uri="{FF2B5EF4-FFF2-40B4-BE49-F238E27FC236}">
                <a16:creationId xmlns:a16="http://schemas.microsoft.com/office/drawing/2014/main" id="{F1846C05-B201-433D-8B9C-2E7AAA077158}"/>
              </a:ext>
            </a:extLst>
          </p:cNvPr>
          <p:cNvSpPr>
            <a:spLocks noGrp="1"/>
          </p:cNvSpPr>
          <p:nvPr>
            <p:ph idx="1"/>
          </p:nvPr>
        </p:nvSpPr>
        <p:spPr/>
        <p:txBody>
          <a:bodyPr/>
          <a:lstStyle/>
          <a:p>
            <a:pPr>
              <a:spcBef>
                <a:spcPts val="1000"/>
              </a:spcBef>
            </a:pPr>
            <a:r>
              <a:rPr lang="en-US" sz="2000" dirty="0">
                <a:latin typeface="+mj-lt"/>
              </a:rPr>
              <a:t>Only mandate a </a:t>
            </a:r>
            <a:r>
              <a:rPr lang="en-US" sz="2000" dirty="0">
                <a:solidFill>
                  <a:srgbClr val="FF0000"/>
                </a:solidFill>
                <a:latin typeface="+mj-lt"/>
              </a:rPr>
              <a:t>minimum</a:t>
            </a:r>
            <a:r>
              <a:rPr lang="en-US" sz="2000" dirty="0">
                <a:latin typeface="+mj-lt"/>
              </a:rPr>
              <a:t> set of operation parameter sets</a:t>
            </a:r>
          </a:p>
          <a:p>
            <a:pPr lvl="1">
              <a:spcBef>
                <a:spcPts val="1000"/>
              </a:spcBef>
            </a:pPr>
            <a:r>
              <a:rPr lang="en-US" sz="1800" dirty="0">
                <a:latin typeface="+mj-lt"/>
              </a:rPr>
              <a:t>facilitate inter-op</a:t>
            </a:r>
          </a:p>
          <a:p>
            <a:pPr lvl="1">
              <a:spcBef>
                <a:spcPts val="1000"/>
              </a:spcBef>
            </a:pPr>
            <a:r>
              <a:rPr lang="en-US" sz="1800" dirty="0">
                <a:latin typeface="+mj-lt"/>
              </a:rPr>
              <a:t>lower-down test efforts</a:t>
            </a:r>
          </a:p>
          <a:p>
            <a:pPr lvl="1">
              <a:spcBef>
                <a:spcPts val="1000"/>
              </a:spcBef>
            </a:pPr>
            <a:r>
              <a:rPr lang="en-US" sz="1800" dirty="0">
                <a:latin typeface="+mj-lt"/>
              </a:rPr>
              <a:t>no compromise to the features and all allowed combinations can be used whenever both parties support </a:t>
            </a:r>
          </a:p>
        </p:txBody>
      </p:sp>
      <p:sp>
        <p:nvSpPr>
          <p:cNvPr id="5" name="Footer Placeholder 4">
            <a:extLst>
              <a:ext uri="{FF2B5EF4-FFF2-40B4-BE49-F238E27FC236}">
                <a16:creationId xmlns:a16="http://schemas.microsoft.com/office/drawing/2014/main" id="{5008D5DB-B2D2-BA1A-E7D5-D8BECC878488}"/>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73B5D715-023A-3DE2-3E27-55784F07C63B}"/>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10</a:t>
            </a:fld>
            <a:endParaRPr lang="en-US" altLang="en-US"/>
          </a:p>
        </p:txBody>
      </p:sp>
      <p:sp>
        <p:nvSpPr>
          <p:cNvPr id="9" name="Date Placeholder 1">
            <a:extLst>
              <a:ext uri="{FF2B5EF4-FFF2-40B4-BE49-F238E27FC236}">
                <a16:creationId xmlns:a16="http://schemas.microsoft.com/office/drawing/2014/main" id="{4CD8A513-4D47-9A8D-31EA-EA7D808DA5CE}"/>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10" name="Rectangle 7">
            <a:extLst>
              <a:ext uri="{FF2B5EF4-FFF2-40B4-BE49-F238E27FC236}">
                <a16:creationId xmlns:a16="http://schemas.microsoft.com/office/drawing/2014/main" id="{62AF3748-FCEC-23BD-268A-4B8CB666E86A}"/>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311901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1. MMRS Configurations</a:t>
            </a:r>
            <a:br>
              <a:rPr lang="en-US" sz="2800" dirty="0"/>
            </a:br>
            <a:r>
              <a:rPr lang="en-US" sz="2800" dirty="0"/>
              <a:t>RSF PSD vs MMRS Gap Size</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11</a:t>
            </a:fld>
            <a:endParaRPr lang="en-US" altLang="en-US"/>
          </a:p>
        </p:txBody>
      </p:sp>
      <p:pic>
        <p:nvPicPr>
          <p:cNvPr id="8" name="Picture 7">
            <a:extLst>
              <a:ext uri="{FF2B5EF4-FFF2-40B4-BE49-F238E27FC236}">
                <a16:creationId xmlns:a16="http://schemas.microsoft.com/office/drawing/2014/main" id="{077062B1-344E-EBF1-851A-DFDD3293F575}"/>
              </a:ext>
            </a:extLst>
          </p:cNvPr>
          <p:cNvPicPr>
            <a:picLocks noChangeAspect="1"/>
          </p:cNvPicPr>
          <p:nvPr/>
        </p:nvPicPr>
        <p:blipFill>
          <a:blip r:embed="rId2"/>
          <a:stretch>
            <a:fillRect/>
          </a:stretch>
        </p:blipFill>
        <p:spPr>
          <a:xfrm>
            <a:off x="15191" y="1969573"/>
            <a:ext cx="4541618" cy="3344235"/>
          </a:xfrm>
          <a:prstGeom prst="rect">
            <a:avLst/>
          </a:prstGeom>
        </p:spPr>
      </p:pic>
      <p:pic>
        <p:nvPicPr>
          <p:cNvPr id="9" name="Picture 8">
            <a:extLst>
              <a:ext uri="{FF2B5EF4-FFF2-40B4-BE49-F238E27FC236}">
                <a16:creationId xmlns:a16="http://schemas.microsoft.com/office/drawing/2014/main" id="{A8D783BD-5119-7956-483C-24DE0EC9E27D}"/>
              </a:ext>
            </a:extLst>
          </p:cNvPr>
          <p:cNvPicPr>
            <a:picLocks noChangeAspect="1"/>
          </p:cNvPicPr>
          <p:nvPr/>
        </p:nvPicPr>
        <p:blipFill>
          <a:blip r:embed="rId3"/>
          <a:stretch>
            <a:fillRect/>
          </a:stretch>
        </p:blipFill>
        <p:spPr>
          <a:xfrm>
            <a:off x="1752600" y="3154271"/>
            <a:ext cx="3227405" cy="2376510"/>
          </a:xfrm>
          <a:prstGeom prst="rect">
            <a:avLst/>
          </a:prstGeom>
        </p:spPr>
      </p:pic>
      <p:sp>
        <p:nvSpPr>
          <p:cNvPr id="10" name="TextBox 9">
            <a:extLst>
              <a:ext uri="{FF2B5EF4-FFF2-40B4-BE49-F238E27FC236}">
                <a16:creationId xmlns:a16="http://schemas.microsoft.com/office/drawing/2014/main" id="{CF208724-FFE2-994B-3305-A417328CF343}"/>
              </a:ext>
            </a:extLst>
          </p:cNvPr>
          <p:cNvSpPr txBox="1"/>
          <p:nvPr/>
        </p:nvSpPr>
        <p:spPr>
          <a:xfrm>
            <a:off x="237152" y="5690584"/>
            <a:ext cx="8822095" cy="584775"/>
          </a:xfrm>
          <a:prstGeom prst="rect">
            <a:avLst/>
          </a:prstGeom>
          <a:noFill/>
        </p:spPr>
        <p:txBody>
          <a:bodyPr wrap="none" rtlCol="0">
            <a:spAutoFit/>
          </a:bodyPr>
          <a:lstStyle/>
          <a:p>
            <a:r>
              <a:rPr lang="en-US" sz="1600" dirty="0"/>
              <a:t>A larger sequence period leads to smoother spectrum ⇒ enables more efficient use of the spectral mask!</a:t>
            </a:r>
          </a:p>
          <a:p>
            <a:r>
              <a:rPr lang="en-US" sz="1600" dirty="0"/>
              <a:t> </a:t>
            </a:r>
          </a:p>
        </p:txBody>
      </p:sp>
      <p:sp>
        <p:nvSpPr>
          <p:cNvPr id="4" name="TextBox 3">
            <a:extLst>
              <a:ext uri="{FF2B5EF4-FFF2-40B4-BE49-F238E27FC236}">
                <a16:creationId xmlns:a16="http://schemas.microsoft.com/office/drawing/2014/main" id="{5F41872F-7D76-75F2-3842-966E08972234}"/>
              </a:ext>
            </a:extLst>
          </p:cNvPr>
          <p:cNvSpPr txBox="1"/>
          <p:nvPr/>
        </p:nvSpPr>
        <p:spPr>
          <a:xfrm>
            <a:off x="279801" y="6221497"/>
            <a:ext cx="8001000" cy="253916"/>
          </a:xfrm>
          <a:prstGeom prst="rect">
            <a:avLst/>
          </a:prstGeom>
          <a:noFill/>
        </p:spPr>
        <p:txBody>
          <a:bodyPr wrap="square">
            <a:spAutoFit/>
          </a:bodyPr>
          <a:lstStyle/>
          <a:p>
            <a:pPr marL="171450" indent="-171450">
              <a:buFont typeface="Arial" panose="020B0604020202020204" pitchFamily="34" charset="0"/>
              <a:buChar char="•"/>
            </a:pPr>
            <a:r>
              <a:rPr lang="en-US" sz="1050" b="0" i="0" u="none" strike="noStrike" dirty="0">
                <a:solidFill>
                  <a:srgbClr val="000000"/>
                </a:solidFill>
                <a:effectLst/>
                <a:latin typeface="Helvetica" pitchFamily="2" charset="0"/>
              </a:rPr>
              <a:t>Ref: ETSI EN 303 883 V1.1.1 (2016-09) : Short Range Devices (SRD) using Ultra Wide Band (UWB); Measurement Techniques</a:t>
            </a:r>
            <a:endParaRPr lang="en-US" sz="1050" dirty="0"/>
          </a:p>
        </p:txBody>
      </p:sp>
      <p:pic>
        <p:nvPicPr>
          <p:cNvPr id="11" name="Picture 10">
            <a:extLst>
              <a:ext uri="{FF2B5EF4-FFF2-40B4-BE49-F238E27FC236}">
                <a16:creationId xmlns:a16="http://schemas.microsoft.com/office/drawing/2014/main" id="{8FD495FB-0271-D495-4355-61B601BCF649}"/>
              </a:ext>
            </a:extLst>
          </p:cNvPr>
          <p:cNvPicPr>
            <a:picLocks noChangeAspect="1"/>
          </p:cNvPicPr>
          <p:nvPr/>
        </p:nvPicPr>
        <p:blipFill>
          <a:blip r:embed="rId4"/>
          <a:stretch>
            <a:fillRect/>
          </a:stretch>
        </p:blipFill>
        <p:spPr>
          <a:xfrm>
            <a:off x="4648200" y="1860953"/>
            <a:ext cx="4458980" cy="3344235"/>
          </a:xfrm>
          <a:prstGeom prst="rect">
            <a:avLst/>
          </a:prstGeom>
        </p:spPr>
      </p:pic>
      <p:sp>
        <p:nvSpPr>
          <p:cNvPr id="3" name="Date Placeholder 1">
            <a:extLst>
              <a:ext uri="{FF2B5EF4-FFF2-40B4-BE49-F238E27FC236}">
                <a16:creationId xmlns:a16="http://schemas.microsoft.com/office/drawing/2014/main" id="{CCF9D1CB-AA54-BF6F-4FA8-F0D9B712072F}"/>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7" name="Rectangle 7">
            <a:extLst>
              <a:ext uri="{FF2B5EF4-FFF2-40B4-BE49-F238E27FC236}">
                <a16:creationId xmlns:a16="http://schemas.microsoft.com/office/drawing/2014/main" id="{9AF70294-8300-61A4-E5EA-C22611F8EFFA}"/>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40685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MMRS Configurations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12</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aphicFrame>
        <p:nvGraphicFramePr>
          <p:cNvPr id="10" name="Table 9">
            <a:extLst>
              <a:ext uri="{FF2B5EF4-FFF2-40B4-BE49-F238E27FC236}">
                <a16:creationId xmlns:a16="http://schemas.microsoft.com/office/drawing/2014/main" id="{8E4DDAF0-94BD-CD86-1C74-90C32F318482}"/>
              </a:ext>
            </a:extLst>
          </p:cNvPr>
          <p:cNvGraphicFramePr>
            <a:graphicFrameLocks noGrp="1"/>
          </p:cNvGraphicFramePr>
          <p:nvPr>
            <p:extLst>
              <p:ext uri="{D42A27DB-BD31-4B8C-83A1-F6EECF244321}">
                <p14:modId xmlns:p14="http://schemas.microsoft.com/office/powerpoint/2010/main" val="1620286496"/>
              </p:ext>
            </p:extLst>
          </p:nvPr>
        </p:nvGraphicFramePr>
        <p:xfrm>
          <a:off x="762000" y="1473947"/>
          <a:ext cx="7696200" cy="4850653"/>
        </p:xfrm>
        <a:graphic>
          <a:graphicData uri="http://schemas.openxmlformats.org/drawingml/2006/table">
            <a:tbl>
              <a:tblPr firstRow="1" firstCol="1" bandRow="1">
                <a:tableStyleId>{5C22544A-7EE6-4342-B048-85BDC9FD1C3A}</a:tableStyleId>
              </a:tblPr>
              <a:tblGrid>
                <a:gridCol w="1434107">
                  <a:extLst>
                    <a:ext uri="{9D8B030D-6E8A-4147-A177-3AD203B41FA5}">
                      <a16:colId xmlns:a16="http://schemas.microsoft.com/office/drawing/2014/main" val="2177934675"/>
                    </a:ext>
                  </a:extLst>
                </a:gridCol>
                <a:gridCol w="1441761">
                  <a:extLst>
                    <a:ext uri="{9D8B030D-6E8A-4147-A177-3AD203B41FA5}">
                      <a16:colId xmlns:a16="http://schemas.microsoft.com/office/drawing/2014/main" val="3453249647"/>
                    </a:ext>
                  </a:extLst>
                </a:gridCol>
                <a:gridCol w="1688435">
                  <a:extLst>
                    <a:ext uri="{9D8B030D-6E8A-4147-A177-3AD203B41FA5}">
                      <a16:colId xmlns:a16="http://schemas.microsoft.com/office/drawing/2014/main" val="1430291084"/>
                    </a:ext>
                  </a:extLst>
                </a:gridCol>
                <a:gridCol w="1926602">
                  <a:extLst>
                    <a:ext uri="{9D8B030D-6E8A-4147-A177-3AD203B41FA5}">
                      <a16:colId xmlns:a16="http://schemas.microsoft.com/office/drawing/2014/main" val="553926501"/>
                    </a:ext>
                  </a:extLst>
                </a:gridCol>
                <a:gridCol w="1205295">
                  <a:extLst>
                    <a:ext uri="{9D8B030D-6E8A-4147-A177-3AD203B41FA5}">
                      <a16:colId xmlns:a16="http://schemas.microsoft.com/office/drawing/2014/main" val="794658032"/>
                    </a:ext>
                  </a:extLst>
                </a:gridCol>
              </a:tblGrid>
              <a:tr h="371213">
                <a:tc>
                  <a:txBody>
                    <a:bodyPr/>
                    <a:lstStyle/>
                    <a:p>
                      <a:pPr>
                        <a:spcBef>
                          <a:spcPts val="300"/>
                        </a:spcBef>
                      </a:pPr>
                      <a:r>
                        <a:rPr lang="en-GB" sz="1200" dirty="0">
                          <a:effectLst/>
                          <a:latin typeface="Calibri" panose="020F0502020204030204" pitchFamily="34" charset="0"/>
                          <a:cs typeface="Calibri" panose="020F0502020204030204" pitchFamily="34" charset="0"/>
                        </a:rPr>
                        <a:t>MMRS Config Set#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MMRS Code Index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Gap Size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MMRS Period with Gap</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29716916"/>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 ~ 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0, 2, 3, 4, 5, 7</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128 ~ 142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44122533"/>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7 ~ 12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8, 9, 10, 11, 12, 15</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144 ~ 158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61872976"/>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13 ~ 18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16, 17, 18, 19, 21, 22</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160 ~ 172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53813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19 ~ 24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dirty="0">
                          <a:effectLst/>
                          <a:latin typeface="Calibri" panose="020F0502020204030204" pitchFamily="34" charset="0"/>
                          <a:cs typeface="Calibri" panose="020F0502020204030204" pitchFamily="34" charset="0"/>
                        </a:rPr>
                        <a:t>33</a:t>
                      </a:r>
                      <a:endParaRPr lang="en-US" sz="1200" dirty="0">
                        <a:effectLst/>
                        <a:latin typeface="Calibri" panose="020F0502020204030204" pitchFamily="34" charset="0"/>
                        <a:cs typeface="Calibri" panose="020F0502020204030204" pitchFamily="34" charset="0"/>
                      </a:endParaRPr>
                    </a:p>
                    <a:p>
                      <a:pPr>
                        <a:spcBef>
                          <a:spcPts val="300"/>
                        </a:spcBef>
                      </a:pPr>
                      <a:r>
                        <a:rPr lang="en-GB" sz="1200" dirty="0">
                          <a:effectLst/>
                          <a:latin typeface="Calibri" panose="020F0502020204030204" pitchFamily="34" charset="0"/>
                          <a:cs typeface="Calibri" panose="020F0502020204030204" pitchFamily="34" charset="0"/>
                        </a:rPr>
                        <a:t>Note-1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23, 24, 25, 26, 28, 30</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174 ~ 188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6775729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25 ~ 30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31, 32, 33, 35, 36, 37</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190 ~ 202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4411684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31 ~ 36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38, 39, 42, 43, 44, 45</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204 ~ 218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572569"/>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37 ~ 42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46, 47, 49, 50, 51, 52</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220 ~ 232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2765438"/>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43 ~ 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54, 56, 57, 58, 59, 61, 64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236 ~ 256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49043364"/>
                  </a:ext>
                </a:extLst>
              </a:tr>
              <a:tr h="742425">
                <a:tc gridSpan="5">
                  <a:txBody>
                    <a:bodyPr/>
                    <a:lstStyle/>
                    <a:p>
                      <a:r>
                        <a:rPr lang="en-GB" sz="1200" dirty="0">
                          <a:effectLst/>
                          <a:latin typeface="Calibri" panose="020F0502020204030204" pitchFamily="34" charset="0"/>
                          <a:cs typeface="Calibri" panose="020F0502020204030204" pitchFamily="34" charset="0"/>
                        </a:rPr>
                        <a:t>Note-1:  each one of the 16 MMRS codes can be used in this table. One particular one is picked to facilitate inter-op. Note-2:  all the sequence periods are coprime with {31, 91, 127}</a:t>
                      </a:r>
                      <a:endParaRPr lang="en-US" sz="1200" dirty="0">
                        <a:effectLst/>
                        <a:latin typeface="Calibri" panose="020F0502020204030204" pitchFamily="34" charset="0"/>
                        <a:cs typeface="Calibri" panose="020F0502020204030204" pitchFamily="34" charset="0"/>
                      </a:endParaRPr>
                    </a:p>
                    <a:p>
                      <a:r>
                        <a:rPr lang="en-GB" sz="1200" dirty="0">
                          <a:effectLst/>
                          <a:latin typeface="Calibri" panose="020F0502020204030204" pitchFamily="34" charset="0"/>
                          <a:cs typeface="Calibri" panose="020F0502020204030204" pitchFamily="34" charset="0"/>
                        </a:rPr>
                        <a:t>Note-3:  a larger gap size enables higher energy efficiency</a:t>
                      </a:r>
                    </a:p>
                    <a:p>
                      <a:r>
                        <a:rPr lang="en-US" sz="1200" b="1" kern="1200" dirty="0">
                          <a:solidFill>
                            <a:schemeClr val="lt1"/>
                          </a:solidFill>
                          <a:effectLst/>
                          <a:latin typeface="Calibri" panose="020F0502020204030204" pitchFamily="34" charset="0"/>
                          <a:ea typeface="+mn-ea"/>
                          <a:cs typeface="Calibri" panose="020F0502020204030204" pitchFamily="34" charset="0"/>
                        </a:rPr>
                        <a:t>Note-4:  a subset can be chosen to enable optimum interference suppression, e.g., by ensuring the GCD among the MMRS periods to be as small as possible.</a:t>
                      </a:r>
                      <a:r>
                        <a:rPr lang="en-US" sz="1200" dirty="0">
                          <a:effectLst/>
                          <a:latin typeface="Calibri" panose="020F0502020204030204" pitchFamily="34" charset="0"/>
                          <a:cs typeface="Calibri" panose="020F0502020204030204" pitchFamily="34" charset="0"/>
                        </a:rPr>
                        <a:t> O</a:t>
                      </a:r>
                      <a:r>
                        <a:rPr lang="en-US" sz="1200" b="1" kern="1200" dirty="0">
                          <a:solidFill>
                            <a:schemeClr val="lt1"/>
                          </a:solidFill>
                          <a:effectLst/>
                          <a:latin typeface="Calibri" panose="020F0502020204030204" pitchFamily="34" charset="0"/>
                          <a:ea typeface="+mn-ea"/>
                          <a:cs typeface="Calibri" panose="020F0502020204030204" pitchFamily="34" charset="0"/>
                        </a:rPr>
                        <a:t>ne such subset of gap sizes could be {0, 3, 5, 7, 9, 15, 19, 21, 25, 33, 37, 39, 43, 45, 49, 57}. Another subset of gap sizes could be {64, 61, 59, 57, 49, 45, 43, 39, 37, 33, 25, 19, 15, 9, 7, 3}</a:t>
                      </a:r>
                      <a:r>
                        <a:rPr lang="en-US" sz="1200" dirty="0">
                          <a:effectLst/>
                          <a:latin typeface="Calibri" panose="020F0502020204030204" pitchFamily="34" charset="0"/>
                          <a:cs typeface="Calibri" panose="020F0502020204030204" pitchFamily="34" charset="0"/>
                        </a:rPr>
                        <a:t> </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1427529"/>
                  </a:ext>
                </a:extLst>
              </a:tr>
            </a:tbl>
          </a:graphicData>
        </a:graphic>
      </p:graphicFrame>
      <p:sp>
        <p:nvSpPr>
          <p:cNvPr id="3" name="Date Placeholder 1">
            <a:extLst>
              <a:ext uri="{FF2B5EF4-FFF2-40B4-BE49-F238E27FC236}">
                <a16:creationId xmlns:a16="http://schemas.microsoft.com/office/drawing/2014/main" id="{9E708417-6148-C748-4784-19EB497CEDFB}"/>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7" name="Rectangle 7">
            <a:extLst>
              <a:ext uri="{FF2B5EF4-FFF2-40B4-BE49-F238E27FC236}">
                <a16:creationId xmlns:a16="http://schemas.microsoft.com/office/drawing/2014/main" id="{9EEB028C-54FA-4802-3194-E2D5BF641C27}"/>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2496873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2. NBA-UWB RSF-Only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13</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4903FC86-E3F4-0F40-9313-DD3F410EEAF4}"/>
              </a:ext>
            </a:extLst>
          </p:cNvPr>
          <p:cNvSpPr txBox="1"/>
          <p:nvPr/>
        </p:nvSpPr>
        <p:spPr>
          <a:xfrm>
            <a:off x="685801" y="1752378"/>
            <a:ext cx="7848599" cy="1815882"/>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Each configuration set will be able to maximize the link budget improvement of 4ab </a:t>
            </a:r>
            <a:r>
              <a:rPr lang="en-US" sz="1600" dirty="0" err="1">
                <a:effectLst/>
                <a:latin typeface="Times New Roman" panose="02020603050405020304" pitchFamily="18" charset="0"/>
                <a:ea typeface="Times New Roman" panose="02020603050405020304" pitchFamily="18" charset="0"/>
              </a:rPr>
              <a:t>wrt</a:t>
            </a:r>
            <a:r>
              <a:rPr lang="en-US" sz="1600" dirty="0">
                <a:effectLst/>
                <a:latin typeface="Times New Roman" panose="02020603050405020304" pitchFamily="18" charset="0"/>
                <a:ea typeface="Times New Roman" panose="02020603050405020304" pitchFamily="18" charset="0"/>
              </a:rPr>
              <a:t> 4z</a:t>
            </a:r>
          </a:p>
          <a:p>
            <a:pPr marL="742950" lvl="1"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A total of 16 RSFs can be coherently combined</a:t>
            </a:r>
          </a:p>
          <a:p>
            <a:pPr marL="742950" lvl="1" indent="-285750">
              <a:buFont typeface="Arial" panose="020B0604020202020204" pitchFamily="34" charset="0"/>
              <a:buChar char="•"/>
            </a:pPr>
            <a:r>
              <a:rPr lang="en-US" sz="1600" dirty="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ach RSF can utilize the energy budget efficiently</a:t>
            </a:r>
          </a:p>
          <a:p>
            <a:pPr marL="1200150" lvl="2" indent="-285750">
              <a:buFont typeface="Arial" panose="020B0604020202020204" pitchFamily="34" charset="0"/>
              <a:buChar char="•"/>
            </a:pPr>
            <a:r>
              <a:rPr lang="en-US" sz="1600" dirty="0">
                <a:ea typeface="Times New Roman" panose="02020603050405020304" pitchFamily="18" charset="0"/>
              </a:rPr>
              <a:t>a larger MMRS gap size is configured</a:t>
            </a:r>
            <a:endParaRPr lang="en-US"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Each RSF is kept around </a:t>
            </a:r>
            <a:r>
              <a:rPr lang="en-US" sz="1600" dirty="0">
                <a:solidFill>
                  <a:srgbClr val="FF0000"/>
                </a:solidFill>
                <a:effectLst/>
                <a:latin typeface="Times New Roman" panose="02020603050405020304" pitchFamily="18" charset="0"/>
                <a:ea typeface="Times New Roman" panose="02020603050405020304" pitchFamily="18" charset="0"/>
              </a:rPr>
              <a:t>64us</a:t>
            </a:r>
            <a:r>
              <a:rPr lang="en-US" sz="1600" dirty="0">
                <a:effectLst/>
                <a:latin typeface="Times New Roman" panose="02020603050405020304" pitchFamily="18" charset="0"/>
                <a:ea typeface="Times New Roman" panose="02020603050405020304" pitchFamily="18" charset="0"/>
              </a:rPr>
              <a:t> to minimize the chance of collision to other MMS packets</a:t>
            </a:r>
          </a:p>
          <a:p>
            <a:pPr marL="742950" lvl="1" indent="-285750">
              <a:buFont typeface="Arial" panose="020B0604020202020204" pitchFamily="34" charset="0"/>
              <a:buChar char="•"/>
            </a:pPr>
            <a:r>
              <a:rPr lang="en-US" sz="1600" dirty="0"/>
              <a:t>a larger MMRS gap is combined with a smaller N_MSR</a:t>
            </a:r>
          </a:p>
        </p:txBody>
      </p:sp>
      <p:pic>
        <p:nvPicPr>
          <p:cNvPr id="3" name="Picture 2">
            <a:extLst>
              <a:ext uri="{FF2B5EF4-FFF2-40B4-BE49-F238E27FC236}">
                <a16:creationId xmlns:a16="http://schemas.microsoft.com/office/drawing/2014/main" id="{F0A86C00-EC16-96CB-A1E0-2B18B25F7F33}"/>
              </a:ext>
            </a:extLst>
          </p:cNvPr>
          <p:cNvPicPr>
            <a:picLocks noChangeAspect="1"/>
          </p:cNvPicPr>
          <p:nvPr/>
        </p:nvPicPr>
        <p:blipFill>
          <a:blip r:embed="rId2"/>
          <a:stretch>
            <a:fillRect/>
          </a:stretch>
        </p:blipFill>
        <p:spPr>
          <a:xfrm>
            <a:off x="881587" y="4122246"/>
            <a:ext cx="6858000" cy="2049954"/>
          </a:xfrm>
          <a:prstGeom prst="rect">
            <a:avLst/>
          </a:prstGeom>
        </p:spPr>
      </p:pic>
      <p:sp>
        <p:nvSpPr>
          <p:cNvPr id="7" name="Date Placeholder 1">
            <a:extLst>
              <a:ext uri="{FF2B5EF4-FFF2-40B4-BE49-F238E27FC236}">
                <a16:creationId xmlns:a16="http://schemas.microsoft.com/office/drawing/2014/main" id="{676194B7-6FAF-AE44-E3F3-2E9EEDBDA86D}"/>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8" name="Rectangle 7">
            <a:extLst>
              <a:ext uri="{FF2B5EF4-FFF2-40B4-BE49-F238E27FC236}">
                <a16:creationId xmlns:a16="http://schemas.microsoft.com/office/drawing/2014/main" id="{A516C8C3-FB75-E8AE-71AB-856AB16CF7BF}"/>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3631079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NBA-UWB RSF-Only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14</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aphicFrame>
        <p:nvGraphicFramePr>
          <p:cNvPr id="10" name="Table 9">
            <a:extLst>
              <a:ext uri="{FF2B5EF4-FFF2-40B4-BE49-F238E27FC236}">
                <a16:creationId xmlns:a16="http://schemas.microsoft.com/office/drawing/2014/main" id="{F369E9A7-2CE3-E451-52C7-33E31BFD3272}"/>
              </a:ext>
            </a:extLst>
          </p:cNvPr>
          <p:cNvGraphicFramePr>
            <a:graphicFrameLocks noGrp="1"/>
          </p:cNvGraphicFramePr>
          <p:nvPr>
            <p:extLst>
              <p:ext uri="{D42A27DB-BD31-4B8C-83A1-F6EECF244321}">
                <p14:modId xmlns:p14="http://schemas.microsoft.com/office/powerpoint/2010/main" val="671091388"/>
              </p:ext>
            </p:extLst>
          </p:nvPr>
        </p:nvGraphicFramePr>
        <p:xfrm>
          <a:off x="685800" y="1676400"/>
          <a:ext cx="7772400" cy="4495797"/>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3729982241"/>
                    </a:ext>
                  </a:extLst>
                </a:gridCol>
                <a:gridCol w="914400">
                  <a:extLst>
                    <a:ext uri="{9D8B030D-6E8A-4147-A177-3AD203B41FA5}">
                      <a16:colId xmlns:a16="http://schemas.microsoft.com/office/drawing/2014/main" val="270069356"/>
                    </a:ext>
                  </a:extLst>
                </a:gridCol>
                <a:gridCol w="838200">
                  <a:extLst>
                    <a:ext uri="{9D8B030D-6E8A-4147-A177-3AD203B41FA5}">
                      <a16:colId xmlns:a16="http://schemas.microsoft.com/office/drawing/2014/main" val="3975274175"/>
                    </a:ext>
                  </a:extLst>
                </a:gridCol>
                <a:gridCol w="914400">
                  <a:extLst>
                    <a:ext uri="{9D8B030D-6E8A-4147-A177-3AD203B41FA5}">
                      <a16:colId xmlns:a16="http://schemas.microsoft.com/office/drawing/2014/main" val="757034774"/>
                    </a:ext>
                  </a:extLst>
                </a:gridCol>
                <a:gridCol w="1447800">
                  <a:extLst>
                    <a:ext uri="{9D8B030D-6E8A-4147-A177-3AD203B41FA5}">
                      <a16:colId xmlns:a16="http://schemas.microsoft.com/office/drawing/2014/main" val="1498661620"/>
                    </a:ext>
                  </a:extLst>
                </a:gridCol>
                <a:gridCol w="1033659">
                  <a:extLst>
                    <a:ext uri="{9D8B030D-6E8A-4147-A177-3AD203B41FA5}">
                      <a16:colId xmlns:a16="http://schemas.microsoft.com/office/drawing/2014/main" val="1234184631"/>
                    </a:ext>
                  </a:extLst>
                </a:gridCol>
                <a:gridCol w="892031">
                  <a:extLst>
                    <a:ext uri="{9D8B030D-6E8A-4147-A177-3AD203B41FA5}">
                      <a16:colId xmlns:a16="http://schemas.microsoft.com/office/drawing/2014/main" val="1536101528"/>
                    </a:ext>
                  </a:extLst>
                </a:gridCol>
                <a:gridCol w="665110">
                  <a:extLst>
                    <a:ext uri="{9D8B030D-6E8A-4147-A177-3AD203B41FA5}">
                      <a16:colId xmlns:a16="http://schemas.microsoft.com/office/drawing/2014/main" val="757397861"/>
                    </a:ext>
                  </a:extLst>
                </a:gridCol>
              </a:tblGrid>
              <a:tr h="396074">
                <a:tc rowSpan="2">
                  <a:txBody>
                    <a:bodyPr/>
                    <a:lstStyle/>
                    <a:p>
                      <a:r>
                        <a:rPr lang="en-GB" sz="1200">
                          <a:effectLst/>
                          <a:latin typeface="Calibri" panose="020F0502020204030204" pitchFamily="34" charset="0"/>
                          <a:cs typeface="Calibri" panose="020F0502020204030204" pitchFamily="34" charset="0"/>
                        </a:rPr>
                        <a:t>RSF-Only</a:t>
                      </a:r>
                      <a:endParaRPr lang="en-US" sz="1200">
                        <a:effectLst/>
                        <a:latin typeface="Calibri" panose="020F0502020204030204" pitchFamily="34" charset="0"/>
                        <a:cs typeface="Calibri" panose="020F0502020204030204" pitchFamily="34" charset="0"/>
                      </a:endParaRPr>
                    </a:p>
                    <a:p>
                      <a:r>
                        <a:rPr lang="en-GB" sz="1200">
                          <a:effectLst/>
                          <a:latin typeface="Calibri" panose="020F0502020204030204" pitchFamily="34" charset="0"/>
                          <a:cs typeface="Calibri" panose="020F0502020204030204" pitchFamily="34" charset="0"/>
                        </a:rPr>
                        <a:t>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NB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Number of RSFs: 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N_MSR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algn="ctr"/>
                      <a:r>
                        <a:rPr lang="en-US" sz="1200">
                          <a:effectLst/>
                          <a:latin typeface="Calibri" panose="020F0502020204030204" pitchFamily="34" charset="0"/>
                          <a:cs typeface="Calibri" panose="020F0502020204030204" pitchFamily="34" charset="0"/>
                        </a:rPr>
                        <a:t>MMRS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rowSpan="2">
                  <a:txBody>
                    <a:bodyPr/>
                    <a:lstStyle/>
                    <a:p>
                      <a:r>
                        <a:rPr lang="en-US" sz="1200">
                          <a:effectLst/>
                          <a:latin typeface="Calibri" panose="020F0502020204030204" pitchFamily="34" charset="0"/>
                          <a:cs typeface="Calibri" panose="020F0502020204030204" pitchFamily="34" charset="0"/>
                        </a:rPr>
                        <a:t>RSF Length</a:t>
                      </a:r>
                    </a:p>
                    <a:p>
                      <a:r>
                        <a:rPr lang="en-US" sz="1200">
                          <a:effectLst/>
                          <a:latin typeface="Calibri" panose="020F0502020204030204" pitchFamily="34" charset="0"/>
                          <a:cs typeface="Calibri" panose="020F0502020204030204" pitchFamily="34" charset="0"/>
                        </a:rPr>
                        <a:t>(us)</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US"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31701374"/>
                  </a:ext>
                </a:extLst>
              </a:tr>
              <a:tr h="3168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a:effectLst/>
                          <a:latin typeface="Calibri" panose="020F0502020204030204" pitchFamily="34" charset="0"/>
                          <a:cs typeface="Calibri" panose="020F0502020204030204" pitchFamily="34" charset="0"/>
                        </a:rPr>
                        <a:t>MMRS Config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US" sz="1200">
                          <a:effectLst/>
                          <a:latin typeface="Calibri" panose="020F0502020204030204" pitchFamily="34" charset="0"/>
                          <a:cs typeface="Calibri" panose="020F0502020204030204" pitchFamily="34" charset="0"/>
                        </a:rPr>
                        <a:t>Gap Size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7619913"/>
                  </a:ext>
                </a:extLst>
              </a:tr>
              <a:tr h="326578">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27</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62.2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97476264"/>
                  </a:ext>
                </a:extLst>
              </a:tr>
              <a:tr h="326578">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9658372"/>
                  </a:ext>
                </a:extLst>
              </a:tr>
              <a:tr h="326578">
                <a:tc>
                  <a:txBody>
                    <a:bodyPr/>
                    <a:lstStyle/>
                    <a:p>
                      <a:r>
                        <a:rPr lang="en-GB" sz="1200">
                          <a:effectLst/>
                          <a:latin typeface="Calibri" panose="020F0502020204030204" pitchFamily="34" charset="0"/>
                          <a:cs typeface="Calibri" panose="020F0502020204030204" pitchFamily="34" charset="0"/>
                        </a:rPr>
                        <a:t>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66.0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24475926"/>
                  </a:ext>
                </a:extLst>
              </a:tr>
              <a:tr h="326578">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68.6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16079103"/>
                  </a:ext>
                </a:extLst>
              </a:tr>
              <a:tr h="326578">
                <a:tc>
                  <a:txBody>
                    <a:bodyPr/>
                    <a:lstStyle/>
                    <a:p>
                      <a:r>
                        <a:rPr lang="en-GB" sz="1200">
                          <a:effectLst/>
                          <a:latin typeface="Calibri" panose="020F0502020204030204" pitchFamily="34" charset="0"/>
                          <a:cs typeface="Calibri" panose="020F0502020204030204" pitchFamily="34" charset="0"/>
                        </a:rPr>
                        <a:t>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69.9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62113679"/>
                  </a:ext>
                </a:extLst>
              </a:tr>
              <a:tr h="326578">
                <a:tc>
                  <a:txBody>
                    <a:bodyPr/>
                    <a:lstStyle/>
                    <a:p>
                      <a:r>
                        <a:rPr lang="en-GB" sz="1200">
                          <a:effectLst/>
                          <a:latin typeface="Calibri" panose="020F0502020204030204" pitchFamily="34" charset="0"/>
                          <a:cs typeface="Calibri" panose="020F0502020204030204" pitchFamily="34" charset="0"/>
                        </a:rPr>
                        <a:t>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57.9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49715913"/>
                  </a:ext>
                </a:extLst>
              </a:tr>
              <a:tr h="326578">
                <a:tc>
                  <a:txBody>
                    <a:bodyPr/>
                    <a:lstStyle/>
                    <a:p>
                      <a:r>
                        <a:rPr lang="en-GB" sz="1200">
                          <a:effectLst/>
                          <a:latin typeface="Calibri" panose="020F0502020204030204" pitchFamily="34" charset="0"/>
                          <a:cs typeface="Calibri" panose="020F0502020204030204" pitchFamily="34" charset="0"/>
                        </a:rPr>
                        <a:t>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62.0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21263729"/>
                  </a:ext>
                </a:extLst>
              </a:tr>
              <a:tr h="326578">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63.1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77728364"/>
                  </a:ext>
                </a:extLst>
              </a:tr>
              <a:tr h="326578">
                <a:tc>
                  <a:txBody>
                    <a:bodyPr/>
                    <a:lstStyle/>
                    <a:p>
                      <a:r>
                        <a:rPr lang="en-GB" sz="1200">
                          <a:effectLst/>
                          <a:latin typeface="Calibri" panose="020F0502020204030204" pitchFamily="34" charset="0"/>
                          <a:cs typeface="Calibri" panose="020F0502020204030204" pitchFamily="34" charset="0"/>
                        </a:rPr>
                        <a:t>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76548676"/>
                  </a:ext>
                </a:extLst>
              </a:tr>
              <a:tr h="326578">
                <a:tc>
                  <a:txBody>
                    <a:bodyPr/>
                    <a:lstStyle/>
                    <a:p>
                      <a:r>
                        <a:rPr lang="en-GB" sz="1200">
                          <a:effectLst/>
                          <a:latin typeface="Calibri" panose="020F0502020204030204" pitchFamily="34" charset="0"/>
                          <a:cs typeface="Calibri" panose="020F0502020204030204" pitchFamily="34" charset="0"/>
                        </a:rPr>
                        <a:t>10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65.6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02867088"/>
                  </a:ext>
                </a:extLst>
              </a:tr>
              <a:tr h="517084">
                <a:tc gridSpan="8">
                  <a:txBody>
                    <a:bodyPr/>
                    <a:lstStyle/>
                    <a:p>
                      <a:r>
                        <a:rPr lang="en-GB" sz="1200" dirty="0">
                          <a:effectLst/>
                          <a:latin typeface="Calibri" panose="020F0502020204030204" pitchFamily="34" charset="0"/>
                          <a:cs typeface="Calibri" panose="020F0502020204030204" pitchFamily="34" charset="0"/>
                        </a:rPr>
                        <a:t>Note-1: this configuration enables the max link budget gain by 4ab </a:t>
                      </a:r>
                      <a:r>
                        <a:rPr lang="en-GB" sz="1200" dirty="0" err="1">
                          <a:effectLst/>
                          <a:latin typeface="Calibri" panose="020F0502020204030204" pitchFamily="34" charset="0"/>
                          <a:cs typeface="Calibri" panose="020F0502020204030204" pitchFamily="34" charset="0"/>
                        </a:rPr>
                        <a:t>wrt</a:t>
                      </a:r>
                      <a:r>
                        <a:rPr lang="en-GB" sz="1200" dirty="0">
                          <a:effectLst/>
                          <a:latin typeface="Calibri" panose="020F0502020204030204" pitchFamily="34" charset="0"/>
                          <a:cs typeface="Calibri" panose="020F0502020204030204" pitchFamily="34" charset="0"/>
                        </a:rPr>
                        <a:t> 4z</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1768381"/>
                  </a:ext>
                </a:extLst>
              </a:tr>
            </a:tbl>
          </a:graphicData>
        </a:graphic>
      </p:graphicFrame>
      <p:sp>
        <p:nvSpPr>
          <p:cNvPr id="3" name="Date Placeholder 1">
            <a:extLst>
              <a:ext uri="{FF2B5EF4-FFF2-40B4-BE49-F238E27FC236}">
                <a16:creationId xmlns:a16="http://schemas.microsoft.com/office/drawing/2014/main" id="{936879C7-9321-D910-9578-95C3A54EFCFA}"/>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7" name="Rectangle 7">
            <a:extLst>
              <a:ext uri="{FF2B5EF4-FFF2-40B4-BE49-F238E27FC236}">
                <a16:creationId xmlns:a16="http://schemas.microsoft.com/office/drawing/2014/main" id="{30CCC01C-1B9C-433C-165B-10A041B4B4C2}"/>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320742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3. NBA-UWB Mixed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15</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 name="TextBox 2">
            <a:extLst>
              <a:ext uri="{FF2B5EF4-FFF2-40B4-BE49-F238E27FC236}">
                <a16:creationId xmlns:a16="http://schemas.microsoft.com/office/drawing/2014/main" id="{673213CD-331E-154B-17FF-F33E764EF1AD}"/>
              </a:ext>
            </a:extLst>
          </p:cNvPr>
          <p:cNvSpPr txBox="1"/>
          <p:nvPr/>
        </p:nvSpPr>
        <p:spPr>
          <a:xfrm>
            <a:off x="685801" y="1752378"/>
            <a:ext cx="7848599" cy="2019527"/>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RSF contains the same number of UWB pulses as each RIF</a:t>
            </a:r>
          </a:p>
          <a:p>
            <a:pPr marL="285750" indent="-285750">
              <a:buFont typeface="Arial" panose="020B0604020202020204" pitchFamily="34" charset="0"/>
              <a:buChar char="•"/>
            </a:pPr>
            <a:r>
              <a:rPr lang="en-US" sz="1800" dirty="0">
                <a:ea typeface="Times New Roman" panose="02020603050405020304" pitchFamily="18" charset="0"/>
              </a:rPr>
              <a:t>A larger MMRS gap is used in </a:t>
            </a:r>
            <a:r>
              <a:rPr lang="en-US" sz="1800" dirty="0">
                <a:effectLst/>
                <a:latin typeface="Times New Roman" panose="02020603050405020304" pitchFamily="18" charset="0"/>
                <a:ea typeface="Times New Roman" panose="02020603050405020304" pitchFamily="18" charset="0"/>
              </a:rPr>
              <a:t>RSF to optimize the energy efficiency</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RSF duration is kept </a:t>
            </a:r>
            <a:r>
              <a:rPr lang="en-US" sz="1800" dirty="0">
                <a:solidFill>
                  <a:srgbClr val="FF0000"/>
                </a:solidFill>
                <a:effectLst/>
                <a:latin typeface="Times New Roman" panose="02020603050405020304" pitchFamily="18" charset="0"/>
                <a:ea typeface="Times New Roman" panose="02020603050405020304" pitchFamily="18" charset="0"/>
              </a:rPr>
              <a:t>below 92us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RIF duration is </a:t>
            </a:r>
            <a:r>
              <a:rPr lang="en-US" sz="1800" dirty="0">
                <a:solidFill>
                  <a:srgbClr val="FF0000"/>
                </a:solidFill>
                <a:effectLst/>
                <a:latin typeface="Times New Roman" panose="02020603050405020304" pitchFamily="18" charset="0"/>
                <a:ea typeface="Times New Roman" panose="02020603050405020304" pitchFamily="18" charset="0"/>
              </a:rPr>
              <a:t>65.6us</a:t>
            </a:r>
          </a:p>
          <a:p>
            <a:pPr marL="285750" indent="-285750">
              <a:buFont typeface="Arial" panose="020B0604020202020204" pitchFamily="34" charset="0"/>
              <a:buChar char="•"/>
            </a:pPr>
            <a:r>
              <a:rPr lang="en-GB" sz="1800" dirty="0">
                <a:solidFill>
                  <a:srgbClr val="000000"/>
                </a:solidFill>
                <a:effectLst/>
                <a:ea typeface="Times New Roman" panose="02020603050405020304" pitchFamily="18" charset="0"/>
                <a:cs typeface="Times New Roman" panose="02020603050405020304" pitchFamily="18" charset="0"/>
              </a:rPr>
              <a:t>Baseline modes: </a:t>
            </a:r>
            <a:endParaRPr lang="en-US" sz="1800" dirty="0">
              <a:effectLst/>
              <a:ea typeface="Times New Roman" panose="02020603050405020304" pitchFamily="18" charset="0"/>
              <a:cs typeface="Times New Roman" panose="02020603050405020304" pitchFamily="18" charset="0"/>
            </a:endParaRPr>
          </a:p>
          <a:p>
            <a:pPr marL="742950" lvl="1" indent="-285750" algn="just">
              <a:lnSpc>
                <a:spcPts val="1150"/>
              </a:lnSpc>
              <a:spcBef>
                <a:spcPts val="600"/>
              </a:spcBef>
              <a:spcAft>
                <a:spcPts val="600"/>
              </a:spcAft>
              <a:buFont typeface="Courier New" panose="02070309020205020404" pitchFamily="49" charset="0"/>
              <a:buChar char="o"/>
            </a:pPr>
            <a:r>
              <a:rPr lang="en-GB" sz="1400" dirty="0">
                <a:solidFill>
                  <a:srgbClr val="000000"/>
                </a:solidFill>
                <a:effectLst/>
                <a:ea typeface="Times New Roman" panose="02020603050405020304" pitchFamily="18" charset="0"/>
                <a:cs typeface="Times New Roman" panose="02020603050405020304" pitchFamily="18" charset="0"/>
              </a:rPr>
              <a:t>(X=Y=1,2,4,8)</a:t>
            </a:r>
            <a:endParaRPr lang="en-US" sz="1400" dirty="0">
              <a:effectLst/>
              <a:ea typeface="Times New Roman" panose="02020603050405020304" pitchFamily="18" charset="0"/>
              <a:cs typeface="Times New Roman" panose="02020603050405020304" pitchFamily="18" charset="0"/>
            </a:endParaRPr>
          </a:p>
          <a:p>
            <a:pPr marL="742950" lvl="1" indent="-285750" algn="just">
              <a:lnSpc>
                <a:spcPts val="1150"/>
              </a:lnSpc>
              <a:spcBef>
                <a:spcPts val="600"/>
              </a:spcBef>
              <a:spcAft>
                <a:spcPts val="600"/>
              </a:spcAft>
              <a:buFont typeface="Courier New" panose="02070309020205020404" pitchFamily="49" charset="0"/>
              <a:buChar char="o"/>
            </a:pPr>
            <a:r>
              <a:rPr lang="en-GB" sz="1400" dirty="0">
                <a:solidFill>
                  <a:srgbClr val="000000"/>
                </a:solidFill>
                <a:effectLst/>
                <a:ea typeface="Times New Roman" panose="02020603050405020304" pitchFamily="18" charset="0"/>
                <a:cs typeface="Times New Roman" panose="02020603050405020304" pitchFamily="18" charset="0"/>
              </a:rPr>
              <a:t>(X=1, Y=2,4,8)</a:t>
            </a:r>
            <a:endParaRPr lang="en-US" sz="1400" dirty="0">
              <a:effectLs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1990A24-3E43-56A2-38BA-B9E01402F69C}"/>
              </a:ext>
            </a:extLst>
          </p:cNvPr>
          <p:cNvPicPr>
            <a:picLocks noChangeAspect="1"/>
          </p:cNvPicPr>
          <p:nvPr/>
        </p:nvPicPr>
        <p:blipFill>
          <a:blip r:embed="rId2"/>
          <a:stretch>
            <a:fillRect/>
          </a:stretch>
        </p:blipFill>
        <p:spPr>
          <a:xfrm>
            <a:off x="587736" y="4072225"/>
            <a:ext cx="8022864" cy="2252375"/>
          </a:xfrm>
          <a:prstGeom prst="rect">
            <a:avLst/>
          </a:prstGeom>
        </p:spPr>
      </p:pic>
      <p:sp>
        <p:nvSpPr>
          <p:cNvPr id="8" name="Date Placeholder 1">
            <a:extLst>
              <a:ext uri="{FF2B5EF4-FFF2-40B4-BE49-F238E27FC236}">
                <a16:creationId xmlns:a16="http://schemas.microsoft.com/office/drawing/2014/main" id="{35D648C5-0CB8-DDBF-E690-1C2050C734BA}"/>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10" name="Rectangle 7">
            <a:extLst>
              <a:ext uri="{FF2B5EF4-FFF2-40B4-BE49-F238E27FC236}">
                <a16:creationId xmlns:a16="http://schemas.microsoft.com/office/drawing/2014/main" id="{387813FE-6431-9C24-A679-6289C4899E36}"/>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54924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NBA-UWB Mixed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16</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aphicFrame>
        <p:nvGraphicFramePr>
          <p:cNvPr id="10" name="Table 9">
            <a:extLst>
              <a:ext uri="{FF2B5EF4-FFF2-40B4-BE49-F238E27FC236}">
                <a16:creationId xmlns:a16="http://schemas.microsoft.com/office/drawing/2014/main" id="{0DBAD4C5-177F-17CF-1497-C6E0A3A2B323}"/>
              </a:ext>
            </a:extLst>
          </p:cNvPr>
          <p:cNvGraphicFramePr>
            <a:graphicFrameLocks noGrp="1"/>
          </p:cNvGraphicFramePr>
          <p:nvPr>
            <p:extLst>
              <p:ext uri="{D42A27DB-BD31-4B8C-83A1-F6EECF244321}">
                <p14:modId xmlns:p14="http://schemas.microsoft.com/office/powerpoint/2010/main" val="585422474"/>
              </p:ext>
            </p:extLst>
          </p:nvPr>
        </p:nvGraphicFramePr>
        <p:xfrm>
          <a:off x="685800" y="1752600"/>
          <a:ext cx="7772399" cy="4338080"/>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3313740262"/>
                    </a:ext>
                  </a:extLst>
                </a:gridCol>
                <a:gridCol w="973199">
                  <a:extLst>
                    <a:ext uri="{9D8B030D-6E8A-4147-A177-3AD203B41FA5}">
                      <a16:colId xmlns:a16="http://schemas.microsoft.com/office/drawing/2014/main" val="3621428091"/>
                    </a:ext>
                  </a:extLst>
                </a:gridCol>
                <a:gridCol w="783884">
                  <a:extLst>
                    <a:ext uri="{9D8B030D-6E8A-4147-A177-3AD203B41FA5}">
                      <a16:colId xmlns:a16="http://schemas.microsoft.com/office/drawing/2014/main" val="3193950978"/>
                    </a:ext>
                  </a:extLst>
                </a:gridCol>
                <a:gridCol w="607491">
                  <a:extLst>
                    <a:ext uri="{9D8B030D-6E8A-4147-A177-3AD203B41FA5}">
                      <a16:colId xmlns:a16="http://schemas.microsoft.com/office/drawing/2014/main" val="2376332822"/>
                    </a:ext>
                  </a:extLst>
                </a:gridCol>
                <a:gridCol w="1421433">
                  <a:extLst>
                    <a:ext uri="{9D8B030D-6E8A-4147-A177-3AD203B41FA5}">
                      <a16:colId xmlns:a16="http://schemas.microsoft.com/office/drawing/2014/main" val="98282136"/>
                    </a:ext>
                  </a:extLst>
                </a:gridCol>
                <a:gridCol w="672352">
                  <a:extLst>
                    <a:ext uri="{9D8B030D-6E8A-4147-A177-3AD203B41FA5}">
                      <a16:colId xmlns:a16="http://schemas.microsoft.com/office/drawing/2014/main" val="1550983181"/>
                    </a:ext>
                  </a:extLst>
                </a:gridCol>
                <a:gridCol w="901744">
                  <a:extLst>
                    <a:ext uri="{9D8B030D-6E8A-4147-A177-3AD203B41FA5}">
                      <a16:colId xmlns:a16="http://schemas.microsoft.com/office/drawing/2014/main" val="3435874083"/>
                    </a:ext>
                  </a:extLst>
                </a:gridCol>
                <a:gridCol w="673144">
                  <a:extLst>
                    <a:ext uri="{9D8B030D-6E8A-4147-A177-3AD203B41FA5}">
                      <a16:colId xmlns:a16="http://schemas.microsoft.com/office/drawing/2014/main" val="1892024596"/>
                    </a:ext>
                  </a:extLst>
                </a:gridCol>
                <a:gridCol w="672352">
                  <a:extLst>
                    <a:ext uri="{9D8B030D-6E8A-4147-A177-3AD203B41FA5}">
                      <a16:colId xmlns:a16="http://schemas.microsoft.com/office/drawing/2014/main" val="2859268780"/>
                    </a:ext>
                  </a:extLst>
                </a:gridCol>
              </a:tblGrid>
              <a:tr h="381000">
                <a:tc rowSpan="2">
                  <a:txBody>
                    <a:bodyPr/>
                    <a:lstStyle/>
                    <a:p>
                      <a:r>
                        <a:rPr lang="en-GB" sz="1200">
                          <a:effectLst/>
                          <a:latin typeface="Calibri" panose="020F0502020204030204" pitchFamily="34" charset="0"/>
                          <a:cs typeface="Calibri" panose="020F0502020204030204" pitchFamily="34" charset="0"/>
                        </a:rPr>
                        <a:t>Mixed</a:t>
                      </a:r>
                      <a:endParaRPr lang="en-US" sz="1200">
                        <a:effectLst/>
                        <a:latin typeface="Calibri" panose="020F0502020204030204" pitchFamily="34" charset="0"/>
                        <a:cs typeface="Calibri" panose="020F0502020204030204" pitchFamily="34" charset="0"/>
                      </a:endParaRPr>
                    </a:p>
                    <a:p>
                      <a:r>
                        <a:rPr lang="en-GB" sz="1200">
                          <a:effectLst/>
                          <a:latin typeface="Calibri" panose="020F0502020204030204" pitchFamily="34" charset="0"/>
                          <a:cs typeface="Calibri" panose="020F0502020204030204" pitchFamily="34" charset="0"/>
                        </a:rPr>
                        <a:t>MMS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NB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Number of RSFs: 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N_MSR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algn="ctr"/>
                      <a:r>
                        <a:rPr lang="en-US" sz="1200" dirty="0">
                          <a:effectLst/>
                          <a:latin typeface="Calibri" panose="020F0502020204030204" pitchFamily="34" charset="0"/>
                          <a:cs typeface="Calibri" panose="020F0502020204030204" pitchFamily="34" charset="0"/>
                        </a:rPr>
                        <a:t>MMRS  Config</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rowSpan="2">
                  <a:txBody>
                    <a:bodyPr/>
                    <a:lstStyle/>
                    <a:p>
                      <a:r>
                        <a:rPr lang="en-GB" sz="1200">
                          <a:effectLst/>
                          <a:latin typeface="Calibri" panose="020F0502020204030204" pitchFamily="34" charset="0"/>
                          <a:cs typeface="Calibri" panose="020F0502020204030204" pitchFamily="34" charset="0"/>
                        </a:rPr>
                        <a:t>Number of RIFs: Y</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RIF: STS length</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980739736"/>
                  </a:ext>
                </a:extLst>
              </a:tr>
              <a:tr h="381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dirty="0">
                          <a:effectLst/>
                          <a:latin typeface="Calibri" panose="020F0502020204030204" pitchFamily="34" charset="0"/>
                          <a:cs typeface="Calibri" panose="020F0502020204030204" pitchFamily="34" charset="0"/>
                        </a:rPr>
                        <a:t>MMRS Config Set#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US" sz="1200" dirty="0">
                          <a:effectLst/>
                          <a:latin typeface="Calibri" panose="020F0502020204030204" pitchFamily="34" charset="0"/>
                          <a:cs typeface="Calibri" panose="020F0502020204030204" pitchFamily="34" charset="0"/>
                        </a:rPr>
                        <a:t>Gap Size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2494982"/>
                  </a:ext>
                </a:extLst>
              </a:tr>
              <a:tr h="420367">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25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44678080"/>
                  </a:ext>
                </a:extLst>
              </a:tr>
              <a:tr h="420367">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17311260"/>
                  </a:ext>
                </a:extLst>
              </a:tr>
              <a:tr h="420367">
                <a:tc>
                  <a:txBody>
                    <a:bodyPr/>
                    <a:lstStyle/>
                    <a:p>
                      <a:r>
                        <a:rPr lang="en-GB" sz="1200">
                          <a:effectLst/>
                          <a:latin typeface="Calibri" panose="020F0502020204030204" pitchFamily="34" charset="0"/>
                          <a:cs typeface="Calibri" panose="020F0502020204030204" pitchFamily="34" charset="0"/>
                        </a:rPr>
                        <a:t>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5133845"/>
                  </a:ext>
                </a:extLst>
              </a:tr>
              <a:tr h="420367">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22532179"/>
                  </a:ext>
                </a:extLst>
              </a:tr>
              <a:tr h="420367">
                <a:tc>
                  <a:txBody>
                    <a:bodyPr/>
                    <a:lstStyle/>
                    <a:p>
                      <a:r>
                        <a:rPr lang="en-GB" sz="1200">
                          <a:effectLst/>
                          <a:latin typeface="Calibri" panose="020F0502020204030204" pitchFamily="34" charset="0"/>
                          <a:cs typeface="Calibri" panose="020F0502020204030204" pitchFamily="34" charset="0"/>
                        </a:rPr>
                        <a:t>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987445820"/>
                  </a:ext>
                </a:extLst>
              </a:tr>
              <a:tr h="420367">
                <a:tc>
                  <a:txBody>
                    <a:bodyPr/>
                    <a:lstStyle/>
                    <a:p>
                      <a:r>
                        <a:rPr lang="en-GB" sz="1200">
                          <a:effectLst/>
                          <a:latin typeface="Calibri" panose="020F0502020204030204" pitchFamily="34" charset="0"/>
                          <a:cs typeface="Calibri" panose="020F0502020204030204" pitchFamily="34" charset="0"/>
                        </a:rPr>
                        <a:t>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95543974"/>
                  </a:ext>
                </a:extLst>
              </a:tr>
              <a:tr h="420367">
                <a:tc>
                  <a:txBody>
                    <a:bodyPr/>
                    <a:lstStyle/>
                    <a:p>
                      <a:r>
                        <a:rPr lang="en-GB" sz="1200">
                          <a:effectLst/>
                          <a:latin typeface="Calibri" panose="020F0502020204030204" pitchFamily="34" charset="0"/>
                          <a:cs typeface="Calibri" panose="020F0502020204030204" pitchFamily="34" charset="0"/>
                        </a:rPr>
                        <a:t>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60273042"/>
                  </a:ext>
                </a:extLst>
              </a:tr>
              <a:tr h="633511">
                <a:tc gridSpan="9">
                  <a:txBody>
                    <a:bodyPr/>
                    <a:lstStyle/>
                    <a:p>
                      <a:r>
                        <a:rPr lang="en-GB" sz="1200" dirty="0">
                          <a:effectLst/>
                          <a:latin typeface="Calibri" panose="020F0502020204030204" pitchFamily="34" charset="0"/>
                          <a:cs typeface="Calibri" panose="020F0502020204030204" pitchFamily="34" charset="0"/>
                        </a:rPr>
                        <a:t>Note-1:  each RSF and RIF contain the same number of pulses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0517480"/>
                  </a:ext>
                </a:extLst>
              </a:tr>
            </a:tbl>
          </a:graphicData>
        </a:graphic>
      </p:graphicFrame>
      <p:sp>
        <p:nvSpPr>
          <p:cNvPr id="3" name="Date Placeholder 1">
            <a:extLst>
              <a:ext uri="{FF2B5EF4-FFF2-40B4-BE49-F238E27FC236}">
                <a16:creationId xmlns:a16="http://schemas.microsoft.com/office/drawing/2014/main" id="{FB31292E-347E-FC17-1DEF-4006A0128526}"/>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7" name="Rectangle 7">
            <a:extLst>
              <a:ext uri="{FF2B5EF4-FFF2-40B4-BE49-F238E27FC236}">
                <a16:creationId xmlns:a16="http://schemas.microsoft.com/office/drawing/2014/main" id="{285F9571-EAAC-009D-3FAE-B3DB6C91E364}"/>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3729409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4. UWB-Only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17</a:t>
            </a:fld>
            <a:endParaRPr lang="en-US" altLang="en-US"/>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 name="TextBox 6">
            <a:extLst>
              <a:ext uri="{FF2B5EF4-FFF2-40B4-BE49-F238E27FC236}">
                <a16:creationId xmlns:a16="http://schemas.microsoft.com/office/drawing/2014/main" id="{B1C367EA-811C-D3C3-BB36-4BFB8FE1D453}"/>
              </a:ext>
            </a:extLst>
          </p:cNvPr>
          <p:cNvSpPr txBox="1"/>
          <p:nvPr/>
        </p:nvSpPr>
        <p:spPr>
          <a:xfrm>
            <a:off x="685800" y="1752600"/>
            <a:ext cx="8001001"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ea typeface="Times New Roman" panose="02020603050405020304" pitchFamily="18" charset="0"/>
              </a:rPr>
              <a:t>A straightforward extension of 4z STS packet configuration 3</a:t>
            </a:r>
          </a:p>
          <a:p>
            <a:pPr marL="285750" indent="-285750">
              <a:buFont typeface="Arial" panose="020B0604020202020204" pitchFamily="34" charset="0"/>
              <a:buChar char="•"/>
            </a:pPr>
            <a:r>
              <a:rPr lang="en-US" sz="1800" dirty="0">
                <a:ea typeface="Times New Roman" panose="02020603050405020304" pitchFamily="18" charset="0"/>
              </a:rPr>
              <a:t>Baseline: X=0, Y=1</a:t>
            </a:r>
            <a:endParaRPr lang="en-US" sz="18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84A997F5-5B14-05C0-A4ED-B5DC869E63C7}"/>
              </a:ext>
            </a:extLst>
          </p:cNvPr>
          <p:cNvSpPr/>
          <p:nvPr/>
        </p:nvSpPr>
        <p:spPr bwMode="auto">
          <a:xfrm>
            <a:off x="2971800" y="2902188"/>
            <a:ext cx="13335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SYNC</a:t>
            </a:r>
          </a:p>
        </p:txBody>
      </p:sp>
      <p:sp>
        <p:nvSpPr>
          <p:cNvPr id="12" name="Rectangle 11">
            <a:extLst>
              <a:ext uri="{FF2B5EF4-FFF2-40B4-BE49-F238E27FC236}">
                <a16:creationId xmlns:a16="http://schemas.microsoft.com/office/drawing/2014/main" id="{ABEB3683-691C-01A4-DE35-455E4152B7C2}"/>
              </a:ext>
            </a:extLst>
          </p:cNvPr>
          <p:cNvSpPr/>
          <p:nvPr/>
        </p:nvSpPr>
        <p:spPr bwMode="auto">
          <a:xfrm>
            <a:off x="4305300" y="2902188"/>
            <a:ext cx="4953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D</a:t>
            </a:r>
          </a:p>
        </p:txBody>
      </p:sp>
      <p:sp>
        <p:nvSpPr>
          <p:cNvPr id="13" name="Rectangle 12">
            <a:extLst>
              <a:ext uri="{FF2B5EF4-FFF2-40B4-BE49-F238E27FC236}">
                <a16:creationId xmlns:a16="http://schemas.microsoft.com/office/drawing/2014/main" id="{8EDACFA7-DD62-0488-13BA-8780A67C46EF}"/>
              </a:ext>
            </a:extLst>
          </p:cNvPr>
          <p:cNvSpPr/>
          <p:nvPr/>
        </p:nvSpPr>
        <p:spPr bwMode="auto">
          <a:xfrm>
            <a:off x="5143500" y="2902188"/>
            <a:ext cx="2628900" cy="990600"/>
          </a:xfrm>
          <a:prstGeom prst="rect">
            <a:avLst/>
          </a:prstGeom>
          <a:solidFill>
            <a:srgbClr val="FFFF00"/>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STS</a:t>
            </a:r>
          </a:p>
        </p:txBody>
      </p:sp>
      <p:sp>
        <p:nvSpPr>
          <p:cNvPr id="14" name="Rectangle 13">
            <a:extLst>
              <a:ext uri="{FF2B5EF4-FFF2-40B4-BE49-F238E27FC236}">
                <a16:creationId xmlns:a16="http://schemas.microsoft.com/office/drawing/2014/main" id="{75FB80C5-DB1B-A651-2785-1E0243C910C6}"/>
              </a:ext>
            </a:extLst>
          </p:cNvPr>
          <p:cNvSpPr/>
          <p:nvPr/>
        </p:nvSpPr>
        <p:spPr bwMode="auto">
          <a:xfrm>
            <a:off x="4800600" y="2902188"/>
            <a:ext cx="342900" cy="990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1</a:t>
            </a:r>
          </a:p>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us</a:t>
            </a:r>
            <a:endParaRPr kumimoji="0" lang="en-US" sz="1200" b="0" i="0"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10728FD-2EDF-F755-848E-267E55395D3F}"/>
              </a:ext>
            </a:extLst>
          </p:cNvPr>
          <p:cNvSpPr txBox="1"/>
          <p:nvPr/>
        </p:nvSpPr>
        <p:spPr>
          <a:xfrm>
            <a:off x="342900" y="3043545"/>
            <a:ext cx="2476500"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4z STS Packet Config Three</a:t>
            </a:r>
          </a:p>
        </p:txBody>
      </p:sp>
      <p:sp>
        <p:nvSpPr>
          <p:cNvPr id="20" name="TextBox 19">
            <a:extLst>
              <a:ext uri="{FF2B5EF4-FFF2-40B4-BE49-F238E27FC236}">
                <a16:creationId xmlns:a16="http://schemas.microsoft.com/office/drawing/2014/main" id="{EAAC94F1-87EB-9FD9-7A5A-B7592590D108}"/>
              </a:ext>
            </a:extLst>
          </p:cNvPr>
          <p:cNvSpPr txBox="1"/>
          <p:nvPr/>
        </p:nvSpPr>
        <p:spPr>
          <a:xfrm>
            <a:off x="755947" y="5214978"/>
            <a:ext cx="990600"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4ab</a:t>
            </a:r>
          </a:p>
        </p:txBody>
      </p:sp>
      <p:sp>
        <p:nvSpPr>
          <p:cNvPr id="22" name="Rectangle 21">
            <a:extLst>
              <a:ext uri="{FF2B5EF4-FFF2-40B4-BE49-F238E27FC236}">
                <a16:creationId xmlns:a16="http://schemas.microsoft.com/office/drawing/2014/main" id="{5D0B04C4-A940-0657-0C85-474C424B8311}"/>
              </a:ext>
            </a:extLst>
          </p:cNvPr>
          <p:cNvSpPr/>
          <p:nvPr/>
        </p:nvSpPr>
        <p:spPr bwMode="auto">
          <a:xfrm>
            <a:off x="2133600" y="4919733"/>
            <a:ext cx="13335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SYNC</a:t>
            </a:r>
          </a:p>
        </p:txBody>
      </p:sp>
      <p:sp>
        <p:nvSpPr>
          <p:cNvPr id="23" name="Rectangle 22">
            <a:extLst>
              <a:ext uri="{FF2B5EF4-FFF2-40B4-BE49-F238E27FC236}">
                <a16:creationId xmlns:a16="http://schemas.microsoft.com/office/drawing/2014/main" id="{494938AE-151F-E882-0AFA-4BA29F0CD70C}"/>
              </a:ext>
            </a:extLst>
          </p:cNvPr>
          <p:cNvSpPr/>
          <p:nvPr/>
        </p:nvSpPr>
        <p:spPr bwMode="auto">
          <a:xfrm>
            <a:off x="3467100" y="4919733"/>
            <a:ext cx="495300" cy="990600"/>
          </a:xfrm>
          <a:prstGeom prst="rect">
            <a:avLst/>
          </a:prstGeom>
          <a:solidFill>
            <a:srgbClr val="FFBFBF"/>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D</a:t>
            </a:r>
          </a:p>
        </p:txBody>
      </p:sp>
      <p:sp>
        <p:nvSpPr>
          <p:cNvPr id="24" name="Rectangle 23">
            <a:extLst>
              <a:ext uri="{FF2B5EF4-FFF2-40B4-BE49-F238E27FC236}">
                <a16:creationId xmlns:a16="http://schemas.microsoft.com/office/drawing/2014/main" id="{6636A9BD-65AC-57F7-63F5-D2FEBF42EB1F}"/>
              </a:ext>
            </a:extLst>
          </p:cNvPr>
          <p:cNvSpPr/>
          <p:nvPr/>
        </p:nvSpPr>
        <p:spPr bwMode="auto">
          <a:xfrm>
            <a:off x="5968702" y="4919733"/>
            <a:ext cx="2628900" cy="990600"/>
          </a:xfrm>
          <a:prstGeom prst="rect">
            <a:avLst/>
          </a:prstGeom>
          <a:solidFill>
            <a:srgbClr val="FFFF00"/>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rPr>
              <a:t>STS</a:t>
            </a:r>
          </a:p>
        </p:txBody>
      </p:sp>
      <p:sp>
        <p:nvSpPr>
          <p:cNvPr id="25" name="Rectangle 24">
            <a:extLst>
              <a:ext uri="{FF2B5EF4-FFF2-40B4-BE49-F238E27FC236}">
                <a16:creationId xmlns:a16="http://schemas.microsoft.com/office/drawing/2014/main" id="{BA07C3D2-B2E1-3212-5EC5-DF3BF29F8A40}"/>
              </a:ext>
            </a:extLst>
          </p:cNvPr>
          <p:cNvSpPr/>
          <p:nvPr/>
        </p:nvSpPr>
        <p:spPr bwMode="auto">
          <a:xfrm>
            <a:off x="3962400" y="4919733"/>
            <a:ext cx="2006302" cy="9906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162641E8-E487-06F6-027D-80628A0F006E}"/>
              </a:ext>
            </a:extLst>
          </p:cNvPr>
          <p:cNvCxnSpPr/>
          <p:nvPr/>
        </p:nvCxnSpPr>
        <p:spPr bwMode="auto">
          <a:xfrm flipH="1">
            <a:off x="2133600" y="6096000"/>
            <a:ext cx="3835102" cy="0"/>
          </a:xfrm>
          <a:prstGeom prst="straightConnector1">
            <a:avLst/>
          </a:prstGeom>
          <a:solidFill>
            <a:schemeClr val="accent1"/>
          </a:solidFill>
          <a:ln w="12700" cap="flat" cmpd="sng" algn="ctr">
            <a:solidFill>
              <a:srgbClr val="FF0000"/>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Down Arrow 38">
            <a:extLst>
              <a:ext uri="{FF2B5EF4-FFF2-40B4-BE49-F238E27FC236}">
                <a16:creationId xmlns:a16="http://schemas.microsoft.com/office/drawing/2014/main" id="{5EAFEFEC-8B32-6F03-7251-A0E89A7F1477}"/>
              </a:ext>
            </a:extLst>
          </p:cNvPr>
          <p:cNvSpPr/>
          <p:nvPr/>
        </p:nvSpPr>
        <p:spPr bwMode="auto">
          <a:xfrm>
            <a:off x="4724400" y="4009443"/>
            <a:ext cx="495299" cy="777817"/>
          </a:xfrm>
          <a:prstGeom prst="down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1" name="TextBox 40">
            <a:extLst>
              <a:ext uri="{FF2B5EF4-FFF2-40B4-BE49-F238E27FC236}">
                <a16:creationId xmlns:a16="http://schemas.microsoft.com/office/drawing/2014/main" id="{69627508-1B03-D039-E9A2-EC7B46732843}"/>
              </a:ext>
            </a:extLst>
          </p:cNvPr>
          <p:cNvSpPr txBox="1"/>
          <p:nvPr/>
        </p:nvSpPr>
        <p:spPr>
          <a:xfrm>
            <a:off x="3543300" y="6058623"/>
            <a:ext cx="990600" cy="400110"/>
          </a:xfrm>
          <a:prstGeom prst="rect">
            <a:avLst/>
          </a:prstGeom>
          <a:noFill/>
        </p:spPr>
        <p:txBody>
          <a:bodyPr wrap="square" rtlCol="0">
            <a:spAutoFit/>
          </a:bodyPr>
          <a:lstStyle/>
          <a:p>
            <a:pPr algn="ctr"/>
            <a:r>
              <a:rPr lang="en-US" sz="2000" dirty="0">
                <a:solidFill>
                  <a:srgbClr val="FF0000"/>
                </a:solidFill>
                <a:latin typeface="Calibri" panose="020F0502020204030204" pitchFamily="34" charset="0"/>
                <a:cs typeface="Calibri" panose="020F0502020204030204" pitchFamily="34" charset="0"/>
              </a:rPr>
              <a:t>1ms</a:t>
            </a:r>
          </a:p>
        </p:txBody>
      </p:sp>
      <p:sp>
        <p:nvSpPr>
          <p:cNvPr id="3" name="Date Placeholder 1">
            <a:extLst>
              <a:ext uri="{FF2B5EF4-FFF2-40B4-BE49-F238E27FC236}">
                <a16:creationId xmlns:a16="http://schemas.microsoft.com/office/drawing/2014/main" id="{277F267B-82E5-E464-3855-7403ACAC41A6}"/>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4" name="Rectangle 7">
            <a:extLst>
              <a:ext uri="{FF2B5EF4-FFF2-40B4-BE49-F238E27FC236}">
                <a16:creationId xmlns:a16="http://schemas.microsoft.com/office/drawing/2014/main" id="{D649E008-8430-BB31-4DEE-1BD33683C2FC}"/>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369015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18</a:t>
            </a:fld>
            <a:endParaRPr lang="en-US" altLang="en-US"/>
          </a:p>
        </p:txBody>
      </p:sp>
      <p:graphicFrame>
        <p:nvGraphicFramePr>
          <p:cNvPr id="3" name="Table 2">
            <a:extLst>
              <a:ext uri="{FF2B5EF4-FFF2-40B4-BE49-F238E27FC236}">
                <a16:creationId xmlns:a16="http://schemas.microsoft.com/office/drawing/2014/main" id="{2E0671DC-9A3E-A5C5-80EE-261EE0974B5C}"/>
              </a:ext>
            </a:extLst>
          </p:cNvPr>
          <p:cNvGraphicFramePr>
            <a:graphicFrameLocks noGrp="1"/>
          </p:cNvGraphicFramePr>
          <p:nvPr>
            <p:extLst>
              <p:ext uri="{D42A27DB-BD31-4B8C-83A1-F6EECF244321}">
                <p14:modId xmlns:p14="http://schemas.microsoft.com/office/powerpoint/2010/main" val="2437762732"/>
              </p:ext>
            </p:extLst>
          </p:nvPr>
        </p:nvGraphicFramePr>
        <p:xfrm>
          <a:off x="685800" y="1752601"/>
          <a:ext cx="7772399" cy="1486815"/>
        </p:xfrm>
        <a:graphic>
          <a:graphicData uri="http://schemas.openxmlformats.org/drawingml/2006/table">
            <a:tbl>
              <a:tblPr firstRow="1" firstCol="1" bandRow="1">
                <a:tableStyleId>{5C22544A-7EE6-4342-B048-85BDC9FD1C3A}</a:tableStyleId>
              </a:tblPr>
              <a:tblGrid>
                <a:gridCol w="928842">
                  <a:extLst>
                    <a:ext uri="{9D8B030D-6E8A-4147-A177-3AD203B41FA5}">
                      <a16:colId xmlns:a16="http://schemas.microsoft.com/office/drawing/2014/main" val="1441936240"/>
                    </a:ext>
                  </a:extLst>
                </a:gridCol>
                <a:gridCol w="825828">
                  <a:extLst>
                    <a:ext uri="{9D8B030D-6E8A-4147-A177-3AD203B41FA5}">
                      <a16:colId xmlns:a16="http://schemas.microsoft.com/office/drawing/2014/main" val="2797730790"/>
                    </a:ext>
                  </a:extLst>
                </a:gridCol>
                <a:gridCol w="594048">
                  <a:extLst>
                    <a:ext uri="{9D8B030D-6E8A-4147-A177-3AD203B41FA5}">
                      <a16:colId xmlns:a16="http://schemas.microsoft.com/office/drawing/2014/main" val="2807491320"/>
                    </a:ext>
                  </a:extLst>
                </a:gridCol>
                <a:gridCol w="924550">
                  <a:extLst>
                    <a:ext uri="{9D8B030D-6E8A-4147-A177-3AD203B41FA5}">
                      <a16:colId xmlns:a16="http://schemas.microsoft.com/office/drawing/2014/main" val="2186589430"/>
                    </a:ext>
                  </a:extLst>
                </a:gridCol>
                <a:gridCol w="851581">
                  <a:extLst>
                    <a:ext uri="{9D8B030D-6E8A-4147-A177-3AD203B41FA5}">
                      <a16:colId xmlns:a16="http://schemas.microsoft.com/office/drawing/2014/main" val="808118847"/>
                    </a:ext>
                  </a:extLst>
                </a:gridCol>
                <a:gridCol w="851581">
                  <a:extLst>
                    <a:ext uri="{9D8B030D-6E8A-4147-A177-3AD203B41FA5}">
                      <a16:colId xmlns:a16="http://schemas.microsoft.com/office/drawing/2014/main" val="618962487"/>
                    </a:ext>
                  </a:extLst>
                </a:gridCol>
                <a:gridCol w="851581">
                  <a:extLst>
                    <a:ext uri="{9D8B030D-6E8A-4147-A177-3AD203B41FA5}">
                      <a16:colId xmlns:a16="http://schemas.microsoft.com/office/drawing/2014/main" val="1839370248"/>
                    </a:ext>
                  </a:extLst>
                </a:gridCol>
                <a:gridCol w="1944388">
                  <a:extLst>
                    <a:ext uri="{9D8B030D-6E8A-4147-A177-3AD203B41FA5}">
                      <a16:colId xmlns:a16="http://schemas.microsoft.com/office/drawing/2014/main" val="1509999185"/>
                    </a:ext>
                  </a:extLst>
                </a:gridCol>
              </a:tblGrid>
              <a:tr h="533399">
                <a:tc>
                  <a:txBody>
                    <a:bodyPr/>
                    <a:lstStyle/>
                    <a:p>
                      <a:r>
                        <a:rPr lang="en-GB" sz="1200">
                          <a:effectLst/>
                          <a:latin typeface="Calibri" panose="020F0502020204030204" pitchFamily="34" charset="0"/>
                          <a:cs typeface="Calibri" panose="020F0502020204030204" pitchFamily="34" charset="0"/>
                        </a:rPr>
                        <a:t>UWB-only MMS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UWB Sync PSR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UWB SFD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SFD Length</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Number of RSFs: X</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Number of RIFs: Y</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RIF: STS length</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14986338"/>
                  </a:ext>
                </a:extLst>
              </a:tr>
              <a:tr h="476708">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8</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Ref to HPRF#28 in 4z Table 15-16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98552148"/>
                  </a:ext>
                </a:extLst>
              </a:tr>
              <a:tr h="476708">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Ref to HPRF#24 in 4z Table 15-16</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45883316"/>
                  </a:ext>
                </a:extLst>
              </a:tr>
            </a:tbl>
          </a:graphicData>
        </a:graphic>
      </p:graphicFrame>
      <p:sp>
        <p:nvSpPr>
          <p:cNvPr id="13" name="Title 1">
            <a:extLst>
              <a:ext uri="{FF2B5EF4-FFF2-40B4-BE49-F238E27FC236}">
                <a16:creationId xmlns:a16="http://schemas.microsoft.com/office/drawing/2014/main" id="{A2FC19C2-A33A-7E0F-735F-D5F5C8226C71}"/>
              </a:ext>
            </a:extLst>
          </p:cNvPr>
          <p:cNvSpPr>
            <a:spLocks noGrp="1"/>
          </p:cNvSpPr>
          <p:nvPr>
            <p:ph type="title"/>
          </p:nvPr>
        </p:nvSpPr>
        <p:spPr/>
        <p:txBody>
          <a:bodyPr/>
          <a:lstStyle/>
          <a:p>
            <a:r>
              <a:rPr lang="en-US" sz="2800" dirty="0"/>
              <a:t>UWB-Only MMS</a:t>
            </a:r>
          </a:p>
        </p:txBody>
      </p:sp>
      <p:grpSp>
        <p:nvGrpSpPr>
          <p:cNvPr id="17" name="Group 16">
            <a:extLst>
              <a:ext uri="{FF2B5EF4-FFF2-40B4-BE49-F238E27FC236}">
                <a16:creationId xmlns:a16="http://schemas.microsoft.com/office/drawing/2014/main" id="{AD92D158-FE0F-F291-A1B8-C5B942A436E1}"/>
              </a:ext>
            </a:extLst>
          </p:cNvPr>
          <p:cNvGrpSpPr/>
          <p:nvPr/>
        </p:nvGrpSpPr>
        <p:grpSpPr>
          <a:xfrm>
            <a:off x="2038349" y="3429000"/>
            <a:ext cx="5067299" cy="2848060"/>
            <a:chOff x="2514600" y="3429000"/>
            <a:chExt cx="5067299" cy="2848060"/>
          </a:xfrm>
        </p:grpSpPr>
        <p:pic>
          <p:nvPicPr>
            <p:cNvPr id="15" name="Picture 14">
              <a:extLst>
                <a:ext uri="{FF2B5EF4-FFF2-40B4-BE49-F238E27FC236}">
                  <a16:creationId xmlns:a16="http://schemas.microsoft.com/office/drawing/2014/main" id="{BE2431AF-6A4D-4EF6-FBA3-6CE60416BC6D}"/>
                </a:ext>
              </a:extLst>
            </p:cNvPr>
            <p:cNvPicPr>
              <a:picLocks noChangeAspect="1"/>
            </p:cNvPicPr>
            <p:nvPr/>
          </p:nvPicPr>
          <p:blipFill>
            <a:blip r:embed="rId2"/>
            <a:stretch>
              <a:fillRect/>
            </a:stretch>
          </p:blipFill>
          <p:spPr>
            <a:xfrm>
              <a:off x="2514600" y="3803625"/>
              <a:ext cx="5067299" cy="2473435"/>
            </a:xfrm>
            <a:prstGeom prst="rect">
              <a:avLst/>
            </a:prstGeom>
          </p:spPr>
        </p:pic>
        <p:pic>
          <p:nvPicPr>
            <p:cNvPr id="16" name="Picture 15">
              <a:extLst>
                <a:ext uri="{FF2B5EF4-FFF2-40B4-BE49-F238E27FC236}">
                  <a16:creationId xmlns:a16="http://schemas.microsoft.com/office/drawing/2014/main" id="{EA64DF46-9023-4C75-79C4-DD7289F42209}"/>
                </a:ext>
              </a:extLst>
            </p:cNvPr>
            <p:cNvPicPr>
              <a:picLocks noChangeAspect="1"/>
            </p:cNvPicPr>
            <p:nvPr/>
          </p:nvPicPr>
          <p:blipFill>
            <a:blip r:embed="rId3"/>
            <a:stretch>
              <a:fillRect/>
            </a:stretch>
          </p:blipFill>
          <p:spPr>
            <a:xfrm>
              <a:off x="2514600" y="3429000"/>
              <a:ext cx="5067299" cy="1137474"/>
            </a:xfrm>
            <a:prstGeom prst="rect">
              <a:avLst/>
            </a:prstGeom>
          </p:spPr>
        </p:pic>
      </p:grpSp>
      <p:sp>
        <p:nvSpPr>
          <p:cNvPr id="18" name="Right Arrow 17">
            <a:extLst>
              <a:ext uri="{FF2B5EF4-FFF2-40B4-BE49-F238E27FC236}">
                <a16:creationId xmlns:a16="http://schemas.microsoft.com/office/drawing/2014/main" id="{89493E2C-B8BF-E145-BDFC-B2815DDE8D5E}"/>
              </a:ext>
            </a:extLst>
          </p:cNvPr>
          <p:cNvSpPr/>
          <p:nvPr/>
        </p:nvSpPr>
        <p:spPr bwMode="auto">
          <a:xfrm>
            <a:off x="1652485" y="4628814"/>
            <a:ext cx="381000" cy="228600"/>
          </a:xfrm>
          <a:prstGeom prst="right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9" name="Right Arrow 18">
            <a:extLst>
              <a:ext uri="{FF2B5EF4-FFF2-40B4-BE49-F238E27FC236}">
                <a16:creationId xmlns:a16="http://schemas.microsoft.com/office/drawing/2014/main" id="{8A0932F3-3782-71F2-35AA-2EA3FFED56E9}"/>
              </a:ext>
            </a:extLst>
          </p:cNvPr>
          <p:cNvSpPr/>
          <p:nvPr/>
        </p:nvSpPr>
        <p:spPr bwMode="auto">
          <a:xfrm>
            <a:off x="1651268" y="5410200"/>
            <a:ext cx="381000" cy="228600"/>
          </a:xfrm>
          <a:prstGeom prst="rightArrow">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0" name="Rounded Rectangle 19">
            <a:extLst>
              <a:ext uri="{FF2B5EF4-FFF2-40B4-BE49-F238E27FC236}">
                <a16:creationId xmlns:a16="http://schemas.microsoft.com/office/drawing/2014/main" id="{8EDB2AB2-39E1-19E0-B2D1-DF8D375FDC6C}"/>
              </a:ext>
            </a:extLst>
          </p:cNvPr>
          <p:cNvSpPr/>
          <p:nvPr/>
        </p:nvSpPr>
        <p:spPr bwMode="auto">
          <a:xfrm>
            <a:off x="2057400" y="4628814"/>
            <a:ext cx="3911332" cy="228600"/>
          </a:xfrm>
          <a:prstGeom prst="round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1" name="Rounded Rectangle 20">
            <a:extLst>
              <a:ext uri="{FF2B5EF4-FFF2-40B4-BE49-F238E27FC236}">
                <a16:creationId xmlns:a16="http://schemas.microsoft.com/office/drawing/2014/main" id="{71677016-CA73-7480-0907-48BEFE9FB067}"/>
              </a:ext>
            </a:extLst>
          </p:cNvPr>
          <p:cNvSpPr/>
          <p:nvPr/>
        </p:nvSpPr>
        <p:spPr bwMode="auto">
          <a:xfrm>
            <a:off x="2057400" y="5410200"/>
            <a:ext cx="3911332" cy="228600"/>
          </a:xfrm>
          <a:prstGeom prst="round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 name="Date Placeholder 1">
            <a:extLst>
              <a:ext uri="{FF2B5EF4-FFF2-40B4-BE49-F238E27FC236}">
                <a16:creationId xmlns:a16="http://schemas.microsoft.com/office/drawing/2014/main" id="{68137DDD-1141-3E63-FA30-7FA29AC038EF}"/>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4" name="Rectangle 7">
            <a:extLst>
              <a:ext uri="{FF2B5EF4-FFF2-40B4-BE49-F238E27FC236}">
                <a16:creationId xmlns:a16="http://schemas.microsoft.com/office/drawing/2014/main" id="{9D8DF08F-B817-6EFD-42BD-A95700CC45D4}"/>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240604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1628" y="6475413"/>
            <a:ext cx="76944" cy="184666"/>
          </a:xfrm>
        </p:spPr>
        <p:txBody>
          <a:bodyPr/>
          <a:lstStyle/>
          <a:p>
            <a:r>
              <a:rPr lang="en-US" altLang="en-US" dirty="0"/>
              <a:t>2</a:t>
            </a:r>
          </a:p>
        </p:txBody>
      </p:sp>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2267206706"/>
              </p:ext>
            </p:extLst>
          </p:nvPr>
        </p:nvGraphicFramePr>
        <p:xfrm>
          <a:off x="685800" y="908723"/>
          <a:ext cx="7774632" cy="5265333"/>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1745747388"/>
                    </a:ext>
                  </a:extLst>
                </a:gridCol>
                <a:gridCol w="3507432">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PAR Objective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Proposed Solution (how addressed)</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16017004"/>
                  </a:ext>
                </a:extLst>
              </a:tr>
              <a:tr h="577279">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336347152"/>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Periodicity-Division Multiple Access</a:t>
                      </a:r>
                    </a:p>
                  </a:txBody>
                  <a:tcPr marL="62197" marR="62197" marT="0" marB="0">
                    <a:solidFill>
                      <a:schemeClr val="accent2">
                        <a:lumMod val="20000"/>
                        <a:lumOff val="80000"/>
                      </a:schemeClr>
                    </a:solidFill>
                  </a:tcPr>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Other coexistence improvement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50120941"/>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Improved link budget and/or reduced air-time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MMS</a:t>
                      </a:r>
                    </a:p>
                  </a:txBody>
                  <a:tcPr marL="62197" marR="62197" marT="0" marB="0">
                    <a:solidFill>
                      <a:schemeClr val="accent2">
                        <a:lumMod val="20000"/>
                        <a:lumOff val="80000"/>
                      </a:schemeClr>
                    </a:solidFill>
                  </a:tcPr>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Additional channels and operating frequencies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770140464"/>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MMS for high-integrity ranging</a:t>
                      </a:r>
                    </a:p>
                  </a:txBody>
                  <a:tcPr marL="62197" marR="62197" marT="0" marB="0">
                    <a:solidFill>
                      <a:schemeClr val="accent2">
                        <a:lumMod val="20000"/>
                        <a:lumOff val="80000"/>
                      </a:schemeClr>
                    </a:solidFill>
                  </a:tcPr>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a:effectLst/>
                          <a:latin typeface="Calibri" panose="020F0502020204030204" pitchFamily="34" charset="0"/>
                          <a:cs typeface="Calibri" panose="020F0502020204030204" pitchFamily="34" charset="0"/>
                        </a:rPr>
                        <a:t>Reduced complexity and power consumption</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Hybrid operation with narrowband signaling to assist UWB</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NBA-MMS</a:t>
                      </a:r>
                    </a:p>
                  </a:txBody>
                  <a:tcPr marL="62197" marR="62197" marT="0" marB="0">
                    <a:solidFill>
                      <a:schemeClr val="accent2">
                        <a:lumMod val="20000"/>
                        <a:lumOff val="80000"/>
                      </a:schemeClr>
                    </a:solidFill>
                  </a:tcPr>
                </a:tc>
                <a:extLst>
                  <a:ext uri="{0D108BD9-81ED-4DB2-BD59-A6C34878D82A}">
                    <a16:rowId xmlns:a16="http://schemas.microsoft.com/office/drawing/2014/main" val="140993491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Enhanced native discovery and connection setup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165867"/>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Low-power low-latency streaming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6344013"/>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86346622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Infrastructure synchronization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41787244"/>
                  </a:ext>
                </a:extLst>
              </a:tr>
            </a:tbl>
          </a:graphicData>
        </a:graphic>
      </p:graphicFrame>
      <p:sp>
        <p:nvSpPr>
          <p:cNvPr id="10" name="Footer Placeholder 2">
            <a:extLst>
              <a:ext uri="{FF2B5EF4-FFF2-40B4-BE49-F238E27FC236}">
                <a16:creationId xmlns:a16="http://schemas.microsoft.com/office/drawing/2014/main" id="{DC61EFDA-026D-4A94-A1C9-610A590D87DF}"/>
              </a:ext>
            </a:extLst>
          </p:cNvPr>
          <p:cNvSpPr>
            <a:spLocks noGrp="1"/>
          </p:cNvSpPr>
          <p:nvPr>
            <p:ph type="ftr" sz="quarter" idx="11"/>
          </p:nvPr>
        </p:nvSpPr>
        <p:spPr>
          <a:xfrm>
            <a:off x="5004048" y="6475413"/>
            <a:ext cx="3606552" cy="184666"/>
          </a:xfrm>
        </p:spPr>
        <p:txBody>
          <a:bodyPr/>
          <a:lstStyle/>
          <a:p>
            <a:r>
              <a:rPr lang="en-US" altLang="en-US"/>
              <a:t>X. Luo, et al</a:t>
            </a:r>
            <a:endParaRPr lang="en-US" altLang="en-US" dirty="0"/>
          </a:p>
        </p:txBody>
      </p:sp>
      <p:sp>
        <p:nvSpPr>
          <p:cNvPr id="2" name="Date Placeholder 1">
            <a:extLst>
              <a:ext uri="{FF2B5EF4-FFF2-40B4-BE49-F238E27FC236}">
                <a16:creationId xmlns:a16="http://schemas.microsoft.com/office/drawing/2014/main" id="{9F84A4F4-CAA3-CA3A-EF10-E53EC3CAEAF3}"/>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3" name="Rectangle 7">
            <a:extLst>
              <a:ext uri="{FF2B5EF4-FFF2-40B4-BE49-F238E27FC236}">
                <a16:creationId xmlns:a16="http://schemas.microsoft.com/office/drawing/2014/main" id="{C2052927-3FAA-35C4-CB7B-4E8B5B47947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Illustration of MMS Packet</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3</a:t>
            </a:fld>
            <a:endParaRPr lang="en-US" altLang="en-US"/>
          </a:p>
        </p:txBody>
      </p:sp>
      <p:pic>
        <p:nvPicPr>
          <p:cNvPr id="4" name="Picture 3">
            <a:extLst>
              <a:ext uri="{FF2B5EF4-FFF2-40B4-BE49-F238E27FC236}">
                <a16:creationId xmlns:a16="http://schemas.microsoft.com/office/drawing/2014/main" id="{E245ACA8-CD76-5F90-5546-0BC1228054C2}"/>
              </a:ext>
            </a:extLst>
          </p:cNvPr>
          <p:cNvPicPr>
            <a:picLocks noChangeAspect="1"/>
          </p:cNvPicPr>
          <p:nvPr/>
        </p:nvPicPr>
        <p:blipFill>
          <a:blip r:embed="rId2"/>
          <a:stretch>
            <a:fillRect/>
          </a:stretch>
        </p:blipFill>
        <p:spPr>
          <a:xfrm>
            <a:off x="337616" y="1905000"/>
            <a:ext cx="8544969" cy="3354329"/>
          </a:xfrm>
          <a:prstGeom prst="rect">
            <a:avLst/>
          </a:prstGeom>
        </p:spPr>
      </p:pic>
      <p:sp>
        <p:nvSpPr>
          <p:cNvPr id="3" name="Date Placeholder 1">
            <a:extLst>
              <a:ext uri="{FF2B5EF4-FFF2-40B4-BE49-F238E27FC236}">
                <a16:creationId xmlns:a16="http://schemas.microsoft.com/office/drawing/2014/main" id="{7BF4F601-2D74-A1B6-57AA-80739C6115A5}"/>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7" name="Rectangle 7">
            <a:extLst>
              <a:ext uri="{FF2B5EF4-FFF2-40B4-BE49-F238E27FC236}">
                <a16:creationId xmlns:a16="http://schemas.microsoft.com/office/drawing/2014/main" id="{907350BE-8BB9-8693-33CE-1EE8D3140015}"/>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322265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NB Config #</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4</a:t>
            </a:fld>
            <a:endParaRPr lang="en-US" altLang="en-US"/>
          </a:p>
        </p:txBody>
      </p:sp>
      <p:pic>
        <p:nvPicPr>
          <p:cNvPr id="7" name="Picture 6">
            <a:extLst>
              <a:ext uri="{FF2B5EF4-FFF2-40B4-BE49-F238E27FC236}">
                <a16:creationId xmlns:a16="http://schemas.microsoft.com/office/drawing/2014/main" id="{B6A48B6B-21F6-9330-9CA0-BEE30393B299}"/>
              </a:ext>
            </a:extLst>
          </p:cNvPr>
          <p:cNvPicPr>
            <a:picLocks noChangeAspect="1"/>
          </p:cNvPicPr>
          <p:nvPr/>
        </p:nvPicPr>
        <p:blipFill>
          <a:blip r:embed="rId2"/>
          <a:stretch>
            <a:fillRect/>
          </a:stretch>
        </p:blipFill>
        <p:spPr>
          <a:xfrm>
            <a:off x="337616" y="1905000"/>
            <a:ext cx="8544969" cy="3354329"/>
          </a:xfrm>
          <a:prstGeom prst="rect">
            <a:avLst/>
          </a:prstGeom>
        </p:spPr>
      </p:pic>
      <p:pic>
        <p:nvPicPr>
          <p:cNvPr id="3" name="Picture 2">
            <a:extLst>
              <a:ext uri="{FF2B5EF4-FFF2-40B4-BE49-F238E27FC236}">
                <a16:creationId xmlns:a16="http://schemas.microsoft.com/office/drawing/2014/main" id="{34826B8B-1F5E-2331-43C5-912744BF3B41}"/>
              </a:ext>
            </a:extLst>
          </p:cNvPr>
          <p:cNvPicPr>
            <a:picLocks noChangeAspect="1"/>
          </p:cNvPicPr>
          <p:nvPr/>
        </p:nvPicPr>
        <p:blipFill>
          <a:blip r:embed="rId3"/>
          <a:stretch>
            <a:fillRect/>
          </a:stretch>
        </p:blipFill>
        <p:spPr>
          <a:xfrm>
            <a:off x="4267200" y="1598671"/>
            <a:ext cx="4732123" cy="4548129"/>
          </a:xfrm>
          <a:prstGeom prst="rect">
            <a:avLst/>
          </a:prstGeom>
        </p:spPr>
      </p:pic>
      <p:sp>
        <p:nvSpPr>
          <p:cNvPr id="10" name="Rectangle 9">
            <a:extLst>
              <a:ext uri="{FF2B5EF4-FFF2-40B4-BE49-F238E27FC236}">
                <a16:creationId xmlns:a16="http://schemas.microsoft.com/office/drawing/2014/main" id="{2881B203-0613-9CCA-2D97-674871D3B869}"/>
              </a:ext>
            </a:extLst>
          </p:cNvPr>
          <p:cNvSpPr/>
          <p:nvPr/>
        </p:nvSpPr>
        <p:spPr bwMode="auto">
          <a:xfrm>
            <a:off x="337616" y="3462867"/>
            <a:ext cx="198120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1" name="Rectangle 10">
            <a:extLst>
              <a:ext uri="{FF2B5EF4-FFF2-40B4-BE49-F238E27FC236}">
                <a16:creationId xmlns:a16="http://schemas.microsoft.com/office/drawing/2014/main" id="{2820F56B-6235-894C-4957-CBB8848BDBEF}"/>
              </a:ext>
            </a:extLst>
          </p:cNvPr>
          <p:cNvSpPr/>
          <p:nvPr/>
        </p:nvSpPr>
        <p:spPr bwMode="auto">
          <a:xfrm>
            <a:off x="2267712" y="1879600"/>
            <a:ext cx="192024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4" name="Date Placeholder 1">
            <a:extLst>
              <a:ext uri="{FF2B5EF4-FFF2-40B4-BE49-F238E27FC236}">
                <a16:creationId xmlns:a16="http://schemas.microsoft.com/office/drawing/2014/main" id="{B4320D44-D3E6-6C07-A724-97701C71AC11}"/>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8" name="Rectangle 7">
            <a:extLst>
              <a:ext uri="{FF2B5EF4-FFF2-40B4-BE49-F238E27FC236}">
                <a16:creationId xmlns:a16="http://schemas.microsoft.com/office/drawing/2014/main" id="{DC58B2E7-9DEB-19AB-7FE1-8108B6C61432}"/>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171167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UWB SHR</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5</a:t>
            </a:fld>
            <a:endParaRPr lang="en-US" altLang="en-US"/>
          </a:p>
        </p:txBody>
      </p:sp>
      <p:pic>
        <p:nvPicPr>
          <p:cNvPr id="7" name="Picture 6">
            <a:extLst>
              <a:ext uri="{FF2B5EF4-FFF2-40B4-BE49-F238E27FC236}">
                <a16:creationId xmlns:a16="http://schemas.microsoft.com/office/drawing/2014/main" id="{B6A48B6B-21F6-9330-9CA0-BEE30393B299}"/>
              </a:ext>
            </a:extLst>
          </p:cNvPr>
          <p:cNvPicPr>
            <a:picLocks noChangeAspect="1"/>
          </p:cNvPicPr>
          <p:nvPr/>
        </p:nvPicPr>
        <p:blipFill>
          <a:blip r:embed="rId2"/>
          <a:stretch>
            <a:fillRect/>
          </a:stretch>
        </p:blipFill>
        <p:spPr>
          <a:xfrm>
            <a:off x="337616" y="1905000"/>
            <a:ext cx="8544969" cy="3354329"/>
          </a:xfrm>
          <a:prstGeom prst="rect">
            <a:avLst/>
          </a:prstGeom>
        </p:spPr>
      </p:pic>
      <p:sp>
        <p:nvSpPr>
          <p:cNvPr id="10" name="Rectangle 9">
            <a:extLst>
              <a:ext uri="{FF2B5EF4-FFF2-40B4-BE49-F238E27FC236}">
                <a16:creationId xmlns:a16="http://schemas.microsoft.com/office/drawing/2014/main" id="{2881B203-0613-9CCA-2D97-674871D3B869}"/>
              </a:ext>
            </a:extLst>
          </p:cNvPr>
          <p:cNvSpPr/>
          <p:nvPr/>
        </p:nvSpPr>
        <p:spPr bwMode="auto">
          <a:xfrm>
            <a:off x="363016" y="1598670"/>
            <a:ext cx="1981200" cy="152553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50976F99-4651-276C-3882-D17FBF4C4EC7}"/>
              </a:ext>
            </a:extLst>
          </p:cNvPr>
          <p:cNvSpPr/>
          <p:nvPr/>
        </p:nvSpPr>
        <p:spPr bwMode="auto">
          <a:xfrm>
            <a:off x="2267712" y="1879600"/>
            <a:ext cx="192024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pic>
        <p:nvPicPr>
          <p:cNvPr id="8" name="Picture 7">
            <a:extLst>
              <a:ext uri="{FF2B5EF4-FFF2-40B4-BE49-F238E27FC236}">
                <a16:creationId xmlns:a16="http://schemas.microsoft.com/office/drawing/2014/main" id="{8B28FB22-9A03-7104-596F-F3238D3D3B9D}"/>
              </a:ext>
            </a:extLst>
          </p:cNvPr>
          <p:cNvPicPr>
            <a:picLocks noChangeAspect="1"/>
          </p:cNvPicPr>
          <p:nvPr/>
        </p:nvPicPr>
        <p:blipFill>
          <a:blip r:embed="rId3"/>
          <a:stretch>
            <a:fillRect/>
          </a:stretch>
        </p:blipFill>
        <p:spPr>
          <a:xfrm>
            <a:off x="4058769" y="1598670"/>
            <a:ext cx="4953000" cy="3007736"/>
          </a:xfrm>
          <a:prstGeom prst="rect">
            <a:avLst/>
          </a:prstGeom>
        </p:spPr>
      </p:pic>
      <p:pic>
        <p:nvPicPr>
          <p:cNvPr id="9" name="Picture 8">
            <a:extLst>
              <a:ext uri="{FF2B5EF4-FFF2-40B4-BE49-F238E27FC236}">
                <a16:creationId xmlns:a16="http://schemas.microsoft.com/office/drawing/2014/main" id="{31E9C5E1-722C-3062-3BD0-3556E7E90158}"/>
              </a:ext>
            </a:extLst>
          </p:cNvPr>
          <p:cNvPicPr>
            <a:picLocks noChangeAspect="1"/>
          </p:cNvPicPr>
          <p:nvPr/>
        </p:nvPicPr>
        <p:blipFill>
          <a:blip r:embed="rId4"/>
          <a:stretch>
            <a:fillRect/>
          </a:stretch>
        </p:blipFill>
        <p:spPr>
          <a:xfrm>
            <a:off x="4058769" y="4645225"/>
            <a:ext cx="4953001" cy="1757768"/>
          </a:xfrm>
          <a:prstGeom prst="rect">
            <a:avLst/>
          </a:prstGeom>
        </p:spPr>
      </p:pic>
      <p:sp>
        <p:nvSpPr>
          <p:cNvPr id="3" name="Date Placeholder 1">
            <a:extLst>
              <a:ext uri="{FF2B5EF4-FFF2-40B4-BE49-F238E27FC236}">
                <a16:creationId xmlns:a16="http://schemas.microsoft.com/office/drawing/2014/main" id="{DAB33AC1-59FC-025E-22B1-CEAE8435136A}"/>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11" name="Rectangle 7">
            <a:extLst>
              <a:ext uri="{FF2B5EF4-FFF2-40B4-BE49-F238E27FC236}">
                <a16:creationId xmlns:a16="http://schemas.microsoft.com/office/drawing/2014/main" id="{35C257E6-3810-83CE-5F0D-FB9166CD8634}"/>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190154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MMRS </a:t>
            </a:r>
            <a:r>
              <a:rPr lang="en-US" sz="2800" dirty="0" err="1"/>
              <a:t>Idx</a:t>
            </a:r>
            <a:r>
              <a:rPr lang="en-US" sz="2800" dirty="0"/>
              <a:t>, MMRS Gap, N_MSR, Number of RSFs </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6</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pic>
        <p:nvPicPr>
          <p:cNvPr id="10" name="Picture 9">
            <a:extLst>
              <a:ext uri="{FF2B5EF4-FFF2-40B4-BE49-F238E27FC236}">
                <a16:creationId xmlns:a16="http://schemas.microsoft.com/office/drawing/2014/main" id="{EC9DDA17-6CBB-172F-CDD1-1D7178B0205F}"/>
              </a:ext>
            </a:extLst>
          </p:cNvPr>
          <p:cNvPicPr>
            <a:picLocks noChangeAspect="1"/>
          </p:cNvPicPr>
          <p:nvPr/>
        </p:nvPicPr>
        <p:blipFill>
          <a:blip r:embed="rId2"/>
          <a:stretch>
            <a:fillRect/>
          </a:stretch>
        </p:blipFill>
        <p:spPr>
          <a:xfrm>
            <a:off x="419100" y="2099249"/>
            <a:ext cx="4668175" cy="2244151"/>
          </a:xfrm>
          <a:prstGeom prst="rect">
            <a:avLst/>
          </a:prstGeom>
        </p:spPr>
      </p:pic>
      <p:pic>
        <p:nvPicPr>
          <p:cNvPr id="11" name="Picture 10">
            <a:extLst>
              <a:ext uri="{FF2B5EF4-FFF2-40B4-BE49-F238E27FC236}">
                <a16:creationId xmlns:a16="http://schemas.microsoft.com/office/drawing/2014/main" id="{7C148DC8-B08B-91B3-F5A7-2FD84506D2A2}"/>
              </a:ext>
            </a:extLst>
          </p:cNvPr>
          <p:cNvPicPr>
            <a:picLocks noChangeAspect="1"/>
          </p:cNvPicPr>
          <p:nvPr/>
        </p:nvPicPr>
        <p:blipFill>
          <a:blip r:embed="rId3"/>
          <a:stretch>
            <a:fillRect/>
          </a:stretch>
        </p:blipFill>
        <p:spPr>
          <a:xfrm>
            <a:off x="5174282" y="1757860"/>
            <a:ext cx="3292385" cy="4464521"/>
          </a:xfrm>
          <a:prstGeom prst="rect">
            <a:avLst/>
          </a:prstGeom>
        </p:spPr>
      </p:pic>
      <p:sp>
        <p:nvSpPr>
          <p:cNvPr id="3" name="TextBox 2">
            <a:extLst>
              <a:ext uri="{FF2B5EF4-FFF2-40B4-BE49-F238E27FC236}">
                <a16:creationId xmlns:a16="http://schemas.microsoft.com/office/drawing/2014/main" id="{1B921C07-C9ED-A1FE-61B7-52A249FF955D}"/>
              </a:ext>
            </a:extLst>
          </p:cNvPr>
          <p:cNvSpPr txBox="1"/>
          <p:nvPr/>
        </p:nvSpPr>
        <p:spPr>
          <a:xfrm>
            <a:off x="297420" y="4800600"/>
            <a:ext cx="4528285"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rPr>
              <a:t>MMRS code index: 33~48</a:t>
            </a:r>
          </a:p>
          <a:p>
            <a:pPr marL="285750" indent="-285750">
              <a:buFont typeface="Arial" panose="020B0604020202020204" pitchFamily="34" charset="0"/>
              <a:buChar char="•"/>
            </a:pPr>
            <a:r>
              <a:rPr lang="en-US" sz="1600" dirty="0">
                <a:solidFill>
                  <a:srgbClr val="000000"/>
                </a:solidFill>
              </a:rPr>
              <a:t>MMRS gap size: 0~64</a:t>
            </a:r>
            <a:endParaRPr lang="en-US" sz="1600" dirty="0">
              <a:effectLst/>
            </a:endParaRPr>
          </a:p>
          <a:p>
            <a:pPr marL="285750" indent="-285750">
              <a:buFont typeface="Arial" panose="020B0604020202020204" pitchFamily="34" charset="0"/>
              <a:buChar char="•"/>
            </a:pPr>
            <a:r>
              <a:rPr lang="en-US" sz="1600" dirty="0"/>
              <a:t>The number of RSFs could be {0, 1, 2, 4, 8, 16}</a:t>
            </a:r>
            <a:endParaRPr lang="en-US" sz="1600" dirty="0">
              <a:effectLst/>
            </a:endParaRPr>
          </a:p>
          <a:p>
            <a:pPr marL="285750" indent="-285750">
              <a:buFont typeface="Arial" panose="020B0604020202020204" pitchFamily="34" charset="0"/>
              <a:buChar char="•"/>
            </a:pPr>
            <a:endParaRPr lang="en-US" sz="1600" dirty="0"/>
          </a:p>
        </p:txBody>
      </p:sp>
      <p:sp>
        <p:nvSpPr>
          <p:cNvPr id="7" name="Date Placeholder 1">
            <a:extLst>
              <a:ext uri="{FF2B5EF4-FFF2-40B4-BE49-F238E27FC236}">
                <a16:creationId xmlns:a16="http://schemas.microsoft.com/office/drawing/2014/main" id="{D8451794-9496-A9FF-74D4-7ED3DBB5C742}"/>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8" name="Rectangle 7">
            <a:extLst>
              <a:ext uri="{FF2B5EF4-FFF2-40B4-BE49-F238E27FC236}">
                <a16:creationId xmlns:a16="http://schemas.microsoft.com/office/drawing/2014/main" id="{E2870594-7B7C-B8EF-A174-F655AA7F0CF4}"/>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15643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STS Segment Length, Number of RIFs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7</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pic>
        <p:nvPicPr>
          <p:cNvPr id="3" name="Picture 2">
            <a:extLst>
              <a:ext uri="{FF2B5EF4-FFF2-40B4-BE49-F238E27FC236}">
                <a16:creationId xmlns:a16="http://schemas.microsoft.com/office/drawing/2014/main" id="{AA4B9A80-8938-4F9A-A88D-3F0A93C6792E}"/>
              </a:ext>
            </a:extLst>
          </p:cNvPr>
          <p:cNvPicPr>
            <a:picLocks noChangeAspect="1"/>
          </p:cNvPicPr>
          <p:nvPr/>
        </p:nvPicPr>
        <p:blipFill>
          <a:blip r:embed="rId2"/>
          <a:stretch>
            <a:fillRect/>
          </a:stretch>
        </p:blipFill>
        <p:spPr>
          <a:xfrm>
            <a:off x="1981200" y="2352368"/>
            <a:ext cx="4419600" cy="1924664"/>
          </a:xfrm>
          <a:prstGeom prst="rect">
            <a:avLst/>
          </a:prstGeom>
        </p:spPr>
      </p:pic>
      <p:sp>
        <p:nvSpPr>
          <p:cNvPr id="8" name="TextBox 7">
            <a:extLst>
              <a:ext uri="{FF2B5EF4-FFF2-40B4-BE49-F238E27FC236}">
                <a16:creationId xmlns:a16="http://schemas.microsoft.com/office/drawing/2014/main" id="{08BADD84-7AED-A61D-6A07-BE05EBA62E83}"/>
              </a:ext>
            </a:extLst>
          </p:cNvPr>
          <p:cNvSpPr txBox="1"/>
          <p:nvPr/>
        </p:nvSpPr>
        <p:spPr>
          <a:xfrm>
            <a:off x="762001" y="4876800"/>
            <a:ext cx="7848599"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rPr>
              <a:t>The length of the STS segment is allowed from the set {32, 64, 128, 256} in the unit of 512 chips</a:t>
            </a:r>
            <a:r>
              <a:rPr lang="en-US" sz="1600" dirty="0">
                <a:effectLst/>
              </a:rPr>
              <a:t> </a:t>
            </a:r>
          </a:p>
          <a:p>
            <a:pPr marL="285750" indent="-285750">
              <a:buFont typeface="Arial" panose="020B0604020202020204" pitchFamily="34" charset="0"/>
              <a:buChar char="•"/>
            </a:pPr>
            <a:r>
              <a:rPr lang="en-US" sz="1600" dirty="0"/>
              <a:t>The number of RIFs could be {0, 1, 2, 4, 8}</a:t>
            </a:r>
            <a:endParaRPr lang="en-US" sz="1600" dirty="0">
              <a:effectLst/>
            </a:endParaRPr>
          </a:p>
          <a:p>
            <a:pPr marL="285750" indent="-285750">
              <a:buFont typeface="Arial" panose="020B0604020202020204" pitchFamily="34" charset="0"/>
              <a:buChar char="•"/>
            </a:pPr>
            <a:endParaRPr lang="en-US" sz="1600" dirty="0"/>
          </a:p>
        </p:txBody>
      </p:sp>
      <p:sp>
        <p:nvSpPr>
          <p:cNvPr id="7" name="Date Placeholder 1">
            <a:extLst>
              <a:ext uri="{FF2B5EF4-FFF2-40B4-BE49-F238E27FC236}">
                <a16:creationId xmlns:a16="http://schemas.microsoft.com/office/drawing/2014/main" id="{113C258C-90AB-21D3-B617-1381323882D4}"/>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10" name="Rectangle 7">
            <a:extLst>
              <a:ext uri="{FF2B5EF4-FFF2-40B4-BE49-F238E27FC236}">
                <a16:creationId xmlns:a16="http://schemas.microsoft.com/office/drawing/2014/main" id="{A0E0497F-73C9-7B89-4473-975BA4F9FDF3}"/>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138239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ded Corner 8">
            <a:extLst>
              <a:ext uri="{FF2B5EF4-FFF2-40B4-BE49-F238E27FC236}">
                <a16:creationId xmlns:a16="http://schemas.microsoft.com/office/drawing/2014/main" id="{7730AAB5-BA28-B074-61D9-FF0E82DB89B3}"/>
              </a:ext>
            </a:extLst>
          </p:cNvPr>
          <p:cNvSpPr/>
          <p:nvPr/>
        </p:nvSpPr>
        <p:spPr bwMode="auto">
          <a:xfrm>
            <a:off x="4645819" y="2012156"/>
            <a:ext cx="4267200" cy="3169444"/>
          </a:xfrm>
          <a:prstGeom prst="foldedCorner">
            <a:avLst>
              <a:gd name="adj" fmla="val 8090"/>
            </a:avLst>
          </a:prstGeom>
          <a:solidFill>
            <a:srgbClr val="00CC99">
              <a:alpha val="50588"/>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2" name="Title 1">
            <a:extLst>
              <a:ext uri="{FF2B5EF4-FFF2-40B4-BE49-F238E27FC236}">
                <a16:creationId xmlns:a16="http://schemas.microsoft.com/office/drawing/2014/main" id="{38B251B4-CCB6-78A2-24BB-3C5DA76424FD}"/>
              </a:ext>
            </a:extLst>
          </p:cNvPr>
          <p:cNvSpPr>
            <a:spLocks noGrp="1"/>
          </p:cNvSpPr>
          <p:nvPr>
            <p:ph type="title"/>
          </p:nvPr>
        </p:nvSpPr>
        <p:spPr/>
        <p:txBody>
          <a:bodyPr/>
          <a:lstStyle/>
          <a:p>
            <a:r>
              <a:rPr lang="en-US" sz="2800" dirty="0"/>
              <a:t>How to Manage All of These? </a:t>
            </a:r>
          </a:p>
        </p:txBody>
      </p:sp>
      <p:sp>
        <p:nvSpPr>
          <p:cNvPr id="3" name="Content Placeholder 2">
            <a:extLst>
              <a:ext uri="{FF2B5EF4-FFF2-40B4-BE49-F238E27FC236}">
                <a16:creationId xmlns:a16="http://schemas.microsoft.com/office/drawing/2014/main" id="{EC8287A4-52B6-816B-3377-D2B2A9284971}"/>
              </a:ext>
            </a:extLst>
          </p:cNvPr>
          <p:cNvSpPr>
            <a:spLocks noGrp="1"/>
          </p:cNvSpPr>
          <p:nvPr>
            <p:ph idx="1"/>
          </p:nvPr>
        </p:nvSpPr>
        <p:spPr>
          <a:xfrm>
            <a:off x="685800" y="2031206"/>
            <a:ext cx="3733800" cy="3200400"/>
          </a:xfrm>
        </p:spPr>
        <p:txBody>
          <a:bodyPr/>
          <a:lstStyle/>
          <a:p>
            <a:r>
              <a:rPr lang="en-US" sz="2000" dirty="0">
                <a:latin typeface="+mj-lt"/>
              </a:rPr>
              <a:t>MMRS configurations</a:t>
            </a:r>
          </a:p>
          <a:p>
            <a:pPr lvl="1"/>
            <a:r>
              <a:rPr lang="en-US" sz="1800" dirty="0">
                <a:latin typeface="+mj-lt"/>
              </a:rPr>
              <a:t>index 33~48</a:t>
            </a:r>
          </a:p>
          <a:p>
            <a:endParaRPr lang="en-US" sz="2000" dirty="0">
              <a:latin typeface="+mj-lt"/>
            </a:endParaRPr>
          </a:p>
          <a:p>
            <a:r>
              <a:rPr lang="en-US" sz="2000" dirty="0">
                <a:latin typeface="+mj-lt"/>
              </a:rPr>
              <a:t>NBA-UWB MMS</a:t>
            </a:r>
          </a:p>
          <a:p>
            <a:pPr lvl="1"/>
            <a:r>
              <a:rPr lang="en-US" sz="1800" dirty="0">
                <a:latin typeface="+mj-lt"/>
              </a:rPr>
              <a:t>O-QPSK, RSF, RSF</a:t>
            </a:r>
          </a:p>
          <a:p>
            <a:endParaRPr lang="en-US" sz="2000" dirty="0">
              <a:latin typeface="+mj-lt"/>
            </a:endParaRPr>
          </a:p>
          <a:p>
            <a:r>
              <a:rPr lang="en-US" sz="2000" dirty="0">
                <a:latin typeface="+mj-lt"/>
              </a:rPr>
              <a:t>UWB-Only MMS</a:t>
            </a:r>
          </a:p>
          <a:p>
            <a:pPr lvl="1"/>
            <a:r>
              <a:rPr lang="en-US" sz="1800" dirty="0">
                <a:latin typeface="+mj-lt"/>
              </a:rPr>
              <a:t>SHR, RSF, RSF</a:t>
            </a:r>
          </a:p>
          <a:p>
            <a:endParaRPr lang="en-US" sz="2000" dirty="0">
              <a:latin typeface="+mj-lt"/>
            </a:endParaRPr>
          </a:p>
        </p:txBody>
      </p:sp>
      <p:sp>
        <p:nvSpPr>
          <p:cNvPr id="5" name="Footer Placeholder 4">
            <a:extLst>
              <a:ext uri="{FF2B5EF4-FFF2-40B4-BE49-F238E27FC236}">
                <a16:creationId xmlns:a16="http://schemas.microsoft.com/office/drawing/2014/main" id="{7CE3DA37-838C-6A68-6A6B-44BD6782A788}"/>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C40AA115-B7D1-04AB-444B-5A1719873313}"/>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8</a:t>
            </a:fld>
            <a:endParaRPr lang="en-US" altLang="en-US"/>
          </a:p>
        </p:txBody>
      </p:sp>
      <p:sp>
        <p:nvSpPr>
          <p:cNvPr id="8" name="TextBox 7">
            <a:extLst>
              <a:ext uri="{FF2B5EF4-FFF2-40B4-BE49-F238E27FC236}">
                <a16:creationId xmlns:a16="http://schemas.microsoft.com/office/drawing/2014/main" id="{D0E6FD68-CC4D-BC67-23B1-CCAC0EF8388D}"/>
              </a:ext>
            </a:extLst>
          </p:cNvPr>
          <p:cNvSpPr txBox="1"/>
          <p:nvPr/>
        </p:nvSpPr>
        <p:spPr>
          <a:xfrm>
            <a:off x="4722019" y="2127250"/>
            <a:ext cx="4114800" cy="2631490"/>
          </a:xfrm>
          <a:prstGeom prst="rect">
            <a:avLst/>
          </a:prstGeom>
          <a:noFill/>
        </p:spPr>
        <p:txBody>
          <a:bodyPr wrap="square">
            <a:spAutoFit/>
          </a:bodyPr>
          <a:lstStyle/>
          <a:p>
            <a:pPr lvl="0" fontAlgn="base">
              <a:spcBef>
                <a:spcPts val="600"/>
              </a:spcBef>
              <a:spcAft>
                <a:spcPts val="0"/>
              </a:spcAft>
              <a:buClr>
                <a:srgbClr val="000000"/>
              </a:buClr>
              <a:buSzPts val="1200"/>
              <a:tabLst>
                <a:tab pos="228600" algn="l"/>
                <a:tab pos="266700" algn="l"/>
              </a:tabLst>
            </a:pPr>
            <a:r>
              <a:rPr lang="en-US" sz="1200" b="1" u="none" strike="noStrike" dirty="0">
                <a:ln>
                  <a:noFill/>
                </a:ln>
                <a:effectLst>
                  <a:outerShdw sx="0" sy="0">
                    <a:srgbClr val="000000"/>
                  </a:outerShdw>
                </a:effectLst>
                <a:latin typeface="Calibri" panose="020F0502020204030204" pitchFamily="34" charset="0"/>
                <a:ea typeface="MS Mincho" panose="02020609040205080304" pitchFamily="49" charset="-128"/>
                <a:cs typeface="Calibri" panose="020F0502020204030204" pitchFamily="34" charset="0"/>
              </a:rPr>
              <a:t>Acronyms and Abbreviations</a:t>
            </a:r>
            <a:endParaRPr lang="en-US" sz="1200" b="1" u="none" strike="noStrike" dirty="0">
              <a:ln>
                <a:noFill/>
              </a:ln>
              <a:effectLst>
                <a:outerShdw sx="0" sy="0">
                  <a:srgbClr val="000000"/>
                </a:outerShdw>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NBA</a:t>
            </a:r>
            <a:r>
              <a:rPr lang="en-US" dirty="0">
                <a:latin typeface="Calibri" panose="020F0502020204030204" pitchFamily="34" charset="0"/>
                <a:ea typeface="MS Mincho" panose="02020609040205080304" pitchFamily="49" charset="-128"/>
                <a:cs typeface="Calibri" panose="020F0502020204030204" pitchFamily="34" charset="0"/>
              </a:rPr>
              <a:t>: </a:t>
            </a:r>
            <a:r>
              <a:rPr lang="en-US" sz="1200" dirty="0">
                <a:effectLst/>
                <a:latin typeface="Calibri" panose="020F0502020204030204" pitchFamily="34" charset="0"/>
                <a:ea typeface="MS Mincho" panose="02020609040205080304" pitchFamily="49" charset="-128"/>
                <a:cs typeface="Calibri" panose="020F0502020204030204" pitchFamily="34" charset="0"/>
              </a:rPr>
              <a:t>narrow-band assistance</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MMS</a:t>
            </a:r>
            <a:r>
              <a:rPr lang="en-US" dirty="0">
                <a:latin typeface="Calibri" panose="020F0502020204030204" pitchFamily="34" charset="0"/>
                <a:ea typeface="MS Mincho" panose="02020609040205080304" pitchFamily="49" charset="-128"/>
                <a:cs typeface="Calibri" panose="020F0502020204030204" pitchFamily="34" charset="0"/>
              </a:rPr>
              <a:t>: </a:t>
            </a:r>
            <a:r>
              <a:rPr lang="en-US" sz="1200" dirty="0">
                <a:effectLst/>
                <a:latin typeface="Calibri" panose="020F0502020204030204" pitchFamily="34" charset="0"/>
                <a:ea typeface="MS Mincho" panose="02020609040205080304" pitchFamily="49" charset="-128"/>
                <a:cs typeface="Calibri" panose="020F0502020204030204" pitchFamily="34" charset="0"/>
              </a:rPr>
              <a:t>multi-millisecond</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NBA-UWB</a:t>
            </a:r>
            <a:r>
              <a:rPr lang="en-US" dirty="0">
                <a:latin typeface="Calibri" panose="020F0502020204030204" pitchFamily="34" charset="0"/>
                <a:ea typeface="MS Mincho" panose="02020609040205080304" pitchFamily="49" charset="-128"/>
                <a:cs typeface="Calibri" panose="020F0502020204030204" pitchFamily="34" charset="0"/>
              </a:rPr>
              <a:t>: </a:t>
            </a:r>
            <a:r>
              <a:rPr lang="en-US" sz="1200" dirty="0">
                <a:effectLst/>
                <a:latin typeface="Calibri" panose="020F0502020204030204" pitchFamily="34" charset="0"/>
                <a:ea typeface="MS Mincho" panose="02020609040205080304" pitchFamily="49" charset="-128"/>
                <a:cs typeface="Calibri" panose="020F0502020204030204" pitchFamily="34" charset="0"/>
              </a:rPr>
              <a:t>narrow-band assisted ultra-wideband</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RSF</a:t>
            </a:r>
            <a:r>
              <a:rPr lang="en-US" sz="1200" dirty="0">
                <a:effectLst/>
                <a:latin typeface="Calibri" panose="020F0502020204030204" pitchFamily="34" charset="0"/>
                <a:ea typeface="MS Mincho" panose="02020609040205080304" pitchFamily="49" charset="-128"/>
                <a:cs typeface="Calibri" panose="020F0502020204030204" pitchFamily="34" charset="0"/>
              </a:rPr>
              <a:t>: ranging sequence fragment</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RIF</a:t>
            </a:r>
            <a:r>
              <a:rPr lang="en-US" sz="1200" dirty="0">
                <a:effectLst/>
                <a:latin typeface="Calibri" panose="020F0502020204030204" pitchFamily="34" charset="0"/>
                <a:ea typeface="MS Mincho" panose="02020609040205080304" pitchFamily="49" charset="-128"/>
                <a:cs typeface="Calibri" panose="020F0502020204030204" pitchFamily="34" charset="0"/>
              </a:rPr>
              <a:t>: ranging integrity fragment</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MMRS</a:t>
            </a:r>
            <a:r>
              <a:rPr lang="en-US" sz="1200" dirty="0">
                <a:effectLst/>
                <a:latin typeface="Calibri" panose="020F0502020204030204" pitchFamily="34" charset="0"/>
                <a:ea typeface="MS Mincho" panose="02020609040205080304" pitchFamily="49" charset="-128"/>
                <a:cs typeface="Calibri" panose="020F0502020204030204" pitchFamily="34" charset="0"/>
              </a:rPr>
              <a:t>: multi-millisecond ranging sequence</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N_MSR</a:t>
            </a:r>
            <a:r>
              <a:rPr lang="en-US" sz="1200" dirty="0">
                <a:effectLst/>
                <a:latin typeface="Calibri" panose="020F0502020204030204" pitchFamily="34" charset="0"/>
                <a:ea typeface="MS Mincho" panose="02020609040205080304" pitchFamily="49" charset="-128"/>
                <a:cs typeface="Calibri" panose="020F0502020204030204" pitchFamily="34" charset="0"/>
              </a:rPr>
              <a:t>: number of MMRS symbol repetitions within one RSF</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RSF-RMARKER</a:t>
            </a:r>
            <a:r>
              <a:rPr lang="en-US" sz="1200" dirty="0">
                <a:effectLst/>
                <a:latin typeface="Calibri" panose="020F0502020204030204" pitchFamily="34" charset="0"/>
                <a:ea typeface="MS Mincho" panose="02020609040205080304" pitchFamily="49" charset="-128"/>
                <a:cs typeface="Calibri" panose="020F0502020204030204" pitchFamily="34" charset="0"/>
              </a:rPr>
              <a:t>: ranging marker in ranging sequence fragment</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600"/>
              </a:spcBef>
              <a:spcAft>
                <a:spcPts val="0"/>
              </a:spcAft>
            </a:pPr>
            <a:r>
              <a:rPr lang="en-US" sz="1200" b="1" dirty="0">
                <a:effectLst/>
                <a:latin typeface="Calibri" panose="020F0502020204030204" pitchFamily="34" charset="0"/>
                <a:ea typeface="MS Mincho" panose="02020609040205080304" pitchFamily="49" charset="-128"/>
                <a:cs typeface="Calibri" panose="020F0502020204030204" pitchFamily="34" charset="0"/>
              </a:rPr>
              <a:t>RIF-RMARKER</a:t>
            </a:r>
            <a:r>
              <a:rPr lang="en-US" sz="1200" dirty="0">
                <a:effectLst/>
                <a:latin typeface="Calibri" panose="020F0502020204030204" pitchFamily="34" charset="0"/>
                <a:ea typeface="MS Mincho" panose="02020609040205080304" pitchFamily="49" charset="-128"/>
                <a:cs typeface="Calibri" panose="020F0502020204030204" pitchFamily="34" charset="0"/>
              </a:rPr>
              <a:t>: ranging marker in ranging integrity fragment</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Date Placeholder 1">
            <a:extLst>
              <a:ext uri="{FF2B5EF4-FFF2-40B4-BE49-F238E27FC236}">
                <a16:creationId xmlns:a16="http://schemas.microsoft.com/office/drawing/2014/main" id="{4534212D-F9C1-3DB3-4B14-D688FA8ED85D}"/>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11" name="Rectangle 7">
            <a:extLst>
              <a:ext uri="{FF2B5EF4-FFF2-40B4-BE49-F238E27FC236}">
                <a16:creationId xmlns:a16="http://schemas.microsoft.com/office/drawing/2014/main" id="{C9FCC605-AF40-0DFE-50CE-1008665F0D2B}"/>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16643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4AF7-17D9-0A4F-3987-B7A3A7F9A924}"/>
              </a:ext>
            </a:extLst>
          </p:cNvPr>
          <p:cNvSpPr>
            <a:spLocks noGrp="1"/>
          </p:cNvSpPr>
          <p:nvPr>
            <p:ph type="title"/>
          </p:nvPr>
        </p:nvSpPr>
        <p:spPr/>
        <p:txBody>
          <a:bodyPr/>
          <a:lstStyle/>
          <a:p>
            <a:r>
              <a:rPr lang="en-US" sz="2800" b="1" dirty="0">
                <a:solidFill>
                  <a:srgbClr val="0070C0"/>
                </a:solidFill>
                <a:latin typeface="+mn-lt"/>
              </a:rPr>
              <a:t>Solution-1</a:t>
            </a:r>
            <a:r>
              <a:rPr lang="en-US" sz="2800" dirty="0"/>
              <a:t>: Advanced Ranging Device</a:t>
            </a:r>
          </a:p>
        </p:txBody>
      </p:sp>
      <p:sp>
        <p:nvSpPr>
          <p:cNvPr id="5" name="Footer Placeholder 4">
            <a:extLst>
              <a:ext uri="{FF2B5EF4-FFF2-40B4-BE49-F238E27FC236}">
                <a16:creationId xmlns:a16="http://schemas.microsoft.com/office/drawing/2014/main" id="{AA740BF7-E096-3B11-6A7E-68A955378660}"/>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1E5BA52A-EF2E-64B8-EB57-9E04410D74A4}"/>
              </a:ext>
            </a:extLst>
          </p:cNvPr>
          <p:cNvSpPr>
            <a:spLocks noGrp="1"/>
          </p:cNvSpPr>
          <p:nvPr>
            <p:ph type="sldNum" sz="quarter" idx="12"/>
          </p:nvPr>
        </p:nvSpPr>
        <p:spPr/>
        <p:txBody>
          <a:bodyPr/>
          <a:lstStyle/>
          <a:p>
            <a:r>
              <a:rPr lang="en-US" altLang="en-US"/>
              <a:t>Slide </a:t>
            </a:r>
            <a:fld id="{402C19D2-AFCD-5441-8B74-E6F734CFFA69}" type="slidenum">
              <a:rPr lang="en-US" altLang="en-US" smtClean="0"/>
              <a:pPr/>
              <a:t>9</a:t>
            </a:fld>
            <a:endParaRPr lang="en-US" altLang="en-US"/>
          </a:p>
        </p:txBody>
      </p:sp>
      <p:sp>
        <p:nvSpPr>
          <p:cNvPr id="7" name="Snip Single Corner Rectangle 6">
            <a:extLst>
              <a:ext uri="{FF2B5EF4-FFF2-40B4-BE49-F238E27FC236}">
                <a16:creationId xmlns:a16="http://schemas.microsoft.com/office/drawing/2014/main" id="{8D4722EC-73A8-FB8C-F8C1-27C6DFA4247F}"/>
              </a:ext>
            </a:extLst>
          </p:cNvPr>
          <p:cNvSpPr/>
          <p:nvPr/>
        </p:nvSpPr>
        <p:spPr bwMode="auto">
          <a:xfrm>
            <a:off x="625238" y="2217217"/>
            <a:ext cx="3784624" cy="2964383"/>
          </a:xfrm>
          <a:prstGeom prst="snip1Rect">
            <a:avLst>
              <a:gd name="adj" fmla="val 11276"/>
            </a:avLst>
          </a:prstGeom>
          <a:solidFill>
            <a:schemeClr val="accent3">
              <a:lumMod val="95000"/>
            </a:schemeClr>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8" name="TextBox 7">
            <a:extLst>
              <a:ext uri="{FF2B5EF4-FFF2-40B4-BE49-F238E27FC236}">
                <a16:creationId xmlns:a16="http://schemas.microsoft.com/office/drawing/2014/main" id="{D81042FC-6638-3135-D6C5-B5F21AD877D7}"/>
              </a:ext>
            </a:extLst>
          </p:cNvPr>
          <p:cNvSpPr txBox="1"/>
          <p:nvPr/>
        </p:nvSpPr>
        <p:spPr>
          <a:xfrm>
            <a:off x="875462" y="3540656"/>
            <a:ext cx="1657825" cy="338554"/>
          </a:xfrm>
          <a:prstGeom prst="rect">
            <a:avLst/>
          </a:prstGeom>
          <a:noFill/>
        </p:spPr>
        <p:txBody>
          <a:bodyPr wrap="none" rtlCol="0">
            <a:spAutoFit/>
          </a:bodyPr>
          <a:lstStyle/>
          <a:p>
            <a:pPr algn="ctr"/>
            <a:r>
              <a:rPr lang="en-US" sz="1600" dirty="0">
                <a:solidFill>
                  <a:srgbClr val="FF0000"/>
                </a:solidFill>
                <a:latin typeface="Helvetica Neue Light" panose="02000403000000020004" pitchFamily="2" charset="0"/>
                <a:ea typeface="Helvetica Neue Light" panose="02000403000000020004" pitchFamily="2" charset="0"/>
                <a:cs typeface="Calibri" panose="020F0502020204030204" pitchFamily="34" charset="0"/>
              </a:rPr>
              <a:t>NBA-UWB MMS</a:t>
            </a:r>
          </a:p>
        </p:txBody>
      </p:sp>
      <p:sp>
        <p:nvSpPr>
          <p:cNvPr id="9" name="Oval 8">
            <a:extLst>
              <a:ext uri="{FF2B5EF4-FFF2-40B4-BE49-F238E27FC236}">
                <a16:creationId xmlns:a16="http://schemas.microsoft.com/office/drawing/2014/main" id="{268C2274-8863-BA96-D715-161F4AA0963D}"/>
              </a:ext>
            </a:extLst>
          </p:cNvPr>
          <p:cNvSpPr/>
          <p:nvPr/>
        </p:nvSpPr>
        <p:spPr bwMode="auto">
          <a:xfrm>
            <a:off x="1540392" y="3957614"/>
            <a:ext cx="327963" cy="323472"/>
          </a:xfrm>
          <a:prstGeom prst="ellipse">
            <a:avLst/>
          </a:prstGeom>
          <a:solidFill>
            <a:srgbClr val="FF0000"/>
          </a:solidFill>
          <a:ln>
            <a:solidFill>
              <a:srgbClr val="FF0000"/>
            </a:solid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FFFF00"/>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46F33412-10FD-6F40-5D6B-E6FCA28F8B15}"/>
              </a:ext>
            </a:extLst>
          </p:cNvPr>
          <p:cNvSpPr txBox="1"/>
          <p:nvPr/>
        </p:nvSpPr>
        <p:spPr>
          <a:xfrm>
            <a:off x="1590179" y="5294210"/>
            <a:ext cx="1830307" cy="400110"/>
          </a:xfrm>
          <a:prstGeom prst="rect">
            <a:avLst/>
          </a:prstGeom>
          <a:noFill/>
        </p:spPr>
        <p:txBody>
          <a:bodyPr wrap="square">
            <a:spAutoFit/>
          </a:bodyPr>
          <a:lstStyle/>
          <a:p>
            <a:r>
              <a:rPr lang="en-US" sz="2000" b="1" dirty="0">
                <a:solidFill>
                  <a:srgbClr val="FF0000"/>
                </a:solidFill>
                <a:latin typeface="Helvetica Neue Light" panose="02000403000000020004" pitchFamily="2" charset="0"/>
                <a:ea typeface="Helvetica Neue Light" panose="02000403000000020004" pitchFamily="2" charset="0"/>
              </a:rPr>
              <a:t>HRP-ARDEV</a:t>
            </a:r>
          </a:p>
        </p:txBody>
      </p:sp>
      <p:grpSp>
        <p:nvGrpSpPr>
          <p:cNvPr id="11" name="Group 10">
            <a:extLst>
              <a:ext uri="{FF2B5EF4-FFF2-40B4-BE49-F238E27FC236}">
                <a16:creationId xmlns:a16="http://schemas.microsoft.com/office/drawing/2014/main" id="{25EF5F56-E3A7-F894-AB70-F4105AAF9B9E}"/>
              </a:ext>
            </a:extLst>
          </p:cNvPr>
          <p:cNvGrpSpPr/>
          <p:nvPr/>
        </p:nvGrpSpPr>
        <p:grpSpPr>
          <a:xfrm>
            <a:off x="765036" y="2393238"/>
            <a:ext cx="2175536" cy="976000"/>
            <a:chOff x="2394486" y="2183072"/>
            <a:chExt cx="1399111" cy="637064"/>
          </a:xfrm>
          <a:effectLst/>
        </p:grpSpPr>
        <p:sp>
          <p:nvSpPr>
            <p:cNvPr id="12" name="Rounded Rectangle 11">
              <a:extLst>
                <a:ext uri="{FF2B5EF4-FFF2-40B4-BE49-F238E27FC236}">
                  <a16:creationId xmlns:a16="http://schemas.microsoft.com/office/drawing/2014/main" id="{BAC923DE-1E1A-CE9D-0557-3139C28EA3EE}"/>
                </a:ext>
              </a:extLst>
            </p:cNvPr>
            <p:cNvSpPr/>
            <p:nvPr/>
          </p:nvSpPr>
          <p:spPr bwMode="auto">
            <a:xfrm>
              <a:off x="2394486" y="2183072"/>
              <a:ext cx="1399111" cy="637064"/>
            </a:xfrm>
            <a:prstGeom prst="roundRect">
              <a:avLst>
                <a:gd name="adj" fmla="val 6631"/>
              </a:avLst>
            </a:prstGeom>
            <a:solidFill>
              <a:schemeClr val="accent2">
                <a:lumMod val="20000"/>
                <a:lumOff val="80000"/>
              </a:schemeClr>
            </a:solidFill>
            <a:ln w="12700" cap="flat" cmpd="sng" algn="ctr">
              <a:solidFill>
                <a:srgbClr val="0432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13" name="TextBox 12">
              <a:extLst>
                <a:ext uri="{FF2B5EF4-FFF2-40B4-BE49-F238E27FC236}">
                  <a16:creationId xmlns:a16="http://schemas.microsoft.com/office/drawing/2014/main" id="{7721E6D1-386E-CC42-2976-85E2ED0F3944}"/>
                </a:ext>
              </a:extLst>
            </p:cNvPr>
            <p:cNvSpPr txBox="1"/>
            <p:nvPr/>
          </p:nvSpPr>
          <p:spPr>
            <a:xfrm>
              <a:off x="2451260" y="2375599"/>
              <a:ext cx="1215671" cy="220984"/>
            </a:xfrm>
            <a:prstGeom prst="rect">
              <a:avLst/>
            </a:prstGeom>
            <a:noFill/>
          </p:spPr>
          <p:txBody>
            <a:bodyPr wrap="square">
              <a:spAutoFit/>
            </a:bodyPr>
            <a:lstStyle/>
            <a:p>
              <a:pPr algn="ctr"/>
              <a:r>
                <a:rPr lang="en-US" sz="1600" dirty="0">
                  <a:solidFill>
                    <a:srgbClr val="0432FF"/>
                  </a:solidFill>
                  <a:latin typeface="Helvetica Neue Light" panose="02000403000000020004" pitchFamily="2" charset="0"/>
                  <a:ea typeface="Helvetica Neue Light" panose="02000403000000020004" pitchFamily="2" charset="0"/>
                  <a:cs typeface="Calibri" panose="020F0502020204030204" pitchFamily="34" charset="0"/>
                </a:rPr>
                <a:t>HRP-</a:t>
              </a:r>
              <a:r>
                <a:rPr lang="en-US" sz="1600" dirty="0" err="1">
                  <a:solidFill>
                    <a:srgbClr val="0432FF"/>
                  </a:solidFill>
                  <a:latin typeface="Helvetica Neue Light" panose="02000403000000020004" pitchFamily="2" charset="0"/>
                  <a:ea typeface="Helvetica Neue Light" panose="02000403000000020004" pitchFamily="2" charset="0"/>
                  <a:cs typeface="Calibri" panose="020F0502020204030204" pitchFamily="34" charset="0"/>
                </a:rPr>
                <a:t>ERDEVp</a:t>
              </a:r>
              <a:endParaRPr lang="en-US" sz="1600" dirty="0">
                <a:solidFill>
                  <a:srgbClr val="0432FF"/>
                </a:solidFill>
                <a:latin typeface="Helvetica Neue Light" panose="02000403000000020004" pitchFamily="2" charset="0"/>
                <a:ea typeface="Helvetica Neue Light" panose="02000403000000020004" pitchFamily="2" charset="0"/>
                <a:cs typeface="Calibri" panose="020F0502020204030204" pitchFamily="34" charset="0"/>
              </a:endParaRPr>
            </a:p>
          </p:txBody>
        </p:sp>
      </p:grpSp>
      <p:sp>
        <p:nvSpPr>
          <p:cNvPr id="14" name="TextBox 13">
            <a:extLst>
              <a:ext uri="{FF2B5EF4-FFF2-40B4-BE49-F238E27FC236}">
                <a16:creationId xmlns:a16="http://schemas.microsoft.com/office/drawing/2014/main" id="{9CC5B9A7-2232-D038-5DEA-A03F0641B956}"/>
              </a:ext>
            </a:extLst>
          </p:cNvPr>
          <p:cNvSpPr txBox="1"/>
          <p:nvPr/>
        </p:nvSpPr>
        <p:spPr>
          <a:xfrm>
            <a:off x="2517060" y="4245155"/>
            <a:ext cx="1643399" cy="338554"/>
          </a:xfrm>
          <a:prstGeom prst="rect">
            <a:avLst/>
          </a:prstGeom>
          <a:noFill/>
        </p:spPr>
        <p:txBody>
          <a:bodyPr wrap="none" rtlCol="0">
            <a:spAutoFit/>
          </a:bodyPr>
          <a:lstStyle/>
          <a:p>
            <a:pPr algn="ctr"/>
            <a:r>
              <a:rPr lang="en-US" sz="1600" dirty="0">
                <a:solidFill>
                  <a:srgbClr val="FF0000"/>
                </a:solidFill>
                <a:latin typeface="Helvetica Neue Light" panose="02000403000000020004" pitchFamily="2" charset="0"/>
                <a:ea typeface="Helvetica Neue Light" panose="02000403000000020004" pitchFamily="2" charset="0"/>
                <a:cs typeface="Calibri" panose="020F0502020204030204" pitchFamily="34" charset="0"/>
              </a:rPr>
              <a:t>UWB-Only MMS</a:t>
            </a:r>
          </a:p>
        </p:txBody>
      </p:sp>
      <p:sp>
        <p:nvSpPr>
          <p:cNvPr id="15" name="Oval 14">
            <a:extLst>
              <a:ext uri="{FF2B5EF4-FFF2-40B4-BE49-F238E27FC236}">
                <a16:creationId xmlns:a16="http://schemas.microsoft.com/office/drawing/2014/main" id="{6179AE25-FE1E-8E93-6893-D629F9822477}"/>
              </a:ext>
            </a:extLst>
          </p:cNvPr>
          <p:cNvSpPr/>
          <p:nvPr/>
        </p:nvSpPr>
        <p:spPr bwMode="auto">
          <a:xfrm>
            <a:off x="3174777" y="4652604"/>
            <a:ext cx="327964" cy="323472"/>
          </a:xfrm>
          <a:prstGeom prst="ellipse">
            <a:avLst/>
          </a:prstGeom>
          <a:solidFill>
            <a:srgbClr val="FF0000"/>
          </a:solidFill>
          <a:ln>
            <a:solidFill>
              <a:srgbClr val="FF0000"/>
            </a:solid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FFFF00"/>
              </a:solidFill>
              <a:effectLst/>
              <a:latin typeface="Times New Roman" panose="02020603050405020304" pitchFamily="18" charset="0"/>
            </a:endParaRPr>
          </a:p>
        </p:txBody>
      </p:sp>
      <p:sp>
        <p:nvSpPr>
          <p:cNvPr id="16" name="TextBox 15">
            <a:extLst>
              <a:ext uri="{FF2B5EF4-FFF2-40B4-BE49-F238E27FC236}">
                <a16:creationId xmlns:a16="http://schemas.microsoft.com/office/drawing/2014/main" id="{197AEEDF-FB20-ADFE-B665-921AF1898AC9}"/>
              </a:ext>
            </a:extLst>
          </p:cNvPr>
          <p:cNvSpPr txBox="1"/>
          <p:nvPr/>
        </p:nvSpPr>
        <p:spPr>
          <a:xfrm>
            <a:off x="1554324" y="3963228"/>
            <a:ext cx="298480" cy="338554"/>
          </a:xfrm>
          <a:prstGeom prst="rect">
            <a:avLst/>
          </a:prstGeom>
          <a:noFill/>
        </p:spPr>
        <p:txBody>
          <a:bodyPr wrap="none" rtlCol="0">
            <a:spAutoFit/>
          </a:bodyPr>
          <a:lstStyle/>
          <a:p>
            <a:r>
              <a:rPr lang="en-US" sz="1600" b="1" dirty="0">
                <a:solidFill>
                  <a:srgbClr val="FFFF00"/>
                </a:solidFill>
                <a:latin typeface="+mn-lt"/>
              </a:rPr>
              <a:t>1</a:t>
            </a:r>
          </a:p>
        </p:txBody>
      </p:sp>
      <p:sp>
        <p:nvSpPr>
          <p:cNvPr id="17" name="TextBox 16">
            <a:extLst>
              <a:ext uri="{FF2B5EF4-FFF2-40B4-BE49-F238E27FC236}">
                <a16:creationId xmlns:a16="http://schemas.microsoft.com/office/drawing/2014/main" id="{B8919D43-896F-3FEE-5498-DFADB305C163}"/>
              </a:ext>
            </a:extLst>
          </p:cNvPr>
          <p:cNvSpPr txBox="1"/>
          <p:nvPr/>
        </p:nvSpPr>
        <p:spPr>
          <a:xfrm>
            <a:off x="3189519" y="4645265"/>
            <a:ext cx="298480" cy="338554"/>
          </a:xfrm>
          <a:prstGeom prst="rect">
            <a:avLst/>
          </a:prstGeom>
          <a:noFill/>
        </p:spPr>
        <p:txBody>
          <a:bodyPr wrap="none" rtlCol="0">
            <a:spAutoFit/>
          </a:bodyPr>
          <a:lstStyle/>
          <a:p>
            <a:r>
              <a:rPr lang="en-US" sz="1600" b="1" dirty="0">
                <a:solidFill>
                  <a:srgbClr val="FFFF00"/>
                </a:solidFill>
                <a:latin typeface="+mn-lt"/>
              </a:rPr>
              <a:t>2</a:t>
            </a:r>
          </a:p>
        </p:txBody>
      </p:sp>
      <p:sp>
        <p:nvSpPr>
          <p:cNvPr id="19" name="TextBox 18">
            <a:extLst>
              <a:ext uri="{FF2B5EF4-FFF2-40B4-BE49-F238E27FC236}">
                <a16:creationId xmlns:a16="http://schemas.microsoft.com/office/drawing/2014/main" id="{58D8C8BD-E90B-51BC-AFC7-B32503A5B7DD}"/>
              </a:ext>
            </a:extLst>
          </p:cNvPr>
          <p:cNvSpPr txBox="1"/>
          <p:nvPr/>
        </p:nvSpPr>
        <p:spPr>
          <a:xfrm>
            <a:off x="4800600" y="2217217"/>
            <a:ext cx="3810000" cy="3046988"/>
          </a:xfrm>
          <a:prstGeom prst="rect">
            <a:avLst/>
          </a:prstGeom>
          <a:noFill/>
        </p:spPr>
        <p:txBody>
          <a:bodyPr wrap="square">
            <a:spAutoFit/>
          </a:bodyPr>
          <a:lstStyle/>
          <a:p>
            <a:pPr marL="285750" indent="-285750">
              <a:buFont typeface="System Font Regular"/>
              <a:buChar char="☞"/>
            </a:pPr>
            <a:r>
              <a:rPr lang="en-US" sz="1600" dirty="0">
                <a:solidFill>
                  <a:srgbClr val="FF0000"/>
                </a:solidFill>
                <a:effectLst/>
                <a:latin typeface="Times New Roman" panose="02020603050405020304" pitchFamily="18" charset="0"/>
                <a:ea typeface="Times New Roman" panose="02020603050405020304" pitchFamily="18" charset="0"/>
              </a:rPr>
              <a:t>NBA-UWB MMS</a:t>
            </a:r>
          </a:p>
          <a:p>
            <a:pPr marL="742950" lvl="1" indent="-285750">
              <a:buFont typeface="System Font Regular"/>
              <a:buChar char="-"/>
            </a:pPr>
            <a:r>
              <a:rPr lang="en-US" sz="1600" dirty="0">
                <a:effectLst/>
                <a:latin typeface="Times New Roman" panose="02020603050405020304" pitchFamily="18" charset="0"/>
                <a:ea typeface="Times New Roman" panose="02020603050405020304" pitchFamily="18" charset="0"/>
              </a:rPr>
              <a:t>necessary to deliver the promise of 4ab </a:t>
            </a:r>
            <a:r>
              <a:rPr lang="en-US" sz="1600" dirty="0">
                <a:ea typeface="Times New Roman" panose="02020603050405020304" pitchFamily="18" charset="0"/>
              </a:rPr>
              <a:t>on </a:t>
            </a:r>
            <a:r>
              <a:rPr lang="en-US" sz="1600" dirty="0">
                <a:effectLst/>
                <a:latin typeface="Times New Roman" panose="02020603050405020304" pitchFamily="18" charset="0"/>
                <a:ea typeface="Times New Roman" panose="02020603050405020304" pitchFamily="18" charset="0"/>
              </a:rPr>
              <a:t>link budget improvement of 4ab </a:t>
            </a:r>
            <a:r>
              <a:rPr lang="en-US" sz="1600" dirty="0" err="1">
                <a:effectLst/>
                <a:latin typeface="Times New Roman" panose="02020603050405020304" pitchFamily="18" charset="0"/>
                <a:ea typeface="Times New Roman" panose="02020603050405020304" pitchFamily="18" charset="0"/>
              </a:rPr>
              <a:t>wrt</a:t>
            </a:r>
            <a:r>
              <a:rPr lang="en-US" sz="1600" dirty="0">
                <a:effectLst/>
                <a:latin typeface="Times New Roman" panose="02020603050405020304" pitchFamily="18" charset="0"/>
                <a:ea typeface="Times New Roman" panose="02020603050405020304" pitchFamily="18" charset="0"/>
              </a:rPr>
              <a:t> 4z</a:t>
            </a:r>
          </a:p>
          <a:p>
            <a:pPr marL="742950" lvl="1" indent="-285750">
              <a:buFont typeface="System Font Regular"/>
              <a:buChar char="-"/>
            </a:pPr>
            <a:r>
              <a:rPr lang="en-US" sz="1600" dirty="0">
                <a:ea typeface="Times New Roman" panose="02020603050405020304" pitchFamily="18" charset="0"/>
              </a:rPr>
              <a:t>UNII-3 is mandated</a:t>
            </a:r>
          </a:p>
          <a:p>
            <a:pPr marL="1200150" lvl="2" indent="-285750">
              <a:buFont typeface="System Font Regular"/>
              <a:buChar char="-"/>
            </a:pPr>
            <a:r>
              <a:rPr lang="en-US" sz="1600" dirty="0">
                <a:ea typeface="Times New Roman" panose="02020603050405020304" pitchFamily="18" charset="0"/>
              </a:rPr>
              <a:t>5.725 – 5.850 GHz</a:t>
            </a:r>
          </a:p>
          <a:p>
            <a:pPr marL="742950" lvl="1" indent="-285750">
              <a:buFont typeface="System Font Regular"/>
              <a:buChar char="-"/>
            </a:pPr>
            <a:r>
              <a:rPr lang="en-US" sz="1600" dirty="0">
                <a:effectLst/>
                <a:latin typeface="Times New Roman" panose="02020603050405020304" pitchFamily="18" charset="0"/>
                <a:ea typeface="Times New Roman" panose="02020603050405020304" pitchFamily="18" charset="0"/>
              </a:rPr>
              <a:t>UNII-5 is optional</a:t>
            </a:r>
          </a:p>
          <a:p>
            <a:pPr marL="1200150" lvl="2" indent="-285750">
              <a:buFont typeface="System Font Regular"/>
              <a:buChar char="-"/>
            </a:pPr>
            <a:r>
              <a:rPr lang="en-US" sz="1600" dirty="0">
                <a:ea typeface="Times New Roman" panose="02020603050405020304" pitchFamily="18" charset="0"/>
              </a:rPr>
              <a:t>5.925 – 6.425 GHz</a:t>
            </a:r>
            <a:endParaRPr lang="en-US" sz="1600" dirty="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pPr>
            <a:endParaRPr lang="en-US" sz="1600" dirty="0">
              <a:effectLst/>
              <a:latin typeface="Times New Roman" panose="02020603050405020304" pitchFamily="18" charset="0"/>
              <a:ea typeface="Times New Roman" panose="02020603050405020304" pitchFamily="18" charset="0"/>
            </a:endParaRPr>
          </a:p>
          <a:p>
            <a:pPr marL="285750" indent="-285750">
              <a:buFont typeface="System Font Regular"/>
              <a:buChar char="☞"/>
            </a:pPr>
            <a:r>
              <a:rPr lang="en-US" sz="1600" dirty="0">
                <a:solidFill>
                  <a:srgbClr val="FF0000"/>
                </a:solidFill>
                <a:ea typeface="Times New Roman" panose="02020603050405020304" pitchFamily="18" charset="0"/>
              </a:rPr>
              <a:t>UWB-Only MMS</a:t>
            </a:r>
          </a:p>
          <a:p>
            <a:pPr marL="742950" lvl="1" indent="-285750">
              <a:buFont typeface="System Font Regular"/>
              <a:buChar char="-"/>
            </a:pPr>
            <a:r>
              <a:rPr lang="en-US" sz="1600" dirty="0"/>
              <a:t>UNII-3/5 is not always available for NBA operations</a:t>
            </a:r>
          </a:p>
        </p:txBody>
      </p:sp>
      <p:sp>
        <p:nvSpPr>
          <p:cNvPr id="20" name="TextBox 19">
            <a:extLst>
              <a:ext uri="{FF2B5EF4-FFF2-40B4-BE49-F238E27FC236}">
                <a16:creationId xmlns:a16="http://schemas.microsoft.com/office/drawing/2014/main" id="{FC0AFEFB-D817-5B95-901C-2AD69D05BEDF}"/>
              </a:ext>
            </a:extLst>
          </p:cNvPr>
          <p:cNvSpPr txBox="1"/>
          <p:nvPr/>
        </p:nvSpPr>
        <p:spPr>
          <a:xfrm>
            <a:off x="552967" y="6108223"/>
            <a:ext cx="2301193" cy="307777"/>
          </a:xfrm>
          <a:prstGeom prst="rect">
            <a:avLst/>
          </a:prstGeom>
          <a:noFill/>
        </p:spPr>
        <p:txBody>
          <a:bodyPr wrap="square">
            <a:spAutoFit/>
          </a:bodyPr>
          <a:lstStyle/>
          <a:p>
            <a:r>
              <a:rPr lang="en-US" sz="1400" dirty="0"/>
              <a:t>Note: NB refers to O-QPSK</a:t>
            </a:r>
          </a:p>
        </p:txBody>
      </p:sp>
      <p:sp>
        <p:nvSpPr>
          <p:cNvPr id="25" name="Date Placeholder 1">
            <a:extLst>
              <a:ext uri="{FF2B5EF4-FFF2-40B4-BE49-F238E27FC236}">
                <a16:creationId xmlns:a16="http://schemas.microsoft.com/office/drawing/2014/main" id="{93ABD963-968B-387B-96C4-A57445187DE5}"/>
              </a:ext>
            </a:extLst>
          </p:cNvPr>
          <p:cNvSpPr>
            <a:spLocks noGrp="1"/>
          </p:cNvSpPr>
          <p:nvPr>
            <p:ph type="dt" sz="half" idx="10"/>
          </p:nvPr>
        </p:nvSpPr>
        <p:spPr>
          <a:xfrm>
            <a:off x="685800" y="378281"/>
            <a:ext cx="1600200" cy="215444"/>
          </a:xfrm>
        </p:spPr>
        <p:txBody>
          <a:bodyPr/>
          <a:lstStyle/>
          <a:p>
            <a:r>
              <a:rPr lang="en-US" altLang="en-US" dirty="0"/>
              <a:t>May 2023</a:t>
            </a:r>
          </a:p>
        </p:txBody>
      </p:sp>
      <p:sp>
        <p:nvSpPr>
          <p:cNvPr id="26" name="Rectangle 7">
            <a:extLst>
              <a:ext uri="{FF2B5EF4-FFF2-40B4-BE49-F238E27FC236}">
                <a16:creationId xmlns:a16="http://schemas.microsoft.com/office/drawing/2014/main" id="{4A175A41-C896-24F0-769A-EB59EC935160}"/>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15-23-0218-00-04ab</a:t>
            </a:r>
            <a:endParaRPr lang="en-US" altLang="en-US" sz="1400" b="1" dirty="0"/>
          </a:p>
        </p:txBody>
      </p:sp>
    </p:spTree>
    <p:extLst>
      <p:ext uri="{BB962C8B-B14F-4D97-AF65-F5344CB8AC3E}">
        <p14:creationId xmlns:p14="http://schemas.microsoft.com/office/powerpoint/2010/main" val="46686597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27392</TotalTime>
  <Words>1758</Words>
  <Application>Microsoft Macintosh PowerPoint</Application>
  <PresentationFormat>On-screen Show (4:3)</PresentationFormat>
  <Paragraphs>450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System Font Regular</vt:lpstr>
      <vt:lpstr>Arial</vt:lpstr>
      <vt:lpstr>Calibri</vt:lpstr>
      <vt:lpstr>Courier New</vt:lpstr>
      <vt:lpstr>Helvetica</vt:lpstr>
      <vt:lpstr>Helvetica Neue Light</vt:lpstr>
      <vt:lpstr>Times New Roman</vt:lpstr>
      <vt:lpstr>Office Theme</vt:lpstr>
      <vt:lpstr>PowerPoint Presentation</vt:lpstr>
      <vt:lpstr>PowerPoint Presentation</vt:lpstr>
      <vt:lpstr>Illustration of MMS Packet</vt:lpstr>
      <vt:lpstr>Ingredients on Table: NB Config #</vt:lpstr>
      <vt:lpstr>Ingredients on Table: UWB SHR</vt:lpstr>
      <vt:lpstr>Ingredients on Table: MMRS Idx, MMRS Gap, N_MSR, Number of RSFs </vt:lpstr>
      <vt:lpstr>Ingredients on Table: STS Segment Length, Number of RIFs</vt:lpstr>
      <vt:lpstr>How to Manage All of These? </vt:lpstr>
      <vt:lpstr>Solution-1: Advanced Ranging Device</vt:lpstr>
      <vt:lpstr>Solution-2: Mandate Min &amp; Define Max</vt:lpstr>
      <vt:lpstr>1. MMRS Configurations RSF PSD vs MMRS Gap Size</vt:lpstr>
      <vt:lpstr>MMRS Configurations</vt:lpstr>
      <vt:lpstr>2. NBA-UWB RSF-Only MMS</vt:lpstr>
      <vt:lpstr>NBA-UWB RSF-Only MMS</vt:lpstr>
      <vt:lpstr>3. NBA-UWB Mixed MMS</vt:lpstr>
      <vt:lpstr>NBA-UWB Mixed MMS</vt:lpstr>
      <vt:lpstr>4. UWB-Only MMS</vt:lpstr>
      <vt:lpstr>UWB-Only MMS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Ersen Ekrem</dc:creator>
  <cp:keywords/>
  <dc:description>&lt;doc#&gt;</dc:description>
  <cp:lastModifiedBy>Xiliang Luo</cp:lastModifiedBy>
  <cp:revision>1354</cp:revision>
  <cp:lastPrinted>1998-02-10T13:28:06Z</cp:lastPrinted>
  <dcterms:created xsi:type="dcterms:W3CDTF">2021-07-16T20:39:58Z</dcterms:created>
  <dcterms:modified xsi:type="dcterms:W3CDTF">2023-05-11T17:16:06Z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