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259" r:id="rId2"/>
    <p:sldId id="963" r:id="rId3"/>
    <p:sldId id="990" r:id="rId4"/>
    <p:sldId id="1046" r:id="rId5"/>
    <p:sldId id="1047" r:id="rId6"/>
    <p:sldId id="1048" r:id="rId7"/>
    <p:sldId id="256" r:id="rId8"/>
    <p:sldId id="965" r:id="rId9"/>
    <p:sldId id="98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68" d="100"/>
          <a:sy n="168" d="100"/>
        </p:scale>
        <p:origin x="162" y="162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doc.:IEEE802.15-23-0211r0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revise-document?t=9003500040%7F0" TargetMode="External"/><Relationship Id="rId2" Type="http://schemas.openxmlformats.org/officeDocument/2006/relationships/hyperlink" Target="https://mentor.ieee.org/802.15/dcn/23/15-23-0209-00-016t-0-8-comments.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36100040%7F7" TargetMode="External"/><Relationship Id="rId4" Type="http://schemas.openxmlformats.org/officeDocument/2006/relationships/hyperlink" Target="https://mentor.ieee.org/802.15/dcn/22/15-22-0643-07-016t-direct-peer-to-peer.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25</a:t>
            </a:r>
            <a:r>
              <a:rPr lang="en-US" baseline="30000" dirty="0"/>
              <a:t>th</a:t>
            </a:r>
            <a:r>
              <a:rPr lang="en-US" dirty="0"/>
              <a:t>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r>
              <a:rPr lang="en-US" dirty="0"/>
              <a:t>Agenda review and Approval</a:t>
            </a:r>
          </a:p>
          <a:p>
            <a:pPr lvl="1"/>
            <a:r>
              <a:rPr lang="en-US" dirty="0"/>
              <a:t>Review Draft D0.9</a:t>
            </a:r>
          </a:p>
          <a:p>
            <a:pPr lvl="1"/>
            <a:r>
              <a:rPr lang="en-US" dirty="0"/>
              <a:t>Review contributions </a:t>
            </a:r>
          </a:p>
          <a:p>
            <a:pPr lvl="1"/>
            <a:r>
              <a:rPr lang="en-US"/>
              <a:t>Initiate WG </a:t>
            </a:r>
            <a:r>
              <a:rPr lang="en-US" dirty="0"/>
              <a:t>Comment Collection</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 25 Teleconference</a:t>
            </a:r>
          </a:p>
        </p:txBody>
      </p:sp>
      <p:sp>
        <p:nvSpPr>
          <p:cNvPr id="7" name="TextBox 6">
            <a:extLst>
              <a:ext uri="{FF2B5EF4-FFF2-40B4-BE49-F238E27FC236}">
                <a16:creationId xmlns:a16="http://schemas.microsoft.com/office/drawing/2014/main" id="{55C39544-CC8B-35CD-CA68-43317D1DA953}"/>
              </a:ext>
            </a:extLst>
          </p:cNvPr>
          <p:cNvSpPr txBox="1"/>
          <p:nvPr/>
        </p:nvSpPr>
        <p:spPr>
          <a:xfrm>
            <a:off x="838200" y="1524000"/>
            <a:ext cx="9982200" cy="400110"/>
          </a:xfrm>
          <a:prstGeom prst="rect">
            <a:avLst/>
          </a:prstGeom>
          <a:noFill/>
        </p:spPr>
        <p:txBody>
          <a:bodyPr wrap="square" rtlCol="0">
            <a:spAutoFit/>
          </a:bodyPr>
          <a:lstStyle/>
          <a:p>
            <a:r>
              <a:rPr lang="en-US" sz="2000" dirty="0"/>
              <a:t>Latest Draft P802.16t_D0.9.pdf             2023-03-30 18:30  2.7M </a:t>
            </a:r>
          </a:p>
        </p:txBody>
      </p:sp>
      <p:graphicFrame>
        <p:nvGraphicFramePr>
          <p:cNvPr id="3" name="Table 2">
            <a:extLst>
              <a:ext uri="{FF2B5EF4-FFF2-40B4-BE49-F238E27FC236}">
                <a16:creationId xmlns:a16="http://schemas.microsoft.com/office/drawing/2014/main" id="{F3D4D5AF-C380-76B5-BFFC-3ABCC1352CD1}"/>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4075196025"/>
                    </a:ext>
                  </a:extLst>
                </a:gridCol>
                <a:gridCol w="1168400">
                  <a:extLst>
                    <a:ext uri="{9D8B030D-6E8A-4147-A177-3AD203B41FA5}">
                      <a16:colId xmlns:a16="http://schemas.microsoft.com/office/drawing/2014/main" val="3350928489"/>
                    </a:ext>
                  </a:extLst>
                </a:gridCol>
                <a:gridCol w="1168400">
                  <a:extLst>
                    <a:ext uri="{9D8B030D-6E8A-4147-A177-3AD203B41FA5}">
                      <a16:colId xmlns:a16="http://schemas.microsoft.com/office/drawing/2014/main" val="3728340378"/>
                    </a:ext>
                  </a:extLst>
                </a:gridCol>
                <a:gridCol w="1168400">
                  <a:extLst>
                    <a:ext uri="{9D8B030D-6E8A-4147-A177-3AD203B41FA5}">
                      <a16:colId xmlns:a16="http://schemas.microsoft.com/office/drawing/2014/main" val="2463210429"/>
                    </a:ext>
                  </a:extLst>
                </a:gridCol>
                <a:gridCol w="1168400">
                  <a:extLst>
                    <a:ext uri="{9D8B030D-6E8A-4147-A177-3AD203B41FA5}">
                      <a16:colId xmlns:a16="http://schemas.microsoft.com/office/drawing/2014/main" val="3898169947"/>
                    </a:ext>
                  </a:extLst>
                </a:gridCol>
                <a:gridCol w="1168400">
                  <a:extLst>
                    <a:ext uri="{9D8B030D-6E8A-4147-A177-3AD203B41FA5}">
                      <a16:colId xmlns:a16="http://schemas.microsoft.com/office/drawing/2014/main" val="4277423707"/>
                    </a:ext>
                  </a:extLst>
                </a:gridCol>
                <a:gridCol w="1168400">
                  <a:extLst>
                    <a:ext uri="{9D8B030D-6E8A-4147-A177-3AD203B41FA5}">
                      <a16:colId xmlns:a16="http://schemas.microsoft.com/office/drawing/2014/main" val="1984441544"/>
                    </a:ext>
                  </a:extLst>
                </a:gridCol>
                <a:gridCol w="1168400">
                  <a:extLst>
                    <a:ext uri="{9D8B030D-6E8A-4147-A177-3AD203B41FA5}">
                      <a16:colId xmlns:a16="http://schemas.microsoft.com/office/drawing/2014/main" val="84564594"/>
                    </a:ext>
                  </a:extLst>
                </a:gridCol>
                <a:gridCol w="1168400">
                  <a:extLst>
                    <a:ext uri="{9D8B030D-6E8A-4147-A177-3AD203B41FA5}">
                      <a16:colId xmlns:a16="http://schemas.microsoft.com/office/drawing/2014/main" val="1823022831"/>
                    </a:ext>
                  </a:extLst>
                </a:gridCol>
              </a:tblGrid>
              <a:tr h="0">
                <a:tc>
                  <a:txBody>
                    <a:bodyPr/>
                    <a:lstStyle/>
                    <a:p>
                      <a:r>
                        <a:rPr lang="en-US"/>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209</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0.8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25-Apr-2023 00:11:01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753253262"/>
                  </a:ext>
                </a:extLst>
              </a:tr>
              <a:tr h="0">
                <a:tc>
                  <a:txBody>
                    <a:bodyPr/>
                    <a:lstStyle/>
                    <a:p>
                      <a:r>
                        <a:rPr lang="en-US"/>
                        <a:t>18-Apr-2023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7</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18-Apr-2023 09:15:02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76172878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Plan for draft review</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pPr lvl="1">
              <a:buFont typeface="Wingdings" panose="05000000000000000000" pitchFamily="2" charset="2"/>
              <a:buChar char="ü"/>
            </a:pPr>
            <a:r>
              <a:rPr lang="en-US" dirty="0"/>
              <a:t>Harry to adopt and incorporate 643r5 except for DPP Mode 2 TDD </a:t>
            </a:r>
          </a:p>
          <a:p>
            <a:pPr lvl="1">
              <a:buFont typeface="Wingdings" panose="05000000000000000000" pitchFamily="2" charset="2"/>
              <a:buChar char="ü"/>
            </a:pPr>
            <a:r>
              <a:rPr lang="en-US" dirty="0"/>
              <a:t>Doc 158 revision on  Cyber Security – follow up document to be submitted by Yael from </a:t>
            </a:r>
            <a:r>
              <a:rPr lang="en-US" dirty="0" err="1"/>
              <a:t>Ondas</a:t>
            </a:r>
            <a:r>
              <a:rPr lang="en-US" dirty="0"/>
              <a:t>.  March 21</a:t>
            </a:r>
          </a:p>
          <a:p>
            <a:pPr lvl="1">
              <a:buFont typeface="Wingdings" panose="05000000000000000000" pitchFamily="2" charset="2"/>
              <a:buChar char="ü"/>
            </a:pPr>
            <a:r>
              <a:rPr lang="en-US" dirty="0"/>
              <a:t>Complete Draft 0.8       Harry to provide to TG by March 27</a:t>
            </a:r>
          </a:p>
          <a:p>
            <a:pPr lvl="1">
              <a:buFont typeface="Wingdings" panose="05000000000000000000" pitchFamily="2" charset="2"/>
              <a:buChar char="ü"/>
            </a:pPr>
            <a:r>
              <a:rPr lang="en-US" dirty="0"/>
              <a:t>Teleconference with Task Group to review of D0.8    Wednesday April 5 - 8am PT</a:t>
            </a:r>
          </a:p>
          <a:p>
            <a:pPr lvl="1">
              <a:buFont typeface="Wingdings" panose="05000000000000000000" pitchFamily="2" charset="2"/>
              <a:buChar char="ü"/>
            </a:pPr>
            <a:r>
              <a:rPr lang="en-US" dirty="0"/>
              <a:t>Any changes from review to become draft D0.9</a:t>
            </a:r>
          </a:p>
          <a:p>
            <a:pPr lvl="1"/>
            <a:r>
              <a:rPr lang="en-US" dirty="0"/>
              <a:t>Review Draft D0.9 on April 25 Teleconference</a:t>
            </a:r>
          </a:p>
          <a:p>
            <a:pPr lvl="1"/>
            <a:r>
              <a:rPr lang="en-US" dirty="0"/>
              <a:t>Initiate WG Comment Collection on Draft 0.9  Monday May 1</a:t>
            </a:r>
          </a:p>
          <a:p>
            <a:pPr lvl="1"/>
            <a:r>
              <a:rPr lang="en-US" dirty="0"/>
              <a:t>Review and resolve D0.0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8F28-3456-71F7-A613-9F42FD88D8B1}"/>
              </a:ext>
            </a:extLst>
          </p:cNvPr>
          <p:cNvSpPr>
            <a:spLocks noGrp="1"/>
          </p:cNvSpPr>
          <p:nvPr>
            <p:ph type="title"/>
          </p:nvPr>
        </p:nvSpPr>
        <p:spPr/>
        <p:txBody>
          <a:bodyPr/>
          <a:lstStyle/>
          <a:p>
            <a:r>
              <a:rPr lang="en-US" dirty="0"/>
              <a:t>April 5 Teleconference Discussion / Minutes</a:t>
            </a:r>
          </a:p>
        </p:txBody>
      </p:sp>
      <p:sp>
        <p:nvSpPr>
          <p:cNvPr id="3" name="Content Placeholder 2">
            <a:extLst>
              <a:ext uri="{FF2B5EF4-FFF2-40B4-BE49-F238E27FC236}">
                <a16:creationId xmlns:a16="http://schemas.microsoft.com/office/drawing/2014/main" id="{EF2F4BEE-ED19-B9FB-71C8-BF44D30BFEC4}"/>
              </a:ext>
            </a:extLst>
          </p:cNvPr>
          <p:cNvSpPr>
            <a:spLocks noGrp="1"/>
          </p:cNvSpPr>
          <p:nvPr>
            <p:ph idx="1"/>
          </p:nvPr>
        </p:nvSpPr>
        <p:spPr/>
        <p:txBody>
          <a:bodyPr>
            <a:normAutofit fontScale="77500" lnSpcReduction="20000"/>
          </a:bodyPr>
          <a:lstStyle/>
          <a:p>
            <a:r>
              <a:rPr lang="en-US" dirty="0"/>
              <a:t>Attendees Tim Godfrey, Harry Bims, Menashe Shahar, Vishal K, Juha Juntunen.</a:t>
            </a:r>
          </a:p>
          <a:p>
            <a:r>
              <a:rPr lang="en-US" dirty="0"/>
              <a:t>Review comments in document 203, capture resolutions from this teleconference in r1. </a:t>
            </a:r>
          </a:p>
          <a:p>
            <a:r>
              <a:rPr lang="en-US" dirty="0"/>
              <a:t>Review Doc 802.15-22-643r6. </a:t>
            </a:r>
          </a:p>
          <a:p>
            <a:r>
              <a:rPr lang="en-US" dirty="0"/>
              <a:t>Next Steps</a:t>
            </a:r>
          </a:p>
          <a:p>
            <a:pPr lvl="1"/>
            <a:r>
              <a:rPr lang="en-US" dirty="0"/>
              <a:t>643r7 to be posted</a:t>
            </a:r>
          </a:p>
          <a:p>
            <a:pPr lvl="1"/>
            <a:r>
              <a:rPr lang="en-US" dirty="0"/>
              <a:t>Vishal implements cross-reference fixes</a:t>
            </a:r>
          </a:p>
          <a:p>
            <a:pPr lvl="1"/>
            <a:r>
              <a:rPr lang="en-US" dirty="0"/>
              <a:t>Security document 201r0 replaces previous contribution 193r0 – to be reviewed. </a:t>
            </a:r>
          </a:p>
          <a:p>
            <a:r>
              <a:rPr lang="en-US" dirty="0"/>
              <a:t>Teleconference April 25 at 8am PDT to review updates and approve content for D0.9</a:t>
            </a:r>
          </a:p>
          <a:p>
            <a:pPr lvl="1"/>
            <a:r>
              <a:rPr lang="en-US" dirty="0"/>
              <a:t>Based on teleconference discussion Next Draft 0.9 to be created</a:t>
            </a:r>
          </a:p>
          <a:p>
            <a:pPr lvl="1"/>
            <a:r>
              <a:rPr lang="en-US" dirty="0"/>
              <a:t>Task Group Comment Collection ongoing. </a:t>
            </a:r>
          </a:p>
          <a:p>
            <a:pPr lvl="1"/>
            <a:r>
              <a:rPr lang="en-US" dirty="0"/>
              <a:t>In Orlando discuss and resolve final comments on D0.9</a:t>
            </a:r>
          </a:p>
          <a:p>
            <a:r>
              <a:rPr lang="en-US" dirty="0"/>
              <a:t>Following Orlando, create 1.0 and conduct WG Letter Ballot</a:t>
            </a:r>
          </a:p>
          <a:p>
            <a:pPr lvl="1"/>
            <a:endParaRPr lang="en-US" dirty="0"/>
          </a:p>
          <a:p>
            <a:endParaRPr lang="en-US" dirty="0"/>
          </a:p>
        </p:txBody>
      </p:sp>
      <p:sp>
        <p:nvSpPr>
          <p:cNvPr id="4" name="Date Placeholder 3">
            <a:extLst>
              <a:ext uri="{FF2B5EF4-FFF2-40B4-BE49-F238E27FC236}">
                <a16:creationId xmlns:a16="http://schemas.microsoft.com/office/drawing/2014/main" id="{60239DD8-F9FD-7B79-6879-28462419FCA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35B896E9-415D-6176-AED0-BCEA15CCF8C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D282746-60D4-4DE4-D455-037CC7C88B8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279510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EC32-2E24-7D8C-6178-24955735CD86}"/>
              </a:ext>
            </a:extLst>
          </p:cNvPr>
          <p:cNvSpPr>
            <a:spLocks noGrp="1"/>
          </p:cNvSpPr>
          <p:nvPr>
            <p:ph type="title"/>
          </p:nvPr>
        </p:nvSpPr>
        <p:spPr/>
        <p:txBody>
          <a:bodyPr/>
          <a:lstStyle/>
          <a:p>
            <a:r>
              <a:rPr lang="en-US" dirty="0"/>
              <a:t>April 25 Teleconference – discussion/minutes</a:t>
            </a:r>
          </a:p>
        </p:txBody>
      </p:sp>
      <p:sp>
        <p:nvSpPr>
          <p:cNvPr id="3" name="Content Placeholder 2">
            <a:extLst>
              <a:ext uri="{FF2B5EF4-FFF2-40B4-BE49-F238E27FC236}">
                <a16:creationId xmlns:a16="http://schemas.microsoft.com/office/drawing/2014/main" id="{EC7392AF-9CEB-7196-DBC3-2FB831FBABAB}"/>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C1F10E5C-4767-0698-70C5-B68147ED085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455F59C3-05CC-180B-792F-8A9051C6A49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7D2197-74B5-9E84-BBC8-F2EB2ECA2C42}"/>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18128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31086</TotalTime>
  <Words>680</Words>
  <Application>Microsoft Office PowerPoint</Application>
  <PresentationFormat>Widescreen</PresentationFormat>
  <Paragraphs>134</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Custom Design</vt:lpstr>
      <vt:lpstr>PowerPoint Presentation</vt:lpstr>
      <vt:lpstr>Opening</vt:lpstr>
      <vt:lpstr>Contributions for April 25 Teleconference</vt:lpstr>
      <vt:lpstr>Plan for draft review</vt:lpstr>
      <vt:lpstr>April 5 Teleconference Discussion / Minutes</vt:lpstr>
      <vt:lpstr>April 25 Teleconference – discussion/minutes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682</cp:revision>
  <cp:lastPrinted>1998-02-10T13:28:06Z</cp:lastPrinted>
  <dcterms:created xsi:type="dcterms:W3CDTF">2020-01-06T16:34:14Z</dcterms:created>
  <dcterms:modified xsi:type="dcterms:W3CDTF">2023-04-25T13:58:16Z</dcterms:modified>
</cp:coreProperties>
</file>