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1" r:id="rId6"/>
    <p:sldId id="359"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15" autoAdjust="0"/>
  </p:normalViewPr>
  <p:slideViewPr>
    <p:cSldViewPr>
      <p:cViewPr varScale="1">
        <p:scale>
          <a:sx n="86" d="100"/>
          <a:sy n="86" d="100"/>
        </p:scale>
        <p:origin x="562" y="5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404628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229394"/>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&lt;15-23-0208-00-04ab&gt;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477794"/>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29394"/>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April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534194"/>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Some thoughts on MAC interactions for sensing</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23rd April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[Some thoughts on sensing MAC]</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[Sensing MAC interactions.]</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prompt discussion on MAC interactions for sensing and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800600"/>
          </a:xfrm>
        </p:spPr>
        <p:txBody>
          <a:bodyPr>
            <a:normAutofit/>
          </a:bodyPr>
          <a:lstStyle/>
          <a:p>
            <a:pPr marL="0" indent="0">
              <a:lnSpc>
                <a:spcPct val="120000"/>
              </a:lnSpc>
              <a:spcBef>
                <a:spcPts val="600"/>
              </a:spcBef>
              <a:buNone/>
            </a:pPr>
            <a:r>
              <a:rPr lang="en-US" sz="2400" dirty="0">
                <a:latin typeface="Arial" charset="0"/>
              </a:rPr>
              <a:t>Some thoughts about how sensing might operate and be controlled:</a:t>
            </a:r>
          </a:p>
          <a:p>
            <a:pPr>
              <a:lnSpc>
                <a:spcPct val="120000"/>
              </a:lnSpc>
              <a:spcBef>
                <a:spcPts val="600"/>
              </a:spcBef>
            </a:pPr>
            <a:r>
              <a:rPr lang="en-US" sz="2400" dirty="0">
                <a:latin typeface="Arial" charset="0"/>
              </a:rPr>
              <a:t>What primitives are used by upper layer to initiate sensing operations?</a:t>
            </a:r>
          </a:p>
          <a:p>
            <a:pPr>
              <a:lnSpc>
                <a:spcPct val="120000"/>
              </a:lnSpc>
              <a:spcBef>
                <a:spcPts val="600"/>
              </a:spcBef>
            </a:pPr>
            <a:r>
              <a:rPr lang="en-US" sz="2400" dirty="0">
                <a:latin typeface="Arial" charset="0"/>
              </a:rPr>
              <a:t>What primitives are issued by the MAC to inform the upper layer of progress?</a:t>
            </a:r>
          </a:p>
          <a:p>
            <a:pPr>
              <a:lnSpc>
                <a:spcPct val="120000"/>
              </a:lnSpc>
              <a:spcBef>
                <a:spcPts val="600"/>
              </a:spcBef>
            </a:pPr>
            <a:r>
              <a:rPr lang="en-US" sz="2400" dirty="0">
                <a:latin typeface="Arial" charset="0"/>
              </a:rPr>
              <a:t>Look at the interactions necessary in similar way as is done for 4z ranging.</a:t>
            </a:r>
          </a:p>
          <a:p>
            <a:pPr>
              <a:lnSpc>
                <a:spcPct val="120000"/>
              </a:lnSpc>
              <a:spcBef>
                <a:spcPts val="600"/>
              </a:spcBef>
            </a:pPr>
            <a:endParaRPr lang="en-US" sz="2400" dirty="0">
              <a:latin typeface="Arial" charset="0"/>
            </a:endParaRPr>
          </a:p>
          <a:p>
            <a:pPr>
              <a:lnSpc>
                <a:spcPct val="120000"/>
              </a:lnSpc>
              <a:spcBef>
                <a:spcPts val="600"/>
              </a:spcBef>
            </a:pPr>
            <a:r>
              <a:rPr lang="en-US" sz="2400" dirty="0">
                <a:latin typeface="Arial" charset="0"/>
              </a:rPr>
              <a:t>A possible scenario is presented on the next slide:</a:t>
            </a:r>
          </a:p>
          <a:p>
            <a:pPr lvl="1">
              <a:lnSpc>
                <a:spcPct val="120000"/>
              </a:lnSpc>
              <a:spcBef>
                <a:spcPts val="600"/>
              </a:spcBef>
            </a:pPr>
            <a:r>
              <a:rPr lang="en-US" sz="1900" dirty="0">
                <a:latin typeface="Arial" charset="0"/>
              </a:rPr>
              <a:t>This is a message sequence chart with embedded commentary</a:t>
            </a:r>
          </a:p>
          <a:p>
            <a:pPr lvl="1">
              <a:lnSpc>
                <a:spcPct val="120000"/>
              </a:lnSpc>
              <a:spcBef>
                <a:spcPts val="600"/>
              </a:spcBef>
            </a:pPr>
            <a:r>
              <a:rPr lang="en-US" sz="1900" dirty="0">
                <a:latin typeface="Arial" charset="0"/>
              </a:rPr>
              <a:t>It considers two devices interacting which covers both monostatic and multistatic cases.</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802F86-2B29-4FC0-8BE1-5D68B8CA03F5}"/>
              </a:ext>
            </a:extLst>
          </p:cNvPr>
          <p:cNvPicPr>
            <a:picLocks noChangeAspect="1"/>
          </p:cNvPicPr>
          <p:nvPr/>
        </p:nvPicPr>
        <p:blipFill>
          <a:blip r:embed="rId3"/>
          <a:stretch>
            <a:fillRect/>
          </a:stretch>
        </p:blipFill>
        <p:spPr>
          <a:xfrm>
            <a:off x="685006" y="610394"/>
            <a:ext cx="10823296" cy="5878220"/>
          </a:xfrm>
          <a:prstGeom prst="rect">
            <a:avLst/>
          </a:prstGeom>
        </p:spPr>
      </p:pic>
    </p:spTree>
    <p:extLst>
      <p:ext uri="{BB962C8B-B14F-4D97-AF65-F5344CB8AC3E}">
        <p14:creationId xmlns:p14="http://schemas.microsoft.com/office/powerpoint/2010/main" val="782345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ED4D96D9-CB50-4645-9D48-2DC393ACBBF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372</Words>
  <Application>Microsoft Office PowerPoint</Application>
  <PresentationFormat>Custom</PresentationFormat>
  <Paragraphs>38</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Introduction</vt:lpstr>
      <vt:lpstr>PowerPoint Presentation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1187</cp:revision>
  <cp:lastPrinted>2015-07-14T16:02:16Z</cp:lastPrinted>
  <dcterms:created xsi:type="dcterms:W3CDTF">2009-07-12T16:25:16Z</dcterms:created>
  <dcterms:modified xsi:type="dcterms:W3CDTF">2023-04-23T19:26:28Z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ee06a485-f73e-4c41-8f85-b8c2bdda1341</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