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39" r:id="rId22"/>
    <p:sldId id="2440" r:id="rId23"/>
    <p:sldId id="2389" r:id="rId24"/>
    <p:sldId id="2426" r:id="rId25"/>
    <p:sldId id="2438"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802.15-23-0206-01-04ab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21 April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25-April-2023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70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2">
                    <a:lumMod val="50000"/>
                    <a:lumOff val="50000"/>
                  </a:schemeClr>
                </a:solidFill>
              </a:rPr>
              <a:t>MAC interactions for sensing (deferred to May 9</a:t>
            </a:r>
            <a:r>
              <a:rPr lang="en-US" baseline="30000" dirty="0">
                <a:solidFill>
                  <a:schemeClr val="tx2">
                    <a:lumMod val="50000"/>
                    <a:lumOff val="50000"/>
                  </a:schemeClr>
                </a:solidFill>
              </a:rPr>
              <a:t>th</a:t>
            </a:r>
            <a:r>
              <a:rPr lang="en-US" dirty="0">
                <a:solidFill>
                  <a:schemeClr val="tx2">
                    <a:lumMod val="50000"/>
                    <a:lumOff val="50000"/>
                  </a:schemeClr>
                </a:solidFill>
              </a:rPr>
              <a:t>)</a:t>
            </a:r>
          </a:p>
          <a:p>
            <a:pPr marL="914400" lvl="1" indent="-514350">
              <a:buFont typeface="+mj-lt"/>
              <a:buAutoNum type="alphaLcPeriod"/>
            </a:pPr>
            <a:r>
              <a:rPr lang="en-US" dirty="0"/>
              <a:t>NB PHY assisted CCA for UWB medium access</a:t>
            </a:r>
          </a:p>
          <a:p>
            <a:pPr marL="914400" lvl="1" indent="-514350">
              <a:buFont typeface="+mj-lt"/>
              <a:buAutoNum type="alphaLcPeriod"/>
            </a:pPr>
            <a:r>
              <a:rPr lang="en-US" dirty="0"/>
              <a:t>TG6ma Coordination</a:t>
            </a:r>
          </a:p>
          <a:p>
            <a:pPr marL="514350" indent="-514350">
              <a:buFont typeface="+mj-lt"/>
              <a:buAutoNum type="arabicPeriod"/>
            </a:pPr>
            <a:r>
              <a:rPr lang="en-US" dirty="0">
                <a:solidFill>
                  <a:schemeClr val="tx2">
                    <a:lumMod val="50000"/>
                    <a:lumOff val="50000"/>
                  </a:schemeClr>
                </a:solidFill>
              </a:rPr>
              <a:t>Editor’s corner (deferred to May 9</a:t>
            </a:r>
            <a:r>
              <a:rPr lang="en-US" baseline="30000" dirty="0">
                <a:solidFill>
                  <a:schemeClr val="tx2">
                    <a:lumMod val="50000"/>
                    <a:lumOff val="50000"/>
                  </a:schemeClr>
                </a:solidFill>
              </a:rPr>
              <a:t>th</a:t>
            </a:r>
            <a:r>
              <a:rPr lang="en-US" dirty="0">
                <a:solidFill>
                  <a:schemeClr val="tx2">
                    <a:lumMod val="50000"/>
                    <a:lumOff val="50000"/>
                  </a:schemeClr>
                </a:solidFill>
              </a:rPr>
              <a:t>)</a:t>
            </a:r>
          </a:p>
          <a:p>
            <a:pPr marL="914400" lvl="1" indent="-514350">
              <a:buFont typeface="+mj-lt"/>
              <a:buAutoNum type="alphaLcPeriod"/>
            </a:pPr>
            <a:r>
              <a:rPr lang="en-US" dirty="0">
                <a:solidFill>
                  <a:schemeClr val="tx2">
                    <a:lumMod val="50000"/>
                    <a:lumOff val="50000"/>
                  </a:schemeClr>
                </a:solidFill>
              </a:rPr>
              <a:t>Report</a:t>
            </a:r>
          </a:p>
          <a:p>
            <a:pPr marL="914400" lvl="1" indent="-514350">
              <a:buFont typeface="+mj-lt"/>
              <a:buAutoNum type="alphaLcPeriod"/>
            </a:pPr>
            <a:r>
              <a:rPr lang="en-US" dirty="0">
                <a:solidFill>
                  <a:schemeClr val="tx2">
                    <a:lumMod val="50000"/>
                    <a:lumOff val="50000"/>
                  </a:schemeClr>
                </a:solidFill>
              </a:rPr>
              <a:t>Content questions</a:t>
            </a:r>
          </a:p>
          <a:p>
            <a:pPr marL="914400" lvl="1" indent="-514350">
              <a:buFont typeface="+mj-lt"/>
              <a:buAutoNum type="alphaLcPeriod"/>
            </a:pPr>
            <a:r>
              <a:rPr lang="en-US" dirty="0">
                <a:solidFill>
                  <a:schemeClr val="tx2">
                    <a:lumMod val="50000"/>
                    <a:lumOff val="50000"/>
                  </a:schemeClr>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072750"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April 25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tx2">
                    <a:lumMod val="50000"/>
                    <a:lumOff val="50000"/>
                  </a:schemeClr>
                </a:solidFill>
              </a:rPr>
              <a:t>MAC interactions for sensing (Verso)</a:t>
            </a:r>
          </a:p>
          <a:p>
            <a:pPr marL="0" indent="0"/>
            <a:endParaRPr lang="en-US" dirty="0"/>
          </a:p>
          <a:p>
            <a:pPr marL="514350" indent="-514350">
              <a:buFont typeface="Arial" panose="020B0604020202020204" pitchFamily="34" charset="0"/>
              <a:buChar char="•"/>
            </a:pPr>
            <a:r>
              <a:rPr lang="en-US" dirty="0"/>
              <a:t>NB PHY assisted CCA for UWB medium access (Huan-Bang Li)</a:t>
            </a:r>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23</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5214416"/>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3922764" y="4352259"/>
            <a:ext cx="649236"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Tree>
    <p:extLst>
      <p:ext uri="{BB962C8B-B14F-4D97-AF65-F5344CB8AC3E}">
        <p14:creationId xmlns:p14="http://schemas.microsoft.com/office/powerpoint/2010/main" val="55314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80182</TotalTime>
  <Words>1906</Words>
  <Application>Microsoft Office PowerPoint</Application>
  <PresentationFormat>On-screen Show (4:3)</PresentationFormat>
  <Paragraphs>268</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301</cp:revision>
  <cp:lastPrinted>2000-03-07T00:55:37Z</cp:lastPrinted>
  <dcterms:created xsi:type="dcterms:W3CDTF">2016-01-17T22:48:36Z</dcterms:created>
  <dcterms:modified xsi:type="dcterms:W3CDTF">2023-04-25T15:03:50Z</dcterms:modified>
  <cp:category/>
</cp:coreProperties>
</file>