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326" r:id="rId21"/>
    <p:sldId id="2439" r:id="rId22"/>
    <p:sldId id="2440" r:id="rId23"/>
    <p:sldId id="2389" r:id="rId24"/>
    <p:sldId id="2426" r:id="rId25"/>
    <p:sldId id="2438"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82" d="100"/>
          <a:sy n="82" d="100"/>
        </p:scale>
        <p:origin x="1502" y="7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802.15-23-0206-00-04ab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April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21 April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25-April-2023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t>MAC interactions for sensing</a:t>
            </a:r>
          </a:p>
          <a:p>
            <a:pPr marL="914400" lvl="1" indent="-514350">
              <a:buFont typeface="+mj-lt"/>
              <a:buAutoNum type="alphaLcPeriod"/>
            </a:pPr>
            <a:r>
              <a:rPr lang="en-US" dirty="0"/>
              <a:t>NB PHY assisted CCA for UWB medium access</a:t>
            </a:r>
          </a:p>
          <a:p>
            <a:pPr marL="514350" indent="-514350">
              <a:buFont typeface="+mj-lt"/>
              <a:buAutoNum type="arabicPeriod"/>
            </a:pPr>
            <a:r>
              <a:rPr lang="en-US" dirty="0"/>
              <a:t>Editor’s corner</a:t>
            </a:r>
          </a:p>
          <a:p>
            <a:pPr marL="914400" lvl="1" indent="-514350">
              <a:buFont typeface="+mj-lt"/>
              <a:buAutoNum type="alphaLcPeriod"/>
            </a:pPr>
            <a:r>
              <a:rPr lang="en-US" dirty="0"/>
              <a:t>Report</a:t>
            </a:r>
          </a:p>
          <a:p>
            <a:pPr marL="914400" lvl="1" indent="-514350">
              <a:buFont typeface="+mj-lt"/>
              <a:buAutoNum type="alphaLcPeriod"/>
            </a:pPr>
            <a:r>
              <a:rPr lang="en-US" dirty="0"/>
              <a:t>Content questions</a:t>
            </a:r>
          </a:p>
          <a:p>
            <a:pPr marL="914400" lvl="1" indent="-514350">
              <a:buFont typeface="+mj-lt"/>
              <a:buAutoNum type="alphaLcPeriod"/>
            </a:pPr>
            <a:r>
              <a:rPr lang="en-US" dirty="0"/>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Next weeks meeting</a:t>
            </a:r>
          </a:p>
          <a:p>
            <a:pPr marL="914400" lvl="1" indent="-514350">
              <a:buFont typeface="+mj-lt"/>
              <a:buAutoNum type="alphaLcPeriod"/>
            </a:pPr>
            <a:r>
              <a:rPr lang="en-US" altLang="en-US" dirty="0"/>
              <a:t>May interim</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072750"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nvPr>
        </p:nvGraphicFramePr>
        <p:xfrm>
          <a:off x="2411760" y="2861202"/>
          <a:ext cx="5076564" cy="2427357"/>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3753036"/>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April 25</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lstStyle/>
          <a:p>
            <a:pPr marL="514350" indent="-514350">
              <a:buFont typeface="Arial" panose="020B0604020202020204" pitchFamily="34" charset="0"/>
              <a:buChar char="•"/>
            </a:pPr>
            <a:r>
              <a:rPr lang="en-US" dirty="0"/>
              <a:t>MAC interactions for sensing (Verso)</a:t>
            </a:r>
          </a:p>
          <a:p>
            <a:pPr marL="0" indent="0"/>
            <a:endParaRPr lang="en-US" dirty="0"/>
          </a:p>
          <a:p>
            <a:pPr marL="514350" indent="-514350">
              <a:buFont typeface="Arial" panose="020B0604020202020204" pitchFamily="34" charset="0"/>
              <a:buChar char="•"/>
            </a:pPr>
            <a:r>
              <a:rPr lang="en-US" dirty="0"/>
              <a:t>NB PHY assisted CCA for UWB medium access (Huan-Bang Li)</a:t>
            </a:r>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5978624" cy="4868863"/>
          </a:xfrm>
        </p:spPr>
        <p:txBody>
          <a:bodyPr wrap="square" anchor="t">
            <a:normAutofit/>
          </a:bodyPr>
          <a:lstStyle/>
          <a:p>
            <a:pPr marL="0" indent="0"/>
            <a:r>
              <a:rPr lang="en-US" dirty="0"/>
              <a:t>May Interim in Orlando, FLA, USA</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23</a:t>
            </a:fld>
            <a:endParaRPr lang="en-US" altLang="en-US"/>
          </a:p>
        </p:txBody>
      </p:sp>
      <p:pic>
        <p:nvPicPr>
          <p:cNvPr id="1028" name="Picture 4">
            <a:extLst>
              <a:ext uri="{FF2B5EF4-FFF2-40B4-BE49-F238E27FC236}">
                <a16:creationId xmlns:a16="http://schemas.microsoft.com/office/drawing/2014/main" id="{FB038621-D63B-7381-437C-A026FB8BE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084136"/>
            <a:ext cx="6492974" cy="4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67978" y="1556792"/>
            <a:ext cx="7764463" cy="1219013"/>
          </a:xfrm>
        </p:spPr>
        <p:txBody>
          <a:bodyPr/>
          <a:lstStyle/>
          <a:p>
            <a:r>
              <a:rPr lang="en-US" dirty="0"/>
              <a:t>Proposed:  Same time and interval</a:t>
            </a:r>
          </a:p>
          <a:p>
            <a:r>
              <a:rPr lang="en-US" dirty="0"/>
              <a:t>	Alternate Tuesdays, 06:00 PT commencing 28-March</a:t>
            </a:r>
          </a:p>
          <a:p>
            <a:r>
              <a:rPr lang="en-US" dirty="0"/>
              <a:t>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6" name="Picture 5">
            <a:extLst>
              <a:ext uri="{FF2B5EF4-FFF2-40B4-BE49-F238E27FC236}">
                <a16:creationId xmlns:a16="http://schemas.microsoft.com/office/drawing/2014/main" id="{D2789C33-2BC9-1D0F-20B6-4746333D0C62}"/>
              </a:ext>
            </a:extLst>
          </p:cNvPr>
          <p:cNvPicPr>
            <a:picLocks noChangeAspect="1"/>
          </p:cNvPicPr>
          <p:nvPr/>
        </p:nvPicPr>
        <p:blipFill>
          <a:blip r:embed="rId2"/>
          <a:stretch>
            <a:fillRect/>
          </a:stretch>
        </p:blipFill>
        <p:spPr>
          <a:xfrm>
            <a:off x="1763688" y="3282234"/>
            <a:ext cx="2148080" cy="2427052"/>
          </a:xfrm>
          <a:prstGeom prst="rect">
            <a:avLst/>
          </a:prstGeom>
        </p:spPr>
      </p:pic>
      <p:pic>
        <p:nvPicPr>
          <p:cNvPr id="8" name="Picture 7">
            <a:extLst>
              <a:ext uri="{FF2B5EF4-FFF2-40B4-BE49-F238E27FC236}">
                <a16:creationId xmlns:a16="http://schemas.microsoft.com/office/drawing/2014/main" id="{9AEA71FF-3C37-72CA-6CEE-1C66A947BDAA}"/>
              </a:ext>
            </a:extLst>
          </p:cNvPr>
          <p:cNvPicPr>
            <a:picLocks noChangeAspect="1"/>
          </p:cNvPicPr>
          <p:nvPr/>
        </p:nvPicPr>
        <p:blipFill>
          <a:blip r:embed="rId3"/>
          <a:stretch>
            <a:fillRect/>
          </a:stretch>
        </p:blipFill>
        <p:spPr>
          <a:xfrm>
            <a:off x="1791877" y="3591971"/>
            <a:ext cx="2120183" cy="2357309"/>
          </a:xfrm>
          <a:prstGeom prst="rect">
            <a:avLst/>
          </a:prstGeom>
        </p:spPr>
      </p:pic>
      <p:pic>
        <p:nvPicPr>
          <p:cNvPr id="10" name="Picture 9">
            <a:extLst>
              <a:ext uri="{FF2B5EF4-FFF2-40B4-BE49-F238E27FC236}">
                <a16:creationId xmlns:a16="http://schemas.microsoft.com/office/drawing/2014/main" id="{53634884-5708-6B5C-995F-245445ABDACA}"/>
              </a:ext>
            </a:extLst>
          </p:cNvPr>
          <p:cNvPicPr>
            <a:picLocks noChangeAspect="1"/>
          </p:cNvPicPr>
          <p:nvPr/>
        </p:nvPicPr>
        <p:blipFill>
          <a:blip r:embed="rId4"/>
          <a:stretch>
            <a:fillRect/>
          </a:stretch>
        </p:blipFill>
        <p:spPr>
          <a:xfrm>
            <a:off x="4462824" y="3542169"/>
            <a:ext cx="2106234" cy="2343360"/>
          </a:xfrm>
          <a:prstGeom prst="rect">
            <a:avLst/>
          </a:prstGeom>
        </p:spPr>
      </p:pic>
      <p:sp>
        <p:nvSpPr>
          <p:cNvPr id="14" name="Rectangle: Rounded Corners 13">
            <a:extLst>
              <a:ext uri="{FF2B5EF4-FFF2-40B4-BE49-F238E27FC236}">
                <a16:creationId xmlns:a16="http://schemas.microsoft.com/office/drawing/2014/main" id="{81ACF3BF-5A8C-2599-C925-9F3FAA1CFC27}"/>
              </a:ext>
            </a:extLst>
          </p:cNvPr>
          <p:cNvSpPr/>
          <p:nvPr/>
        </p:nvSpPr>
        <p:spPr bwMode="auto">
          <a:xfrm>
            <a:off x="2410596" y="4838313"/>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5" name="Rectangle: Rounded Corners 14">
            <a:extLst>
              <a:ext uri="{FF2B5EF4-FFF2-40B4-BE49-F238E27FC236}">
                <a16:creationId xmlns:a16="http://schemas.microsoft.com/office/drawing/2014/main" id="{106FF33B-F19F-5B10-4635-DF0BC14FA9F3}"/>
              </a:ext>
            </a:extLst>
          </p:cNvPr>
          <p:cNvSpPr/>
          <p:nvPr/>
        </p:nvSpPr>
        <p:spPr bwMode="auto">
          <a:xfrm>
            <a:off x="2404834" y="5411982"/>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6" name="Rectangle: Rounded Corners 15">
            <a:extLst>
              <a:ext uri="{FF2B5EF4-FFF2-40B4-BE49-F238E27FC236}">
                <a16:creationId xmlns:a16="http://schemas.microsoft.com/office/drawing/2014/main" id="{8C9551E7-E314-9BF3-4738-D50D691F67FD}"/>
              </a:ext>
            </a:extLst>
          </p:cNvPr>
          <p:cNvSpPr/>
          <p:nvPr/>
        </p:nvSpPr>
        <p:spPr bwMode="auto">
          <a:xfrm>
            <a:off x="5110896" y="4493961"/>
            <a:ext cx="270030" cy="216024"/>
          </a:xfrm>
          <a:prstGeom prst="roundRect">
            <a:avLst/>
          </a:prstGeom>
          <a:noFill/>
          <a:ln w="9525" cap="flat" cmpd="sng" algn="ctr">
            <a:solidFill>
              <a:srgbClr val="FF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latin typeface="Times New Roman"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5CC4EA20-1E4A-7F77-F2C1-D96F2F8442A5}"/>
              </a:ext>
            </a:extLst>
          </p:cNvPr>
          <p:cNvSpPr/>
          <p:nvPr/>
        </p:nvSpPr>
        <p:spPr bwMode="auto">
          <a:xfrm>
            <a:off x="4840866" y="4838313"/>
            <a:ext cx="1674186" cy="108012"/>
          </a:xfrm>
          <a:prstGeom prst="rect">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endParaRPr lang="en-US" sz="900">
              <a:noFill/>
              <a:latin typeface="Times New Roman" charset="0"/>
              <a:ea typeface="ＭＳ Ｐゴシック" charset="0"/>
              <a:cs typeface="ＭＳ Ｐゴシック" charset="0"/>
            </a:endParaRP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1331640" y="5214416"/>
            <a:ext cx="667482" cy="59084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Now</a:t>
            </a:r>
          </a:p>
        </p:txBody>
      </p:sp>
      <p:sp>
        <p:nvSpPr>
          <p:cNvPr id="7" name="Arrow: Right 6">
            <a:extLst>
              <a:ext uri="{FF2B5EF4-FFF2-40B4-BE49-F238E27FC236}">
                <a16:creationId xmlns:a16="http://schemas.microsoft.com/office/drawing/2014/main" id="{2DFB8C69-483C-578E-10D2-D9704CF831E0}"/>
              </a:ext>
            </a:extLst>
          </p:cNvPr>
          <p:cNvSpPr/>
          <p:nvPr/>
        </p:nvSpPr>
        <p:spPr bwMode="auto">
          <a:xfrm>
            <a:off x="3922764" y="4352259"/>
            <a:ext cx="649236"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a:off x="3902736" y="4676295"/>
            <a:ext cx="884125" cy="48605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defTabSz="336947" eaLnBrk="1" hangingPunct="1">
              <a:buClr>
                <a:srgbClr val="000000"/>
              </a:buClr>
              <a:buSzPct val="100000"/>
            </a:pPr>
            <a:r>
              <a:rPr lang="en-US" sz="900" dirty="0">
                <a:latin typeface="Tahoma" panose="020B0604030504040204" pitchFamily="34" charset="0"/>
                <a:ea typeface="Tahoma" panose="020B0604030504040204" pitchFamily="34" charset="0"/>
                <a:cs typeface="Tahoma" panose="020B0604030504040204" pitchFamily="34" charset="0"/>
              </a:rPr>
              <a:t>May Interim</a:t>
            </a:r>
          </a:p>
        </p:txBody>
      </p:sp>
    </p:spTree>
    <p:extLst>
      <p:ext uri="{BB962C8B-B14F-4D97-AF65-F5344CB8AC3E}">
        <p14:creationId xmlns:p14="http://schemas.microsoft.com/office/powerpoint/2010/main" val="553145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80056</TotalTime>
  <Words>1892</Words>
  <Application>Microsoft Office PowerPoint</Application>
  <PresentationFormat>On-screen Show (4:3)</PresentationFormat>
  <Paragraphs>267</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298</cp:revision>
  <cp:lastPrinted>2000-03-07T00:55:37Z</cp:lastPrinted>
  <dcterms:created xsi:type="dcterms:W3CDTF">2016-01-17T22:48:36Z</dcterms:created>
  <dcterms:modified xsi:type="dcterms:W3CDTF">2023-04-22T00:00:47Z</dcterms:modified>
  <cp:category/>
</cp:coreProperties>
</file>