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898" r:id="rId3"/>
    <p:sldId id="899" r:id="rId4"/>
    <p:sldId id="900" r:id="rId5"/>
    <p:sldId id="901" r:id="rId6"/>
    <p:sldId id="902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60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443A435-A4ED-4F85-A75F-76EA0CCD3928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7711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</a:t>
            </a:r>
            <a:r>
              <a:rPr lang="en-GB" sz="1200" baseline="0" dirty="0" smtClean="0">
                <a:solidFill>
                  <a:srgbClr val="000000"/>
                </a:solidFill>
              </a:rPr>
              <a:t>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802.15-23/0200r1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041-09-0000-draft-response-to-ntia-s-consultation-on-the-development-of-a-national-spectrum-strategy.docx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037-07-0000-proposed-response-to-eu-rspg-s-questionnaire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35-02-0000-proposed-modifications-to-itu-r-m-1450-5-for-may-2023-wp5a-meeting.pdf" TargetMode="External"/><Relationship Id="rId5" Type="http://schemas.openxmlformats.org/officeDocument/2006/relationships/hyperlink" Target="https://mentor.ieee.org/802.18/dcn/23/18-23-0032-01-0000-response-of-ieee-802-to-liaison-statement-from-etsi-isg-thz.pdf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mentor.ieee.org/802.18/dcn/23/18-23-0044-06-0000-proposed-response-to-acma-draft-five-year-spectrum-outlook-2023-28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33-02-0000-rr-tag-march-2023-plenary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3/18-23-0048-00-0000-weekly-teleconference-minutes-13-april-202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.gov.vn/pages/duthaovanban/danhsachduthaovanban.aspx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fcc.gov/public/attachments/DOC-392978A1.pdf" TargetMode="External"/><Relationship Id="rId5" Type="http://schemas.openxmlformats.org/officeDocument/2006/relationships/hyperlink" Target="https://join.gov.tw/policies/detail/90281604-5f51-4591-bbf6-4885842fb2b4" TargetMode="External"/><Relationship Id="rId4" Type="http://schemas.openxmlformats.org/officeDocument/2006/relationships/hyperlink" Target="https://join.gov.tw/policies/detail/bde426d7-55e2-4cd3-8873-4692fe04f607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8&amp;is_group=0000&amp;is_year=201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800" y="1435894"/>
            <a:ext cx="83058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802.18 to 802.15 Liaison Report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May 2023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18 May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12 April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50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4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13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Amelia </a:t>
            </a:r>
            <a:r>
              <a:rPr lang="en-US" altLang="en-US" sz="1800" dirty="0" err="1"/>
              <a:t>Andersdotter</a:t>
            </a:r>
            <a:r>
              <a:rPr lang="en-US" altLang="en-US" sz="1800"/>
              <a:t> </a:t>
            </a:r>
            <a:r>
              <a:rPr lang="en-US" altLang="en-US" sz="1800" smtClean="0"/>
              <a:t>(Self)</a:t>
            </a:r>
            <a:endParaRPr lang="en-US" altLang="en-US" sz="1800" dirty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March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Reviewed the </a:t>
            </a:r>
            <a:r>
              <a:rPr lang="en-US" altLang="en-US" sz="2000" dirty="0">
                <a:hlinkClick r:id="rId3"/>
              </a:rPr>
              <a:t>latest ongoing </a:t>
            </a:r>
            <a:r>
              <a:rPr lang="en-US" altLang="en-US" sz="2000" dirty="0" smtClean="0">
                <a:hlinkClick r:id="rId3"/>
              </a:rPr>
              <a:t>consultations</a:t>
            </a:r>
            <a:r>
              <a:rPr lang="en-US" altLang="en-US" sz="20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Approved </a:t>
            </a:r>
            <a:r>
              <a:rPr lang="en-US" altLang="en-US" sz="2000" dirty="0"/>
              <a:t>the following IEEE 802 </a:t>
            </a:r>
            <a:r>
              <a:rPr lang="en-US" altLang="en-US" sz="2000" dirty="0" smtClean="0"/>
              <a:t>LMSC submissions:</a:t>
            </a:r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964223"/>
              </p:ext>
            </p:extLst>
          </p:nvPr>
        </p:nvGraphicFramePr>
        <p:xfrm>
          <a:off x="1295400" y="2376452"/>
          <a:ext cx="9906000" cy="2849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 smtClean="0"/>
                        <a:t>Reply to Liaison Statement on the Formation of ETSI ISG THz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18-23/0032r1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Proposed modifications to ITU-R M.1450-5 for May 2023 Working</a:t>
                      </a:r>
                      <a:r>
                        <a:rPr lang="en-US" sz="1600" baseline="0" dirty="0" smtClean="0">
                          <a:effectLst/>
                        </a:rPr>
                        <a:t> Party </a:t>
                      </a:r>
                      <a:r>
                        <a:rPr lang="en-US" sz="1600" dirty="0" smtClean="0">
                          <a:effectLst/>
                        </a:rPr>
                        <a:t>5A Meeting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6"/>
                        </a:rPr>
                        <a:t>18-23/0035r2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u="none" dirty="0" smtClean="0"/>
                        <a:t>European</a:t>
                      </a:r>
                      <a:r>
                        <a:rPr lang="en-US" altLang="en-US" sz="1600" u="none" baseline="0" dirty="0" smtClean="0"/>
                        <a:t> Commission</a:t>
                      </a:r>
                      <a:r>
                        <a:rPr lang="en-US" altLang="en-US" sz="1600" u="none" dirty="0" smtClean="0"/>
                        <a:t> Radio Spectrum Policy</a:t>
                      </a:r>
                      <a:r>
                        <a:rPr lang="en-US" altLang="en-US" sz="1600" u="none" baseline="0" dirty="0" smtClean="0"/>
                        <a:t> Group’s consultation “</a:t>
                      </a:r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Questionnaire on the Role of Radio Spectrum Policy to help combat Climate Change”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7"/>
                        </a:rPr>
                        <a:t>18-23/0037r7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u="none" dirty="0" smtClean="0"/>
                        <a:t>US National Telecommunications and Information Administration’s</a:t>
                      </a:r>
                      <a:r>
                        <a:rPr lang="en-US" altLang="en-US" sz="1600" u="none" baseline="0" dirty="0" smtClean="0"/>
                        <a:t> consultation “</a:t>
                      </a:r>
                      <a:r>
                        <a:rPr lang="en-US" sz="1600" spc="-5" dirty="0" smtClean="0">
                          <a:solidFill>
                            <a:schemeClr val="tx1"/>
                          </a:solidFill>
                          <a:cs typeface="Arial"/>
                        </a:rPr>
                        <a:t>Development of a National Spectrum</a:t>
                      </a:r>
                      <a:r>
                        <a:rPr lang="en-US" sz="1600" spc="-5" baseline="0" dirty="0" smtClean="0">
                          <a:solidFill>
                            <a:schemeClr val="tx1"/>
                          </a:solidFill>
                          <a:cs typeface="Arial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tx1"/>
                          </a:solidFill>
                          <a:cs typeface="Arial"/>
                        </a:rPr>
                        <a:t>Strategy”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hlinkClick r:id="rId8"/>
                        </a:rPr>
                        <a:t>18-23/0041r9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u="none" dirty="0" smtClean="0"/>
                        <a:t>Australia ACMA’s consultation </a:t>
                      </a:r>
                      <a:r>
                        <a:rPr lang="en-US" sz="1600" b="0" u="none" dirty="0" smtClean="0"/>
                        <a:t>“</a:t>
                      </a:r>
                      <a:r>
                        <a:rPr lang="en-US" sz="160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Five-year spectrum outlook 2023–28 and 2023–24 work program Draft for consultation”</a:t>
                      </a:r>
                      <a:endParaRPr lang="en-US" sz="16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9"/>
                        </a:rPr>
                        <a:t>18-23/0044r6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March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1676399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Discussed </a:t>
            </a:r>
            <a:r>
              <a:rPr lang="en-US" altLang="en-US" sz="2000" dirty="0"/>
              <a:t>the latest topics related to spectrum and regulation in Europe, North America, and Asia Pacific</a:t>
            </a:r>
            <a:r>
              <a:rPr lang="en-US" altLang="en-US" sz="20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/>
              <a:t>Update from ETSI BRAN on 14 March 2023 (</a:t>
            </a:r>
            <a:r>
              <a:rPr lang="en-US" altLang="en-US" sz="2000" dirty="0">
                <a:hlinkClick r:id="rId3"/>
              </a:rPr>
              <a:t>18-23/0033r2</a:t>
            </a:r>
            <a:r>
              <a:rPr lang="en-US" altLang="en-US" sz="2000" dirty="0"/>
              <a:t>) and 13 April 2023 (</a:t>
            </a:r>
            <a:r>
              <a:rPr lang="en-US" altLang="en-US" sz="2000" dirty="0">
                <a:hlinkClick r:id="rId4"/>
              </a:rPr>
              <a:t>18-23/0048r0</a:t>
            </a:r>
            <a:r>
              <a:rPr lang="en-US" altLang="en-US" sz="2000" dirty="0"/>
              <a:t>).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194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cs typeface="Arial" panose="020B0604020202020204" pitchFamily="34" charset="0"/>
              </a:rPr>
              <a:t>Review </a:t>
            </a:r>
            <a:r>
              <a:rPr lang="en-US" altLang="en-US" sz="2000" dirty="0">
                <a:cs typeface="Arial" panose="020B0604020202020204" pitchFamily="34" charset="0"/>
              </a:rPr>
              <a:t>and discuss the possibility of preparing response to selected ongoing </a:t>
            </a:r>
            <a:r>
              <a:rPr lang="en-US" altLang="en-US" sz="2000" dirty="0" smtClean="0">
                <a:cs typeface="Arial" panose="020B0604020202020204" pitchFamily="34" charset="0"/>
              </a:rPr>
              <a:t>consultations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1 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Vietnam MIC:  </a:t>
            </a:r>
            <a:r>
              <a:rPr lang="en-GB" sz="1400" dirty="0">
                <a:hlinkClick r:id="rId3"/>
              </a:rPr>
              <a:t>Draft National Standard on Artificial Intelligence and Big Data</a:t>
            </a:r>
            <a:endParaRPr lang="en-US" sz="1400" dirty="0">
              <a:solidFill>
                <a:srgbClr val="FF0000"/>
              </a:solidFill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8 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Taiwan MODA:  </a:t>
            </a:r>
            <a:r>
              <a:rPr lang="en-GB" sz="1400" u="sng" dirty="0">
                <a:hlinkClick r:id="rId4"/>
              </a:rPr>
              <a:t>Draft amendment of “Radio Frequency Supply Plan”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/>
              <a:t>Taiwan MODA:  </a:t>
            </a:r>
            <a:r>
              <a:rPr lang="en-GB" sz="1400" u="sng" dirty="0">
                <a:hlinkClick r:id="rId5"/>
              </a:rPr>
              <a:t>Draft amendment of “Table of Radio Frequency Allocations of the Republic of China (Taiwan</a:t>
            </a:r>
            <a:r>
              <a:rPr lang="en-GB" sz="1400" u="sng" dirty="0" smtClean="0">
                <a:hlinkClick r:id="rId5"/>
              </a:rPr>
              <a:t>)”</a:t>
            </a:r>
            <a:endParaRPr lang="en-GB" sz="1400" u="sng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cs typeface="Arial" panose="020B0604020202020204" pitchFamily="34" charset="0"/>
              </a:rPr>
              <a:t>Discussed </a:t>
            </a:r>
            <a:r>
              <a:rPr lang="en-US" altLang="en-US" sz="2000" dirty="0">
                <a:cs typeface="Arial" panose="020B0604020202020204" pitchFamily="34" charset="0"/>
              </a:rPr>
              <a:t>the latest topics related to spectrum and regulation in Europe, North America, and Asia Pacific.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6"/>
              </a:rPr>
              <a:t>Allowing Expanded Flexibility and Opportunities for Unlicensed Operations in the 60 GHz Band Report and Order, ET Docket No. 21-264</a:t>
            </a:r>
            <a:endParaRPr lang="en-US" altLang="en-US" sz="28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cs typeface="Arial" panose="020B0604020202020204" pitchFamily="34" charset="0"/>
              </a:rPr>
              <a:t>Member enrichment activities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Introduction to ETSI and TC BRAN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Introduction to APT and AWG</a:t>
            </a:r>
            <a:endParaRPr lang="en-US" altLang="en-US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0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8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F74957A-69EC-42A8-8BAE-B809CC315B71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914400" y="533400"/>
            <a:ext cx="1028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Future meeting schedule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(scheduled till the September 2023 interim)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311631"/>
              </p:ext>
            </p:extLst>
          </p:nvPr>
        </p:nvGraphicFramePr>
        <p:xfrm>
          <a:off x="914400" y="1828801"/>
          <a:ext cx="10287000" cy="19256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8400"/>
                <a:gridCol w="7848600"/>
              </a:tblGrid>
              <a:tr h="3709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Date and time*</a:t>
                      </a:r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Every Thursdays</a:t>
                      </a:r>
                    </a:p>
                    <a:p>
                      <a:r>
                        <a:rPr lang="en-US" sz="1500" dirty="0" smtClean="0"/>
                        <a:t>25 May 2023 to 21 September 2023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12:00pm ET to 1:00pm ET,</a:t>
                      </a:r>
                    </a:p>
                    <a:p>
                      <a:r>
                        <a:rPr lang="en-US" sz="1500" baseline="0" dirty="0" smtClean="0"/>
                        <a:t>Every Fridays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26 May 2023 to 22 September 2023</a:t>
                      </a:r>
                    </a:p>
                  </a:txBody>
                  <a:tcPr marL="91433" marR="91433" marT="45728" marB="45728"/>
                </a:tc>
              </a:tr>
            </a:tbl>
          </a:graphicData>
        </a:graphic>
      </p:graphicFrame>
      <p:sp>
        <p:nvSpPr>
          <p:cNvPr id="29716" name="Rectangle 7"/>
          <p:cNvSpPr>
            <a:spLocks noChangeArrowheads="1"/>
          </p:cNvSpPr>
          <p:nvPr/>
        </p:nvSpPr>
        <p:spPr bwMode="auto">
          <a:xfrm>
            <a:off x="914400" y="6096000"/>
            <a:ext cx="105156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500" dirty="0">
                <a:cs typeface="Arial" panose="020B0604020202020204" pitchFamily="34" charset="0"/>
              </a:rPr>
              <a:t>*Call in info is also available at </a:t>
            </a:r>
            <a:r>
              <a:rPr lang="en-US" altLang="en-US" sz="1500" dirty="0">
                <a:cs typeface="Arial" panose="020B0604020202020204" pitchFamily="34" charset="0"/>
                <a:hlinkClick r:id="rId3"/>
              </a:rPr>
              <a:t>18-16/0038</a:t>
            </a:r>
            <a:r>
              <a:rPr lang="en-US" altLang="en-US" sz="1500" dirty="0">
                <a:cs typeface="Arial" panose="020B0604020202020204" pitchFamily="34" charset="0"/>
              </a:rPr>
              <a:t> and the 802.18 </a:t>
            </a:r>
            <a:r>
              <a:rPr lang="en-US" altLang="en-US" sz="1500" dirty="0">
                <a:cs typeface="Arial" panose="020B0604020202020204" pitchFamily="34" charset="0"/>
                <a:hlinkClick r:id="rId4"/>
              </a:rPr>
              <a:t>Google Calendar</a:t>
            </a:r>
            <a:endParaRPr lang="en-US" altLang="en-US" sz="1500" dirty="0">
              <a:cs typeface="Arial" panose="020B0604020202020204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93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69299</TotalTime>
  <Words>535</Words>
  <Application>Microsoft Office PowerPoint</Application>
  <PresentationFormat>Widescreen</PresentationFormat>
  <Paragraphs>103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to 802.15 Liaison Report May 2023</vt:lpstr>
      <vt:lpstr>RR-TAG at a glance</vt:lpstr>
      <vt:lpstr>Progress since the 2023 March plenary (1)</vt:lpstr>
      <vt:lpstr>Progress since the 2023 March plenary (2)</vt:lpstr>
      <vt:lpstr>Objectives this week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15-23/0200r1</dc:title>
  <dc:creator>Edward Au</dc:creator>
  <cp:keywords>18 May 2023</cp:keywords>
  <cp:lastModifiedBy>Edward Au</cp:lastModifiedBy>
  <cp:revision>4950</cp:revision>
  <cp:lastPrinted>1601-01-01T00:00:00Z</cp:lastPrinted>
  <dcterms:created xsi:type="dcterms:W3CDTF">2016-03-03T14:54:45Z</dcterms:created>
  <dcterms:modified xsi:type="dcterms:W3CDTF">2023-05-14T16:07:22Z</dcterms:modified>
  <cp:category>Liaison Report</cp:category>
</cp:coreProperties>
</file>