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57" r:id="rId3"/>
    <p:sldId id="340" r:id="rId4"/>
    <p:sldId id="342" r:id="rId5"/>
    <p:sldId id="2028"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59" d="100"/>
          <a:sy n="59" d="100"/>
        </p:scale>
        <p:origin x="9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802.15-23-0199-03</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143</a:t>
            </a:r>
            <a:r>
              <a:rPr lang="en-US" baseline="30000" dirty="0"/>
              <a:t>rd</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May 15-18, 2023</a:t>
            </a:r>
          </a:p>
          <a:p>
            <a:pPr>
              <a:lnSpc>
                <a:spcPct val="70000"/>
              </a:lnSpc>
              <a:defRPr/>
            </a:pPr>
            <a:endParaRPr lang="en-US" sz="2400" b="1" dirty="0">
              <a:latin typeface="Times New Roman" charset="0"/>
            </a:endParaRPr>
          </a:p>
          <a:p>
            <a:pPr eaLnBrk="1" fontAlgn="b" hangingPunct="1">
              <a:spcBef>
                <a:spcPts val="0"/>
              </a:spcBef>
              <a:defRPr/>
            </a:pPr>
            <a:r>
              <a:rPr lang="en-US" b="1" dirty="0"/>
              <a:t>Held in Orlando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SG Privacy</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PAR and CSD to become a TG</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JS1G - Japan Sub 1 GHz</a:t>
            </a:r>
          </a:p>
          <a:p>
            <a:pPr marL="457200" indent="-457200" fontAlgn="b">
              <a:lnSpc>
                <a:spcPct val="80000"/>
              </a:lnSpc>
              <a:spcAft>
                <a:spcPts val="60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Sub 1 GHz PHY for Japan</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NG-OFDM - Next Generation OFDM</a:t>
            </a:r>
          </a:p>
          <a:p>
            <a:pPr marL="457200" indent="-457200" fontAlgn="b">
              <a:lnSpc>
                <a:spcPct val="80000"/>
              </a:lnSpc>
              <a:spcAft>
                <a:spcPts val="60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OFDM PHY</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Prepare motions and package to got to </a:t>
            </a:r>
            <a:r>
              <a:rPr lang="en-US" sz="2000" dirty="0" err="1">
                <a:solidFill>
                  <a:srgbClr val="000000"/>
                </a:solidFill>
                <a:latin typeface="Arial Rounded MT Bold" pitchFamily="34" charset="0"/>
                <a:cs typeface="Arial" pitchFamily="34" charset="0"/>
              </a:rPr>
              <a:t>RevCom</a:t>
            </a: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(UWB-NG)</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initial rough draft baseline</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missing pieces and determine work assignment</a:t>
            </a:r>
          </a:p>
          <a:p>
            <a:pPr marL="0" indent="0" fontAlgn="b">
              <a:lnSpc>
                <a:spcPct val="80000"/>
              </a:lnSpc>
              <a:buNone/>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Review/resolve comments from informal WG review of merged baseline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Begin developing reorganized structure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Identify pieces of baseline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 and prepare TG6 Architecture presentation for July mtg.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May 15-18,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Seek WG approval to start next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 IEEE Publication Preparation</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pre-draft reviews/development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Internal TG6ma prep mtg. for TG6 Architecture presentation at Joint Mtg. in July</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SG PRIVACY</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Hear/discuss proposals while waiting for TG approval</a:t>
            </a:r>
          </a:p>
          <a:p>
            <a:pPr marL="685800" lvl="1" indent="-457200" fontAlgn="b">
              <a:lnSpc>
                <a:spcPct val="80000"/>
              </a:lnSpc>
              <a:buFont typeface="+mj-lt"/>
              <a:buAutoNum type="arabicPeriod"/>
              <a:tabLst>
                <a:tab pos="1247775" algn="l"/>
              </a:tabLst>
              <a:defRPr/>
            </a:pP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IG JS1G - Japan Sub 1 GHz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and determine interest in forming a Study Group</a:t>
            </a:r>
            <a:endParaRPr lang="en-US" sz="2000" kern="1200" dirty="0">
              <a:latin typeface="Arial Rounded MT Bold" pitchFamily="34" charset="0"/>
              <a:cs typeface="Arial" charset="0"/>
            </a:endParaRPr>
          </a:p>
          <a:p>
            <a:pPr marL="18288" indent="0" fontAlgn="b">
              <a:lnSpc>
                <a:spcPct val="80000"/>
              </a:lnSpc>
              <a:buNone/>
              <a:defRPr/>
            </a:pPr>
            <a:endParaRPr lang="en-US" sz="8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NG-OFDM - Next Generation OFDM</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and determine interest in forming a Study Group</a:t>
            </a:r>
            <a:endParaRPr lang="en-US" sz="2000" kern="1200" dirty="0">
              <a:latin typeface="Arial Rounded MT Bold" pitchFamily="34" charset="0"/>
              <a:cs typeface="Arial" charset="0"/>
            </a:endParaRP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 – no meetings</a:t>
            </a: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3" name="Picture 2">
            <a:extLst>
              <a:ext uri="{FF2B5EF4-FFF2-40B4-BE49-F238E27FC236}">
                <a16:creationId xmlns:a16="http://schemas.microsoft.com/office/drawing/2014/main" id="{8493F48D-D5B9-4368-0B84-96B5138293C5}"/>
              </a:ext>
            </a:extLst>
          </p:cNvPr>
          <p:cNvPicPr>
            <a:picLocks noChangeAspect="1"/>
          </p:cNvPicPr>
          <p:nvPr/>
        </p:nvPicPr>
        <p:blipFill>
          <a:blip r:embed="rId2"/>
          <a:stretch>
            <a:fillRect/>
          </a:stretch>
        </p:blipFill>
        <p:spPr>
          <a:xfrm>
            <a:off x="146474" y="1600200"/>
            <a:ext cx="8851052" cy="4413267"/>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2" name="Picture 1">
            <a:extLst>
              <a:ext uri="{FF2B5EF4-FFF2-40B4-BE49-F238E27FC236}">
                <a16:creationId xmlns:a16="http://schemas.microsoft.com/office/drawing/2014/main" id="{302B7A2F-8E3D-C952-6407-D419DB2852D6}"/>
              </a:ext>
            </a:extLst>
          </p:cNvPr>
          <p:cNvPicPr>
            <a:picLocks noChangeAspect="1"/>
          </p:cNvPicPr>
          <p:nvPr/>
        </p:nvPicPr>
        <p:blipFill>
          <a:blip r:embed="rId2"/>
          <a:stretch>
            <a:fillRect/>
          </a:stretch>
        </p:blipFill>
        <p:spPr>
          <a:xfrm>
            <a:off x="117987" y="1352819"/>
            <a:ext cx="8908026" cy="4696408"/>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133</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11</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a:t>
            </a:r>
            <a:r>
              <a:rPr lang="en-US" sz="2400" dirty="0">
                <a:latin typeface="Arial Rounded MT Bold" pitchFamily="34" charset="0"/>
                <a:cs typeface="Arial" charset="0"/>
              </a:rPr>
              <a:t>30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elected 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elected Vice-Chair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elected Vice-Chair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Thomas Almholt appointed Secretary (May 2023)</a:t>
            </a:r>
          </a:p>
          <a:p>
            <a:pPr marL="1146175" lvl="1" algn="l" fontAlgn="b">
              <a:lnSpc>
                <a:spcPct val="80000"/>
              </a:lnSpc>
              <a:spcAft>
                <a:spcPts val="600"/>
              </a:spcAft>
              <a:defRPr/>
            </a:pPr>
            <a:r>
              <a:rPr lang="en-US" sz="1400" strike="sngStrike" kern="0" dirty="0">
                <a:latin typeface="Arial Rounded MT Bold" pitchFamily="34" charset="0"/>
                <a:cs typeface="Arial" charset="0"/>
              </a:rPr>
              <a:t>- Volunteer to setup New WG15 Webpages (pref. using )</a:t>
            </a:r>
          </a:p>
          <a:p>
            <a:pPr marL="1146175" lvl="1" algn="l" fontAlgn="b">
              <a:lnSpc>
                <a:spcPct val="80000"/>
              </a:lnSpc>
              <a:spcAft>
                <a:spcPts val="600"/>
              </a:spcAft>
              <a:defRPr/>
            </a:pPr>
            <a:r>
              <a:rPr lang="en-US" sz="1400" strike="sngStrike" kern="0" dirty="0">
                <a:latin typeface="Arial Rounded MT Bold" pitchFamily="34" charset="0"/>
                <a:cs typeface="Arial" charset="0"/>
              </a:rPr>
              <a:t>- Volunteer to setup automate voting rights calculator (Visual Basic or Python)</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May Interim</a:t>
            </a:r>
          </a:p>
        </p:txBody>
      </p:sp>
      <p:pic>
        <p:nvPicPr>
          <p:cNvPr id="3" name="Picture 2">
            <a:extLst>
              <a:ext uri="{FF2B5EF4-FFF2-40B4-BE49-F238E27FC236}">
                <a16:creationId xmlns:a16="http://schemas.microsoft.com/office/drawing/2014/main" id="{BA2B9AB7-5818-5053-FAB5-B35D972F6194}"/>
              </a:ext>
            </a:extLst>
          </p:cNvPr>
          <p:cNvPicPr>
            <a:picLocks noChangeAspect="1"/>
          </p:cNvPicPr>
          <p:nvPr/>
        </p:nvPicPr>
        <p:blipFill>
          <a:blip r:embed="rId2"/>
          <a:stretch>
            <a:fillRect/>
          </a:stretch>
        </p:blipFill>
        <p:spPr>
          <a:xfrm>
            <a:off x="1562100" y="1284516"/>
            <a:ext cx="6019800" cy="5111074"/>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7297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7059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637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919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567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659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704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4038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574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(UWB-NG)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Aft>
                <a:spcPts val="0"/>
              </a:spcAft>
              <a:buNone/>
              <a:defRPr/>
            </a:pPr>
            <a:endParaRPr lang="en-US" sz="1050" kern="12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 </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46693</TotalTime>
  <Words>1140</Words>
  <Application>Microsoft Office PowerPoint</Application>
  <PresentationFormat>On-screen Show (4:3)</PresentationFormat>
  <Paragraphs>157</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143rd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1117</cp:revision>
  <cp:lastPrinted>2000-07-07T01:25:49Z</cp:lastPrinted>
  <dcterms:created xsi:type="dcterms:W3CDTF">1999-06-22T06:24:01Z</dcterms:created>
  <dcterms:modified xsi:type="dcterms:W3CDTF">2023-05-15T20:19:03Z</dcterms:modified>
  <cp:category/>
</cp:coreProperties>
</file>