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7"/>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389" r:id="rId22"/>
    <p:sldId id="2438" r:id="rId23"/>
    <p:sldId id="2426" r:id="rId24"/>
    <p:sldId id="298" r:id="rId25"/>
    <p:sldId id="296" r:id="rId2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802.15-23-0195-01-04ab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March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t>Review and Correct Document List [15-23-0189-02]</a:t>
            </a:r>
          </a:p>
          <a:p>
            <a:pPr marL="514350" indent="-514350">
              <a:buFont typeface="Arial" panose="020B0604020202020204" pitchFamily="34" charset="0"/>
              <a:buAutoNum type="arabicPeriod"/>
            </a:pPr>
            <a:r>
              <a:rPr lang="en-US" dirty="0"/>
              <a:t>Meetings and Registrations </a:t>
            </a:r>
          </a:p>
          <a:p>
            <a:pPr marL="514350" indent="-514350">
              <a:buFont typeface="Arial" panose="020B0604020202020204" pitchFamily="34" charset="0"/>
              <a:buAutoNum type="arabicPeriod"/>
            </a:pPr>
            <a:r>
              <a:rPr lang="en-US" dirty="0"/>
              <a:t>Editor’s corner</a:t>
            </a:r>
          </a:p>
          <a:p>
            <a:pPr marL="914400" lvl="1" indent="-514350">
              <a:buFont typeface="+mj-lt"/>
              <a:buAutoNum type="alphaLcPeriod"/>
            </a:pPr>
            <a:r>
              <a:rPr lang="en-US" dirty="0"/>
              <a:t>Report, questions, guidance</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964738"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411760" y="2861202"/>
          <a:ext cx="5076564" cy="2427357"/>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March 28</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1" name="Rectangle: Rounded Corners 10">
            <a:extLst>
              <a:ext uri="{FF2B5EF4-FFF2-40B4-BE49-F238E27FC236}">
                <a16:creationId xmlns:a16="http://schemas.microsoft.com/office/drawing/2014/main" id="{87E853D1-EBEF-C473-52C7-CF181553E7B2}"/>
              </a:ext>
            </a:extLst>
          </p:cNvPr>
          <p:cNvSpPr/>
          <p:nvPr/>
        </p:nvSpPr>
        <p:spPr bwMode="auto">
          <a:xfrm>
            <a:off x="2410596" y="4230119"/>
            <a:ext cx="270030" cy="212149"/>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4100562"/>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1385645" y="4676295"/>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Tree>
    <p:extLst>
      <p:ext uri="{BB962C8B-B14F-4D97-AF65-F5344CB8AC3E}">
        <p14:creationId xmlns:p14="http://schemas.microsoft.com/office/powerpoint/2010/main" val="55314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22</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68406</TotalTime>
  <Words>1860</Words>
  <Application>Microsoft Office PowerPoint</Application>
  <PresentationFormat>On-screen Show (4:3)</PresentationFormat>
  <Paragraphs>257</Paragraphs>
  <Slides>24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Next Steps</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289</cp:revision>
  <cp:lastPrinted>2000-03-07T00:55:37Z</cp:lastPrinted>
  <dcterms:created xsi:type="dcterms:W3CDTF">2016-01-17T22:48:36Z</dcterms:created>
  <dcterms:modified xsi:type="dcterms:W3CDTF">2023-03-28T14:43:08Z</dcterms:modified>
  <cp:category/>
</cp:coreProperties>
</file>