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7"/>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389" r:id="rId22"/>
    <p:sldId id="2438" r:id="rId23"/>
    <p:sldId id="2426"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802.15-23-0195-0-04ab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t>Review and Correct Document List [15-23-0189-02]</a:t>
            </a:r>
          </a:p>
          <a:p>
            <a:pPr marL="514350" indent="-514350">
              <a:buFont typeface="Arial" panose="020B0604020202020204" pitchFamily="34" charset="0"/>
              <a:buAutoNum type="arabicPeriod"/>
            </a:pPr>
            <a:r>
              <a:rPr lang="en-US" dirty="0"/>
              <a:t>Editor’s corner</a:t>
            </a:r>
          </a:p>
          <a:p>
            <a:pPr marL="914400" lvl="1" indent="-514350">
              <a:buFont typeface="+mj-lt"/>
              <a:buAutoNum type="alphaLcPeriod"/>
            </a:pPr>
            <a:r>
              <a:rPr lang="en-US" dirty="0"/>
              <a:t>Report, questions, guidance</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96473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March 28</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2410596" y="4230119"/>
            <a:ext cx="270030" cy="212149"/>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4100562"/>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1385645" y="4676295"/>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Tree>
    <p:extLst>
      <p:ext uri="{BB962C8B-B14F-4D97-AF65-F5344CB8AC3E}">
        <p14:creationId xmlns:p14="http://schemas.microsoft.com/office/powerpoint/2010/main" val="55314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22</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68295</TotalTime>
  <Words>1857</Words>
  <Application>Microsoft Office PowerPoint</Application>
  <PresentationFormat>On-screen Show (4:3)</PresentationFormat>
  <Paragraphs>256</Paragraphs>
  <Slides>24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Next Steps</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287</cp:revision>
  <cp:lastPrinted>2000-03-07T00:55:37Z</cp:lastPrinted>
  <dcterms:created xsi:type="dcterms:W3CDTF">2016-01-17T22:48:36Z</dcterms:created>
  <dcterms:modified xsi:type="dcterms:W3CDTF">2023-03-28T12:53:03Z</dcterms:modified>
  <cp:category/>
</cp:coreProperties>
</file>