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_rels/slide24.xml.rels" ContentType="application/vnd.openxmlformats-package.relationships+xml"/>
  <Override PartName="/ppt/slides/_rels/slide15.xml.rels" ContentType="application/vnd.openxmlformats-package.relationships+xml"/>
  <Override PartName="/ppt/slides/_rels/slide31.xml.rels" ContentType="application/vnd.openxmlformats-package.relationships+xml"/>
  <Override PartName="/ppt/slides/_rels/slide4.xml.rels" ContentType="application/vnd.openxmlformats-package.relationships+xml"/>
  <Override PartName="/ppt/slides/_rels/slide21.xml.rels" ContentType="application/vnd.openxmlformats-package.relationships+xml"/>
  <Override PartName="/ppt/slides/_rels/slide8.xml.rels" ContentType="application/vnd.openxmlformats-package.relationships+xml"/>
  <Override PartName="/ppt/slides/_rels/slide27.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3.xml.rels" ContentType="application/vnd.openxmlformats-package.relationships+xml"/>
  <Override PartName="/ppt/slides/_rels/slide6.xml.rels" ContentType="application/vnd.openxmlformats-package.relationships+xml"/>
  <Override PartName="/ppt/slides/_rels/slide16.xml.rels" ContentType="application/vnd.openxmlformats-package.relationships+xml"/>
  <Override PartName="/ppt/slides/_rels/slide32.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20.xml.rels" ContentType="application/vnd.openxmlformats-package.relationships+xml"/>
  <Override PartName="/ppt/slides/_rels/slide1.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17.xml.rels" ContentType="application/vnd.openxmlformats-package.relationships+xml"/>
  <Override PartName="/ppt/slides/_rels/slide12.xml.rels" ContentType="application/vnd.openxmlformats-package.relationships+xml"/>
  <Override PartName="/ppt/slides/_rels/slide18.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8.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14.xml.rels" ContentType="application/vnd.openxmlformats-package.relationships+xml"/>
  <Override PartName="/ppt/slides/slide30.xml" ContentType="application/vnd.openxmlformats-officedocument.presentationml.slide+xml"/>
  <Override PartName="/ppt/slides/slide5.xml" ContentType="application/vnd.openxmlformats-officedocument.presentationml.slide+xml"/>
  <Override PartName="/ppt/slides/slide31.xml" ContentType="application/vnd.openxmlformats-officedocument.presentationml.slide+xml"/>
  <Override PartName="/ppt/slides/slide6.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9" name="PlaceHolder 2"/>
          <p:cNvSpPr>
            <a:spLocks noGrp="1"/>
          </p:cNvSpPr>
          <p:nvPr>
            <p:ph type="body"/>
          </p:nvPr>
        </p:nvSpPr>
        <p:spPr>
          <a:xfrm>
            <a:off x="457200" y="1604520"/>
            <a:ext cx="8228880" cy="1896840"/>
          </a:xfrm>
          <a:prstGeom prst="rect">
            <a:avLst/>
          </a:prstGeom>
        </p:spPr>
        <p:txBody>
          <a:bodyPr lIns="0" rIns="0" tIns="0" bIns="0">
            <a:normAutofit/>
          </a:bodyPr>
          <a:p>
            <a:endParaRPr b="0" lang="en-US" sz="3200" spc="-1" strike="noStrike">
              <a:latin typeface="Arial"/>
            </a:endParaRPr>
          </a:p>
        </p:txBody>
      </p:sp>
      <p:sp>
        <p:nvSpPr>
          <p:cNvPr id="30" name="PlaceHolder 3"/>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34"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
        <p:nvSpPr>
          <p:cNvPr id="35" name="PlaceHolder 5"/>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37"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38"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39"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0"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1"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2"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51" name="PlaceHolder 2"/>
          <p:cNvSpPr>
            <a:spLocks noGrp="1"/>
          </p:cNvSpPr>
          <p:nvPr>
            <p:ph type="subTitle"/>
          </p:nvPr>
        </p:nvSpPr>
        <p:spPr>
          <a:xfrm>
            <a:off x="457200" y="1604520"/>
            <a:ext cx="8228880" cy="39769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53" name="PlaceHolder 2"/>
          <p:cNvSpPr>
            <a:spLocks noGrp="1"/>
          </p:cNvSpPr>
          <p:nvPr>
            <p:ph type="body"/>
          </p:nvPr>
        </p:nvSpPr>
        <p:spPr>
          <a:xfrm>
            <a:off x="457200" y="1604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55"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56"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457200" y="273600"/>
            <a:ext cx="8228880" cy="5306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60"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61"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
        <p:nvSpPr>
          <p:cNvPr id="62"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8" name="PlaceHolder 2"/>
          <p:cNvSpPr>
            <a:spLocks noGrp="1"/>
          </p:cNvSpPr>
          <p:nvPr>
            <p:ph type="subTitle"/>
          </p:nvPr>
        </p:nvSpPr>
        <p:spPr>
          <a:xfrm>
            <a:off x="457200" y="1604520"/>
            <a:ext cx="8228880" cy="39769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64"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65"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66" name="PlaceHolder 4"/>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68"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69"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70" name="PlaceHolder 4"/>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72" name="PlaceHolder 2"/>
          <p:cNvSpPr>
            <a:spLocks noGrp="1"/>
          </p:cNvSpPr>
          <p:nvPr>
            <p:ph type="body"/>
          </p:nvPr>
        </p:nvSpPr>
        <p:spPr>
          <a:xfrm>
            <a:off x="457200" y="1604520"/>
            <a:ext cx="8228880" cy="1896840"/>
          </a:xfrm>
          <a:prstGeom prst="rect">
            <a:avLst/>
          </a:prstGeom>
        </p:spPr>
        <p:txBody>
          <a:bodyPr lIns="0" rIns="0" tIns="0" bIns="0">
            <a:normAutofit/>
          </a:bodyPr>
          <a:p>
            <a:endParaRPr b="0" lang="en-US" sz="3200" spc="-1" strike="noStrike">
              <a:latin typeface="Arial"/>
            </a:endParaRPr>
          </a:p>
        </p:txBody>
      </p:sp>
      <p:sp>
        <p:nvSpPr>
          <p:cNvPr id="73" name="PlaceHolder 3"/>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75"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76"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77"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
        <p:nvSpPr>
          <p:cNvPr id="78" name="PlaceHolder 5"/>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8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8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8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0" name="PlaceHolder 2"/>
          <p:cNvSpPr>
            <a:spLocks noGrp="1"/>
          </p:cNvSpPr>
          <p:nvPr>
            <p:ph type="body"/>
          </p:nvPr>
        </p:nvSpPr>
        <p:spPr>
          <a:xfrm>
            <a:off x="457200" y="1604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2"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13"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73600"/>
            <a:ext cx="8228880" cy="5306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7"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18"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
        <p:nvSpPr>
          <p:cNvPr id="19"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1"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22"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23" name="PlaceHolder 4"/>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5"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26"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27" name="PlaceHolder 4"/>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809880" y="396000"/>
            <a:ext cx="4647600" cy="212760"/>
          </a:xfrm>
          <a:prstGeom prst="rect">
            <a:avLst/>
          </a:prstGeom>
          <a:noFill/>
          <a:ln w="0">
            <a:noFill/>
          </a:ln>
        </p:spPr>
        <p:style>
          <a:lnRef idx="0"/>
          <a:fillRef idx="0"/>
          <a:effectRef idx="0"/>
          <a:fontRef idx="minor"/>
        </p:style>
        <p:txBody>
          <a:bodyPr lIns="0" rIns="0" tIns="0" bIns="0" anchor="b">
            <a:spAutoFit/>
          </a:bodyPr>
          <a:p>
            <a:pPr marL="1828800" algn="r">
              <a:lnSpc>
                <a:spcPct val="100000"/>
              </a:lnSpc>
              <a:tabLst>
                <a:tab algn="l" pos="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PGothic"/>
              </a:rPr>
              <a:t>doc: IEEE 802.15-23-0183-00</a:t>
            </a:r>
            <a:endParaRPr b="0" lang="en-US" sz="1400" spc="-1" strike="noStrike">
              <a:latin typeface="Arial"/>
            </a:endParaRPr>
          </a:p>
        </p:txBody>
      </p:sp>
      <p:sp>
        <p:nvSpPr>
          <p:cNvPr id="1" name="Line 2"/>
          <p:cNvSpPr/>
          <p:nvPr/>
        </p:nvSpPr>
        <p:spPr>
          <a:xfrm>
            <a:off x="685800" y="609480"/>
            <a:ext cx="7772400" cy="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142640" cy="182520"/>
          </a:xfrm>
          <a:prstGeom prst="rect">
            <a:avLst/>
          </a:prstGeom>
          <a:noFill/>
          <a:ln w="0">
            <a:noFill/>
          </a:ln>
        </p:spPr>
        <p:style>
          <a:lnRef idx="0"/>
          <a:fillRef idx="0"/>
          <a:effectRef idx="0"/>
          <a:fontRef idx="minor"/>
        </p:style>
        <p:txBody>
          <a:bodyPr lIns="0" rIns="0" tIns="0" bIns="0">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DejaVu Sans"/>
              </a:rPr>
              <a:t>Submission</a:t>
            </a:r>
            <a:endParaRPr b="0" lang="en-US" sz="1200" spc="-1" strike="noStrike">
              <a:latin typeface="Arial"/>
            </a:endParaRPr>
          </a:p>
        </p:txBody>
      </p:sp>
      <p:sp>
        <p:nvSpPr>
          <p:cNvPr id="3" name="Line 4"/>
          <p:cNvSpPr/>
          <p:nvPr/>
        </p:nvSpPr>
        <p:spPr>
          <a:xfrm>
            <a:off x="685800" y="6477120"/>
            <a:ext cx="7848720" cy="0"/>
          </a:xfrm>
          <a:prstGeom prst="line">
            <a:avLst/>
          </a:prstGeom>
          <a:ln w="12600">
            <a:solidFill>
              <a:srgbClr val="000000"/>
            </a:solidFill>
            <a:miter/>
          </a:ln>
        </p:spPr>
        <p:style>
          <a:lnRef idx="0"/>
          <a:fillRef idx="0"/>
          <a:effectRef idx="0"/>
          <a:fontRef idx="minor"/>
        </p:style>
      </p:sp>
      <p:sp>
        <p:nvSpPr>
          <p:cNvPr id="4" name="CustomShape 5"/>
          <p:cNvSpPr/>
          <p:nvPr/>
        </p:nvSpPr>
        <p:spPr>
          <a:xfrm>
            <a:off x="601200" y="361440"/>
            <a:ext cx="1599480" cy="211680"/>
          </a:xfrm>
          <a:custGeom>
            <a:avLst/>
            <a:gdLst/>
            <a:ahLst/>
            <a:rect l="l" t="t" r="r" b="b"/>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200" spc="-1" strike="noStrike">
                <a:solidFill>
                  <a:srgbClr val="000000"/>
                </a:solidFill>
                <a:latin typeface="Times New Roman"/>
                <a:ea typeface="DejaVu Sans"/>
              </a:rPr>
              <a:t>Mar 2023</a:t>
            </a:r>
            <a:endParaRPr b="0" lang="en-US" sz="1200" spc="-1" strike="noStrike">
              <a:latin typeface="Arial"/>
            </a:endParaRPr>
          </a:p>
        </p:txBody>
      </p:sp>
      <p:sp>
        <p:nvSpPr>
          <p:cNvPr id="5" name="PlaceHolder 6"/>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6" name="PlaceHolder 7"/>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CustomShape 1"/>
          <p:cNvSpPr/>
          <p:nvPr/>
        </p:nvSpPr>
        <p:spPr>
          <a:xfrm>
            <a:off x="3809880" y="396000"/>
            <a:ext cx="4647600" cy="212760"/>
          </a:xfrm>
          <a:prstGeom prst="rect">
            <a:avLst/>
          </a:prstGeom>
          <a:noFill/>
          <a:ln w="0">
            <a:noFill/>
          </a:ln>
        </p:spPr>
        <p:style>
          <a:lnRef idx="0"/>
          <a:fillRef idx="0"/>
          <a:effectRef idx="0"/>
          <a:fontRef idx="minor"/>
        </p:style>
        <p:txBody>
          <a:bodyPr lIns="0" rIns="0" tIns="0" bIns="0" anchor="b">
            <a:spAutoFit/>
          </a:bodyPr>
          <a:p>
            <a:pPr marL="1828800" algn="r">
              <a:lnSpc>
                <a:spcPct val="100000"/>
              </a:lnSpc>
              <a:tabLst>
                <a:tab algn="l" pos="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PGothic"/>
              </a:rPr>
              <a:t>doc: IEEE 802.15-23-0183-00</a:t>
            </a:r>
            <a:endParaRPr b="0" lang="en-US" sz="1400" spc="-1" strike="noStrike">
              <a:latin typeface="Arial"/>
            </a:endParaRPr>
          </a:p>
        </p:txBody>
      </p:sp>
      <p:sp>
        <p:nvSpPr>
          <p:cNvPr id="44" name="Line 2"/>
          <p:cNvSpPr/>
          <p:nvPr/>
        </p:nvSpPr>
        <p:spPr>
          <a:xfrm>
            <a:off x="685800" y="609480"/>
            <a:ext cx="7772400" cy="0"/>
          </a:xfrm>
          <a:prstGeom prst="line">
            <a:avLst/>
          </a:prstGeom>
          <a:ln w="12600">
            <a:solidFill>
              <a:srgbClr val="000000"/>
            </a:solidFill>
            <a:miter/>
          </a:ln>
        </p:spPr>
        <p:style>
          <a:lnRef idx="0"/>
          <a:fillRef idx="0"/>
          <a:effectRef idx="0"/>
          <a:fontRef idx="minor"/>
        </p:style>
      </p:sp>
      <p:sp>
        <p:nvSpPr>
          <p:cNvPr id="45" name="CustomShape 3"/>
          <p:cNvSpPr/>
          <p:nvPr/>
        </p:nvSpPr>
        <p:spPr>
          <a:xfrm>
            <a:off x="685800" y="6475320"/>
            <a:ext cx="1142640" cy="182520"/>
          </a:xfrm>
          <a:prstGeom prst="rect">
            <a:avLst/>
          </a:prstGeom>
          <a:noFill/>
          <a:ln w="0">
            <a:noFill/>
          </a:ln>
        </p:spPr>
        <p:style>
          <a:lnRef idx="0"/>
          <a:fillRef idx="0"/>
          <a:effectRef idx="0"/>
          <a:fontRef idx="minor"/>
        </p:style>
        <p:txBody>
          <a:bodyPr lIns="0" rIns="0" tIns="0" bIns="0">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DejaVu Sans"/>
              </a:rPr>
              <a:t>Submission</a:t>
            </a:r>
            <a:endParaRPr b="0" lang="en-US" sz="1200" spc="-1" strike="noStrike">
              <a:latin typeface="Arial"/>
            </a:endParaRPr>
          </a:p>
        </p:txBody>
      </p:sp>
      <p:sp>
        <p:nvSpPr>
          <p:cNvPr id="46" name="Line 4"/>
          <p:cNvSpPr/>
          <p:nvPr/>
        </p:nvSpPr>
        <p:spPr>
          <a:xfrm>
            <a:off x="685800" y="6477120"/>
            <a:ext cx="7848720" cy="0"/>
          </a:xfrm>
          <a:prstGeom prst="line">
            <a:avLst/>
          </a:prstGeom>
          <a:ln w="12600">
            <a:solidFill>
              <a:srgbClr val="000000"/>
            </a:solidFill>
            <a:miter/>
          </a:ln>
        </p:spPr>
        <p:style>
          <a:lnRef idx="0"/>
          <a:fillRef idx="0"/>
          <a:effectRef idx="0"/>
          <a:fontRef idx="minor"/>
        </p:style>
      </p:sp>
      <p:sp>
        <p:nvSpPr>
          <p:cNvPr id="47" name="CustomShape 5"/>
          <p:cNvSpPr/>
          <p:nvPr/>
        </p:nvSpPr>
        <p:spPr>
          <a:xfrm>
            <a:off x="601200" y="361440"/>
            <a:ext cx="1599480" cy="211680"/>
          </a:xfrm>
          <a:custGeom>
            <a:avLst/>
            <a:gdLst/>
            <a:ahLst/>
            <a:rect l="l" t="t" r="r" b="b"/>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200" spc="-1" strike="noStrike">
                <a:solidFill>
                  <a:srgbClr val="000000"/>
                </a:solidFill>
                <a:latin typeface="Times New Roman"/>
                <a:ea typeface="DejaVu Sans"/>
              </a:rPr>
              <a:t>Mar 2023</a:t>
            </a:r>
            <a:endParaRPr b="0" lang="en-US" sz="1200" spc="-1" strike="noStrike">
              <a:latin typeface="Arial"/>
            </a:endParaRPr>
          </a:p>
        </p:txBody>
      </p:sp>
      <p:sp>
        <p:nvSpPr>
          <p:cNvPr id="48" name="PlaceHolder 6"/>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49" name="PlaceHolder 7"/>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development.standards.ieee.org/myproject-web/public/view.html#pardetail/8770"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685800" y="2130120"/>
            <a:ext cx="7771680" cy="14691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600" spc="-1" strike="noStrike">
                <a:solidFill>
                  <a:srgbClr val="000000"/>
                </a:solidFill>
                <a:latin typeface="Times New Roman"/>
                <a:ea typeface="DejaVu Sans"/>
              </a:rPr>
              <a:t>802.15.</a:t>
            </a:r>
            <a:r>
              <a:rPr b="1" lang="en-US" sz="3600" spc="-1" strike="noStrike">
                <a:solidFill>
                  <a:srgbClr val="000000"/>
                </a:solidFill>
                <a:latin typeface="Times New Roman"/>
                <a:ea typeface="DejaVu Sans"/>
              </a:rPr>
              <a:t>4ac Draft PAR to NesCom</a:t>
            </a:r>
            <a:endParaRPr b="0" lang="en-US" sz="3600" spc="-1" strike="noStrike">
              <a:latin typeface="Arial"/>
            </a:endParaRPr>
          </a:p>
        </p:txBody>
      </p:sp>
      <p:sp>
        <p:nvSpPr>
          <p:cNvPr id="87" name="CustomShape 2"/>
          <p:cNvSpPr/>
          <p:nvPr/>
        </p:nvSpPr>
        <p:spPr>
          <a:xfrm>
            <a:off x="4116240" y="6475320"/>
            <a:ext cx="987120" cy="182160"/>
          </a:xfrm>
          <a:custGeom>
            <a:avLst/>
            <a:gdLst/>
            <a:ahLst/>
            <a:rect l="l" t="t" r="r" b="b"/>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wrap="none" lIns="0" rIns="0" tIns="0" bIns="0">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DejaVu Sans"/>
              </a:rPr>
              <a:t>Slide </a:t>
            </a:r>
            <a:fld id="{5CAD8188-1908-4AD5-A640-8A890B62D9E6}" type="slidenum">
              <a:rPr b="0" lang="en-US" sz="1200" spc="-1" strike="noStrike">
                <a:solidFill>
                  <a:srgbClr val="000000"/>
                </a:solidFill>
                <a:latin typeface="Times New Roman"/>
                <a:ea typeface="DejaVu Sans"/>
              </a:rPr>
              <a:t>&lt;number&gt;</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802.3 Comments on 802.15.4ac PAR and CSD </a:t>
            </a:r>
            <a:endParaRPr b="0" lang="en-US" sz="2800" spc="-1" strike="noStrike">
              <a:latin typeface="Arial"/>
            </a:endParaRPr>
          </a:p>
        </p:txBody>
      </p:sp>
      <p:sp>
        <p:nvSpPr>
          <p:cNvPr id="105"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34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6.1.2</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The mention in the CSD of possible use of “randomized and changing addresses” would certainly raise RAC concern, not just the possibility of assigning an OUI to the standard.  Assignment of an OUI would not be a RAC mandatory coordination issue, but specifications on specifications for use of the MA-L address block and included OUI would be a RAC mandatory coordination concern.</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New text for 6.1.2 is:</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This project may amend the usage of MAC addresses, for example assigning randomized MAC addresses.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802.3 Comments on 802.15.4ac PAR and CSD </a:t>
            </a:r>
            <a:endParaRPr b="0" lang="en-US" sz="2800" spc="-1" strike="noStrike">
              <a:latin typeface="Arial"/>
            </a:endParaRPr>
          </a:p>
        </p:txBody>
      </p:sp>
      <p:sp>
        <p:nvSpPr>
          <p:cNvPr id="107"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7.1</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The sentence in 8.1 would make the </a:t>
            </a:r>
            <a:r>
              <a:rPr b="0" lang="en-US" sz="3200" spc="-1" strike="noStrike">
                <a:latin typeface="Arial"/>
              </a:rPr>
              <a:t>	</a:t>
            </a:r>
            <a:r>
              <a:rPr b="0" lang="en-US" sz="3200" spc="-1" strike="noStrike">
                <a:latin typeface="Arial"/>
              </a:rPr>
              <a:t>correct answer to this question Yes.</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The text in 8.1 was removed because of other comment.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802.3 Comments on 802.15.4ac PAR and CSD </a:t>
            </a:r>
            <a:endParaRPr b="0" lang="en-US" sz="2800" spc="-1" strike="noStrike">
              <a:latin typeface="Arial"/>
            </a:endParaRPr>
          </a:p>
        </p:txBody>
      </p:sp>
      <p:sp>
        <p:nvSpPr>
          <p:cNvPr id="109"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49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8.1</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The item to which the note applies should be stated, and grammar could be improved.  Suggest:  “7.1 — The topic of this project is similar to ongoing work in other IEEE standards, like IEEE Std 802.11 work on enhancing privacy, but this project will specifically address needs for 802.15.4 interfaces. This project where appropriate, will apply what has been learned in those other privacy related activities."</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The text in 8.1 was removed because of other comment.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802.3 Comments on 802.15.4ac PAR and CSD </a:t>
            </a:r>
            <a:endParaRPr b="0" lang="en-US" sz="2800" spc="-1" strike="noStrike">
              <a:latin typeface="Arial"/>
            </a:endParaRPr>
          </a:p>
        </p:txBody>
      </p:sp>
      <p:sp>
        <p:nvSpPr>
          <p:cNvPr id="111"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45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Title</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Title in header table — The title here should agree better with with the Amendment Title, either the compete 2.1 "IEEE Standard for Low-Rate Wireless Networks  Amendment: Privacy Enhancements”, or at a minimum: "Privacy Enhancements”.</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New Title is:</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IEEE Standard for Low-Rate Wireless Networks Amendment: Privacy Enhancements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802.3 Comments on 802.15.4ac PAR and CSD </a:t>
            </a:r>
            <a:endParaRPr b="0" lang="en-US" sz="2800" spc="-1" strike="noStrike">
              <a:latin typeface="Arial"/>
            </a:endParaRPr>
          </a:p>
        </p:txBody>
      </p:sp>
      <p:sp>
        <p:nvSpPr>
          <p:cNvPr id="113"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64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Title</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Title at top of page 2 — Needs to agree with PAR per previous comment.</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The document was changed to use new template, which do not have title in two places. New Title is:</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IEEE Standard for Low-Rate Wireless Networks Amendment: Privacy Enhancements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802.3 Comments on 802.15.4ac PAR and CSD </a:t>
            </a:r>
            <a:endParaRPr b="0" lang="en-US" sz="2800" spc="-1" strike="noStrike">
              <a:latin typeface="Arial"/>
            </a:endParaRPr>
          </a:p>
        </p:txBody>
      </p:sp>
      <p:sp>
        <p:nvSpPr>
          <p:cNvPr id="115"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91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1.1.1</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The edited answer to “No” now makes the content unresponsive.  1.1.1 asks where the management objects will be developed namely item a, b, or c for most all projects.  This needs to be specified.</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The 1.1.1 a) was changed to yes.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802.3 Comments on 802.15.4ac PAR and CSD </a:t>
            </a:r>
            <a:endParaRPr b="0" lang="en-US" sz="2800" spc="-1" strike="noStrike">
              <a:latin typeface="Arial"/>
            </a:endParaRPr>
          </a:p>
        </p:txBody>
      </p:sp>
      <p:sp>
        <p:nvSpPr>
          <p:cNvPr id="117"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41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1.1.2,b</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With the No answer to item a, an answer needs to be provided for why a CA document isn’t required.  Possibly (if true), something like:  “This project will not be modifying any of the radio properties of IEEE Std 802.15.4 that would affect spectral coexistence.”</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New text for 1.1.2b is:</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No, This project will not modify any of the radio properties of IEEE Std 802.15.4 that would affect spectral coexistence or channel access methods.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802.3 Comments on 802.15.4ac PAR and CSD </a:t>
            </a:r>
            <a:endParaRPr b="0" lang="en-US" sz="2800" spc="-1" strike="noStrike">
              <a:latin typeface="Arial"/>
            </a:endParaRPr>
          </a:p>
        </p:txBody>
      </p:sp>
      <p:sp>
        <p:nvSpPr>
          <p:cNvPr id="119"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20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1.2.2,a</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It would be appropriate to indicate if the project will be compatible with IEEE Std 802c-2017 (the optional SLAP capability).  (It has long been the convention within IEEE SA that a reference to a base standard includes all approved amendments and corrigenda.)  This is especially true since the answer to 1.2.1,a hints at the use of random addresses, but proposed project documentation is silent if such random addresses are in the local addresses or globally administered addresses.</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New text for 1.2.2b is:</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This project is an amendment to an existing standard for which it has been previously determined that compliance with IEEE Std 802.1Q is not possible. The project will comply with IEEE Std 802 using either local or global MAC addresses.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802.11 Comments on 802.15.4ac PAR and CSD </a:t>
            </a:r>
            <a:endParaRPr b="0" lang="en-US" sz="2800" spc="-1" strike="noStrike">
              <a:latin typeface="Arial"/>
            </a:endParaRPr>
          </a:p>
        </p:txBody>
      </p:sp>
      <p:sp>
        <p:nvSpPr>
          <p:cNvPr id="121"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73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8.1 </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include the full name of the “IEEE Std 802.15.4” standard in 8.1.. Same for “IEEE Std 802.11”. 1.2.2 Compliance</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Removed the reference to the IEEE Std 802.11, so need to provide full name of it.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The full name of the IEEE 802.15.4 is already in section 2.1.</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802.11 Comments on 802.15.4ac PAR and CSD </a:t>
            </a:r>
            <a:endParaRPr b="0" lang="en-US" sz="2800" spc="-1" strike="noStrike">
              <a:latin typeface="Arial"/>
            </a:endParaRPr>
          </a:p>
        </p:txBody>
      </p:sp>
      <p:sp>
        <p:nvSpPr>
          <p:cNvPr id="123"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78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7.1</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This should be changed to “yes” and then fill in the details.  Suggestion to identify the uniqueness to help reviewers understand the real need for a different standard that seems to be “similar”.</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Accepted the next proposal.</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Removed the comment from the 8.1, and did not change 7.1:</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CustomShape 1"/>
          <p:cNvSpPr/>
          <p:nvPr/>
        </p:nvSpPr>
        <p:spPr>
          <a:xfrm>
            <a:off x="457200" y="68616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802.15.4ac</a:t>
            </a:r>
            <a:r>
              <a:rPr b="1" lang="en-US" sz="2800" spc="-1" strike="noStrike">
                <a:latin typeface="Arial"/>
              </a:rPr>
              <a:t> Draft PAR to NesCom</a:t>
            </a:r>
            <a:endParaRPr b="0" lang="en-US" sz="2800" spc="-1" strike="noStrike">
              <a:latin typeface="Arial"/>
            </a:endParaRPr>
          </a:p>
        </p:txBody>
      </p:sp>
      <p:sp>
        <p:nvSpPr>
          <p:cNvPr id="89"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57000"/>
          </a:bodyPr>
          <a:p>
            <a:pPr marL="216000" indent="-216000">
              <a:lnSpc>
                <a:spcPct val="100000"/>
              </a:lnSpc>
              <a:spcBef>
                <a:spcPts val="1417"/>
              </a:spcBef>
              <a:buClr>
                <a:srgbClr val="000000"/>
              </a:buClr>
              <a:buSzPct val="45000"/>
              <a:buFont typeface="Wingdings" charset="2"/>
              <a:buChar char=""/>
            </a:pPr>
            <a:r>
              <a:rPr b="0" lang="en-US" sz="3200" spc="-1" strike="noStrike">
                <a:latin typeface="Arial"/>
              </a:rPr>
              <a:t>Comments were received from </a:t>
            </a:r>
            <a:endParaRPr b="0" lang="en-US" sz="3200" spc="-1" strike="noStrike">
              <a:latin typeface="Arial"/>
            </a:endParaRPr>
          </a:p>
          <a:p>
            <a:pPr lvl="1" marL="432000" indent="-216000">
              <a:lnSpc>
                <a:spcPct val="100000"/>
              </a:lnSpc>
              <a:spcBef>
                <a:spcPts val="1134"/>
              </a:spcBef>
              <a:buClr>
                <a:srgbClr val="000000"/>
              </a:buClr>
              <a:buSzPct val="45000"/>
              <a:buFont typeface="Wingdings" charset="2"/>
              <a:buChar char=""/>
            </a:pPr>
            <a:r>
              <a:rPr b="0" lang="en-US" sz="2800" spc="-1" strike="noStrike">
                <a:latin typeface="Arial"/>
              </a:rPr>
              <a:t>802.1</a:t>
            </a:r>
            <a:endParaRPr b="0" lang="en-US" sz="2800" spc="-1" strike="noStrike">
              <a:latin typeface="Arial"/>
            </a:endParaRPr>
          </a:p>
          <a:p>
            <a:pPr lvl="1" marL="432000" indent="-216000">
              <a:lnSpc>
                <a:spcPct val="100000"/>
              </a:lnSpc>
              <a:spcBef>
                <a:spcPts val="1134"/>
              </a:spcBef>
              <a:buClr>
                <a:srgbClr val="000000"/>
              </a:buClr>
              <a:buSzPct val="45000"/>
              <a:buFont typeface="Wingdings" charset="2"/>
              <a:buChar char=""/>
            </a:pPr>
            <a:r>
              <a:rPr b="0" lang="en-US" sz="2800" spc="-1" strike="noStrike">
                <a:latin typeface="Arial"/>
              </a:rPr>
              <a:t>802.3</a:t>
            </a:r>
            <a:endParaRPr b="0" lang="en-US" sz="2800" spc="-1" strike="noStrike">
              <a:latin typeface="Arial"/>
            </a:endParaRPr>
          </a:p>
          <a:p>
            <a:pPr lvl="1" marL="432000" indent="-216000">
              <a:lnSpc>
                <a:spcPct val="100000"/>
              </a:lnSpc>
              <a:spcBef>
                <a:spcPts val="1134"/>
              </a:spcBef>
              <a:buClr>
                <a:srgbClr val="000000"/>
              </a:buClr>
              <a:buSzPct val="45000"/>
              <a:buFont typeface="Wingdings" charset="2"/>
              <a:buChar char=""/>
            </a:pPr>
            <a:r>
              <a:rPr b="0" lang="en-US" sz="2800" spc="-1" strike="noStrike">
                <a:latin typeface="Arial"/>
              </a:rPr>
              <a:t>802.11</a:t>
            </a:r>
            <a:endParaRPr b="0" lang="en-US" sz="2800" spc="-1" strike="noStrike">
              <a:latin typeface="Arial"/>
            </a:endParaRPr>
          </a:p>
          <a:p>
            <a:pPr lvl="1" marL="432000" indent="-216000">
              <a:lnSpc>
                <a:spcPct val="100000"/>
              </a:lnSpc>
              <a:spcBef>
                <a:spcPts val="1134"/>
              </a:spcBef>
              <a:buClr>
                <a:srgbClr val="000000"/>
              </a:buClr>
              <a:buSzPct val="45000"/>
              <a:buFont typeface="Wingdings" charset="2"/>
              <a:buChar char=""/>
            </a:pPr>
            <a:r>
              <a:rPr b="0" lang="en-US" sz="2800" spc="-1" strike="noStrike">
                <a:latin typeface="Arial"/>
              </a:rPr>
              <a:t>Roger Marks</a:t>
            </a:r>
            <a:endParaRPr b="0" lang="en-US" sz="2800" spc="-1" strike="noStrike">
              <a:latin typeface="Arial"/>
            </a:endParaRPr>
          </a:p>
          <a:p>
            <a:pPr lvl="1" marL="432000" indent="-216000">
              <a:lnSpc>
                <a:spcPct val="100000"/>
              </a:lnSpc>
              <a:spcBef>
                <a:spcPts val="1134"/>
              </a:spcBef>
              <a:buClr>
                <a:srgbClr val="000000"/>
              </a:buClr>
              <a:buSzPct val="45000"/>
              <a:buFont typeface="Wingdings" charset="2"/>
              <a:buChar char=""/>
            </a:pPr>
            <a:r>
              <a:rPr b="0" lang="en-US" sz="2800" spc="-1" strike="noStrike">
                <a:latin typeface="Arial"/>
              </a:rPr>
              <a:t>Robert Grow</a:t>
            </a:r>
            <a:endParaRPr b="0" lang="en-US" sz="2800" spc="-1" strike="noStrike">
              <a:latin typeface="Arial"/>
            </a:endParaRPr>
          </a:p>
          <a:p>
            <a:pPr marL="216000" indent="-216000">
              <a:lnSpc>
                <a:spcPct val="100000"/>
              </a:lnSpc>
              <a:spcBef>
                <a:spcPts val="1417"/>
              </a:spcBef>
              <a:buClr>
                <a:srgbClr val="000000"/>
              </a:buClr>
              <a:buSzPct val="45000"/>
              <a:buFont typeface="Wingdings" charset="2"/>
              <a:buChar char=""/>
            </a:pPr>
            <a:r>
              <a:rPr b="0" lang="en-US" sz="3200" spc="-1" strike="noStrike">
                <a:latin typeface="Arial"/>
              </a:rPr>
              <a:t>Responses to comments were circulated Wednesday afternoon and contained in Doc # 15-23-0182-00 along with the revised draft PAR (15-23-0040-03) and revised CSD (15-23-0041-05)</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802.11 Comments on 802.15.4ac PAR and CSD </a:t>
            </a:r>
            <a:endParaRPr b="0" lang="en-US" sz="2800" spc="-1" strike="noStrike">
              <a:latin typeface="Arial"/>
            </a:endParaRPr>
          </a:p>
        </p:txBody>
      </p:sp>
      <p:sp>
        <p:nvSpPr>
          <p:cNvPr id="125"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68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7.1</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The other option is to leave 7.1 as “no” and remove the sentence in 8.1 which adds to the confusion.  We recognize that this project is specific to the privacy for 802.15.4.  then you would not need to add IEEE Std 802.11 spelled out in 8.1 as well.</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Removed text in 8.1</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802.11 Comments on 802.15.4ac PAR and CSD </a:t>
            </a:r>
            <a:endParaRPr b="0" lang="en-US" sz="2800" spc="-1" strike="noStrike">
              <a:latin typeface="Arial"/>
            </a:endParaRPr>
          </a:p>
        </p:txBody>
      </p:sp>
      <p:sp>
        <p:nvSpPr>
          <p:cNvPr id="127"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1.1</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Suggest the Project number for the PAR – “P802.15.4xx” where xx is the next letter combination.</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New text for 1.1 is:</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1.1 Project Number: P802.15.4ac</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802.11 Comments on 802.15.4ac PAR and CSD </a:t>
            </a:r>
            <a:endParaRPr b="0" lang="en-US" sz="2800" spc="-1" strike="noStrike">
              <a:latin typeface="Arial"/>
            </a:endParaRPr>
          </a:p>
        </p:txBody>
      </p:sp>
      <p:sp>
        <p:nvSpPr>
          <p:cNvPr id="129"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60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The Version of the CSD “Based on IEEE 802 LMSC Operations Manuals approved 13 November 2015. Last edited 3 December 2015”is the wrong version template.  The Policy and procedure directory has a 2020 version that shall be used.  Please update the CSD to the correct template.</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Template was updated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802.11 Comments on 802.15.4ac PAR and CSD </a:t>
            </a:r>
            <a:endParaRPr b="0" lang="en-US" sz="2800" spc="-1" strike="noStrike">
              <a:latin typeface="Arial"/>
            </a:endParaRPr>
          </a:p>
        </p:txBody>
      </p:sp>
      <p:sp>
        <p:nvSpPr>
          <p:cNvPr id="131"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1.1.1</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For 1.1.1, the response is incorrect and not complete. (explain why is missing).</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Change the answer to be Yes.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802.11 Comments on 802.15.4ac PAR and CSD </a:t>
            </a:r>
            <a:endParaRPr b="0" lang="en-US" sz="2800" spc="-1" strike="noStrike">
              <a:latin typeface="Arial"/>
            </a:endParaRPr>
          </a:p>
        </p:txBody>
      </p:sp>
      <p:sp>
        <p:nvSpPr>
          <p:cNvPr id="133"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73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1.1.2</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For 1.1.2, the response is incorrect and not complete. (Add explanation to b).</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spcBef>
                <a:spcPts val="1414"/>
              </a:spcBef>
              <a:buClr>
                <a:srgbClr val="000000"/>
              </a:buClr>
              <a:buSzPct val="45000"/>
              <a:buFont typeface="Wingdings" charset="2"/>
              <a:buChar char=""/>
            </a:pPr>
            <a:r>
              <a:rPr b="0" lang="en-US" sz="3200" spc="-1" strike="noStrike">
                <a:latin typeface="Arial"/>
              </a:rPr>
              <a:t>New text for 1.1.2b is:</a:t>
            </a:r>
            <a:endParaRPr b="0" lang="en-US" sz="3200" spc="-1" strike="noStrike">
              <a:latin typeface=""/>
              <a:ea typeface=""/>
            </a:endParaRPr>
          </a:p>
          <a:p>
            <a:pPr lvl="3" marL="864000" indent="-216000">
              <a:spcBef>
                <a:spcPts val="1414"/>
              </a:spcBef>
              <a:buClr>
                <a:srgbClr val="000000"/>
              </a:buClr>
              <a:buSzPct val="45000"/>
              <a:buFont typeface="Wingdings" charset="2"/>
              <a:buChar char=""/>
            </a:pPr>
            <a:r>
              <a:rPr b="0" lang="en-US" sz="3200" spc="-1" strike="noStrike">
                <a:latin typeface="Arial"/>
                <a:ea typeface="Arial"/>
              </a:rPr>
              <a:t>No, This project will not modify any of the radio properties of IEEE Std 802.15.4 that would affect spectral coexistence or channel access methods.</a:t>
            </a:r>
            <a:endParaRPr b="0" lang="en-US" sz="3200" spc="-1" strike="noStrike">
              <a:latin typeface="Arial"/>
              <a:ea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802.11 Comments on 802.15.4ac PAR and CSD </a:t>
            </a:r>
            <a:endParaRPr b="0" lang="en-US" sz="2800" spc="-1" strike="noStrike">
              <a:latin typeface="Arial"/>
            </a:endParaRPr>
          </a:p>
        </p:txBody>
      </p:sp>
      <p:sp>
        <p:nvSpPr>
          <p:cNvPr id="135"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37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1.2.1 a</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Removing the first sentence would help clarify what the applicability is.  Also, there are excessive superlative use in the first paragraph, so may be just delete the whole 1st paragraph.</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4"/>
              </a:spcBef>
              <a:buClr>
                <a:srgbClr val="000000"/>
              </a:buClr>
              <a:buSzPct val="45000"/>
              <a:buFont typeface="Wingdings" charset="2"/>
              <a:buChar char=""/>
            </a:pPr>
            <a:r>
              <a:rPr b="0" lang="en-US" sz="3200" spc="-1" strike="noStrike">
                <a:latin typeface="Arial"/>
              </a:rPr>
              <a:t>New version of 1</a:t>
            </a:r>
            <a:r>
              <a:rPr b="0" lang="en-US" sz="3200" spc="-1" strike="noStrike" baseline="14000000">
                <a:latin typeface="Arial"/>
              </a:rPr>
              <a:t>st</a:t>
            </a:r>
            <a:r>
              <a:rPr b="0" lang="en-US" sz="3200" spc="-1" strike="noStrike">
                <a:latin typeface="Arial"/>
              </a:rPr>
              <a:t> paragraph of 1.2.1a is:</a:t>
            </a:r>
            <a:endParaRPr b="0" lang="en-US" sz="3200" spc="-1" strike="noStrike">
              <a:latin typeface="Arial"/>
            </a:endParaRPr>
          </a:p>
          <a:p>
            <a:pPr lvl="3" marL="864000" indent="-216000">
              <a:lnSpc>
                <a:spcPct val="100000"/>
              </a:lnSpc>
              <a:spcBef>
                <a:spcPts val="1414"/>
              </a:spcBef>
              <a:buClr>
                <a:srgbClr val="000000"/>
              </a:buClr>
              <a:buSzPct val="45000"/>
              <a:buFont typeface="Wingdings" charset="2"/>
              <a:buChar char=""/>
            </a:pPr>
            <a:r>
              <a:rPr b="0" lang="en-US" sz="3200" spc="-1" strike="noStrike">
                <a:latin typeface="Arial"/>
              </a:rPr>
              <a:t>Currently the IEEE Std 802.15.4 standard is widely implemented for an increasingly diverse range of applications including the Internet of Things.  IEEE Std 802.15.4 specifies a range of PHYs which are suitable for many different applications.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802.11 Comments on 802.15.4ac PAR and CSD </a:t>
            </a:r>
            <a:endParaRPr b="0" lang="en-US" sz="2800" spc="-1" strike="noStrike">
              <a:latin typeface="Arial"/>
            </a:endParaRPr>
          </a:p>
        </p:txBody>
      </p:sp>
      <p:sp>
        <p:nvSpPr>
          <p:cNvPr id="137"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28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1.2.1 a)</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 “</a:t>
            </a:r>
            <a:r>
              <a:rPr b="0" lang="en-US" sz="3200" spc="-1" strike="noStrike">
                <a:latin typeface="Arial"/>
              </a:rPr>
              <a:t>include IEEE Std 802.15.4 radios in them” remove the “in them”.  It is not needed. </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New version of the paragraph is:</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User privacy is an increasing area of focus in the wireless marketplace. Smartphones, for example, include IEEE Std 802.15.4 radios, and this trend seems to be continuing. Because of this, enhancing the privacy of the IEEE Std 802.15.4 is needed. In addition to mobile device manufacturers and users, manufacturers of static infrastructure to which mobile devices are connected will need to support these privacy enhancements.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802.11 Comments on 802.15.4ac PAR and CSD </a:t>
            </a:r>
            <a:endParaRPr b="0" lang="en-US" sz="2800" spc="-1" strike="noStrike">
              <a:latin typeface="Arial"/>
            </a:endParaRPr>
          </a:p>
        </p:txBody>
      </p:sp>
      <p:sp>
        <p:nvSpPr>
          <p:cNvPr id="139"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78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1.2.1 a)</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a:t>
            </a:r>
            <a:r>
              <a:rPr b="0" lang="en-US" sz="3200" spc="-1" strike="noStrike">
                <a:latin typeface="Arial"/>
              </a:rPr>
              <a:t>This project builds upon the existing standard, simplifying use of the standard to enable further adoption.” the amendment is not simplifying the standard, but rather it is adding privacy. This sentence could be deleted.</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Removed the paragraph.</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802.11 Comments on 802.15.4ac PAR and CSD </a:t>
            </a:r>
            <a:endParaRPr b="0" lang="en-US" sz="2800" spc="-1" strike="noStrike">
              <a:latin typeface="Arial"/>
            </a:endParaRPr>
          </a:p>
        </p:txBody>
      </p:sp>
      <p:sp>
        <p:nvSpPr>
          <p:cNvPr id="141"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20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1.2.4 b)</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This paragraph should be rewritten.  The question is not if the completed amendment will be proven, but rather “Proven similar technology via testing, modeling, simulation, etc.”.  Are there similar technology that  can validate this new technology via testing, modeling, or simulation with 3rd party review.</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Rewrote the paragraph.</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IEEE Std 802.15.4 has been implemented in volume and widely deployed in many applications, demonstrating feasibility and value.  The privacy enhancements, such as randomized and changing addresses, have been implemented in other standards such as IEEE Std 802.11, and this amendment learns from those other projects. This project brings these proven capabilities into IEEE Std 802.15.4 implementations. </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802.11 Comments on 802.15.4ac PAR and CSD </a:t>
            </a:r>
            <a:endParaRPr b="0" lang="en-US" sz="2800" spc="-1" strike="noStrike">
              <a:latin typeface="Arial"/>
            </a:endParaRPr>
          </a:p>
        </p:txBody>
      </p:sp>
      <p:sp>
        <p:nvSpPr>
          <p:cNvPr id="143"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24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1.2.4 a) </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The use of “like” is like that used in California Valley girls, but we should look to rewrite this paragraph.</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The CSD does not like anybody anymore.</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Combined the 1.2.4 a) and 1.2.4 b) to following paragraph:</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IEEE Std 802.15.4 has been implemented in volume and widely deployed in many applications, demonstrating feasibility and value.  The privacy enhancements, such as randomized and changing addresses, have been implemented in other standards such as IEEE Std 802.11, and this amendment learns from those other projects. This project brings these proven capabilities into IEEE Std 802.15.4 implementations. </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Summary of 802.</a:t>
            </a:r>
            <a:r>
              <a:rPr b="1" lang="en-US" sz="2800" spc="-1" strike="noStrike">
                <a:latin typeface="Arial"/>
              </a:rPr>
              <a:t>1 Comments</a:t>
            </a:r>
            <a:endParaRPr b="0" lang="en-US" sz="2800" spc="-1" strike="noStrike">
              <a:latin typeface="Arial"/>
            </a:endParaRPr>
          </a:p>
        </p:txBody>
      </p:sp>
      <p:sp>
        <p:nvSpPr>
          <p:cNvPr id="91"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 5.2.b Scope of the project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Scope was not specific enough</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 1.2.2 Compliance</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Compliant with 802 architecture</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All comments were accepted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802.11 Comments on 802.15.4ac PAR and CSD </a:t>
            </a:r>
            <a:endParaRPr b="0" lang="en-US" sz="2800" spc="-1" strike="noStrike">
              <a:latin typeface="Arial"/>
            </a:endParaRPr>
          </a:p>
        </p:txBody>
      </p:sp>
      <p:sp>
        <p:nvSpPr>
          <p:cNvPr id="145"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34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1.2.5</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This looks as if you cut and pasted the data from another CSD.  Please consider rewriting one that is relevant to this project. </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The whole 1.2.5 was rewritten as follows:</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The proposed amendment does not add any significant cost to either the infrastructure or the attached stations.  The amendment is built upon IEEE Std 802.15.4 which has been widely deployed at reasonable costs. It is expected that to only minimal changes to implementations are needed, and the costs of that is minimal.</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Roger Marks Comments on 802.15.4ac PAR and CSD </a:t>
            </a:r>
            <a:endParaRPr b="0" lang="en-US" sz="2800" spc="-1" strike="noStrike">
              <a:latin typeface="Arial"/>
            </a:endParaRPr>
          </a:p>
        </p:txBody>
      </p:sp>
      <p:sp>
        <p:nvSpPr>
          <p:cNvPr id="147"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11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5.1.2</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5.1.2 Is the Standards Committee aware of possible registration activity related to this project? Yes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Explanation: This project might need a Organizationally Unique Identifier (OUI) allocated for privacy addresses.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This explanation suggests a possible need for something that may be unavailable. The IEEE Registration Authority’s tutorial Guidelines for Use of Extended Unique Identifier (EUI), Organizationally Unique Identifier (OUI), and Company ID (CID) says that "With some exceptions, particularly with regard to protocol identifiers, each EUI is intended to be globally unique and bound to a hardware device instance or other object that requires unique identification.” It seems to me that this may be incompatible with the suggestion in the explanation. Since the explanation is speculative (“might”) anyway, I guess it would cause no harm to avoid calling out a proposal that contradicts RA policy.</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Consequently, I propose changing the explanation to something like: Explanation: This project may amend the usage of MAC addresses. </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New version of 5.1.2:</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This project may amend the usage of MAC addresses, for example assigning randomized MAC addresses.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Robert Grow Comments on 802.15.4ac PAR and CSD </a:t>
            </a:r>
            <a:endParaRPr b="0" lang="en-US" sz="2800" spc="-1" strike="noStrike">
              <a:latin typeface="Arial"/>
            </a:endParaRPr>
          </a:p>
        </p:txBody>
      </p:sp>
      <p:sp>
        <p:nvSpPr>
          <p:cNvPr id="149"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64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1.1.2,a</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The current CSD does not answer the question (though No is stated in the answer to item “b”). </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New version of 1.1.2 a):</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No, This project will not modify any of the radio properties of IEEE Std 802.15.4 that would affect spectral coexistence or channel access methods.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Robert Grow Comments on 802.15.4ac PAR and CSD </a:t>
            </a:r>
            <a:endParaRPr b="0" lang="en-US" sz="2800" spc="-1" strike="noStrike">
              <a:latin typeface="Arial"/>
            </a:endParaRPr>
          </a:p>
        </p:txBody>
      </p:sp>
      <p:sp>
        <p:nvSpPr>
          <p:cNvPr id="151"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39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1.1.2,b</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Typo (“proved” should be “approved”).</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I think the correct clause is 1.2.2b where </a:t>
            </a:r>
            <a:r>
              <a:rPr b="0" lang="en-US" sz="3200" spc="-1" strike="noStrike">
                <a:latin typeface="Arial"/>
              </a:rPr>
              <a:t>there used to be proved, that was already </a:t>
            </a:r>
            <a:r>
              <a:rPr b="0" lang="en-US" sz="3200" spc="-1" strike="noStrike">
                <a:latin typeface="Arial"/>
              </a:rPr>
              <a:t>fixed by other comment: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New version of 1.1.2b:</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This project is an amendment to an </a:t>
            </a:r>
            <a:r>
              <a:rPr b="0" lang="en-US" sz="3200" spc="-1" strike="noStrike">
                <a:latin typeface="Arial"/>
              </a:rPr>
              <a:t>existing standard for which it has been </a:t>
            </a:r>
            <a:r>
              <a:rPr b="0" lang="en-US" sz="3200" spc="-1" strike="noStrike">
                <a:latin typeface="Arial"/>
              </a:rPr>
              <a:t>previously determined that compliance </a:t>
            </a:r>
            <a:r>
              <a:rPr b="0" lang="en-US" sz="3200" spc="-1" strike="noStrike">
                <a:latin typeface="Arial"/>
              </a:rPr>
              <a:t>with IEEE Std 802.1Q is not possible. </a:t>
            </a:r>
            <a:r>
              <a:rPr b="0" lang="en-US" sz="3200" spc="-1" strike="noStrike">
                <a:latin typeface="Arial"/>
              </a:rPr>
              <a:t>The project will comply with IEEE Std </a:t>
            </a:r>
            <a:r>
              <a:rPr b="0" lang="en-US" sz="3200" spc="-1" strike="noStrike">
                <a:latin typeface="Arial"/>
              </a:rPr>
              <a:t>802 using either local or global MAC </a:t>
            </a:r>
            <a:r>
              <a:rPr b="0" lang="en-US" sz="3200" spc="-1" strike="noStrike">
                <a:latin typeface="Arial"/>
              </a:rPr>
              <a:t>addresses.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Summary of 802.3</a:t>
            </a:r>
            <a:r>
              <a:rPr b="1" lang="en-US" sz="2800" spc="-1" strike="noStrike">
                <a:latin typeface="Arial"/>
              </a:rPr>
              <a:t> Comments</a:t>
            </a:r>
            <a:endParaRPr b="0" lang="en-US" sz="2800" spc="-1" strike="noStrike">
              <a:latin typeface="Arial"/>
            </a:endParaRPr>
          </a:p>
        </p:txBody>
      </p:sp>
      <p:sp>
        <p:nvSpPr>
          <p:cNvPr id="93"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20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1.1 project number</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Include project number</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6.1.2 registration activity</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Current explanation is not good</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7.1 similar activity</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8.1 says there is similar activity</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8.1 notes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Bad grammar</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Title</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Titles do not match</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CSD 1.1.1</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Explanation missing</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CSD 1.1.2</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Explanation is missing</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CSD 1.2.2</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Compatibility with 802 architecture</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All comments were accepted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Summary of 802.</a:t>
            </a:r>
            <a:r>
              <a:rPr b="1" lang="en-US" sz="2800" spc="-1" strike="noStrike">
                <a:latin typeface="Arial"/>
              </a:rPr>
              <a:t>11 Comments</a:t>
            </a:r>
            <a:endParaRPr b="0" lang="en-US" sz="2800" spc="-1" strike="noStrike">
              <a:latin typeface="Arial"/>
            </a:endParaRPr>
          </a:p>
        </p:txBody>
      </p:sp>
      <p:sp>
        <p:nvSpPr>
          <p:cNvPr id="95"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14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8.1</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Add full names of standards</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7.1 and 8.1</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802.11 activity is not similar, do not list it.</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1.1</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Include project number</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CSD Template</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Using old template</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CSD 1.1.1</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Explination missing</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CSD 1.1.2</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Explination missing</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CSD 1.2.1</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Rewrite first sentence, remove excessive superlative, remove “in them”, remove last paragraph.</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CSD 1.2.4</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Paragraph should be rewritten, do not use word like. </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CSD 1.2.5</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Looks like cut&amp;paste from other CSD, please rewrite.</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All comments were accepted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Summary of Individual</a:t>
            </a:r>
            <a:r>
              <a:rPr b="1" lang="en-US" sz="2800" spc="-1" strike="noStrike">
                <a:latin typeface="Arial"/>
              </a:rPr>
              <a:t> Comments</a:t>
            </a:r>
            <a:endParaRPr b="0" lang="en-US" sz="2800" spc="-1" strike="noStrike">
              <a:latin typeface="Arial"/>
            </a:endParaRPr>
          </a:p>
        </p:txBody>
      </p:sp>
      <p:sp>
        <p:nvSpPr>
          <p:cNvPr id="97"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41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Comments from Roger Marks</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PAR 5.1.2</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Current explination is not good enough, </a:t>
            </a:r>
            <a:r>
              <a:rPr b="0" lang="en-US" sz="3200" spc="-1" strike="noStrike">
                <a:latin typeface="Arial"/>
              </a:rPr>
              <a:t>this project may amend the usage of mac </a:t>
            </a:r>
            <a:r>
              <a:rPr b="0" lang="en-US" sz="3200" spc="-1" strike="noStrike">
                <a:latin typeface="Arial"/>
              </a:rPr>
              <a:t>addresses.</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Comments from Robert Grow</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CSD 1.1.2a</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Explination missing</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CSD 1.2.1b</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Typo</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All comments were accepted.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 Comments on 802.15.4ac PAR and CSD </a:t>
            </a:r>
            <a:endParaRPr b="0" lang="en-US" sz="2800" spc="-1" strike="noStrike">
              <a:latin typeface="Arial"/>
            </a:endParaRPr>
          </a:p>
        </p:txBody>
      </p:sp>
      <p:sp>
        <p:nvSpPr>
          <p:cNvPr id="99"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16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5.2.b Scope of the project: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According to 12.2.3 of the style manual, “The scope of the standard shall explain in statements of fact what is covered in the standard and, if necessary, what is not covered in the standard—in other words, the technical boundaries of the document.”  The current scope does not provide technical boundaries on the types of mechanisms. Update the scope to describe the types of mechanisms that will be specified.  An example of a PAR with a more specific scope can be seen in P802.11bh - </a:t>
            </a:r>
            <a:r>
              <a:rPr b="0" lang="en-US" sz="3200" spc="-1" strike="noStrike">
                <a:latin typeface="Arial"/>
                <a:hlinkClick r:id="rId1"/>
              </a:rPr>
              <a:t>https://development.standards.ieee.org/myproject-web/public/view.html#pardetail/8770</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New Scope of the project:</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This amendment specifies modifications to the IEEE Std 802.15.4 medium access control (MAC) specification to specify mechanisms that address and improve user privacy. These mechanisms include randomized addresses, and exchanges that support session continuity. This amendment  maintains backward compatibility with the base standard.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802.1 Comments on 802.15.4ac PAR and CSD </a:t>
            </a:r>
            <a:endParaRPr b="0" lang="en-US" sz="2800" spc="-1" strike="noStrike">
              <a:latin typeface="Arial"/>
            </a:endParaRPr>
          </a:p>
        </p:txBody>
      </p:sp>
      <p:sp>
        <p:nvSpPr>
          <p:cNvPr id="101"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13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CSD 1.2.2 Compliance</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This project is an amendment to an </a:t>
            </a:r>
            <a:r>
              <a:rPr b="0" lang="en-US" sz="3200" spc="-1" strike="noStrike">
                <a:latin typeface="Arial"/>
              </a:rPr>
              <a:t>existing standard for which it has </a:t>
            </a:r>
            <a:r>
              <a:rPr b="0" lang="en-US" sz="3200" spc="-1" strike="noStrike">
                <a:latin typeface="Arial"/>
              </a:rPr>
              <a:t>been previously determined that </a:t>
            </a:r>
            <a:r>
              <a:rPr b="0" lang="en-US" sz="3200" spc="-1" strike="noStrike">
                <a:latin typeface="Arial"/>
              </a:rPr>
              <a:t>compliance with the above IEEE 802 </a:t>
            </a:r>
            <a:r>
              <a:rPr b="0" lang="en-US" sz="3200" spc="-1" strike="noStrike">
                <a:latin typeface="Arial"/>
              </a:rPr>
              <a:t>standards is not possible. If the </a:t>
            </a:r>
            <a:r>
              <a:rPr b="0" lang="en-US" sz="3200" spc="-1" strike="noStrike">
                <a:latin typeface="Arial"/>
              </a:rPr>
              <a:t>project decides to use local MAC </a:t>
            </a:r>
            <a:r>
              <a:rPr b="0" lang="en-US" sz="3200" spc="-1" strike="noStrike">
                <a:latin typeface="Arial"/>
              </a:rPr>
              <a:t>addresses it will comply with IEEE </a:t>
            </a:r>
            <a:r>
              <a:rPr b="0" lang="en-US" sz="3200" spc="-1" strike="noStrike">
                <a:latin typeface="Arial"/>
              </a:rPr>
              <a:t>Std 802 and proved amendments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Correct spelling error proved -&gt; </a:t>
            </a:r>
            <a:r>
              <a:rPr b="0" lang="en-US" sz="3200" spc="-1" strike="noStrike">
                <a:latin typeface="Arial"/>
              </a:rPr>
              <a:t>approved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While compliance with IEEE Std </a:t>
            </a:r>
            <a:r>
              <a:rPr b="0" lang="en-US" sz="3200" spc="-1" strike="noStrike">
                <a:latin typeface="Arial"/>
              </a:rPr>
              <a:t>802.1Q is not possible because of the </a:t>
            </a:r>
            <a:r>
              <a:rPr b="0" lang="en-US" sz="3200" spc="-1" strike="noStrike">
                <a:latin typeface="Arial"/>
              </a:rPr>
              <a:t>use of 64-bit addresses, compliance </a:t>
            </a:r>
            <a:r>
              <a:rPr b="0" lang="en-US" sz="3200" spc="-1" strike="noStrike">
                <a:latin typeface="Arial"/>
              </a:rPr>
              <a:t>with IEEE Std 802 is possible </a:t>
            </a:r>
            <a:r>
              <a:rPr b="0" lang="en-US" sz="3200" spc="-1" strike="noStrike">
                <a:latin typeface="Arial"/>
              </a:rPr>
              <a:t>irrespective of using local or global </a:t>
            </a:r>
            <a:r>
              <a:rPr b="0" lang="en-US" sz="3200" spc="-1" strike="noStrike">
                <a:latin typeface="Arial"/>
              </a:rPr>
              <a:t>MAC addresses. </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Replace the paragraph with, “This </a:t>
            </a:r>
            <a:r>
              <a:rPr b="0" lang="en-US" sz="3200" spc="-1" strike="noStrike">
                <a:latin typeface="Arial"/>
              </a:rPr>
              <a:t>project is an amendment to an </a:t>
            </a:r>
            <a:r>
              <a:rPr b="0" lang="en-US" sz="3200" spc="-1" strike="noStrike">
                <a:latin typeface="Arial"/>
              </a:rPr>
              <a:t>existing standard for which it has </a:t>
            </a:r>
            <a:r>
              <a:rPr b="0" lang="en-US" sz="3200" spc="-1" strike="noStrike">
                <a:latin typeface="Arial"/>
              </a:rPr>
              <a:t>been previously determined that </a:t>
            </a:r>
            <a:r>
              <a:rPr b="0" lang="en-US" sz="3200" spc="-1" strike="noStrike">
                <a:latin typeface="Arial"/>
              </a:rPr>
              <a:t>compliance with IEEE Std 802.1Q is </a:t>
            </a:r>
            <a:r>
              <a:rPr b="0" lang="en-US" sz="3200" spc="-1" strike="noStrike">
                <a:latin typeface="Arial"/>
              </a:rPr>
              <a:t>not possible. The project will comply </a:t>
            </a:r>
            <a:r>
              <a:rPr b="0" lang="en-US" sz="3200" spc="-1" strike="noStrike">
                <a:latin typeface="Arial"/>
              </a:rPr>
              <a:t>with IEEE Std 802 using either local </a:t>
            </a:r>
            <a:r>
              <a:rPr b="0" lang="en-US" sz="3200" spc="-1" strike="noStrike">
                <a:latin typeface="Arial"/>
              </a:rPr>
              <a:t>or global MAC addresses.”</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New text for 1.2.2b is:</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This project is an amendment to an </a:t>
            </a:r>
            <a:r>
              <a:rPr b="0" lang="en-US" sz="3200" spc="-1" strike="noStrike">
                <a:latin typeface="Arial"/>
              </a:rPr>
              <a:t>existing standard for which it has </a:t>
            </a:r>
            <a:r>
              <a:rPr b="0" lang="en-US" sz="3200" spc="-1" strike="noStrike">
                <a:latin typeface="Arial"/>
              </a:rPr>
              <a:t>been previously determined that </a:t>
            </a:r>
            <a:r>
              <a:rPr b="0" lang="en-US" sz="3200" spc="-1" strike="noStrike">
                <a:latin typeface="Arial"/>
              </a:rPr>
              <a:t>compliance with IEEE Std 802.1Q is </a:t>
            </a:r>
            <a:r>
              <a:rPr b="0" lang="en-US" sz="3200" spc="-1" strike="noStrike">
                <a:latin typeface="Arial"/>
              </a:rPr>
              <a:t>not possible. The project will comply </a:t>
            </a:r>
            <a:r>
              <a:rPr b="0" lang="en-US" sz="3200" spc="-1" strike="noStrike">
                <a:latin typeface="Arial"/>
              </a:rPr>
              <a:t>with IEEE Std 802 using either local </a:t>
            </a:r>
            <a:r>
              <a:rPr b="0" lang="en-US" sz="3200" spc="-1" strike="noStrike">
                <a:latin typeface="Arial"/>
              </a:rPr>
              <a:t>or global MAC addresses.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Custom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latin typeface="Arial"/>
              </a:rPr>
              <a:t>802.3 Comments on 802.15.4ac PAR and CSD </a:t>
            </a:r>
            <a:endParaRPr b="0" lang="en-US" sz="2800" spc="-1" strike="noStrike">
              <a:latin typeface="Arial"/>
            </a:endParaRPr>
          </a:p>
        </p:txBody>
      </p:sp>
      <p:sp>
        <p:nvSpPr>
          <p:cNvPr id="103"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56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PAR 1.1</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Amendment projects are identified with letters that follow the base standard number.  This PAR does not have such letters. MyProject instructions for creating a draft PAR are very clear that the letters are required.  It appears to an outsider that the number should be P802.15.4ac</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Comment was accepted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New text for 1.1 is:</a:t>
            </a:r>
            <a:endParaRPr b="0" lang="en-US" sz="3200" spc="-1" strike="noStrike">
              <a:latin typeface="Arial"/>
            </a:endParaRPr>
          </a:p>
          <a:p>
            <a:pPr lvl="3" marL="864000" indent="-216000">
              <a:lnSpc>
                <a:spcPct val="100000"/>
              </a:lnSpc>
              <a:spcBef>
                <a:spcPts val="1417"/>
              </a:spcBef>
              <a:buClr>
                <a:srgbClr val="000000"/>
              </a:buClr>
              <a:buSzPct val="45000"/>
              <a:buFont typeface="Wingdings" charset="2"/>
              <a:buChar char=""/>
            </a:pPr>
            <a:r>
              <a:rPr b="0" lang="en-US" sz="3200" spc="-1" strike="noStrike">
                <a:latin typeface="Arial"/>
              </a:rPr>
              <a:t>1.1 Project Number: P802.15.4ac</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8818</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2009-03-12T18:43:48Z</dcterms:created>
  <dc:creator>Mike McInnis</dc:creator>
  <dc:description/>
  <dc:language>en-US</dc:language>
  <cp:lastModifiedBy>Tero Kivinen</cp:lastModifiedBy>
  <dcterms:modified xsi:type="dcterms:W3CDTF">2023-03-15T15:15:35Z</dcterms:modified>
  <cp:revision>456</cp:revision>
  <dc:subject/>
  <dc:title>Slide 1</dc:title>
</cp:coreProperties>
</file>

<file path=docProps/custom.xml><?xml version="1.0" encoding="utf-8"?>
<Properties xmlns="http://schemas.openxmlformats.org/officeDocument/2006/custom-properties" xmlns:vt="http://schemas.openxmlformats.org/officeDocument/2006/docPropsVTypes"/>
</file>