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259" r:id="rId2"/>
    <p:sldId id="256" r:id="rId3"/>
    <p:sldId id="258" r:id="rId4"/>
    <p:sldId id="257" r:id="rId5"/>
    <p:sldId id="260" r:id="rId6"/>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56"/>
            <p14:sldId id="258"/>
            <p14:sldId id="257"/>
            <p14:sldId id="260"/>
          </p14:sldIdLst>
        </p14:section>
        <p14:section name="Closing Slide" id="{17524BA6-C3AC-EE4D-BA9D-E46A8CDB06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9900"/>
    <a:srgbClr val="990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6EC7CC-0A7F-462A-9BF0-F76E98242B2E}" v="1" dt="2023-03-15T14:05:00.57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725" autoAdjust="0"/>
    <p:restoredTop sz="95742" autoAdjust="0"/>
  </p:normalViewPr>
  <p:slideViewPr>
    <p:cSldViewPr>
      <p:cViewPr varScale="1">
        <p:scale>
          <a:sx n="78" d="100"/>
          <a:sy n="78" d="100"/>
        </p:scale>
        <p:origin x="1094" y="72"/>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036EC7CC-0A7F-462A-9BF0-F76E98242B2E}"/>
    <pc:docChg chg="custSel addSld delSld modSld modMainMaster modSection">
      <pc:chgData name="Phil Beecher" userId="8e59e9d451c39ba5" providerId="LiveId" clId="{036EC7CC-0A7F-462A-9BF0-F76E98242B2E}" dt="2023-03-15T14:22:55.501" v="534" actId="20577"/>
      <pc:docMkLst>
        <pc:docMk/>
      </pc:docMkLst>
      <pc:sldChg chg="addSp delSp modSp add mod">
        <pc:chgData name="Phil Beecher" userId="8e59e9d451c39ba5" providerId="LiveId" clId="{036EC7CC-0A7F-462A-9BF0-F76E98242B2E}" dt="2023-03-15T14:08:35.322" v="92" actId="20577"/>
        <pc:sldMkLst>
          <pc:docMk/>
          <pc:sldMk cId="4255823163" sldId="256"/>
        </pc:sldMkLst>
        <pc:spChg chg="mod">
          <ac:chgData name="Phil Beecher" userId="8e59e9d451c39ba5" providerId="LiveId" clId="{036EC7CC-0A7F-462A-9BF0-F76E98242B2E}" dt="2023-03-15T14:08:35.322" v="92" actId="20577"/>
          <ac:spMkLst>
            <pc:docMk/>
            <pc:sldMk cId="4255823163" sldId="256"/>
            <ac:spMk id="2" creationId="{59C10D02-E3BF-5D4D-5733-3CE350F9B8B4}"/>
          </ac:spMkLst>
        </pc:spChg>
        <pc:spChg chg="del mod">
          <ac:chgData name="Phil Beecher" userId="8e59e9d451c39ba5" providerId="LiveId" clId="{036EC7CC-0A7F-462A-9BF0-F76E98242B2E}" dt="2023-03-15T14:06:34.132" v="89" actId="478"/>
          <ac:spMkLst>
            <pc:docMk/>
            <pc:sldMk cId="4255823163" sldId="256"/>
            <ac:spMk id="3" creationId="{40C6476B-486C-5BF2-A7CD-A1DD50EDA854}"/>
          </ac:spMkLst>
        </pc:spChg>
        <pc:spChg chg="add del mod">
          <ac:chgData name="Phil Beecher" userId="8e59e9d451c39ba5" providerId="LiveId" clId="{036EC7CC-0A7F-462A-9BF0-F76E98242B2E}" dt="2023-03-15T14:06:38.040" v="90" actId="478"/>
          <ac:spMkLst>
            <pc:docMk/>
            <pc:sldMk cId="4255823163" sldId="256"/>
            <ac:spMk id="5" creationId="{9BF7EB5E-6E79-22CC-31E6-3B48935B956A}"/>
          </ac:spMkLst>
        </pc:spChg>
      </pc:sldChg>
      <pc:sldChg chg="modSp add mod">
        <pc:chgData name="Phil Beecher" userId="8e59e9d451c39ba5" providerId="LiveId" clId="{036EC7CC-0A7F-462A-9BF0-F76E98242B2E}" dt="2023-03-15T14:21:14.703" v="516" actId="20577"/>
        <pc:sldMkLst>
          <pc:docMk/>
          <pc:sldMk cId="2397237360" sldId="257"/>
        </pc:sldMkLst>
        <pc:spChg chg="mod">
          <ac:chgData name="Phil Beecher" userId="8e59e9d451c39ba5" providerId="LiveId" clId="{036EC7CC-0A7F-462A-9BF0-F76E98242B2E}" dt="2023-03-15T14:21:14.703" v="516" actId="20577"/>
          <ac:spMkLst>
            <pc:docMk/>
            <pc:sldMk cId="2397237360" sldId="257"/>
            <ac:spMk id="3" creationId="{FBD97A7C-AA7E-2D45-919F-653457B20B21}"/>
          </ac:spMkLst>
        </pc:spChg>
      </pc:sldChg>
      <pc:sldChg chg="modSp add mod">
        <pc:chgData name="Phil Beecher" userId="8e59e9d451c39ba5" providerId="LiveId" clId="{036EC7CC-0A7F-462A-9BF0-F76E98242B2E}" dt="2023-03-15T14:22:55.501" v="534" actId="20577"/>
        <pc:sldMkLst>
          <pc:docMk/>
          <pc:sldMk cId="2089673848" sldId="258"/>
        </pc:sldMkLst>
        <pc:spChg chg="mod">
          <ac:chgData name="Phil Beecher" userId="8e59e9d451c39ba5" providerId="LiveId" clId="{036EC7CC-0A7F-462A-9BF0-F76E98242B2E}" dt="2023-03-15T14:15:49.991" v="342" actId="14100"/>
          <ac:spMkLst>
            <pc:docMk/>
            <pc:sldMk cId="2089673848" sldId="258"/>
            <ac:spMk id="2" creationId="{DF1F0E6F-7849-42E8-F0FB-C8DF26AC0D23}"/>
          </ac:spMkLst>
        </pc:spChg>
        <pc:spChg chg="mod">
          <ac:chgData name="Phil Beecher" userId="8e59e9d451c39ba5" providerId="LiveId" clId="{036EC7CC-0A7F-462A-9BF0-F76E98242B2E}" dt="2023-03-15T14:22:55.501" v="534" actId="20577"/>
          <ac:spMkLst>
            <pc:docMk/>
            <pc:sldMk cId="2089673848" sldId="258"/>
            <ac:spMk id="3" creationId="{979F99F6-EEB7-F559-D327-C2145B700970}"/>
          </ac:spMkLst>
        </pc:spChg>
      </pc:sldChg>
      <pc:sldChg chg="modSp mod">
        <pc:chgData name="Phil Beecher" userId="8e59e9d451c39ba5" providerId="LiveId" clId="{036EC7CC-0A7F-462A-9BF0-F76E98242B2E}" dt="2023-03-15T14:03:17.422" v="65" actId="20577"/>
        <pc:sldMkLst>
          <pc:docMk/>
          <pc:sldMk cId="0" sldId="259"/>
        </pc:sldMkLst>
        <pc:spChg chg="mod">
          <ac:chgData name="Phil Beecher" userId="8e59e9d451c39ba5" providerId="LiveId" clId="{036EC7CC-0A7F-462A-9BF0-F76E98242B2E}" dt="2023-03-15T14:03:17.422" v="65" actId="20577"/>
          <ac:spMkLst>
            <pc:docMk/>
            <pc:sldMk cId="0" sldId="259"/>
            <ac:spMk id="27651" creationId="{00000000-0000-0000-0000-000000000000}"/>
          </ac:spMkLst>
        </pc:spChg>
      </pc:sldChg>
      <pc:sldChg chg="delSp add setBg delDesignElem">
        <pc:chgData name="Phil Beecher" userId="8e59e9d451c39ba5" providerId="LiveId" clId="{036EC7CC-0A7F-462A-9BF0-F76E98242B2E}" dt="2023-03-15T14:05:00.574" v="67"/>
        <pc:sldMkLst>
          <pc:docMk/>
          <pc:sldMk cId="4046463248" sldId="260"/>
        </pc:sldMkLst>
        <pc:spChg chg="del">
          <ac:chgData name="Phil Beecher" userId="8e59e9d451c39ba5" providerId="LiveId" clId="{036EC7CC-0A7F-462A-9BF0-F76E98242B2E}" dt="2023-03-15T14:05:00.574" v="67"/>
          <ac:spMkLst>
            <pc:docMk/>
            <pc:sldMk cId="4046463248" sldId="260"/>
            <ac:spMk id="10" creationId="{DB8424AB-D56B-4256-866A-5B54DE93C20F}"/>
          </ac:spMkLst>
        </pc:spChg>
        <pc:spChg chg="del">
          <ac:chgData name="Phil Beecher" userId="8e59e9d451c39ba5" providerId="LiveId" clId="{036EC7CC-0A7F-462A-9BF0-F76E98242B2E}" dt="2023-03-15T14:05:00.574" v="67"/>
          <ac:spMkLst>
            <pc:docMk/>
            <pc:sldMk cId="4046463248" sldId="260"/>
            <ac:spMk id="12" creationId="{FC999C28-AD33-4EB7-A5F1-C06D10A5FDF7}"/>
          </ac:spMkLst>
        </pc:spChg>
        <pc:spChg chg="del">
          <ac:chgData name="Phil Beecher" userId="8e59e9d451c39ba5" providerId="LiveId" clId="{036EC7CC-0A7F-462A-9BF0-F76E98242B2E}" dt="2023-03-15T14:05:00.574" v="67"/>
          <ac:spMkLst>
            <pc:docMk/>
            <pc:sldMk cId="4046463248" sldId="260"/>
            <ac:spMk id="14" creationId="{0864E5C9-52C9-4572-AC75-548B9B9C2648}"/>
          </ac:spMkLst>
        </pc:spChg>
        <pc:spChg chg="del">
          <ac:chgData name="Phil Beecher" userId="8e59e9d451c39ba5" providerId="LiveId" clId="{036EC7CC-0A7F-462A-9BF0-F76E98242B2E}" dt="2023-03-15T14:05:00.574" v="67"/>
          <ac:spMkLst>
            <pc:docMk/>
            <pc:sldMk cId="4046463248" sldId="260"/>
            <ac:spMk id="16" creationId="{45CC6500-4DBD-4C34-BC14-2387FB483BEB}"/>
          </ac:spMkLst>
        </pc:spChg>
        <pc:spChg chg="del">
          <ac:chgData name="Phil Beecher" userId="8e59e9d451c39ba5" providerId="LiveId" clId="{036EC7CC-0A7F-462A-9BF0-F76E98242B2E}" dt="2023-03-15T14:05:00.574" v="67"/>
          <ac:spMkLst>
            <pc:docMk/>
            <pc:sldMk cId="4046463248" sldId="260"/>
            <ac:spMk id="18" creationId="{4E34A3B6-BAD2-4156-BDC6-4736248BFDE0}"/>
          </ac:spMkLst>
        </pc:spChg>
      </pc:sldChg>
      <pc:sldChg chg="del">
        <pc:chgData name="Phil Beecher" userId="8e59e9d451c39ba5" providerId="LiveId" clId="{036EC7CC-0A7F-462A-9BF0-F76E98242B2E}" dt="2023-03-15T14:02:19.142" v="0" actId="47"/>
        <pc:sldMkLst>
          <pc:docMk/>
          <pc:sldMk cId="687679284" sldId="275"/>
        </pc:sldMkLst>
      </pc:sldChg>
      <pc:sldChg chg="del">
        <pc:chgData name="Phil Beecher" userId="8e59e9d451c39ba5" providerId="LiveId" clId="{036EC7CC-0A7F-462A-9BF0-F76E98242B2E}" dt="2023-03-15T14:02:19.142" v="0" actId="47"/>
        <pc:sldMkLst>
          <pc:docMk/>
          <pc:sldMk cId="822775208" sldId="287"/>
        </pc:sldMkLst>
      </pc:sldChg>
      <pc:sldChg chg="del">
        <pc:chgData name="Phil Beecher" userId="8e59e9d451c39ba5" providerId="LiveId" clId="{036EC7CC-0A7F-462A-9BF0-F76E98242B2E}" dt="2023-03-15T14:02:19.142" v="0" actId="47"/>
        <pc:sldMkLst>
          <pc:docMk/>
          <pc:sldMk cId="0" sldId="290"/>
        </pc:sldMkLst>
      </pc:sldChg>
      <pc:sldChg chg="del">
        <pc:chgData name="Phil Beecher" userId="8e59e9d451c39ba5" providerId="LiveId" clId="{036EC7CC-0A7F-462A-9BF0-F76E98242B2E}" dt="2023-03-15T14:02:19.142" v="0" actId="47"/>
        <pc:sldMkLst>
          <pc:docMk/>
          <pc:sldMk cId="4039307468" sldId="311"/>
        </pc:sldMkLst>
      </pc:sldChg>
      <pc:sldChg chg="del">
        <pc:chgData name="Phil Beecher" userId="8e59e9d451c39ba5" providerId="LiveId" clId="{036EC7CC-0A7F-462A-9BF0-F76E98242B2E}" dt="2023-03-15T14:02:19.142" v="0" actId="47"/>
        <pc:sldMkLst>
          <pc:docMk/>
          <pc:sldMk cId="136762869" sldId="312"/>
        </pc:sldMkLst>
      </pc:sldChg>
      <pc:sldChg chg="del">
        <pc:chgData name="Phil Beecher" userId="8e59e9d451c39ba5" providerId="LiveId" clId="{036EC7CC-0A7F-462A-9BF0-F76E98242B2E}" dt="2023-03-15T14:02:19.142" v="0" actId="47"/>
        <pc:sldMkLst>
          <pc:docMk/>
          <pc:sldMk cId="1207024094" sldId="313"/>
        </pc:sldMkLst>
      </pc:sldChg>
      <pc:sldChg chg="del">
        <pc:chgData name="Phil Beecher" userId="8e59e9d451c39ba5" providerId="LiveId" clId="{036EC7CC-0A7F-462A-9BF0-F76E98242B2E}" dt="2023-03-15T14:02:19.142" v="0" actId="47"/>
        <pc:sldMkLst>
          <pc:docMk/>
          <pc:sldMk cId="2397413559" sldId="314"/>
        </pc:sldMkLst>
      </pc:sldChg>
      <pc:sldChg chg="del">
        <pc:chgData name="Phil Beecher" userId="8e59e9d451c39ba5" providerId="LiveId" clId="{036EC7CC-0A7F-462A-9BF0-F76E98242B2E}" dt="2023-03-15T14:02:19.142" v="0" actId="47"/>
        <pc:sldMkLst>
          <pc:docMk/>
          <pc:sldMk cId="1968720319" sldId="2366"/>
        </pc:sldMkLst>
      </pc:sldChg>
      <pc:sldChg chg="del">
        <pc:chgData name="Phil Beecher" userId="8e59e9d451c39ba5" providerId="LiveId" clId="{036EC7CC-0A7F-462A-9BF0-F76E98242B2E}" dt="2023-03-15T14:02:19.142" v="0" actId="47"/>
        <pc:sldMkLst>
          <pc:docMk/>
          <pc:sldMk cId="0" sldId="2369"/>
        </pc:sldMkLst>
      </pc:sldChg>
      <pc:sldChg chg="del">
        <pc:chgData name="Phil Beecher" userId="8e59e9d451c39ba5" providerId="LiveId" clId="{036EC7CC-0A7F-462A-9BF0-F76E98242B2E}" dt="2023-03-15T14:02:19.142" v="0" actId="47"/>
        <pc:sldMkLst>
          <pc:docMk/>
          <pc:sldMk cId="0" sldId="2370"/>
        </pc:sldMkLst>
      </pc:sldChg>
      <pc:sldChg chg="del">
        <pc:chgData name="Phil Beecher" userId="8e59e9d451c39ba5" providerId="LiveId" clId="{036EC7CC-0A7F-462A-9BF0-F76E98242B2E}" dt="2023-03-15T14:02:19.142" v="0" actId="47"/>
        <pc:sldMkLst>
          <pc:docMk/>
          <pc:sldMk cId="1145245371" sldId="2371"/>
        </pc:sldMkLst>
      </pc:sldChg>
      <pc:sldChg chg="del">
        <pc:chgData name="Phil Beecher" userId="8e59e9d451c39ba5" providerId="LiveId" clId="{036EC7CC-0A7F-462A-9BF0-F76E98242B2E}" dt="2023-03-15T14:02:19.142" v="0" actId="47"/>
        <pc:sldMkLst>
          <pc:docMk/>
          <pc:sldMk cId="3542181940" sldId="2372"/>
        </pc:sldMkLst>
      </pc:sldChg>
      <pc:sldChg chg="del">
        <pc:chgData name="Phil Beecher" userId="8e59e9d451c39ba5" providerId="LiveId" clId="{036EC7CC-0A7F-462A-9BF0-F76E98242B2E}" dt="2023-03-15T14:02:19.142" v="0" actId="47"/>
        <pc:sldMkLst>
          <pc:docMk/>
          <pc:sldMk cId="1944720935" sldId="2375"/>
        </pc:sldMkLst>
      </pc:sldChg>
      <pc:sldChg chg="del">
        <pc:chgData name="Phil Beecher" userId="8e59e9d451c39ba5" providerId="LiveId" clId="{036EC7CC-0A7F-462A-9BF0-F76E98242B2E}" dt="2023-03-15T14:02:19.142" v="0" actId="47"/>
        <pc:sldMkLst>
          <pc:docMk/>
          <pc:sldMk cId="563573593" sldId="2376"/>
        </pc:sldMkLst>
      </pc:sldChg>
      <pc:sldChg chg="del">
        <pc:chgData name="Phil Beecher" userId="8e59e9d451c39ba5" providerId="LiveId" clId="{036EC7CC-0A7F-462A-9BF0-F76E98242B2E}" dt="2023-03-15T14:02:19.142" v="0" actId="47"/>
        <pc:sldMkLst>
          <pc:docMk/>
          <pc:sldMk cId="1450429721" sldId="2377"/>
        </pc:sldMkLst>
      </pc:sldChg>
      <pc:sldChg chg="del">
        <pc:chgData name="Phil Beecher" userId="8e59e9d451c39ba5" providerId="LiveId" clId="{036EC7CC-0A7F-462A-9BF0-F76E98242B2E}" dt="2023-03-15T14:02:19.142" v="0" actId="47"/>
        <pc:sldMkLst>
          <pc:docMk/>
          <pc:sldMk cId="941430791" sldId="2378"/>
        </pc:sldMkLst>
      </pc:sldChg>
      <pc:sldMasterChg chg="modSp mod">
        <pc:chgData name="Phil Beecher" userId="8e59e9d451c39ba5" providerId="LiveId" clId="{036EC7CC-0A7F-462A-9BF0-F76E98242B2E}" dt="2023-03-15T14:22:20.095" v="525" actId="6549"/>
        <pc:sldMasterMkLst>
          <pc:docMk/>
          <pc:sldMasterMk cId="0" sldId="2147483648"/>
        </pc:sldMasterMkLst>
        <pc:spChg chg="mod">
          <ac:chgData name="Phil Beecher" userId="8e59e9d451c39ba5" providerId="LiveId" clId="{036EC7CC-0A7F-462A-9BF0-F76E98242B2E}" dt="2023-03-15T14:22:20.095" v="525" actId="6549"/>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384175" y="701675"/>
            <a:ext cx="6165850"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
        <p:nvSpPr>
          <p:cNvPr id="7" name="Rectangle 5">
            <a:extLst>
              <a:ext uri="{FF2B5EF4-FFF2-40B4-BE49-F238E27FC236}">
                <a16:creationId xmlns:a16="http://schemas.microsoft.com/office/drawing/2014/main" id="{5B07D9AD-AE5C-4EB4-87E8-7441F9EDAC4D}"/>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90835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
        <p:nvSpPr>
          <p:cNvPr id="3" name="Rectangle 5">
            <a:extLst>
              <a:ext uri="{FF2B5EF4-FFF2-40B4-BE49-F238E27FC236}">
                <a16:creationId xmlns:a16="http://schemas.microsoft.com/office/drawing/2014/main" id="{5C13CC33-2033-9EF6-9D68-DA26E20C07D3}"/>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
        <p:nvSpPr>
          <p:cNvPr id="2" name="Rectangle 5">
            <a:extLst>
              <a:ext uri="{FF2B5EF4-FFF2-40B4-BE49-F238E27FC236}">
                <a16:creationId xmlns:a16="http://schemas.microsoft.com/office/drawing/2014/main" id="{C58AAC64-B14F-3DEE-BCB4-E7E23D517354}"/>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j-lt"/>
                <a:ea typeface="ＭＳ Ｐゴシック" pitchFamily="-65" charset="-128"/>
                <a:cs typeface="Calibri" panose="020F0502020204030204" pitchFamily="34" charset="0"/>
              </a:defRPr>
            </a:lvl1pPr>
          </a:lstStyle>
          <a:p>
            <a:pPr>
              <a:defRPr/>
            </a:pPr>
            <a:r>
              <a:rPr lang="en-US" dirty="0"/>
              <a:t>Slide </a:t>
            </a:r>
            <a:fld id="{AD8365B0-1DCB-374B-8D2E-32E02956BE58}" type="slidenum">
              <a:rPr lang="en-US" smtClean="0"/>
              <a:pPr>
                <a:defRPr/>
              </a:pPr>
              <a:t>‹#›</a:t>
            </a:fld>
            <a:endParaRPr lang="en-US" dirty="0"/>
          </a:p>
        </p:txBody>
      </p:sp>
      <p:sp>
        <p:nvSpPr>
          <p:cNvPr id="1031" name="Rectangle 7"/>
          <p:cNvSpPr>
            <a:spLocks noChangeArrowheads="1"/>
          </p:cNvSpPr>
          <p:nvPr/>
        </p:nvSpPr>
        <p:spPr bwMode="auto">
          <a:xfrm>
            <a:off x="5994400" y="229056"/>
            <a:ext cx="52832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nchor="b">
            <a:spAutoFit/>
          </a:bodyPr>
          <a:lstStyle/>
          <a:p>
            <a:pPr marL="0" lvl="4" algn="r" eaLnBrk="0" hangingPunct="0"/>
            <a:r>
              <a:rPr lang="en-US" sz="1400" b="0" dirty="0">
                <a:latin typeface="+mj-lt"/>
                <a:cs typeface="Calibri" panose="020F0502020204030204" pitchFamily="34" charset="0"/>
              </a:rPr>
              <a:t>doc #: IEEE 802.15-23-0179-00-0wng</a:t>
            </a:r>
          </a:p>
        </p:txBody>
      </p:sp>
      <p:sp>
        <p:nvSpPr>
          <p:cNvPr id="1033" name="Rectangle 9"/>
          <p:cNvSpPr>
            <a:spLocks noChangeArrowheads="1"/>
          </p:cNvSpPr>
          <p:nvPr/>
        </p:nvSpPr>
        <p:spPr bwMode="auto">
          <a:xfrm>
            <a:off x="914400" y="6475413"/>
            <a:ext cx="948267" cy="1846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sz="1200" dirty="0">
                <a:latin typeface="+mj-lt"/>
                <a:cs typeface="Calibri" panose="020F0502020204030204" pitchFamily="34"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sz="1200"/>
          </a:p>
        </p:txBody>
      </p:sp>
      <p:sp>
        <p:nvSpPr>
          <p:cNvPr id="11" name="Rectangle 5">
            <a:extLst>
              <a:ext uri="{FF2B5EF4-FFF2-40B4-BE49-F238E27FC236}">
                <a16:creationId xmlns:a16="http://schemas.microsoft.com/office/drawing/2014/main" id="{C6AE45B6-7BA4-4329-AA29-8E094456F97C}"/>
              </a:ext>
            </a:extLst>
          </p:cNvPr>
          <p:cNvSpPr>
            <a:spLocks noGrp="1" noChangeArrowheads="1"/>
          </p:cNvSpPr>
          <p:nvPr>
            <p:ph type="ftr" sz="quarter" idx="3"/>
          </p:nvPr>
        </p:nvSpPr>
        <p:spPr>
          <a:xfrm>
            <a:off x="7315200" y="6473309"/>
            <a:ext cx="3962400" cy="184666"/>
          </a:xfrm>
          <a:prstGeom prst="rect">
            <a:avLst/>
          </a:prstGeom>
          <a:ln/>
        </p:spPr>
        <p:txBody>
          <a:bodyPr tIns="0" bIns="0"/>
          <a:lstStyle>
            <a:lvl1pPr>
              <a:defRPr>
                <a:latin typeface="+mj-lt"/>
                <a:cs typeface="Calibri" panose="020F0502020204030204" pitchFamily="34" charset="0"/>
              </a:defRPr>
            </a:lvl1pPr>
          </a:lstStyle>
          <a:p>
            <a:pPr algn="r">
              <a:defRPr/>
            </a:pPr>
            <a:r>
              <a:rPr lang="en-US" dirty="0"/>
              <a:t>Phil Beecher (Wi-SUN Alliance)</a:t>
            </a:r>
          </a:p>
        </p:txBody>
      </p:sp>
      <p:sp>
        <p:nvSpPr>
          <p:cNvPr id="13" name="Rectangle 7">
            <a:extLst>
              <a:ext uri="{FF2B5EF4-FFF2-40B4-BE49-F238E27FC236}">
                <a16:creationId xmlns:a16="http://schemas.microsoft.com/office/drawing/2014/main" id="{3CB784B2-5860-4B3C-BF6D-C8234231458E}"/>
              </a:ext>
            </a:extLst>
          </p:cNvPr>
          <p:cNvSpPr>
            <a:spLocks noChangeArrowheads="1"/>
          </p:cNvSpPr>
          <p:nvPr userDrawn="1"/>
        </p:nvSpPr>
        <p:spPr bwMode="auto">
          <a:xfrm>
            <a:off x="914400" y="229056"/>
            <a:ext cx="26416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nchor="b">
            <a:spAutoFit/>
          </a:bodyPr>
          <a:lstStyle/>
          <a:p>
            <a:pPr marL="0" lvl="4" algn="l" eaLnBrk="0" hangingPunct="0"/>
            <a:r>
              <a:rPr lang="en-US" sz="1400" b="0" dirty="0">
                <a:latin typeface="+mj-lt"/>
                <a:cs typeface="Calibri" panose="020F0502020204030204" pitchFamily="34" charset="0"/>
              </a:rPr>
              <a:t>March 2023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xfrm>
            <a:off x="59303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676400" y="609601"/>
            <a:ext cx="8839200" cy="4524315"/>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Submission Title: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Update to India Sub-1GHz spectrum regulation March 2023 Plenary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Date Submitted: </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15 March 2023</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Source: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Phil Beecher</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Company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Wi-SUN Alliance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Address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Hove Actually, SE England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Voice:[</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+44-1273-422275</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E-Mail:[</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pbeecher@wi-sun.org</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Update to India Sub-1GHz spectrum regulation </a:t>
            </a:r>
            <a:r>
              <a:rPr lang="en-US" sz="1600" dirty="0">
                <a:latin typeface="Calibri" panose="020F0502020204030204" pitchFamily="34" charset="0"/>
                <a:ea typeface="ＭＳ Ｐゴシック" pitchFamily="-65" charset="-128"/>
                <a:cs typeface="Calibri" panose="020F0502020204030204" pitchFamily="34" charset="0"/>
              </a:rPr>
              <a: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Update to India Sub-1GHz spectrum regulation </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[Contribution for WNG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10D02-E3BF-5D4D-5733-3CE350F9B8B4}"/>
              </a:ext>
            </a:extLst>
          </p:cNvPr>
          <p:cNvSpPr>
            <a:spLocks noGrp="1"/>
          </p:cNvSpPr>
          <p:nvPr>
            <p:ph type="ctrTitle"/>
          </p:nvPr>
        </p:nvSpPr>
        <p:spPr/>
        <p:txBody>
          <a:bodyPr/>
          <a:lstStyle/>
          <a:p>
            <a:r>
              <a:rPr lang="en-US" dirty="0"/>
              <a:t>Updates to the India Sub-GHz frequency spectrum </a:t>
            </a:r>
          </a:p>
        </p:txBody>
      </p:sp>
    </p:spTree>
    <p:extLst>
      <p:ext uri="{BB962C8B-B14F-4D97-AF65-F5344CB8AC3E}">
        <p14:creationId xmlns:p14="http://schemas.microsoft.com/office/powerpoint/2010/main" val="4255823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F0E6F-7849-42E8-F0FB-C8DF26AC0D23}"/>
              </a:ext>
            </a:extLst>
          </p:cNvPr>
          <p:cNvSpPr>
            <a:spLocks noGrp="1"/>
          </p:cNvSpPr>
          <p:nvPr>
            <p:ph type="title"/>
          </p:nvPr>
        </p:nvSpPr>
        <p:spPr>
          <a:xfrm>
            <a:off x="914400" y="685800"/>
            <a:ext cx="10363200" cy="685800"/>
          </a:xfrm>
        </p:spPr>
        <p:txBody>
          <a:bodyPr/>
          <a:lstStyle/>
          <a:p>
            <a:r>
              <a:rPr lang="en-US" b="1" dirty="0"/>
              <a:t>Observations</a:t>
            </a:r>
          </a:p>
        </p:txBody>
      </p:sp>
      <p:sp>
        <p:nvSpPr>
          <p:cNvPr id="3" name="Content Placeholder 2">
            <a:extLst>
              <a:ext uri="{FF2B5EF4-FFF2-40B4-BE49-F238E27FC236}">
                <a16:creationId xmlns:a16="http://schemas.microsoft.com/office/drawing/2014/main" id="{979F99F6-EEB7-F559-D327-C2145B700970}"/>
              </a:ext>
            </a:extLst>
          </p:cNvPr>
          <p:cNvSpPr>
            <a:spLocks noGrp="1"/>
          </p:cNvSpPr>
          <p:nvPr>
            <p:ph idx="1"/>
          </p:nvPr>
        </p:nvSpPr>
        <p:spPr>
          <a:xfrm>
            <a:off x="457200" y="1524000"/>
            <a:ext cx="10820400" cy="4572000"/>
          </a:xfrm>
        </p:spPr>
        <p:txBody>
          <a:bodyPr/>
          <a:lstStyle/>
          <a:p>
            <a:r>
              <a:rPr lang="en-US" dirty="0"/>
              <a:t>Initial Sub-1GHz ISM Band established by Govt of India  865-867MHz</a:t>
            </a:r>
          </a:p>
          <a:p>
            <a:r>
              <a:rPr lang="en-US" dirty="0"/>
              <a:t>Notification dated 10-Dec-2021 by Govt of India extends band to 865-868MHz </a:t>
            </a:r>
          </a:p>
          <a:p>
            <a:pPr lvl="1"/>
            <a:r>
              <a:rPr lang="en-US" sz="2000" dirty="0"/>
              <a:t>(Reference: Govt of India Wireless Planning Committee wpc_gazette_1641493082.pdf)</a:t>
            </a:r>
          </a:p>
          <a:p>
            <a:endParaRPr lang="en-US" dirty="0"/>
          </a:p>
          <a:p>
            <a:r>
              <a:rPr lang="en-US" dirty="0"/>
              <a:t>IEEE 802.15.4-2020 specifies India ISM Band as 865-867MHz</a:t>
            </a:r>
          </a:p>
          <a:p>
            <a:pPr marL="502920" lvl="1" indent="0">
              <a:buNone/>
            </a:pPr>
            <a:endParaRPr lang="en-US" dirty="0"/>
          </a:p>
        </p:txBody>
      </p:sp>
    </p:spTree>
    <p:extLst>
      <p:ext uri="{BB962C8B-B14F-4D97-AF65-F5344CB8AC3E}">
        <p14:creationId xmlns:p14="http://schemas.microsoft.com/office/powerpoint/2010/main" val="2089673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8C4E78-19AB-2D5D-DA51-7D24D344E37A}"/>
              </a:ext>
            </a:extLst>
          </p:cNvPr>
          <p:cNvSpPr>
            <a:spLocks noGrp="1"/>
          </p:cNvSpPr>
          <p:nvPr>
            <p:ph type="title"/>
          </p:nvPr>
        </p:nvSpPr>
        <p:spPr/>
        <p:txBody>
          <a:bodyPr/>
          <a:lstStyle/>
          <a:p>
            <a:r>
              <a:rPr lang="en-US" b="1" dirty="0"/>
              <a:t>Proposal</a:t>
            </a:r>
          </a:p>
        </p:txBody>
      </p:sp>
      <p:sp>
        <p:nvSpPr>
          <p:cNvPr id="3" name="Content Placeholder 2">
            <a:extLst>
              <a:ext uri="{FF2B5EF4-FFF2-40B4-BE49-F238E27FC236}">
                <a16:creationId xmlns:a16="http://schemas.microsoft.com/office/drawing/2014/main" id="{FBD97A7C-AA7E-2D45-919F-653457B20B21}"/>
              </a:ext>
            </a:extLst>
          </p:cNvPr>
          <p:cNvSpPr>
            <a:spLocks noGrp="1"/>
          </p:cNvSpPr>
          <p:nvPr>
            <p:ph idx="1"/>
          </p:nvPr>
        </p:nvSpPr>
        <p:spPr/>
        <p:txBody>
          <a:bodyPr/>
          <a:lstStyle/>
          <a:p>
            <a:r>
              <a:rPr lang="en-US" b="1" i="1" u="sng" dirty="0"/>
              <a:t>Proposed changes:</a:t>
            </a:r>
          </a:p>
          <a:p>
            <a:pPr lvl="1"/>
            <a:r>
              <a:rPr lang="en-US" dirty="0"/>
              <a:t>Increase the upper boundary of the 866MHz Band specified in IEEE Std 802.15.4 from 867MHz to 868MHz</a:t>
            </a:r>
          </a:p>
          <a:p>
            <a:pPr lvl="1"/>
            <a:r>
              <a:rPr lang="en-US" dirty="0"/>
              <a:t>Increase the number of channels for different modulations and data rates in SUN FSK PHY, SUN OFDM PHY and SUN O-QPSK PHY to use the available band</a:t>
            </a:r>
          </a:p>
        </p:txBody>
      </p:sp>
    </p:spTree>
    <p:extLst>
      <p:ext uri="{BB962C8B-B14F-4D97-AF65-F5344CB8AC3E}">
        <p14:creationId xmlns:p14="http://schemas.microsoft.com/office/powerpoint/2010/main" val="23972373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24154-6E8B-7C13-54E9-8971D81CBF5A}"/>
              </a:ext>
            </a:extLst>
          </p:cNvPr>
          <p:cNvSpPr>
            <a:spLocks noGrp="1"/>
          </p:cNvSpPr>
          <p:nvPr>
            <p:ph type="title"/>
          </p:nvPr>
        </p:nvSpPr>
        <p:spPr>
          <a:xfrm>
            <a:off x="1069849" y="1298448"/>
            <a:ext cx="3258688" cy="3255264"/>
          </a:xfrm>
        </p:spPr>
        <p:txBody>
          <a:bodyPr vert="horz" lIns="91440" tIns="45720" rIns="91440" bIns="45720" rtlCol="0" anchor="b">
            <a:normAutofit/>
          </a:bodyPr>
          <a:lstStyle/>
          <a:p>
            <a:r>
              <a:rPr lang="en-US" sz="5900" b="1" spc="-100" dirty="0"/>
              <a:t>Thank you</a:t>
            </a:r>
          </a:p>
        </p:txBody>
      </p:sp>
      <p:pic>
        <p:nvPicPr>
          <p:cNvPr id="7" name="Graphic 6" descr="Smiling Face with No Fill">
            <a:extLst>
              <a:ext uri="{FF2B5EF4-FFF2-40B4-BE49-F238E27FC236}">
                <a16:creationId xmlns:a16="http://schemas.microsoft.com/office/drawing/2014/main" id="{7176D6F7-6050-2C01-E476-00DBFE0FF99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38950" y="759599"/>
            <a:ext cx="5330650" cy="5330650"/>
          </a:xfrm>
          <a:prstGeom prst="rect">
            <a:avLst/>
          </a:prstGeom>
        </p:spPr>
      </p:pic>
    </p:spTree>
    <p:extLst>
      <p:ext uri="{BB962C8B-B14F-4D97-AF65-F5344CB8AC3E}">
        <p14:creationId xmlns:p14="http://schemas.microsoft.com/office/powerpoint/2010/main" val="404646324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65285</TotalTime>
  <Words>329</Words>
  <Application>Microsoft Office PowerPoint</Application>
  <PresentationFormat>Widescreen</PresentationFormat>
  <Paragraphs>29</Paragraphs>
  <Slides>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Times New Roman</vt:lpstr>
      <vt:lpstr>Default Design</vt:lpstr>
      <vt:lpstr>PowerPoint Presentation</vt:lpstr>
      <vt:lpstr>Updates to the India Sub-GHz frequency spectrum </vt:lpstr>
      <vt:lpstr>Observations</vt:lpstr>
      <vt:lpstr>Proposal</vt:lpstr>
      <vt:lpstr>Thank you</vt:lpstr>
    </vt:vector>
  </TitlesOfParts>
  <Manager/>
  <Company>Wi-SUN Alliance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Maintenance Opening/Closing Report</dc:title>
  <dc:subject>IEEE 802.15 &lt;SCM Report&gt;</dc:subject>
  <dc:creator>Phil Beecher</dc:creator>
  <cp:keywords/>
  <dc:description>15-21-0456-nn</dc:description>
  <cp:lastModifiedBy>Phil Beecher</cp:lastModifiedBy>
  <cp:revision>1126</cp:revision>
  <cp:lastPrinted>2016-07-25T16:00:41Z</cp:lastPrinted>
  <dcterms:created xsi:type="dcterms:W3CDTF">2009-07-12T16:25:16Z</dcterms:created>
  <dcterms:modified xsi:type="dcterms:W3CDTF">2023-03-15T14:23:02Z</dcterms:modified>
  <cp:category/>
</cp:coreProperties>
</file>