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00" r:id="rId4"/>
  </p:sldMasterIdLst>
  <p:notesMasterIdLst>
    <p:notesMasterId r:id="rId14"/>
  </p:notesMasterIdLst>
  <p:handoutMasterIdLst>
    <p:handoutMasterId r:id="rId15"/>
  </p:handoutMasterIdLst>
  <p:sldIdLst>
    <p:sldId id="271" r:id="rId5"/>
    <p:sldId id="580" r:id="rId6"/>
    <p:sldId id="579" r:id="rId7"/>
    <p:sldId id="281" r:id="rId8"/>
    <p:sldId id="270" r:id="rId9"/>
    <p:sldId id="274" r:id="rId10"/>
    <p:sldId id="275" r:id="rId11"/>
    <p:sldId id="272" r:id="rId12"/>
    <p:sldId id="276" r:id="rId13"/>
  </p:sldIdLst>
  <p:sldSz cx="9144000" cy="6858000" type="screen4x3"/>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p:cViewPr varScale="1">
        <p:scale>
          <a:sx n="152" d="100"/>
          <a:sy n="152" d="100"/>
        </p:scale>
        <p:origin x="1988" y="10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9" d="100"/>
          <a:sy n="69" d="100"/>
        </p:scale>
        <p:origin x="2568" y="4"/>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6293318-546B-41AA-885F-9FB9CB5E21C1}"/>
              </a:ext>
            </a:extLst>
          </p:cNvPr>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6729E39-EBB8-4161-84D0-484D221F9F44}"/>
              </a:ext>
            </a:extLst>
          </p:cNvPr>
          <p:cNvSpPr>
            <a:spLocks noGrp="1"/>
          </p:cNvSpPr>
          <p:nvPr>
            <p:ph type="dt" sz="quarter" idx="1"/>
          </p:nvPr>
        </p:nvSpPr>
        <p:spPr>
          <a:xfrm>
            <a:off x="4402138" y="0"/>
            <a:ext cx="3368675" cy="504825"/>
          </a:xfrm>
          <a:prstGeom prst="rect">
            <a:avLst/>
          </a:prstGeom>
        </p:spPr>
        <p:txBody>
          <a:bodyPr vert="horz" lIns="91440" tIns="45720" rIns="91440" bIns="45720" rtlCol="0"/>
          <a:lstStyle>
            <a:lvl1pPr algn="r">
              <a:defRPr sz="1200"/>
            </a:lvl1pPr>
          </a:lstStyle>
          <a:p>
            <a:fld id="{0366F235-558C-46A2-978E-A7DCDB53E891}" type="datetimeFigureOut">
              <a:rPr lang="en-US" smtClean="0"/>
              <a:t>3/14/2023</a:t>
            </a:fld>
            <a:endParaRPr lang="en-US"/>
          </a:p>
        </p:txBody>
      </p:sp>
      <p:sp>
        <p:nvSpPr>
          <p:cNvPr id="4" name="Footer Placeholder 3">
            <a:extLst>
              <a:ext uri="{FF2B5EF4-FFF2-40B4-BE49-F238E27FC236}">
                <a16:creationId xmlns:a16="http://schemas.microsoft.com/office/drawing/2014/main" id="{FDFC7BC3-E65A-47D4-8EC1-CBC7B24C3992}"/>
              </a:ext>
            </a:extLst>
          </p:cNvPr>
          <p:cNvSpPr>
            <a:spLocks noGrp="1"/>
          </p:cNvSpPr>
          <p:nvPr>
            <p:ph type="ftr" sz="quarter" idx="2"/>
          </p:nvPr>
        </p:nvSpPr>
        <p:spPr>
          <a:xfrm>
            <a:off x="0" y="9553575"/>
            <a:ext cx="3368675" cy="504825"/>
          </a:xfrm>
          <a:prstGeom prst="rect">
            <a:avLst/>
          </a:prstGeom>
        </p:spPr>
        <p:txBody>
          <a:bodyPr vert="horz" lIns="91440" tIns="45720" rIns="91440" bIns="45720" rtlCol="0" anchor="b"/>
          <a:lstStyle>
            <a:lvl1pPr algn="l">
              <a:defRPr sz="1200"/>
            </a:lvl1pPr>
          </a:lstStyle>
          <a:p>
            <a:r>
              <a:rPr lang="en-US" dirty="0"/>
              <a:t>Jianlin Guo</a:t>
            </a:r>
          </a:p>
        </p:txBody>
      </p:sp>
      <p:sp>
        <p:nvSpPr>
          <p:cNvPr id="5" name="Slide Number Placeholder 4">
            <a:extLst>
              <a:ext uri="{FF2B5EF4-FFF2-40B4-BE49-F238E27FC236}">
                <a16:creationId xmlns:a16="http://schemas.microsoft.com/office/drawing/2014/main" id="{F4493DC3-6931-4990-9BEE-88E17751C765}"/>
              </a:ext>
            </a:extLst>
          </p:cNvPr>
          <p:cNvSpPr>
            <a:spLocks noGrp="1"/>
          </p:cNvSpPr>
          <p:nvPr>
            <p:ph type="sldNum" sz="quarter" idx="3"/>
          </p:nvPr>
        </p:nvSpPr>
        <p:spPr>
          <a:xfrm>
            <a:off x="4402138" y="9553575"/>
            <a:ext cx="3368675" cy="504825"/>
          </a:xfrm>
          <a:prstGeom prst="rect">
            <a:avLst/>
          </a:prstGeom>
        </p:spPr>
        <p:txBody>
          <a:bodyPr vert="horz" lIns="91440" tIns="45720" rIns="91440" bIns="45720" rtlCol="0" anchor="b"/>
          <a:lstStyle>
            <a:lvl1pPr algn="r">
              <a:defRPr sz="1200"/>
            </a:lvl1pPr>
          </a:lstStyle>
          <a:p>
            <a:fld id="{82C381C5-7115-4C0B-AF52-4A4BDCA7EE8B}" type="slidenum">
              <a:rPr lang="en-US" smtClean="0"/>
              <a:t>‹#›</a:t>
            </a:fld>
            <a:endParaRPr lang="en-US"/>
          </a:p>
        </p:txBody>
      </p:sp>
    </p:spTree>
    <p:extLst>
      <p:ext uri="{BB962C8B-B14F-4D97-AF65-F5344CB8AC3E}">
        <p14:creationId xmlns:p14="http://schemas.microsoft.com/office/powerpoint/2010/main" val="15756317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33" name="PlaceHolder 3"/>
          <p:cNvSpPr>
            <a:spLocks noGrp="1"/>
          </p:cNvSpPr>
          <p:nvPr>
            <p:ph type="hdr"/>
          </p:nvPr>
        </p:nvSpPr>
        <p:spPr>
          <a:xfrm>
            <a:off x="0" y="0"/>
            <a:ext cx="3372840" cy="502560"/>
          </a:xfrm>
          <a:prstGeom prst="rect">
            <a:avLst/>
          </a:prstGeom>
        </p:spPr>
        <p:txBody>
          <a:bodyPr lIns="0" tIns="0" rIns="0" bIns="0">
            <a:noAutofit/>
          </a:bodyPr>
          <a:lstStyle/>
          <a:p>
            <a:r>
              <a:rPr lang="en-US" sz="1400" b="0" strike="noStrike" spc="-1">
                <a:latin typeface="Times New Roman"/>
              </a:rPr>
              <a:t>&lt;header&gt;</a:t>
            </a:r>
          </a:p>
        </p:txBody>
      </p:sp>
      <p:sp>
        <p:nvSpPr>
          <p:cNvPr id="234" name="PlaceHolder 4"/>
          <p:cNvSpPr>
            <a:spLocks noGrp="1"/>
          </p:cNvSpPr>
          <p:nvPr>
            <p:ph type="dt"/>
          </p:nvPr>
        </p:nvSpPr>
        <p:spPr>
          <a:xfrm>
            <a:off x="4399200" y="0"/>
            <a:ext cx="3372840" cy="502560"/>
          </a:xfrm>
          <a:prstGeom prst="rect">
            <a:avLst/>
          </a:prstGeom>
        </p:spPr>
        <p:txBody>
          <a:bodyPr lIns="0" tIns="0" rIns="0" bIns="0">
            <a:noAutofit/>
          </a:bodyPr>
          <a:lstStyle/>
          <a:p>
            <a:pPr algn="r"/>
            <a:r>
              <a:rPr lang="en-US" sz="1400" b="0" strike="noStrike" spc="-1">
                <a:latin typeface="Times New Roman"/>
              </a:rPr>
              <a:t>&lt;date/time&gt;</a:t>
            </a:r>
          </a:p>
        </p:txBody>
      </p:sp>
      <p:sp>
        <p:nvSpPr>
          <p:cNvPr id="235" name="PlaceHolder 5"/>
          <p:cNvSpPr>
            <a:spLocks noGrp="1"/>
          </p:cNvSpPr>
          <p:nvPr>
            <p:ph type="ftr"/>
          </p:nvPr>
        </p:nvSpPr>
        <p:spPr>
          <a:xfrm>
            <a:off x="0" y="9555480"/>
            <a:ext cx="3372840" cy="502560"/>
          </a:xfrm>
          <a:prstGeom prst="rect">
            <a:avLst/>
          </a:prstGeom>
        </p:spPr>
        <p:txBody>
          <a:bodyPr lIns="0" tIns="0" rIns="0" bIns="0" anchor="b">
            <a:noAutofit/>
          </a:bodyPr>
          <a:lstStyle/>
          <a:p>
            <a:r>
              <a:rPr lang="en-US" sz="1400" b="0" strike="noStrike" spc="-1" dirty="0">
                <a:latin typeface="Times New Roman"/>
              </a:rPr>
              <a:t>&lt;footer&gt;</a:t>
            </a:r>
          </a:p>
        </p:txBody>
      </p:sp>
      <p:sp>
        <p:nvSpPr>
          <p:cNvPr id="236" name="PlaceHolder 6"/>
          <p:cNvSpPr>
            <a:spLocks noGrp="1"/>
          </p:cNvSpPr>
          <p:nvPr>
            <p:ph type="sldNum"/>
          </p:nvPr>
        </p:nvSpPr>
        <p:spPr>
          <a:xfrm>
            <a:off x="4399200" y="9555480"/>
            <a:ext cx="3372840" cy="502560"/>
          </a:xfrm>
          <a:prstGeom prst="rect">
            <a:avLst/>
          </a:prstGeom>
        </p:spPr>
        <p:txBody>
          <a:bodyPr lIns="0" tIns="0" rIns="0" bIns="0" anchor="b">
            <a:noAutofit/>
          </a:bodyPr>
          <a:lstStyle/>
          <a:p>
            <a:pPr algn="r"/>
            <a:fld id="{1233BCF3-1F1B-41CD-96A4-25B0F9CA38FF}" type="slidenum">
              <a:rPr lang="en-US" sz="1400" b="0" strike="noStrike" spc="-1">
                <a:latin typeface="Times New Roman"/>
              </a:rPr>
              <a:t>‹#›</a:t>
            </a:fld>
            <a:endParaRPr lang="en-US" sz="1400" b="0" strike="noStrike" spc="-1" dirty="0">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17" name="PlaceHolder 2"/>
          <p:cNvSpPr>
            <a:spLocks noGrp="1"/>
          </p:cNvSpPr>
          <p:nvPr>
            <p:ph type="body"/>
          </p:nvPr>
        </p:nvSpPr>
        <p:spPr>
          <a:xfrm>
            <a:off x="457200" y="1604520"/>
            <a:ext cx="8228880" cy="1896840"/>
          </a:xfrm>
          <a:prstGeom prst="rect">
            <a:avLst/>
          </a:prstGeom>
        </p:spPr>
        <p:txBody>
          <a:bodyPr lIns="0" tIns="0" rIns="0" bIns="0">
            <a:normAutofit/>
          </a:bodyPr>
          <a:lstStyle/>
          <a:p>
            <a:endParaRPr lang="en-US" sz="3200" b="0" strike="noStrike" spc="-1">
              <a:latin typeface="Arial"/>
            </a:endParaRPr>
          </a:p>
        </p:txBody>
      </p:sp>
      <p:sp>
        <p:nvSpPr>
          <p:cNvPr id="218" name="PlaceHolder 3"/>
          <p:cNvSpPr>
            <a:spLocks noGrp="1"/>
          </p:cNvSpPr>
          <p:nvPr>
            <p:ph type="body"/>
          </p:nvPr>
        </p:nvSpPr>
        <p:spPr>
          <a:xfrm>
            <a:off x="457200" y="3682080"/>
            <a:ext cx="82288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20"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221"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222" name="PlaceHolder 4"/>
          <p:cNvSpPr>
            <a:spLocks noGrp="1"/>
          </p:cNvSpPr>
          <p:nvPr>
            <p:ph type="body"/>
          </p:nvPr>
        </p:nvSpPr>
        <p:spPr>
          <a:xfrm>
            <a:off x="457200" y="3682080"/>
            <a:ext cx="4015440" cy="1896840"/>
          </a:xfrm>
          <a:prstGeom prst="rect">
            <a:avLst/>
          </a:prstGeom>
        </p:spPr>
        <p:txBody>
          <a:bodyPr lIns="0" tIns="0" rIns="0" bIns="0">
            <a:normAutofit/>
          </a:bodyPr>
          <a:lstStyle/>
          <a:p>
            <a:endParaRPr lang="en-US" sz="3200" b="0" strike="noStrike" spc="-1">
              <a:latin typeface="Arial"/>
            </a:endParaRPr>
          </a:p>
        </p:txBody>
      </p:sp>
      <p:sp>
        <p:nvSpPr>
          <p:cNvPr id="223" name="PlaceHolder 5"/>
          <p:cNvSpPr>
            <a:spLocks noGrp="1"/>
          </p:cNvSpPr>
          <p:nvPr>
            <p:ph type="body"/>
          </p:nvPr>
        </p:nvSpPr>
        <p:spPr>
          <a:xfrm>
            <a:off x="467388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25"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226"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227"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228"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229"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230"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dirty="0">
              <a:latin typeface="Arial"/>
            </a:endParaRPr>
          </a:p>
        </p:txBody>
      </p:sp>
      <p:sp>
        <p:nvSpPr>
          <p:cNvPr id="196" name="PlaceHolder 2"/>
          <p:cNvSpPr>
            <a:spLocks noGrp="1"/>
          </p:cNvSpPr>
          <p:nvPr>
            <p:ph type="subTitle"/>
          </p:nvPr>
        </p:nvSpPr>
        <p:spPr>
          <a:xfrm>
            <a:off x="457200" y="1604520"/>
            <a:ext cx="8228880" cy="397692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198" name="PlaceHolder 2"/>
          <p:cNvSpPr>
            <a:spLocks noGrp="1"/>
          </p:cNvSpPr>
          <p:nvPr>
            <p:ph type="body"/>
          </p:nvPr>
        </p:nvSpPr>
        <p:spPr>
          <a:xfrm>
            <a:off x="457200" y="1604520"/>
            <a:ext cx="822888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00" name="PlaceHolder 2"/>
          <p:cNvSpPr>
            <a:spLocks noGrp="1"/>
          </p:cNvSpPr>
          <p:nvPr>
            <p:ph type="body"/>
          </p:nvPr>
        </p:nvSpPr>
        <p:spPr>
          <a:xfrm>
            <a:off x="457200" y="1604520"/>
            <a:ext cx="4015440" cy="3976920"/>
          </a:xfrm>
          <a:prstGeom prst="rect">
            <a:avLst/>
          </a:prstGeom>
        </p:spPr>
        <p:txBody>
          <a:bodyPr lIns="0" tIns="0" rIns="0" bIns="0">
            <a:normAutofit/>
          </a:bodyPr>
          <a:lstStyle/>
          <a:p>
            <a:endParaRPr lang="en-US" sz="3200" b="0" strike="noStrike" spc="-1">
              <a:latin typeface="Arial"/>
            </a:endParaRPr>
          </a:p>
        </p:txBody>
      </p:sp>
      <p:sp>
        <p:nvSpPr>
          <p:cNvPr id="201" name="PlaceHolder 3"/>
          <p:cNvSpPr>
            <a:spLocks noGrp="1"/>
          </p:cNvSpPr>
          <p:nvPr>
            <p:ph type="body"/>
          </p:nvPr>
        </p:nvSpPr>
        <p:spPr>
          <a:xfrm>
            <a:off x="4673880" y="1604520"/>
            <a:ext cx="4015440" cy="397692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8880" cy="530640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05"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206" name="PlaceHolder 3"/>
          <p:cNvSpPr>
            <a:spLocks noGrp="1"/>
          </p:cNvSpPr>
          <p:nvPr>
            <p:ph type="body"/>
          </p:nvPr>
        </p:nvSpPr>
        <p:spPr>
          <a:xfrm>
            <a:off x="4673880" y="1604520"/>
            <a:ext cx="4015440" cy="3976920"/>
          </a:xfrm>
          <a:prstGeom prst="rect">
            <a:avLst/>
          </a:prstGeom>
        </p:spPr>
        <p:txBody>
          <a:bodyPr lIns="0" tIns="0" rIns="0" bIns="0">
            <a:normAutofit/>
          </a:bodyPr>
          <a:lstStyle/>
          <a:p>
            <a:endParaRPr lang="en-US" sz="3200" b="0" strike="noStrike" spc="-1">
              <a:latin typeface="Arial"/>
            </a:endParaRPr>
          </a:p>
        </p:txBody>
      </p:sp>
      <p:sp>
        <p:nvSpPr>
          <p:cNvPr id="207" name="PlaceHolder 4"/>
          <p:cNvSpPr>
            <a:spLocks noGrp="1"/>
          </p:cNvSpPr>
          <p:nvPr>
            <p:ph type="body"/>
          </p:nvPr>
        </p:nvSpPr>
        <p:spPr>
          <a:xfrm>
            <a:off x="45720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09" name="PlaceHolder 2"/>
          <p:cNvSpPr>
            <a:spLocks noGrp="1"/>
          </p:cNvSpPr>
          <p:nvPr>
            <p:ph type="body"/>
          </p:nvPr>
        </p:nvSpPr>
        <p:spPr>
          <a:xfrm>
            <a:off x="457200" y="1604520"/>
            <a:ext cx="4015440" cy="3976920"/>
          </a:xfrm>
          <a:prstGeom prst="rect">
            <a:avLst/>
          </a:prstGeom>
        </p:spPr>
        <p:txBody>
          <a:bodyPr lIns="0" tIns="0" rIns="0" bIns="0">
            <a:normAutofit/>
          </a:bodyPr>
          <a:lstStyle/>
          <a:p>
            <a:endParaRPr lang="en-US" sz="3200" b="0" strike="noStrike" spc="-1">
              <a:latin typeface="Arial"/>
            </a:endParaRPr>
          </a:p>
        </p:txBody>
      </p:sp>
      <p:sp>
        <p:nvSpPr>
          <p:cNvPr id="210"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211" name="PlaceHolder 4"/>
          <p:cNvSpPr>
            <a:spLocks noGrp="1"/>
          </p:cNvSpPr>
          <p:nvPr>
            <p:ph type="body"/>
          </p:nvPr>
        </p:nvSpPr>
        <p:spPr>
          <a:xfrm>
            <a:off x="4673880" y="3682080"/>
            <a:ext cx="40154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8880" cy="1144440"/>
          </a:xfrm>
          <a:prstGeom prst="rect">
            <a:avLst/>
          </a:prstGeom>
        </p:spPr>
        <p:txBody>
          <a:bodyPr lIns="0" tIns="0" rIns="0" bIns="0" anchor="ctr">
            <a:noAutofit/>
          </a:bodyPr>
          <a:lstStyle/>
          <a:p>
            <a:pPr algn="ctr"/>
            <a:endParaRPr lang="en-US" sz="4400" b="0" strike="noStrike" spc="-1">
              <a:latin typeface="Arial"/>
            </a:endParaRPr>
          </a:p>
        </p:txBody>
      </p:sp>
      <p:sp>
        <p:nvSpPr>
          <p:cNvPr id="213"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en-US" sz="3200" b="0" strike="noStrike" spc="-1">
              <a:latin typeface="Arial"/>
            </a:endParaRPr>
          </a:p>
        </p:txBody>
      </p:sp>
      <p:sp>
        <p:nvSpPr>
          <p:cNvPr id="214"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en-US" sz="3200" b="0" strike="noStrike" spc="-1">
              <a:latin typeface="Arial"/>
            </a:endParaRPr>
          </a:p>
        </p:txBody>
      </p:sp>
      <p:sp>
        <p:nvSpPr>
          <p:cNvPr id="215" name="PlaceHolder 4"/>
          <p:cNvSpPr>
            <a:spLocks noGrp="1"/>
          </p:cNvSpPr>
          <p:nvPr>
            <p:ph type="body"/>
          </p:nvPr>
        </p:nvSpPr>
        <p:spPr>
          <a:xfrm>
            <a:off x="457200" y="3682080"/>
            <a:ext cx="822888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5" name="CustomShape 1"/>
          <p:cNvSpPr/>
          <p:nvPr/>
        </p:nvSpPr>
        <p:spPr>
          <a:xfrm>
            <a:off x="3095640" y="396000"/>
            <a:ext cx="5351760" cy="2026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marL="1828800" algn="r">
              <a:lnSpc>
                <a:spcPct val="100000"/>
              </a:lnSpc>
            </a:pPr>
            <a:r>
              <a:rPr lang="en-IE" sz="1400" b="1" strike="noStrike" spc="-1" dirty="0">
                <a:solidFill>
                  <a:srgbClr val="000000"/>
                </a:solidFill>
                <a:latin typeface="Times New Roman"/>
                <a:ea typeface="DejaVu Sans"/>
              </a:rPr>
              <a:t>doc</a:t>
            </a:r>
            <a:r>
              <a:rPr lang="en-IE" sz="1400" b="1" strike="noStrike" spc="-1">
                <a:solidFill>
                  <a:srgbClr val="000000"/>
                </a:solidFill>
                <a:latin typeface="Times New Roman"/>
                <a:ea typeface="DejaVu Sans"/>
              </a:rPr>
              <a:t>.: 15-23-0170-01-0000</a:t>
            </a:r>
            <a:endParaRPr lang="en-US" sz="1400" b="0" strike="noStrike" spc="-1" dirty="0">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187" name="CustomShape 3"/>
          <p:cNvSpPr/>
          <p:nvPr/>
        </p:nvSpPr>
        <p:spPr>
          <a:xfrm>
            <a:off x="685800" y="6475320"/>
            <a:ext cx="1728000" cy="29448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a:lnSpc>
                <a:spcPct val="100000"/>
              </a:lnSpc>
            </a:pPr>
            <a:r>
              <a:rPr lang="en-IE" sz="1400" b="0" strike="noStrike" spc="-1" dirty="0">
                <a:solidFill>
                  <a:srgbClr val="000000"/>
                </a:solidFill>
                <a:latin typeface="Times New Roman"/>
                <a:ea typeface="DejaVu Sans"/>
              </a:rPr>
              <a:t>Submission</a:t>
            </a:r>
            <a:endParaRPr lang="en-US" sz="1400" b="0" strike="noStrike" spc="-1" dirty="0">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189" name="Line 5"/>
          <p:cNvSpPr/>
          <p:nvPr/>
        </p:nvSpPr>
        <p:spPr>
          <a:xfrm>
            <a:off x="685800" y="647496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190" name="CustomShape 6"/>
          <p:cNvSpPr/>
          <p:nvPr/>
        </p:nvSpPr>
        <p:spPr>
          <a:xfrm>
            <a:off x="3749040" y="6475320"/>
            <a:ext cx="1728000" cy="29448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algn="ctr">
              <a:lnSpc>
                <a:spcPct val="100000"/>
              </a:lnSpc>
            </a:pPr>
            <a:r>
              <a:rPr lang="en-IE" sz="1400" b="0" strike="noStrike" spc="-1">
                <a:solidFill>
                  <a:srgbClr val="000000"/>
                </a:solidFill>
                <a:latin typeface="Times New Roman"/>
                <a:ea typeface="DejaVu Sans"/>
              </a:rPr>
              <a:t>Page </a:t>
            </a:r>
            <a:fld id="{5A97E133-2380-418A-9D9F-5265B5545B1F}" type="slidenum">
              <a:rPr lang="en-IE" sz="1400" b="0" strike="noStrike" spc="-1">
                <a:solidFill>
                  <a:srgbClr val="000000"/>
                </a:solidFill>
                <a:latin typeface="Times New Roman"/>
                <a:ea typeface="DejaVu Sans"/>
              </a:rPr>
              <a:t>‹#›</a:t>
            </a:fld>
            <a:r>
              <a:rPr lang="en-IE" sz="1400" b="0" strike="noStrike" spc="-1">
                <a:solidFill>
                  <a:srgbClr val="000000"/>
                </a:solidFill>
                <a:latin typeface="Times New Roman"/>
                <a:ea typeface="DejaVu Sans"/>
              </a:rPr>
              <a:t> </a:t>
            </a:r>
            <a:endParaRPr lang="en-US" sz="1400" b="0" strike="noStrike" spc="-1">
              <a:latin typeface="Arial"/>
            </a:endParaRPr>
          </a:p>
        </p:txBody>
      </p:sp>
      <p:sp>
        <p:nvSpPr>
          <p:cNvPr id="191" name="CustomShape 7"/>
          <p:cNvSpPr/>
          <p:nvPr/>
        </p:nvSpPr>
        <p:spPr>
          <a:xfrm>
            <a:off x="7040160" y="6490080"/>
            <a:ext cx="1728000" cy="294480"/>
          </a:xfrm>
          <a:prstGeom prst="rect">
            <a:avLst/>
          </a:prstGeom>
          <a:noFill/>
          <a:ln w="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IE" sz="1400" b="0" strike="noStrike" spc="-1" dirty="0">
                <a:solidFill>
                  <a:srgbClr val="000000"/>
                </a:solidFill>
                <a:latin typeface="Times New Roman"/>
              </a:rPr>
              <a:t>Philip Orlik</a:t>
            </a:r>
            <a:endParaRPr lang="en-US" sz="1400" b="0" strike="noStrike" spc="-1" dirty="0">
              <a:latin typeface="Arial"/>
            </a:endParaRPr>
          </a:p>
        </p:txBody>
      </p:sp>
      <p:sp>
        <p:nvSpPr>
          <p:cNvPr id="192" name="CustomShape 8"/>
          <p:cNvSpPr/>
          <p:nvPr/>
        </p:nvSpPr>
        <p:spPr>
          <a:xfrm>
            <a:off x="685800" y="365760"/>
            <a:ext cx="2563560" cy="2026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IE" sz="1400" b="1" strike="noStrike" spc="-1" dirty="0">
                <a:solidFill>
                  <a:srgbClr val="000000"/>
                </a:solidFill>
                <a:latin typeface="Times New Roman"/>
                <a:ea typeface="DejaVu Sans"/>
              </a:rPr>
              <a:t>March 2023</a:t>
            </a:r>
            <a:endParaRPr lang="en-US" sz="1400" b="0" strike="noStrike" spc="-1" dirty="0">
              <a:latin typeface="Arial"/>
            </a:endParaRPr>
          </a:p>
        </p:txBody>
      </p:sp>
      <p:sp>
        <p:nvSpPr>
          <p:cNvPr id="193" name="PlaceHolder 9"/>
          <p:cNvSpPr>
            <a:spLocks noGrp="1"/>
          </p:cNvSpPr>
          <p:nvPr>
            <p:ph type="title"/>
          </p:nvPr>
        </p:nvSpPr>
        <p:spPr>
          <a:xfrm>
            <a:off x="457200" y="620640"/>
            <a:ext cx="8228880" cy="1144440"/>
          </a:xfrm>
          <a:prstGeom prst="rect">
            <a:avLst/>
          </a:prstGeom>
        </p:spPr>
        <p:txBody>
          <a:bodyPr lIns="0" tIns="0" rIns="0" bIns="0" anchor="ctr">
            <a:noAutofit/>
          </a:bodyPr>
          <a:lstStyle/>
          <a:p>
            <a:r>
              <a:rPr lang="en-US" sz="1800" b="0" strike="noStrike" spc="-1" dirty="0">
                <a:latin typeface="Arial"/>
              </a:rPr>
              <a:t>Click to edit the title text format</a:t>
            </a:r>
          </a:p>
        </p:txBody>
      </p:sp>
      <p:sp>
        <p:nvSpPr>
          <p:cNvPr id="194" name="PlaceHolder 10"/>
          <p:cNvSpPr>
            <a:spLocks noGrp="1"/>
          </p:cNvSpPr>
          <p:nvPr>
            <p:ph type="body"/>
          </p:nvPr>
        </p:nvSpPr>
        <p:spPr>
          <a:xfrm>
            <a:off x="457200" y="1604520"/>
            <a:ext cx="8228880" cy="39769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18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1800" b="0" strike="noStrike" spc="-1">
                <a:latin typeface="Arial"/>
              </a:rPr>
              <a:t>Second Outline Level</a:t>
            </a:r>
          </a:p>
          <a:p>
            <a:pPr marL="1296000" lvl="2" indent="-288000">
              <a:spcBef>
                <a:spcPts val="850"/>
              </a:spcBef>
              <a:buClr>
                <a:srgbClr val="000000"/>
              </a:buClr>
              <a:buSzPct val="45000"/>
              <a:buFont typeface="Wingdings" charset="2"/>
              <a:buChar char=""/>
            </a:pPr>
            <a:r>
              <a:rPr lang="en-US" sz="1800" b="0" strike="noStrike" spc="-1">
                <a:latin typeface="Arial"/>
              </a:rPr>
              <a:t>Third Outline Level</a:t>
            </a:r>
          </a:p>
          <a:p>
            <a:pPr marL="1728000" lvl="3" indent="-216000">
              <a:spcBef>
                <a:spcPts val="567"/>
              </a:spcBef>
              <a:buClr>
                <a:srgbClr val="000000"/>
              </a:buClr>
              <a:buSzPct val="75000"/>
              <a:buFont typeface="Symbol" charset="2"/>
              <a:buChar char=""/>
            </a:pPr>
            <a:r>
              <a:rPr lang="en-US" sz="1800" b="0" strike="noStrike" spc="-1">
                <a:latin typeface="Arial"/>
              </a:rPr>
              <a:t>Fourth Outline Level</a:t>
            </a:r>
          </a:p>
          <a:p>
            <a:pPr marL="2160000" lvl="4" indent="-216000">
              <a:spcBef>
                <a:spcPts val="283"/>
              </a:spcBef>
              <a:buClr>
                <a:srgbClr val="000000"/>
              </a:buClr>
              <a:buSzPct val="45000"/>
              <a:buFont typeface="Wingdings" charset="2"/>
              <a:buChar char=""/>
            </a:pPr>
            <a:r>
              <a:rPr lang="en-US" sz="1800" b="0" strike="noStrike" spc="-1">
                <a:latin typeface="Arial"/>
              </a:rPr>
              <a:t>Fifth Outline Level</a:t>
            </a:r>
          </a:p>
          <a:p>
            <a:pPr marL="2592000" lvl="5" indent="-216000">
              <a:spcBef>
                <a:spcPts val="283"/>
              </a:spcBef>
              <a:buClr>
                <a:srgbClr val="000000"/>
              </a:buClr>
              <a:buSzPct val="45000"/>
              <a:buFont typeface="Wingdings" charset="2"/>
              <a:buChar char=""/>
            </a:pPr>
            <a:r>
              <a:rPr lang="en-US" sz="1800" b="0" strike="noStrike" spc="-1">
                <a:latin typeface="Arial"/>
              </a:rPr>
              <a:t>Sixth Outline Level</a:t>
            </a:r>
          </a:p>
          <a:p>
            <a:pPr marL="3024000" lvl="6" indent="-216000">
              <a:spcBef>
                <a:spcPts val="283"/>
              </a:spcBef>
              <a:buClr>
                <a:srgbClr val="000000"/>
              </a:buClr>
              <a:buSzPct val="45000"/>
              <a:buFont typeface="Wingdings" charset="2"/>
              <a:buChar char=""/>
            </a:pPr>
            <a:r>
              <a:rPr lang="en-US" sz="18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stomShape 1">
            <a:extLst>
              <a:ext uri="{FF2B5EF4-FFF2-40B4-BE49-F238E27FC236}">
                <a16:creationId xmlns:a16="http://schemas.microsoft.com/office/drawing/2014/main" id="{86D82EF1-1505-4BED-AF63-FB8CC84A67FD}"/>
              </a:ext>
            </a:extLst>
          </p:cNvPr>
          <p:cNvSpPr/>
          <p:nvPr/>
        </p:nvSpPr>
        <p:spPr>
          <a:xfrm>
            <a:off x="242517" y="681080"/>
            <a:ext cx="8432251" cy="5713703"/>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oAutofit/>
          </a:bodyPr>
          <a:lstStyle/>
          <a:p>
            <a:pPr algn="ctr">
              <a:lnSpc>
                <a:spcPct val="100000"/>
              </a:lnSpc>
            </a:pPr>
            <a:r>
              <a:rPr lang="en-IE" b="1" u="sng" strike="noStrike" spc="-1" dirty="0">
                <a:solidFill>
                  <a:srgbClr val="000000"/>
                </a:solidFill>
                <a:uFill>
                  <a:solidFill>
                    <a:srgbClr val="FFFFFF"/>
                  </a:solidFill>
                </a:uFill>
                <a:latin typeface="Times New Roman"/>
                <a:ea typeface="DejaVu Sans"/>
              </a:rPr>
              <a:t>Project: IEEE P802.15 Working Group for Wireless Personal Area Networks (WPANs)</a:t>
            </a:r>
          </a:p>
          <a:p>
            <a:pPr algn="ctr">
              <a:lnSpc>
                <a:spcPct val="100000"/>
              </a:lnSpc>
            </a:pPr>
            <a:endParaRPr lang="en-IE" b="1" u="sng" strike="noStrike" spc="-1" dirty="0">
              <a:solidFill>
                <a:srgbClr val="000000"/>
              </a:solidFill>
              <a:uFill>
                <a:solidFill>
                  <a:srgbClr val="FFFFFF"/>
                </a:solidFill>
              </a:uFill>
              <a:latin typeface="Times New Roman"/>
              <a:ea typeface="DejaVu Sans"/>
            </a:endParaRPr>
          </a:p>
          <a:p>
            <a:pPr>
              <a:lnSpc>
                <a:spcPct val="100000"/>
              </a:lnSpc>
            </a:pPr>
            <a:r>
              <a:rPr lang="en-IE" sz="1600" b="1" strike="noStrike" spc="-1" dirty="0">
                <a:solidFill>
                  <a:srgbClr val="000000"/>
                </a:solidFill>
                <a:latin typeface="Times New Roman"/>
                <a:ea typeface="DejaVu Sans"/>
              </a:rPr>
              <a:t>Submission Title:</a:t>
            </a:r>
            <a:r>
              <a:rPr lang="en-IE" sz="1600" b="0" strike="noStrike" spc="-1" dirty="0">
                <a:solidFill>
                  <a:srgbClr val="000000"/>
                </a:solidFill>
                <a:latin typeface="Times New Roman"/>
                <a:ea typeface="DejaVu Sans"/>
              </a:rPr>
              <a:t> Japan Sub-1GHz Interest Group Agenda</a:t>
            </a:r>
            <a:endParaRPr lang="en-IE" sz="1600" spc="-1" dirty="0">
              <a:solidFill>
                <a:srgbClr val="000000"/>
              </a:solidFill>
              <a:latin typeface="Times New Roman"/>
              <a:ea typeface="DejaVu Sans"/>
            </a:endParaRPr>
          </a:p>
          <a:p>
            <a:pPr>
              <a:lnSpc>
                <a:spcPct val="100000"/>
              </a:lnSpc>
            </a:pPr>
            <a:endParaRPr lang="en-US" sz="1600" b="0" strike="noStrike" spc="-1" dirty="0">
              <a:latin typeface="Arial"/>
            </a:endParaRPr>
          </a:p>
          <a:p>
            <a:pPr>
              <a:lnSpc>
                <a:spcPct val="100000"/>
              </a:lnSpc>
            </a:pPr>
            <a:r>
              <a:rPr lang="en-IE" sz="1600" b="1" strike="noStrike" spc="-1" dirty="0">
                <a:solidFill>
                  <a:srgbClr val="000000"/>
                </a:solidFill>
                <a:latin typeface="Times New Roman"/>
                <a:ea typeface="DejaVu Sans"/>
              </a:rPr>
              <a:t>Date Submitted: 14</a:t>
            </a:r>
            <a:r>
              <a:rPr lang="en-IE" sz="1600" b="1" strike="noStrike" spc="-1" baseline="30000" dirty="0">
                <a:solidFill>
                  <a:srgbClr val="000000"/>
                </a:solidFill>
                <a:latin typeface="Times New Roman"/>
                <a:ea typeface="DejaVu Sans"/>
              </a:rPr>
              <a:t>th</a:t>
            </a:r>
            <a:r>
              <a:rPr lang="en-IE" sz="1600" b="1" strike="noStrike" spc="-1" dirty="0">
                <a:solidFill>
                  <a:srgbClr val="000000"/>
                </a:solidFill>
                <a:latin typeface="Times New Roman"/>
                <a:ea typeface="DejaVu Sans"/>
              </a:rPr>
              <a:t> March 2023</a:t>
            </a:r>
            <a:endParaRPr lang="en-US" sz="1600" b="0" strike="noStrike" spc="-1" dirty="0">
              <a:latin typeface="Arial"/>
            </a:endParaRPr>
          </a:p>
          <a:p>
            <a:pPr>
              <a:lnSpc>
                <a:spcPct val="100000"/>
              </a:lnSpc>
            </a:pPr>
            <a:r>
              <a:rPr lang="en-IE" sz="1600" b="1" strike="noStrike" spc="-1" dirty="0">
                <a:solidFill>
                  <a:srgbClr val="000000"/>
                </a:solidFill>
                <a:latin typeface="Times New Roman"/>
                <a:ea typeface="DejaVu Sans"/>
              </a:rPr>
              <a:t>Source:</a:t>
            </a:r>
            <a:r>
              <a:rPr lang="en-IE" sz="1600" b="0" strike="noStrike" spc="-1" dirty="0">
                <a:solidFill>
                  <a:srgbClr val="000000"/>
                </a:solidFill>
                <a:latin typeface="Times New Roman"/>
                <a:ea typeface="DejaVu Sans"/>
              </a:rPr>
              <a:t> Philip Orlik (Mitsubishi Electric) </a:t>
            </a:r>
          </a:p>
          <a:p>
            <a:pPr>
              <a:lnSpc>
                <a:spcPct val="100000"/>
              </a:lnSpc>
            </a:pPr>
            <a:r>
              <a:rPr lang="en-IE" sz="1600" b="0" strike="noStrike" spc="-1" dirty="0">
                <a:solidFill>
                  <a:srgbClr val="000000"/>
                </a:solidFill>
                <a:latin typeface="Times New Roman"/>
                <a:ea typeface="DejaVu Sans"/>
              </a:rPr>
              <a:t>E-Mail: porlik</a:t>
            </a:r>
            <a:r>
              <a:rPr lang="en-IE" sz="1600" spc="-1" dirty="0">
                <a:solidFill>
                  <a:srgbClr val="000000"/>
                </a:solidFill>
                <a:latin typeface="Times New Roman"/>
                <a:ea typeface="DejaVu Sans"/>
              </a:rPr>
              <a:t>@merl.com</a:t>
            </a:r>
            <a:r>
              <a:rPr lang="en-IE" sz="1600" b="0" strike="noStrike" spc="-1" dirty="0">
                <a:solidFill>
                  <a:srgbClr val="000000"/>
                </a:solidFill>
                <a:latin typeface="Times New Roman"/>
                <a:ea typeface="DejaVu Sans"/>
              </a:rPr>
              <a:t>	</a:t>
            </a:r>
            <a:endParaRPr lang="en-US" sz="1600" b="0" strike="noStrike" spc="-1" dirty="0">
              <a:latin typeface="Arial"/>
            </a:endParaRPr>
          </a:p>
          <a:p>
            <a:pPr>
              <a:lnSpc>
                <a:spcPct val="100000"/>
              </a:lnSpc>
              <a:spcBef>
                <a:spcPts val="598"/>
              </a:spcBef>
              <a:spcAft>
                <a:spcPts val="598"/>
              </a:spcAft>
            </a:pPr>
            <a:endParaRPr lang="en-IE" sz="1600" b="1" strike="noStrike" spc="-1" dirty="0">
              <a:solidFill>
                <a:srgbClr val="000000"/>
              </a:solidFill>
              <a:latin typeface="Times New Roman"/>
              <a:ea typeface="DejaVu Sans"/>
            </a:endParaRPr>
          </a:p>
          <a:p>
            <a:pPr>
              <a:lnSpc>
                <a:spcPct val="100000"/>
              </a:lnSpc>
              <a:spcBef>
                <a:spcPts val="598"/>
              </a:spcBef>
              <a:spcAft>
                <a:spcPts val="598"/>
              </a:spcAft>
            </a:pPr>
            <a:r>
              <a:rPr lang="en-IE" sz="1600" b="1" strike="noStrike" spc="-1" dirty="0">
                <a:solidFill>
                  <a:srgbClr val="000000"/>
                </a:solidFill>
                <a:latin typeface="Times New Roman"/>
                <a:ea typeface="DejaVu Sans"/>
              </a:rPr>
              <a:t>Abstract:</a:t>
            </a:r>
            <a:r>
              <a:rPr lang="en-IE" sz="1600" b="0" strike="noStrike" spc="-1" dirty="0">
                <a:solidFill>
                  <a:srgbClr val="000000"/>
                </a:solidFill>
                <a:latin typeface="Times New Roman"/>
                <a:ea typeface="DejaVu Sans"/>
              </a:rPr>
              <a:t>	Agenda for Japan Sub-1GHz Interest Group March 2023. </a:t>
            </a:r>
            <a:endParaRPr lang="en-US" sz="1600" b="0" strike="noStrike" spc="-1" dirty="0">
              <a:latin typeface="Arial"/>
            </a:endParaRPr>
          </a:p>
          <a:p>
            <a:pPr>
              <a:lnSpc>
                <a:spcPct val="100000"/>
              </a:lnSpc>
            </a:pPr>
            <a:endParaRPr lang="en-IE" sz="1600" b="1" strike="noStrike" spc="-1" dirty="0">
              <a:solidFill>
                <a:srgbClr val="000000"/>
              </a:solidFill>
              <a:latin typeface="Times New Roman"/>
              <a:ea typeface="DejaVu Sans"/>
            </a:endParaRPr>
          </a:p>
          <a:p>
            <a:pPr>
              <a:lnSpc>
                <a:spcPct val="100000"/>
              </a:lnSpc>
            </a:pPr>
            <a:r>
              <a:rPr lang="en-IE" sz="1600" b="1" strike="noStrike" spc="-1" dirty="0">
                <a:solidFill>
                  <a:srgbClr val="000000"/>
                </a:solidFill>
                <a:latin typeface="Times New Roman"/>
                <a:ea typeface="DejaVu Sans"/>
              </a:rPr>
              <a:t>Notice:</a:t>
            </a:r>
            <a:r>
              <a:rPr lang="en-IE" sz="1600" b="0" strike="noStrike" spc="-1" dirty="0">
                <a:solidFill>
                  <a:srgbClr val="000000"/>
                </a:solidFill>
                <a:latin typeface="Times New Roman"/>
                <a:ea typeface="DejaVu San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sz="1600" b="0" strike="noStrike" spc="-1" dirty="0">
              <a:latin typeface="Arial"/>
            </a:endParaRPr>
          </a:p>
          <a:p>
            <a:pPr>
              <a:lnSpc>
                <a:spcPct val="100000"/>
              </a:lnSpc>
            </a:pPr>
            <a:endParaRPr lang="en-IE" sz="1600" b="1" strike="noStrike" spc="-1" dirty="0">
              <a:solidFill>
                <a:srgbClr val="000000"/>
              </a:solidFill>
              <a:latin typeface="Times New Roman"/>
              <a:ea typeface="DejaVu Sans"/>
            </a:endParaRPr>
          </a:p>
          <a:p>
            <a:pPr>
              <a:lnSpc>
                <a:spcPct val="100000"/>
              </a:lnSpc>
            </a:pPr>
            <a:r>
              <a:rPr lang="en-IE" sz="1600" b="1" strike="noStrike" spc="-1" dirty="0">
                <a:solidFill>
                  <a:srgbClr val="000000"/>
                </a:solidFill>
                <a:latin typeface="Times New Roman"/>
                <a:ea typeface="DejaVu Sans"/>
              </a:rPr>
              <a:t>Release:</a:t>
            </a:r>
            <a:r>
              <a:rPr lang="en-IE" sz="1600" b="0" strike="noStrike" spc="-1" dirty="0">
                <a:solidFill>
                  <a:srgbClr val="000000"/>
                </a:solidFill>
                <a:latin typeface="Times New Roman"/>
                <a:ea typeface="DejaVu Sans"/>
              </a:rPr>
              <a:t>	The contributor acknowledges and accepts that this contribution becomes the property of IEEE and may be made publicly available by P802.15.	</a:t>
            </a:r>
            <a:endParaRPr lang="en-US" sz="1600" b="0" strike="noStrike" spc="-1" dirty="0">
              <a:latin typeface="Arial"/>
            </a:endParaRPr>
          </a:p>
        </p:txBody>
      </p:sp>
    </p:spTree>
    <p:extLst>
      <p:ext uri="{BB962C8B-B14F-4D97-AF65-F5344CB8AC3E}">
        <p14:creationId xmlns:p14="http://schemas.microsoft.com/office/powerpoint/2010/main" val="807159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a:extLst>
              <a:ext uri="{FF2B5EF4-FFF2-40B4-BE49-F238E27FC236}">
                <a16:creationId xmlns:a16="http://schemas.microsoft.com/office/drawing/2014/main" id="{877C568D-0A4D-4289-9D40-4DFFEAB7A1A4}"/>
              </a:ext>
            </a:extLst>
          </p:cNvPr>
          <p:cNvSpPr>
            <a:spLocks noChangeArrowheads="1"/>
          </p:cNvSpPr>
          <p:nvPr/>
        </p:nvSpPr>
        <p:spPr bwMode="auto">
          <a:xfrm>
            <a:off x="787326"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2800" b="1" i="0" u="none" strike="noStrike" kern="0" cap="none" spc="0" normalizeH="0" baseline="0" noProof="0" dirty="0">
                <a:ln>
                  <a:noFill/>
                </a:ln>
                <a:solidFill>
                  <a:srgbClr val="000000"/>
                </a:solidFill>
                <a:effectLst/>
                <a:uLnTx/>
                <a:uFillTx/>
                <a:latin typeface="Times New Roman" panose="02020603050405020304" pitchFamily="18" charset="0"/>
              </a:rPr>
              <a:t>Agenda</a:t>
            </a:r>
            <a:endParaRPr kumimoji="0" lang="en-US" altLang="en-US" sz="1800" b="1" i="0" u="none" strike="noStrike" kern="0" cap="none" spc="0" normalizeH="0" baseline="0" noProof="0" dirty="0">
              <a:ln>
                <a:noFill/>
              </a:ln>
              <a:solidFill>
                <a:srgbClr val="000000"/>
              </a:solidFill>
              <a:effectLst/>
              <a:uLnTx/>
              <a:uFillTx/>
              <a:latin typeface="Times New Roman" panose="02020603050405020304" pitchFamily="18" charset="0"/>
            </a:endParaRPr>
          </a:p>
        </p:txBody>
      </p:sp>
      <p:sp>
        <p:nvSpPr>
          <p:cNvPr id="7" name="Rectangle 5">
            <a:extLst>
              <a:ext uri="{FF2B5EF4-FFF2-40B4-BE49-F238E27FC236}">
                <a16:creationId xmlns:a16="http://schemas.microsoft.com/office/drawing/2014/main" id="{849C2ECE-A8BC-4806-A66C-DB1EE59CEE4E}"/>
              </a:ext>
            </a:extLst>
          </p:cNvPr>
          <p:cNvSpPr txBox="1">
            <a:spLocks noChangeArrowheads="1"/>
          </p:cNvSpPr>
          <p:nvPr/>
        </p:nvSpPr>
        <p:spPr bwMode="auto">
          <a:xfrm>
            <a:off x="755576" y="1276350"/>
            <a:ext cx="7164796" cy="489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57200" marR="0" lvl="0" indent="-457200" algn="l" defTabSz="914400" rtl="0" eaLnBrk="0" fontAlgn="base" latinLnBrk="0" hangingPunct="0">
              <a:lnSpc>
                <a:spcPct val="100000"/>
              </a:lnSpc>
              <a:spcBef>
                <a:spcPct val="20000"/>
              </a:spcBef>
              <a:spcAft>
                <a:spcPct val="0"/>
              </a:spcAft>
              <a:buClrTx/>
              <a:buSzTx/>
              <a:buFontTx/>
              <a:buChar char="•"/>
              <a:tabLst/>
              <a:defRPr/>
            </a:pPr>
            <a:r>
              <a:rPr kumimoji="0" lang="en-GB" altLang="en-US" sz="2000" b="1" i="0" u="none" strike="noStrike" kern="0" cap="none" spc="0" normalizeH="0" baseline="0" noProof="0" dirty="0">
                <a:ln>
                  <a:noFill/>
                </a:ln>
                <a:solidFill>
                  <a:srgbClr val="000000"/>
                </a:solidFill>
                <a:effectLst/>
                <a:uLnTx/>
                <a:uFillTx/>
                <a:latin typeface="Times New Roman"/>
                <a:ea typeface="+mn-ea"/>
                <a:cs typeface="+mn-cs"/>
              </a:rPr>
              <a:t>Call Meeting to Order</a:t>
            </a:r>
          </a:p>
          <a:p>
            <a:pPr marL="457200" marR="0" lvl="0" indent="-457200" algn="l" defTabSz="914400" rtl="0" eaLnBrk="0" fontAlgn="base" latinLnBrk="0" hangingPunct="0">
              <a:lnSpc>
                <a:spcPct val="100000"/>
              </a:lnSpc>
              <a:spcBef>
                <a:spcPct val="20000"/>
              </a:spcBef>
              <a:spcAft>
                <a:spcPct val="0"/>
              </a:spcAft>
              <a:buClrTx/>
              <a:buSzTx/>
              <a:buFontTx/>
              <a:buChar char="•"/>
              <a:tabLst/>
              <a:defRPr/>
            </a:pPr>
            <a:r>
              <a:rPr kumimoji="0" lang="en-US" altLang="en-US" sz="2000" b="1" i="0" u="none" strike="noStrike" kern="0" cap="none" spc="0" normalizeH="0" baseline="0" noProof="0" dirty="0">
                <a:ln>
                  <a:noFill/>
                </a:ln>
                <a:solidFill>
                  <a:srgbClr val="000000"/>
                </a:solidFill>
                <a:effectLst/>
                <a:uLnTx/>
                <a:uFillTx/>
                <a:latin typeface="Times New Roman"/>
                <a:ea typeface="+mn-ea"/>
                <a:cs typeface="+mn-cs"/>
              </a:rPr>
              <a:t>Agenda approval</a:t>
            </a:r>
          </a:p>
          <a:p>
            <a:pPr marL="457200" marR="0" lvl="0" indent="-457200" algn="l" defTabSz="914400" rtl="0" eaLnBrk="0" fontAlgn="base" latinLnBrk="0" hangingPunct="0">
              <a:lnSpc>
                <a:spcPct val="100000"/>
              </a:lnSpc>
              <a:spcBef>
                <a:spcPct val="20000"/>
              </a:spcBef>
              <a:spcAft>
                <a:spcPct val="0"/>
              </a:spcAft>
              <a:buClrTx/>
              <a:buSzTx/>
              <a:buFontTx/>
              <a:buChar char="•"/>
              <a:tabLst/>
              <a:defRPr/>
            </a:pPr>
            <a:r>
              <a:rPr kumimoji="0" lang="en-US" altLang="en-US" sz="2000" b="1" i="0" u="none" strike="noStrike" kern="0" cap="none" spc="0" normalizeH="0" baseline="0" noProof="0" dirty="0">
                <a:ln>
                  <a:noFill/>
                </a:ln>
                <a:solidFill>
                  <a:srgbClr val="000000"/>
                </a:solidFill>
                <a:effectLst/>
                <a:uLnTx/>
                <a:uFillTx/>
                <a:latin typeface="Times New Roman"/>
                <a:ea typeface="+mn-ea"/>
                <a:cs typeface="+mn-cs"/>
              </a:rPr>
              <a:t>Attendance reminder</a:t>
            </a:r>
          </a:p>
          <a:p>
            <a:pPr marL="457200" marR="0" lvl="0" indent="-457200" algn="l" defTabSz="914400" rtl="0" eaLnBrk="0" fontAlgn="base" latinLnBrk="0" hangingPunct="0">
              <a:lnSpc>
                <a:spcPct val="100000"/>
              </a:lnSpc>
              <a:spcBef>
                <a:spcPct val="20000"/>
              </a:spcBef>
              <a:spcAft>
                <a:spcPct val="0"/>
              </a:spcAft>
              <a:buClrTx/>
              <a:buSzTx/>
              <a:buFontTx/>
              <a:buChar char="•"/>
              <a:tabLst/>
              <a:defRPr/>
            </a:pPr>
            <a:r>
              <a:rPr kumimoji="0" lang="en-US" altLang="en-US" sz="2000" b="1" i="0" u="none" strike="noStrike" kern="0" cap="none" spc="0" normalizeH="0" baseline="0" noProof="0" dirty="0">
                <a:ln>
                  <a:noFill/>
                </a:ln>
                <a:solidFill>
                  <a:srgbClr val="000000"/>
                </a:solidFill>
                <a:effectLst/>
                <a:uLnTx/>
                <a:uFillTx/>
                <a:latin typeface="Times New Roman"/>
                <a:ea typeface="+mn-ea"/>
                <a:cs typeface="+mn-cs"/>
              </a:rPr>
              <a:t>Documentation reminder</a:t>
            </a:r>
          </a:p>
          <a:p>
            <a:pPr marL="457200" marR="0" lvl="0" indent="-457200" algn="l" defTabSz="914400" rtl="0" eaLnBrk="0" fontAlgn="base" latinLnBrk="0" hangingPunct="0">
              <a:lnSpc>
                <a:spcPct val="100000"/>
              </a:lnSpc>
              <a:spcBef>
                <a:spcPct val="20000"/>
              </a:spcBef>
              <a:spcAft>
                <a:spcPct val="0"/>
              </a:spcAft>
              <a:buClrTx/>
              <a:buSzTx/>
              <a:buFontTx/>
              <a:buChar char="•"/>
              <a:tabLst/>
              <a:defRPr/>
            </a:pPr>
            <a:r>
              <a:rPr kumimoji="0" lang="en-GB" altLang="en-US" sz="2000" b="1" i="0" u="none" strike="noStrike" kern="0" cap="none" spc="0" normalizeH="0" baseline="0" noProof="0" dirty="0">
                <a:ln>
                  <a:noFill/>
                </a:ln>
                <a:solidFill>
                  <a:srgbClr val="000000"/>
                </a:solidFill>
                <a:effectLst/>
                <a:uLnTx/>
                <a:uFillTx/>
                <a:latin typeface="Times New Roman"/>
                <a:ea typeface="+mn-ea"/>
                <a:cs typeface="+mn-cs"/>
              </a:rPr>
              <a:t>Announcements</a:t>
            </a:r>
          </a:p>
          <a:p>
            <a:pPr marL="438150" marR="0" lvl="0" indent="-381000" algn="l" defTabSz="914400" rtl="0" eaLnBrk="0" fontAlgn="base" latinLnBrk="0" hangingPunct="0">
              <a:lnSpc>
                <a:spcPct val="100000"/>
              </a:lnSpc>
              <a:spcBef>
                <a:spcPct val="20000"/>
              </a:spcBef>
              <a:spcAft>
                <a:spcPct val="0"/>
              </a:spcAft>
              <a:buClrTx/>
              <a:buSzTx/>
              <a:buFontTx/>
              <a:buChar char="•"/>
              <a:tabLst/>
              <a:defRPr/>
            </a:pPr>
            <a:r>
              <a:rPr kumimoji="0" lang="en-GB" altLang="en-US" sz="2000" b="1" i="0" u="none" strike="noStrike" kern="0" cap="none" spc="0" normalizeH="0" baseline="0" noProof="0" dirty="0">
                <a:ln>
                  <a:noFill/>
                </a:ln>
                <a:solidFill>
                  <a:srgbClr val="000000"/>
                </a:solidFill>
                <a:effectLst/>
                <a:uLnTx/>
                <a:uFillTx/>
                <a:latin typeface="Times New Roman"/>
                <a:ea typeface="+mn-ea"/>
                <a:cs typeface="+mn-cs"/>
              </a:rPr>
              <a:t>Presentations</a:t>
            </a:r>
          </a:p>
          <a:p>
            <a:pPr marL="857250" marR="0" lvl="1" indent="-457200" algn="l" defTabSz="914400" rtl="0" eaLnBrk="0" fontAlgn="base" latinLnBrk="0" hangingPunct="0">
              <a:lnSpc>
                <a:spcPct val="100000"/>
              </a:lnSpc>
              <a:spcBef>
                <a:spcPct val="20000"/>
              </a:spcBef>
              <a:spcAft>
                <a:spcPct val="0"/>
              </a:spcAft>
              <a:buClrTx/>
              <a:buSzTx/>
              <a:buFontTx/>
              <a:buChar char="–"/>
              <a:tabLst/>
              <a:defRPr/>
            </a:pPr>
            <a:r>
              <a:rPr kumimoji="0" lang="en-US" altLang="en-US" sz="1600" b="0" i="0" u="none" strike="noStrike" kern="0" cap="none" spc="0" normalizeH="0" baseline="0" noProof="0" dirty="0">
                <a:ln>
                  <a:noFill/>
                </a:ln>
                <a:solidFill>
                  <a:srgbClr val="000000"/>
                </a:solidFill>
                <a:effectLst/>
                <a:uLnTx/>
                <a:uFillTx/>
                <a:latin typeface="Times New Roman"/>
              </a:rPr>
              <a:t>Document 15-23-0167-00: The CSMA Gap Analysis Between IEEE 802.15.4 and Japanese Standard JJ-300.10</a:t>
            </a:r>
          </a:p>
          <a:p>
            <a:pPr marL="457200" marR="0" lvl="0" indent="-457200" algn="l" defTabSz="914400" rtl="0" eaLnBrk="0" fontAlgn="base" latinLnBrk="0" hangingPunct="0">
              <a:lnSpc>
                <a:spcPct val="90000"/>
              </a:lnSpc>
              <a:spcBef>
                <a:spcPct val="20000"/>
              </a:spcBef>
              <a:spcAft>
                <a:spcPct val="0"/>
              </a:spcAft>
              <a:buClrTx/>
              <a:buSzTx/>
              <a:buFontTx/>
              <a:buChar char="•"/>
              <a:tabLst/>
              <a:defRPr/>
            </a:pPr>
            <a:r>
              <a:rPr kumimoji="0" lang="en-US" altLang="en-US" sz="2000" b="1" i="0" u="none" strike="noStrike" kern="0" cap="none" spc="0" normalizeH="0" baseline="0" noProof="0" dirty="0">
                <a:ln>
                  <a:noFill/>
                </a:ln>
                <a:solidFill>
                  <a:srgbClr val="000000"/>
                </a:solidFill>
                <a:effectLst/>
                <a:uLnTx/>
                <a:uFillTx/>
                <a:latin typeface="Times New Roman"/>
                <a:ea typeface="+mn-ea"/>
                <a:cs typeface="+mn-cs"/>
              </a:rPr>
              <a:t>Adjourn</a:t>
            </a:r>
          </a:p>
        </p:txBody>
      </p:sp>
    </p:spTree>
    <p:extLst>
      <p:ext uri="{BB962C8B-B14F-4D97-AF65-F5344CB8AC3E}">
        <p14:creationId xmlns:p14="http://schemas.microsoft.com/office/powerpoint/2010/main" val="3199296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F1EA9CF-C10A-436F-A49C-ABD95C276986}"/>
              </a:ext>
            </a:extLst>
          </p:cNvPr>
          <p:cNvSpPr>
            <a:spLocks noChangeArrowheads="1"/>
          </p:cNvSpPr>
          <p:nvPr/>
        </p:nvSpPr>
        <p:spPr bwMode="auto">
          <a:xfrm>
            <a:off x="50354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dirty="0">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dirty="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dirty="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6" name="Rectangle 2">
            <a:extLst>
              <a:ext uri="{FF2B5EF4-FFF2-40B4-BE49-F238E27FC236}">
                <a16:creationId xmlns:a16="http://schemas.microsoft.com/office/drawing/2014/main" id="{19FC9ABD-3D6D-4A7F-BEC5-CC1FBF03EAB7}"/>
              </a:ext>
            </a:extLst>
          </p:cNvPr>
          <p:cNvSpPr txBox="1">
            <a:spLocks noChangeArrowheads="1"/>
          </p:cNvSpPr>
          <p:nvPr/>
        </p:nvSpPr>
        <p:spPr>
          <a:xfrm>
            <a:off x="1919288" y="620713"/>
            <a:ext cx="8458200" cy="431800"/>
          </a:xfrm>
          <a:prstGeom prst="rect">
            <a:avLst/>
          </a:prstGeom>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en-US" sz="2800" u="sng"/>
              <a:t>Guidelines for IEEE-SA Meetings</a:t>
            </a:r>
            <a:endParaRPr lang="en-US" altLang="en-US" sz="2800" u="sng" dirty="0"/>
          </a:p>
        </p:txBody>
      </p:sp>
    </p:spTree>
    <p:extLst>
      <p:ext uri="{BB962C8B-B14F-4D97-AF65-F5344CB8AC3E}">
        <p14:creationId xmlns:p14="http://schemas.microsoft.com/office/powerpoint/2010/main" val="3770894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8A30CDF-590F-48BD-A945-0272FF51A7E8}"/>
              </a:ext>
            </a:extLst>
          </p:cNvPr>
          <p:cNvSpPr txBox="1">
            <a:spLocks noChangeArrowheads="1"/>
          </p:cNvSpPr>
          <p:nvPr/>
        </p:nvSpPr>
        <p:spPr bwMode="auto">
          <a:xfrm>
            <a:off x="611560" y="670012"/>
            <a:ext cx="799288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2800" b="1" i="0" u="none" strike="noStrike" kern="0" cap="none" spc="0" normalizeH="0" baseline="0" noProof="0" dirty="0">
                <a:ln>
                  <a:noFill/>
                </a:ln>
                <a:solidFill>
                  <a:srgbClr val="000000"/>
                </a:solidFill>
                <a:effectLst/>
                <a:uLnTx/>
                <a:uFillTx/>
                <a:latin typeface="Times New Roman"/>
                <a:ea typeface="+mj-ea"/>
                <a:cs typeface="+mj-cs"/>
              </a:rPr>
              <a:t>Participant behavior in IEEE-SA activities is guided by the IEEE Codes of Ethics &amp; Conduct</a:t>
            </a:r>
          </a:p>
        </p:txBody>
      </p:sp>
      <p:sp>
        <p:nvSpPr>
          <p:cNvPr id="7" name="Content Placeholder 2">
            <a:extLst>
              <a:ext uri="{FF2B5EF4-FFF2-40B4-BE49-F238E27FC236}">
                <a16:creationId xmlns:a16="http://schemas.microsoft.com/office/drawing/2014/main" id="{D4567494-4AA2-4BDE-8DDD-CF7A02018C29}"/>
              </a:ext>
            </a:extLst>
          </p:cNvPr>
          <p:cNvSpPr txBox="1">
            <a:spLocks noChangeArrowheads="1"/>
          </p:cNvSpPr>
          <p:nvPr/>
        </p:nvSpPr>
        <p:spPr bwMode="auto">
          <a:xfrm>
            <a:off x="683568" y="2132856"/>
            <a:ext cx="7992888"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en-US" sz="2000" b="1" i="0" u="none" strike="noStrike" kern="0" cap="none" spc="0" normalizeH="0" baseline="0" noProof="0" dirty="0">
                <a:ln>
                  <a:noFill/>
                </a:ln>
                <a:solidFill>
                  <a:srgbClr val="000000"/>
                </a:solidFill>
                <a:effectLst/>
                <a:uLnTx/>
                <a:uFillTx/>
                <a:latin typeface="Times New Roman"/>
                <a:ea typeface="+mn-ea"/>
                <a:cs typeface="+mn-cs"/>
              </a:rPr>
              <a:t>All participants in IEEE-SA activities are expected to adhere to the core principles underlying the:</a:t>
            </a: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en-US" sz="1600" b="0" i="0" u="none" strike="noStrike" kern="0" cap="none" spc="0" normalizeH="0" baseline="0" noProof="0" dirty="0">
                <a:ln>
                  <a:noFill/>
                </a:ln>
                <a:solidFill>
                  <a:srgbClr val="000000"/>
                </a:solidFill>
                <a:effectLst/>
                <a:uLnTx/>
                <a:uFillTx/>
                <a:latin typeface="Times New Roman"/>
                <a:hlinkClick r:id="rId2"/>
              </a:rPr>
              <a:t>IEEE Code of Ethics</a:t>
            </a:r>
            <a:endParaRPr kumimoji="0" lang="en-US" altLang="en-US" sz="16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en-US" sz="1600" b="0" i="0" u="none" strike="noStrike" kern="0" cap="none" spc="0" normalizeH="0" baseline="0" noProof="0" dirty="0">
                <a:ln>
                  <a:noFill/>
                </a:ln>
                <a:solidFill>
                  <a:srgbClr val="000000"/>
                </a:solidFill>
                <a:effectLst/>
                <a:uLnTx/>
                <a:uFillTx/>
                <a:latin typeface="Times New Roman"/>
                <a:hlinkClick r:id="rId3"/>
              </a:rPr>
              <a:t>IEEE Code of Conduct</a:t>
            </a:r>
            <a:endParaRPr kumimoji="0" lang="en-US" altLang="en-US" sz="1600" b="0" i="0" u="none" strike="noStrike" kern="0" cap="none" spc="0" normalizeH="0" baseline="0" noProof="0" dirty="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en-US" sz="2000" b="1" i="0" u="none" strike="noStrike" kern="0" cap="none" spc="0" normalizeH="0" baseline="0" noProof="0" dirty="0">
                <a:ln>
                  <a:noFill/>
                </a:ln>
                <a:solidFill>
                  <a:srgbClr val="000000"/>
                </a:solidFill>
                <a:effectLst/>
                <a:uLnTx/>
                <a:uFillTx/>
                <a:latin typeface="Times New Roman"/>
                <a:ea typeface="+mn-ea"/>
                <a:cs typeface="+mn-cs"/>
              </a:rPr>
              <a:t>The core principles of the IEEE Codes of Ethics &amp; Conduct are to:</a:t>
            </a: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en-US" sz="1600" b="0" i="1" u="none" strike="noStrike" kern="0" cap="none" spc="0" normalizeH="0" baseline="0" noProof="0" dirty="0">
                <a:ln>
                  <a:noFill/>
                </a:ln>
                <a:solidFill>
                  <a:srgbClr val="000000"/>
                </a:solidFill>
                <a:effectLst/>
                <a:uLnTx/>
                <a:uFillTx/>
                <a:latin typeface="Times New Roman"/>
              </a:rPr>
              <a:t>Uphold the highest standards of integrity, responsible behavior, and ethical and professional conduct</a:t>
            </a: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en-US" sz="1600" b="0" i="1" u="none" strike="noStrike" kern="0" cap="none" spc="0" normalizeH="0" baseline="0" noProof="0" dirty="0">
                <a:ln>
                  <a:noFill/>
                </a:ln>
                <a:solidFill>
                  <a:srgbClr val="000000"/>
                </a:solidFill>
                <a:effectLst/>
                <a:uLnTx/>
                <a:uFillTx/>
                <a:latin typeface="Times New Roman"/>
              </a:rPr>
              <a:t>Treat people fairly and with respect, to not engage in harassment, discrimination, or retaliation, and to protect people's privacy.</a:t>
            </a: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en-US" sz="1600" b="0" i="1" u="none" strike="noStrike" kern="0" cap="none" spc="0" normalizeH="0" baseline="0" noProof="0" dirty="0">
                <a:ln>
                  <a:noFill/>
                </a:ln>
                <a:solidFill>
                  <a:srgbClr val="000000"/>
                </a:solidFill>
                <a:effectLst/>
                <a:uLnTx/>
                <a:uFillTx/>
                <a:latin typeface="Times New Roman"/>
              </a:rPr>
              <a:t>Avoid injuring others, their property, reputation, or employment by false or malicious action</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en-US" sz="2000" b="1" i="0" u="none" strike="noStrike" kern="0" cap="none" spc="0" normalizeH="0" baseline="0" noProof="0" dirty="0">
                <a:ln>
                  <a:noFill/>
                </a:ln>
                <a:solidFill>
                  <a:srgbClr val="000000"/>
                </a:solidFill>
                <a:effectLst/>
                <a:uLnTx/>
                <a:uFillTx/>
                <a:latin typeface="Times New Roman"/>
                <a:ea typeface="+mn-ea"/>
                <a:cs typeface="+mn-cs"/>
              </a:rPr>
              <a:t>The most recent versions of these Codes are available at</a:t>
            </a: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en-US" sz="1600" b="0" i="0" u="none" strike="noStrike" kern="0" cap="none" spc="0" normalizeH="0" baseline="0" noProof="0" dirty="0">
                <a:ln>
                  <a:noFill/>
                </a:ln>
                <a:solidFill>
                  <a:srgbClr val="000000"/>
                </a:solidFill>
                <a:effectLst/>
                <a:uLnTx/>
                <a:uFillTx/>
                <a:latin typeface="Times New Roman"/>
                <a:hlinkClick r:id="rId4"/>
              </a:rPr>
              <a:t>http://www.ieee.org/about/corporate/governance</a:t>
            </a:r>
            <a:endParaRPr kumimoji="0" lang="en-US" altLang="en-US" sz="1600" b="0" i="0" u="none" strike="noStrike" kern="0" cap="none" spc="0" normalizeH="0" baseline="0" noProof="0" dirty="0">
              <a:ln>
                <a:noFill/>
              </a:ln>
              <a:solidFill>
                <a:srgbClr val="000000"/>
              </a:solidFill>
              <a:effectLst/>
              <a:uLnTx/>
              <a:uFillTx/>
              <a:latin typeface="Times New Roman"/>
            </a:endParaRPr>
          </a:p>
        </p:txBody>
      </p:sp>
    </p:spTree>
    <p:extLst>
      <p:ext uri="{BB962C8B-B14F-4D97-AF65-F5344CB8AC3E}">
        <p14:creationId xmlns:p14="http://schemas.microsoft.com/office/powerpoint/2010/main" val="2319146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69381FD-264D-432E-A41D-DED3C4944F57}"/>
              </a:ext>
            </a:extLst>
          </p:cNvPr>
          <p:cNvSpPr txBox="1">
            <a:spLocks noChangeArrowheads="1"/>
          </p:cNvSpPr>
          <p:nvPr/>
        </p:nvSpPr>
        <p:spPr bwMode="auto">
          <a:xfrm>
            <a:off x="914400" y="685800"/>
            <a:ext cx="8014084" cy="906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2400" b="1" i="0" u="none" strike="noStrike" kern="0" cap="none" spc="0" normalizeH="0" baseline="0" noProof="0" dirty="0">
                <a:ln>
                  <a:noFill/>
                </a:ln>
                <a:solidFill>
                  <a:srgbClr val="000000"/>
                </a:solidFill>
                <a:effectLst/>
                <a:uLnTx/>
                <a:uFillTx/>
                <a:latin typeface="Times New Roman"/>
                <a:ea typeface="+mj-ea"/>
                <a:cs typeface="+mj-cs"/>
              </a:rPr>
              <a:t>Participants in the IEEE-SA “individual process” shall act independently of others, including </a:t>
            </a:r>
            <a:r>
              <a:rPr kumimoji="0" lang="en-US" altLang="en-US" sz="2800" b="1" i="0" u="none" strike="noStrike" kern="0" cap="none" spc="0" normalizeH="0" baseline="0" noProof="0" dirty="0">
                <a:ln>
                  <a:noFill/>
                </a:ln>
                <a:solidFill>
                  <a:srgbClr val="000000"/>
                </a:solidFill>
                <a:effectLst/>
                <a:uLnTx/>
                <a:uFillTx/>
                <a:latin typeface="Times New Roman"/>
                <a:ea typeface="+mj-ea"/>
                <a:cs typeface="+mj-cs"/>
              </a:rPr>
              <a:t>employers</a:t>
            </a:r>
          </a:p>
        </p:txBody>
      </p:sp>
      <p:sp>
        <p:nvSpPr>
          <p:cNvPr id="7" name="Content Placeholder 2">
            <a:extLst>
              <a:ext uri="{FF2B5EF4-FFF2-40B4-BE49-F238E27FC236}">
                <a16:creationId xmlns:a16="http://schemas.microsoft.com/office/drawing/2014/main" id="{F3BFE49F-1767-422F-B3FD-8361F790B116}"/>
              </a:ext>
            </a:extLst>
          </p:cNvPr>
          <p:cNvSpPr txBox="1">
            <a:spLocks noChangeArrowheads="1"/>
          </p:cNvSpPr>
          <p:nvPr/>
        </p:nvSpPr>
        <p:spPr bwMode="auto">
          <a:xfrm>
            <a:off x="911498" y="1752600"/>
            <a:ext cx="8014084"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en-US" sz="1800" b="1" i="0" u="none" strike="noStrike" kern="0" cap="none" spc="0" normalizeH="0" baseline="0" noProof="0" dirty="0">
                <a:ln>
                  <a:noFill/>
                </a:ln>
                <a:solidFill>
                  <a:srgbClr val="000000"/>
                </a:solidFill>
                <a:effectLst/>
                <a:uLnTx/>
                <a:uFillTx/>
                <a:latin typeface="Times New Roman"/>
                <a:ea typeface="+mn-ea"/>
                <a:cs typeface="+mn-cs"/>
              </a:rPr>
              <a:t>The </a:t>
            </a:r>
            <a:r>
              <a:rPr kumimoji="0" lang="en-US" altLang="en-US" sz="1800" b="1" i="0" u="none" strike="noStrike" kern="0" cap="none" spc="0" normalizeH="0" baseline="0" noProof="0" dirty="0">
                <a:ln>
                  <a:noFill/>
                </a:ln>
                <a:solidFill>
                  <a:srgbClr val="000000"/>
                </a:solidFill>
                <a:effectLst/>
                <a:uLnTx/>
                <a:uFillTx/>
                <a:latin typeface="Times New Roman"/>
                <a:ea typeface="+mn-ea"/>
                <a:cs typeface="+mn-cs"/>
                <a:hlinkClick r:id="rId2"/>
              </a:rPr>
              <a:t>IEEE-SA Standards Board Bylaws </a:t>
            </a:r>
            <a:r>
              <a:rPr kumimoji="0" lang="en-US" altLang="en-US" sz="1800" b="1" i="0" u="none" strike="noStrike" kern="0" cap="none" spc="0" normalizeH="0" baseline="0" noProof="0" dirty="0">
                <a:ln>
                  <a:noFill/>
                </a:ln>
                <a:solidFill>
                  <a:srgbClr val="000000"/>
                </a:solidFill>
                <a:effectLst/>
                <a:uLnTx/>
                <a:uFillTx/>
                <a:latin typeface="Times New Roman"/>
                <a:ea typeface="+mn-ea"/>
                <a:cs typeface="+mn-cs"/>
              </a:rPr>
              <a:t>require that “participants in the IEEE standards development individual process shall act based on their qualifications and experience”</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en-US" sz="1800" b="1" i="0" u="none" strike="noStrike" kern="0" cap="none" spc="0" normalizeH="0" baseline="0" noProof="0" dirty="0">
                <a:ln>
                  <a:noFill/>
                </a:ln>
                <a:solidFill>
                  <a:srgbClr val="000000"/>
                </a:solidFill>
                <a:effectLst/>
                <a:uLnTx/>
                <a:uFillTx/>
                <a:latin typeface="Times New Roman"/>
                <a:ea typeface="+mn-ea"/>
                <a:cs typeface="+mn-cs"/>
              </a:rPr>
              <a:t>This means participants:</a:t>
            </a: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en-US" sz="1600" b="1" i="0" u="none" strike="noStrike" kern="0" cap="none" spc="0" normalizeH="0" baseline="0" noProof="0" dirty="0">
                <a:ln>
                  <a:noFill/>
                </a:ln>
                <a:solidFill>
                  <a:srgbClr val="00B050"/>
                </a:solidFill>
                <a:effectLst/>
                <a:uLnTx/>
                <a:uFillTx/>
                <a:latin typeface="Times New Roman"/>
              </a:rPr>
              <a:t>Shall act &amp; vote </a:t>
            </a:r>
            <a:r>
              <a:rPr kumimoji="0" lang="en-US" altLang="en-US" sz="1600" b="0" i="0" u="none" strike="noStrike" kern="0" cap="none" spc="0" normalizeH="0" baseline="0" noProof="0" dirty="0">
                <a:ln>
                  <a:noFill/>
                </a:ln>
                <a:solidFill>
                  <a:srgbClr val="000000"/>
                </a:solidFill>
                <a:effectLst/>
                <a:uLnTx/>
                <a:uFillTx/>
                <a:latin typeface="Times New Roman"/>
              </a:rPr>
              <a:t>based on their personal &amp; independent opinions derived from their expertise, knowledge, and qualifications</a:t>
            </a: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en-US" sz="1600" b="1" i="0" u="none" strike="noStrike" kern="0" cap="none" spc="0" normalizeH="0" baseline="0" noProof="0" dirty="0">
                <a:ln>
                  <a:noFill/>
                </a:ln>
                <a:solidFill>
                  <a:srgbClr val="FF0000"/>
                </a:solidFill>
                <a:effectLst/>
                <a:uLnTx/>
                <a:uFillTx/>
                <a:latin typeface="Times New Roman"/>
              </a:rPr>
              <a:t>Shall not act or vote </a:t>
            </a:r>
            <a:r>
              <a:rPr kumimoji="0" lang="en-US" altLang="en-US" sz="1600" b="0" i="0" u="none" strike="noStrike" kern="0" cap="none" spc="0" normalizeH="0" baseline="0" noProof="0" dirty="0">
                <a:ln>
                  <a:noFill/>
                </a:ln>
                <a:solidFill>
                  <a:srgbClr val="000000"/>
                </a:solidFill>
                <a:effectLst/>
                <a:uLnTx/>
                <a:uFillTx/>
                <a:latin typeface="Times New Roman"/>
              </a:rPr>
              <a:t>based on any obligation to or any direction from any other person or organization, including an employer or client, regardless of any external commitments, agreements, contracts, or orders</a:t>
            </a: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en-US" sz="1600" b="1" i="0" u="none" strike="noStrike" kern="0" cap="none" spc="0" normalizeH="0" baseline="0" noProof="0" dirty="0">
                <a:ln>
                  <a:noFill/>
                </a:ln>
                <a:solidFill>
                  <a:srgbClr val="FF0000"/>
                </a:solidFill>
                <a:effectLst/>
                <a:uLnTx/>
                <a:uFillTx/>
                <a:latin typeface="Times New Roman"/>
              </a:rPr>
              <a:t>Shall not direct </a:t>
            </a:r>
            <a:r>
              <a:rPr kumimoji="0" lang="en-US" altLang="en-US" sz="1600" b="0" i="0" u="none" strike="noStrike" kern="0" cap="none" spc="0" normalizeH="0" baseline="0" noProof="0" dirty="0">
                <a:ln>
                  <a:noFill/>
                </a:ln>
                <a:solidFill>
                  <a:srgbClr val="000000"/>
                </a:solidFill>
                <a:effectLst/>
                <a:uLnTx/>
                <a:uFillTx/>
                <a:latin typeface="Times New Roman"/>
              </a:rPr>
              <a:t>the actions or votes of other participants or retaliate against other participants for fulfilling their responsibility to act &amp; vote based on their personal &amp; independently developed opinions</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en-US" sz="1800" b="1" i="0" u="none" strike="noStrike" kern="0" cap="none" spc="0" normalizeH="0" baseline="0" noProof="0" dirty="0">
                <a:ln>
                  <a:noFill/>
                </a:ln>
                <a:solidFill>
                  <a:srgbClr val="000000"/>
                </a:solidFill>
                <a:effectLst/>
                <a:uLnTx/>
                <a:uFillTx/>
                <a:latin typeface="Times New Roman"/>
                <a:ea typeface="+mn-ea"/>
                <a:cs typeface="+mn-cs"/>
              </a:rPr>
              <a:t>By participating in standards activities using the “</a:t>
            </a:r>
            <a:r>
              <a:rPr kumimoji="0" lang="en-US" altLang="en-US" sz="1800" b="1" i="1" u="none" strike="noStrike" kern="0" cap="none" spc="0" normalizeH="0" baseline="0" noProof="0" dirty="0">
                <a:ln>
                  <a:noFill/>
                </a:ln>
                <a:solidFill>
                  <a:srgbClr val="000000"/>
                </a:solidFill>
                <a:effectLst/>
                <a:uLnTx/>
                <a:uFillTx/>
                <a:latin typeface="Times New Roman"/>
                <a:ea typeface="+mn-ea"/>
                <a:cs typeface="+mn-cs"/>
              </a:rPr>
              <a:t>individual process</a:t>
            </a:r>
            <a:r>
              <a:rPr kumimoji="0" lang="en-US" altLang="en-US" sz="1800" b="1" i="0" u="none" strike="noStrike" kern="0" cap="none" spc="0" normalizeH="0" baseline="0" noProof="0" dirty="0">
                <a:ln>
                  <a:noFill/>
                </a:ln>
                <a:solidFill>
                  <a:srgbClr val="000000"/>
                </a:solidFill>
                <a:effectLst/>
                <a:uLnTx/>
                <a:uFillTx/>
                <a:latin typeface="Times New Roman"/>
                <a:ea typeface="+mn-ea"/>
                <a:cs typeface="+mn-cs"/>
              </a:rPr>
              <a:t>”, you are deemed to accept these requirements; if you are unable to satisfy these requirements then you shall immediately cease any participation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00BB1A44-F7C6-424B-84CD-CDB89B970DF0}"/>
              </a:ext>
            </a:extLst>
          </p:cNvPr>
          <p:cNvSpPr txBox="1">
            <a:spLocks noChangeArrowheads="1"/>
          </p:cNvSpPr>
          <p:nvPr/>
        </p:nvSpPr>
        <p:spPr bwMode="auto">
          <a:xfrm>
            <a:off x="914400" y="685800"/>
            <a:ext cx="7294004"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2400" b="1" i="0" u="none" strike="noStrike" kern="0" cap="none" spc="0" normalizeH="0" baseline="0" noProof="0" dirty="0">
                <a:ln>
                  <a:noFill/>
                </a:ln>
                <a:solidFill>
                  <a:srgbClr val="000000"/>
                </a:solidFill>
                <a:effectLst/>
                <a:uLnTx/>
                <a:uFillTx/>
                <a:latin typeface="Times New Roman"/>
                <a:ea typeface="+mj-ea"/>
                <a:cs typeface="+mj-cs"/>
              </a:rPr>
              <a:t>IEEE-SA standards activities shall allow the fair &amp;</a:t>
            </a:r>
            <a:br>
              <a:rPr kumimoji="0" lang="en-US" altLang="en-US" sz="2400" b="1" i="0" u="none" strike="noStrike" kern="0" cap="none" spc="0" normalizeH="0" baseline="0" noProof="0" dirty="0">
                <a:ln>
                  <a:noFill/>
                </a:ln>
                <a:solidFill>
                  <a:srgbClr val="000000"/>
                </a:solidFill>
                <a:effectLst/>
                <a:uLnTx/>
                <a:uFillTx/>
                <a:latin typeface="Times New Roman"/>
                <a:ea typeface="+mj-ea"/>
                <a:cs typeface="+mj-cs"/>
              </a:rPr>
            </a:br>
            <a:r>
              <a:rPr kumimoji="0" lang="en-US" altLang="en-US" sz="2400" b="1" i="0" u="none" strike="noStrike" kern="0" cap="none" spc="0" normalizeH="0" baseline="0" noProof="0" dirty="0">
                <a:ln>
                  <a:noFill/>
                </a:ln>
                <a:solidFill>
                  <a:srgbClr val="000000"/>
                </a:solidFill>
                <a:effectLst/>
                <a:uLnTx/>
                <a:uFillTx/>
                <a:latin typeface="Times New Roman"/>
                <a:ea typeface="+mj-ea"/>
                <a:cs typeface="+mj-cs"/>
              </a:rPr>
              <a:t>equitable consideration of all viewpoints</a:t>
            </a:r>
          </a:p>
        </p:txBody>
      </p:sp>
      <p:sp>
        <p:nvSpPr>
          <p:cNvPr id="8" name="Content Placeholder 2">
            <a:extLst>
              <a:ext uri="{FF2B5EF4-FFF2-40B4-BE49-F238E27FC236}">
                <a16:creationId xmlns:a16="http://schemas.microsoft.com/office/drawing/2014/main" id="{40478281-BB46-40AD-A5F5-60B7B38650A3}"/>
              </a:ext>
            </a:extLst>
          </p:cNvPr>
          <p:cNvSpPr txBox="1">
            <a:spLocks noChangeArrowheads="1"/>
          </p:cNvSpPr>
          <p:nvPr/>
        </p:nvSpPr>
        <p:spPr bwMode="auto">
          <a:xfrm>
            <a:off x="912813" y="1989138"/>
            <a:ext cx="7223583"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en-US" sz="2000" b="1" i="0" u="none" strike="noStrike" kern="0" cap="none" spc="0" normalizeH="0" baseline="0" noProof="0" dirty="0">
                <a:ln>
                  <a:noFill/>
                </a:ln>
                <a:solidFill>
                  <a:srgbClr val="000000"/>
                </a:solidFill>
                <a:effectLst/>
                <a:uLnTx/>
                <a:uFillTx/>
                <a:latin typeface="Times New Roman"/>
                <a:ea typeface="+mn-ea"/>
                <a:cs typeface="+mn-cs"/>
              </a:rPr>
              <a:t>The </a:t>
            </a:r>
            <a:r>
              <a:rPr kumimoji="0" lang="en-US" altLang="en-US" sz="2000" b="1" i="0" u="none" strike="noStrike" kern="0" cap="none" spc="0" normalizeH="0" baseline="0" noProof="0" dirty="0">
                <a:ln>
                  <a:noFill/>
                </a:ln>
                <a:solidFill>
                  <a:srgbClr val="000000"/>
                </a:solidFill>
                <a:effectLst/>
                <a:uLnTx/>
                <a:uFillTx/>
                <a:latin typeface="Times New Roman"/>
                <a:ea typeface="+mn-ea"/>
                <a:cs typeface="+mn-cs"/>
                <a:hlinkClick r:id="rId2"/>
              </a:rPr>
              <a:t>IEEE-SA Standards Board Bylaws </a:t>
            </a:r>
            <a:r>
              <a:rPr kumimoji="0" lang="en-US" altLang="en-US" sz="2000" b="1" i="0" u="none" strike="noStrike" kern="0" cap="none" spc="0" normalizeH="0" baseline="0" noProof="0" dirty="0">
                <a:ln>
                  <a:noFill/>
                </a:ln>
                <a:solidFill>
                  <a:srgbClr val="000000"/>
                </a:solidFill>
                <a:effectLst/>
                <a:uLnTx/>
                <a:uFillTx/>
                <a:latin typeface="Times New Roman"/>
                <a:ea typeface="+mn-ea"/>
                <a:cs typeface="+mn-cs"/>
              </a:rPr>
              <a:t>(clause 5.2.1.3) specifies that “</a:t>
            </a:r>
            <a:r>
              <a:rPr kumimoji="0" lang="en-US" altLang="en-US" sz="2000" b="1" i="1" u="none" strike="noStrike" kern="0" cap="none" spc="0" normalizeH="0" baseline="0" noProof="0" dirty="0">
                <a:ln>
                  <a:noFill/>
                </a:ln>
                <a:solidFill>
                  <a:srgbClr val="000000"/>
                </a:solidFill>
                <a:effectLst/>
                <a:uLnTx/>
                <a:uFillTx/>
                <a:latin typeface="Times New Roman"/>
                <a:ea typeface="+mn-ea"/>
                <a:cs typeface="+mn-cs"/>
              </a:rPr>
              <a:t>the standards development process shall not be dominated by any single interest category, individual, or organization</a:t>
            </a:r>
            <a:r>
              <a:rPr kumimoji="0" lang="en-US" altLang="en-US" sz="2000" b="1" i="0" u="none" strike="noStrike" kern="0" cap="none" spc="0" normalizeH="0" baseline="0" noProof="0" dirty="0">
                <a:ln>
                  <a:noFill/>
                </a:ln>
                <a:solidFill>
                  <a:srgbClr val="000000"/>
                </a:solidFill>
                <a:effectLst/>
                <a:uLnTx/>
                <a:uFillTx/>
                <a:latin typeface="Times New Roman"/>
                <a:ea typeface="+mn-ea"/>
                <a:cs typeface="+mn-cs"/>
              </a:rPr>
              <a:t>”</a:t>
            </a:r>
          </a:p>
          <a:p>
            <a:pPr marL="742950" marR="0" lvl="1" indent="-28575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altLang="en-US" sz="1600" b="0" i="0" u="none" strike="noStrike" kern="0" cap="none" spc="0" normalizeH="0" baseline="0" noProof="0" dirty="0">
                <a:ln>
                  <a:noFill/>
                </a:ln>
                <a:solidFill>
                  <a:srgbClr val="000000"/>
                </a:solidFill>
                <a:effectLst/>
                <a:uLnTx/>
                <a:uFillTx/>
                <a:latin typeface="Times New Roman"/>
              </a:rPr>
              <a:t>This means no participant may exercise “</a:t>
            </a:r>
            <a:r>
              <a:rPr kumimoji="0" lang="en-US" altLang="en-US" sz="1600" b="0" i="1" u="none" strike="noStrike" kern="0" cap="none" spc="0" normalizeH="0" baseline="0" noProof="0" dirty="0">
                <a:ln>
                  <a:noFill/>
                </a:ln>
                <a:solidFill>
                  <a:srgbClr val="000000"/>
                </a:solidFill>
                <a:effectLst/>
                <a:uLnTx/>
                <a:uFillTx/>
                <a:latin typeface="Times New Roman"/>
              </a:rPr>
              <a:t>authority, leadership, or influence by reason of superior leverage, strength, or representation to the exclusion of fair and equitable consideration of other viewpoints</a:t>
            </a:r>
            <a:r>
              <a:rPr kumimoji="0" lang="en-US" altLang="en-US" sz="1600" b="0" i="0" u="none" strike="noStrike" kern="0" cap="none" spc="0" normalizeH="0" baseline="0" noProof="0" dirty="0">
                <a:ln>
                  <a:noFill/>
                </a:ln>
                <a:solidFill>
                  <a:srgbClr val="000000"/>
                </a:solidFill>
                <a:effectLst/>
                <a:uLnTx/>
                <a:uFillTx/>
                <a:latin typeface="Times New Roman"/>
              </a:rPr>
              <a:t>” or “</a:t>
            </a:r>
            <a:r>
              <a:rPr kumimoji="0" lang="en-US" altLang="en-US" sz="1600" b="0" i="1" u="none" strike="noStrike" kern="0" cap="none" spc="0" normalizeH="0" baseline="0" noProof="0" dirty="0">
                <a:ln>
                  <a:noFill/>
                </a:ln>
                <a:solidFill>
                  <a:srgbClr val="000000"/>
                </a:solidFill>
                <a:effectLst/>
                <a:uLnTx/>
                <a:uFillTx/>
                <a:latin typeface="Times New Roman"/>
              </a:rPr>
              <a:t>to hinder the progress of the standards development activity</a:t>
            </a:r>
            <a:r>
              <a:rPr kumimoji="0" lang="en-US" altLang="en-US" sz="1600" b="0" i="0" u="none" strike="noStrike" kern="0" cap="none" spc="0" normalizeH="0" baseline="0" noProof="0" dirty="0">
                <a:ln>
                  <a:noFill/>
                </a:ln>
                <a:solidFill>
                  <a:srgbClr val="000000"/>
                </a:solidFill>
                <a:effectLst/>
                <a:uLnTx/>
                <a:uFillTx/>
                <a:latin typeface="Times New Roman"/>
              </a:rPr>
              <a:t>”</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en-US" sz="2000" b="1" i="0" u="none" strike="noStrike" kern="0" cap="none" spc="0" normalizeH="0" baseline="0" noProof="0" dirty="0">
                <a:ln>
                  <a:noFill/>
                </a:ln>
                <a:solidFill>
                  <a:srgbClr val="000000"/>
                </a:solidFill>
                <a:effectLst/>
                <a:uLnTx/>
                <a:uFillTx/>
                <a:latin typeface="Times New Roman"/>
                <a:ea typeface="+mn-ea"/>
                <a:cs typeface="+mn-cs"/>
              </a:rPr>
              <a:t>This rule applies equally to those participating in a standards development project and to that project’s leadership group</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en-US" sz="2000" b="1" i="0" u="none" strike="noStrike" kern="0" cap="none" spc="0" normalizeH="0" baseline="0" noProof="0" dirty="0">
                <a:ln>
                  <a:noFill/>
                </a:ln>
                <a:solidFill>
                  <a:srgbClr val="000000"/>
                </a:solidFill>
                <a:effectLst/>
                <a:uLnTx/>
                <a:uFillTx/>
                <a:latin typeface="Times New Roman"/>
                <a:ea typeface="+mn-ea"/>
                <a:cs typeface="+mn-cs"/>
              </a:rPr>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2768708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a:extLst>
              <a:ext uri="{FF2B5EF4-FFF2-40B4-BE49-F238E27FC236}">
                <a16:creationId xmlns:a16="http://schemas.microsoft.com/office/drawing/2014/main" id="{D718D9D2-1D86-4897-B53A-85928E3673FF}"/>
              </a:ext>
            </a:extLst>
          </p:cNvPr>
          <p:cNvSpPr txBox="1">
            <a:spLocks noChangeArrowheads="1"/>
          </p:cNvSpPr>
          <p:nvPr/>
        </p:nvSpPr>
        <p:spPr bwMode="auto">
          <a:xfrm>
            <a:off x="650441" y="622783"/>
            <a:ext cx="77724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2800" b="1" i="0" u="sng" strike="noStrike" kern="0" cap="none" spc="0" normalizeH="0" baseline="0" noProof="0">
                <a:ln>
                  <a:noFill/>
                </a:ln>
                <a:solidFill>
                  <a:srgbClr val="000000"/>
                </a:solidFill>
                <a:effectLst/>
                <a:uLnTx/>
                <a:uFillTx/>
                <a:latin typeface="Times New Roman"/>
                <a:ea typeface="+mj-ea"/>
                <a:cs typeface="+mj-cs"/>
              </a:rPr>
              <a:t>Resources – URLs</a:t>
            </a:r>
            <a:endParaRPr kumimoji="0" lang="en-US" altLang="en-US" sz="2800" b="1" i="0" u="sng" strike="noStrike" kern="0" cap="none" spc="0" normalizeH="0" baseline="0" noProof="0" dirty="0">
              <a:ln>
                <a:noFill/>
              </a:ln>
              <a:solidFill>
                <a:srgbClr val="000000"/>
              </a:solidFill>
              <a:effectLst/>
              <a:uLnTx/>
              <a:uFillTx/>
              <a:latin typeface="Times New Roman"/>
              <a:ea typeface="+mj-ea"/>
              <a:cs typeface="+mj-cs"/>
            </a:endParaRPr>
          </a:p>
        </p:txBody>
      </p:sp>
      <p:sp>
        <p:nvSpPr>
          <p:cNvPr id="15" name="Rectangle 3">
            <a:extLst>
              <a:ext uri="{FF2B5EF4-FFF2-40B4-BE49-F238E27FC236}">
                <a16:creationId xmlns:a16="http://schemas.microsoft.com/office/drawing/2014/main" id="{F1296F27-9C54-4FCF-8165-EBA6018DBDA2}"/>
              </a:ext>
            </a:extLst>
          </p:cNvPr>
          <p:cNvSpPr txBox="1">
            <a:spLocks noChangeArrowheads="1"/>
          </p:cNvSpPr>
          <p:nvPr/>
        </p:nvSpPr>
        <p:spPr bwMode="auto">
          <a:xfrm>
            <a:off x="652028" y="1521308"/>
            <a:ext cx="7772400" cy="3671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90000"/>
              </a:lnSpc>
              <a:spcBef>
                <a:spcPct val="20000"/>
              </a:spcBef>
              <a:spcAft>
                <a:spcPct val="0"/>
              </a:spcAft>
              <a:buClrTx/>
              <a:buSzTx/>
              <a:buFontTx/>
              <a:buChar char="•"/>
              <a:tabLst/>
              <a:defRPr/>
            </a:pPr>
            <a:r>
              <a:rPr kumimoji="0" lang="en-US" altLang="en-US" sz="2800" b="1" i="0" u="none" strike="noStrike" kern="0" cap="none" spc="0" normalizeH="0" baseline="0" noProof="0">
                <a:ln>
                  <a:noFill/>
                </a:ln>
                <a:solidFill>
                  <a:srgbClr val="000000"/>
                </a:solidFill>
                <a:effectLst/>
                <a:uLnTx/>
                <a:uFillTx/>
                <a:latin typeface="Times New Roman"/>
                <a:ea typeface="+mn-ea"/>
                <a:cs typeface="+mn-cs"/>
              </a:rPr>
              <a:t>Link to IEEE Disclosure of Affiliation </a:t>
            </a:r>
          </a:p>
          <a:p>
            <a:pPr marL="742950" marR="0" lvl="1" indent="-285750" algn="l" defTabSz="914400" rtl="0" eaLnBrk="0" fontAlgn="base" latinLnBrk="0" hangingPunct="0">
              <a:lnSpc>
                <a:spcPct val="90000"/>
              </a:lnSpc>
              <a:spcBef>
                <a:spcPct val="20000"/>
              </a:spcBef>
              <a:spcAft>
                <a:spcPct val="0"/>
              </a:spcAft>
              <a:buClrTx/>
              <a:buSzTx/>
              <a:buFontTx/>
              <a:buChar char="–"/>
              <a:tabLst/>
              <a:defRPr/>
            </a:pPr>
            <a:r>
              <a:rPr kumimoji="0" lang="en-US" altLang="en-US" sz="2400" b="0" i="0" u="none" strike="noStrike" kern="0" cap="none" spc="0" normalizeH="0" baseline="0" noProof="0">
                <a:ln>
                  <a:noFill/>
                </a:ln>
                <a:solidFill>
                  <a:srgbClr val="000000"/>
                </a:solidFill>
                <a:effectLst/>
                <a:uLnTx/>
                <a:uFillTx/>
                <a:latin typeface="Times New Roman"/>
                <a:hlinkClick r:id="rId2"/>
              </a:rPr>
              <a:t>http://standards.ieee.org/faqs/affiliationFAQ.html</a:t>
            </a:r>
            <a:endParaRPr kumimoji="0" lang="en-US" altLang="en-US" sz="2400" b="0" i="0" u="none" strike="noStrike" kern="0" cap="none" spc="0" normalizeH="0" baseline="0" noProof="0">
              <a:ln>
                <a:noFill/>
              </a:ln>
              <a:solidFill>
                <a:srgbClr val="000000"/>
              </a:solidFill>
              <a:effectLst/>
              <a:uLnTx/>
              <a:uFillTx/>
              <a:latin typeface="Times New Roman"/>
            </a:endParaRPr>
          </a:p>
          <a:p>
            <a:pPr marL="342900" marR="0" lvl="0" indent="-342900" algn="l" defTabSz="914400" rtl="0" eaLnBrk="0" fontAlgn="base" latinLnBrk="0" hangingPunct="0">
              <a:lnSpc>
                <a:spcPct val="90000"/>
              </a:lnSpc>
              <a:spcBef>
                <a:spcPct val="20000"/>
              </a:spcBef>
              <a:spcAft>
                <a:spcPct val="0"/>
              </a:spcAft>
              <a:buClrTx/>
              <a:buSzTx/>
              <a:buFontTx/>
              <a:buChar char="•"/>
              <a:tabLst/>
              <a:defRPr/>
            </a:pPr>
            <a:r>
              <a:rPr kumimoji="0" lang="en-US" altLang="en-US" sz="2800" b="1" i="0" u="none" strike="noStrike" kern="0" cap="none" spc="0" normalizeH="0" baseline="0" noProof="0">
                <a:ln>
                  <a:noFill/>
                </a:ln>
                <a:solidFill>
                  <a:srgbClr val="000000"/>
                </a:solidFill>
                <a:effectLst/>
                <a:uLnTx/>
                <a:uFillTx/>
                <a:latin typeface="Times New Roman"/>
                <a:ea typeface="+mn-ea"/>
                <a:cs typeface="+mn-cs"/>
              </a:rPr>
              <a:t>Links to IEEE Antitrust Guidelines</a:t>
            </a:r>
          </a:p>
          <a:p>
            <a:pPr marL="742950" marR="0" lvl="1" indent="-285750" algn="l" defTabSz="914400" rtl="0" eaLnBrk="0" fontAlgn="base" latinLnBrk="0" hangingPunct="0">
              <a:lnSpc>
                <a:spcPct val="90000"/>
              </a:lnSpc>
              <a:spcBef>
                <a:spcPct val="20000"/>
              </a:spcBef>
              <a:spcAft>
                <a:spcPct val="0"/>
              </a:spcAft>
              <a:buClrTx/>
              <a:buSzTx/>
              <a:buFontTx/>
              <a:buChar char="–"/>
              <a:tabLst/>
              <a:defRPr/>
            </a:pPr>
            <a:r>
              <a:rPr kumimoji="0" lang="en-US" altLang="en-US" sz="2400" b="0" i="0" u="none" strike="noStrike" kern="0" cap="none" spc="0" normalizeH="0" baseline="0" noProof="0">
                <a:ln>
                  <a:noFill/>
                </a:ln>
                <a:solidFill>
                  <a:srgbClr val="000000"/>
                </a:solidFill>
                <a:effectLst/>
                <a:uLnTx/>
                <a:uFillTx/>
                <a:latin typeface="Times New Roman"/>
                <a:hlinkClick r:id="rId3"/>
              </a:rPr>
              <a:t>http://standards.ieee.org/resources/antitrust-guidelines.pdf</a:t>
            </a:r>
            <a:endParaRPr kumimoji="0" lang="en-US" altLang="en-US" sz="2400" b="0" i="0" u="none" strike="noStrike" kern="0" cap="none" spc="0" normalizeH="0" baseline="0" noProof="0">
              <a:ln>
                <a:noFill/>
              </a:ln>
              <a:solidFill>
                <a:srgbClr val="000000"/>
              </a:solidFill>
              <a:effectLst/>
              <a:uLnTx/>
              <a:uFillTx/>
              <a:latin typeface="Times New Roman"/>
            </a:endParaRPr>
          </a:p>
          <a:p>
            <a:pPr marL="342900" marR="0" lvl="0" indent="-342900" algn="l" defTabSz="914400" rtl="0" eaLnBrk="0" fontAlgn="base" latinLnBrk="0" hangingPunct="0">
              <a:lnSpc>
                <a:spcPct val="90000"/>
              </a:lnSpc>
              <a:spcBef>
                <a:spcPct val="20000"/>
              </a:spcBef>
              <a:spcAft>
                <a:spcPct val="0"/>
              </a:spcAft>
              <a:buClrTx/>
              <a:buSzTx/>
              <a:buFontTx/>
              <a:buChar char="•"/>
              <a:tabLst/>
              <a:defRPr/>
            </a:pPr>
            <a:r>
              <a:rPr kumimoji="0" lang="en-US" altLang="en-US" sz="2800" b="1" i="0" u="none" strike="noStrike" kern="0" cap="none" spc="0" normalizeH="0" baseline="0" noProof="0">
                <a:ln>
                  <a:noFill/>
                </a:ln>
                <a:solidFill>
                  <a:srgbClr val="000000"/>
                </a:solidFill>
                <a:effectLst/>
                <a:uLnTx/>
                <a:uFillTx/>
                <a:latin typeface="Times New Roman"/>
                <a:ea typeface="+mn-ea"/>
                <a:cs typeface="+mn-cs"/>
              </a:rPr>
              <a:t>Link to IEEE Code of Ethics</a:t>
            </a:r>
          </a:p>
          <a:p>
            <a:pPr marL="742950" marR="0" lvl="1" indent="-285750" algn="l" defTabSz="914400" rtl="0" eaLnBrk="0" fontAlgn="base" latinLnBrk="0" hangingPunct="0">
              <a:lnSpc>
                <a:spcPct val="90000"/>
              </a:lnSpc>
              <a:spcBef>
                <a:spcPct val="20000"/>
              </a:spcBef>
              <a:spcAft>
                <a:spcPct val="0"/>
              </a:spcAft>
              <a:buClrTx/>
              <a:buSzTx/>
              <a:buFontTx/>
              <a:buChar char="–"/>
              <a:tabLst/>
              <a:defRPr/>
            </a:pPr>
            <a:r>
              <a:rPr kumimoji="0" lang="en-US" altLang="en-US" sz="2400" b="0" i="0" u="none" strike="noStrike" kern="0" cap="none" spc="0" normalizeH="0" baseline="0" noProof="0">
                <a:ln>
                  <a:noFill/>
                </a:ln>
                <a:solidFill>
                  <a:srgbClr val="000000"/>
                </a:solidFill>
                <a:effectLst/>
                <a:uLnTx/>
                <a:uFillTx/>
                <a:latin typeface="Times New Roman"/>
                <a:hlinkClick r:id="rId4"/>
              </a:rPr>
              <a:t>http://www.ieee.org/web/membership/ethics/code_ethics.html</a:t>
            </a:r>
            <a:r>
              <a:rPr kumimoji="0" lang="en-US" altLang="en-US" sz="2400" b="0" i="0" u="none" strike="noStrike" kern="0" cap="none" spc="0" normalizeH="0" baseline="0" noProof="0">
                <a:ln>
                  <a:noFill/>
                </a:ln>
                <a:solidFill>
                  <a:srgbClr val="000000"/>
                </a:solidFill>
                <a:effectLst/>
                <a:uLnTx/>
                <a:uFillTx/>
                <a:latin typeface="Times New Roman"/>
              </a:rPr>
              <a:t> </a:t>
            </a:r>
          </a:p>
          <a:p>
            <a:pPr marL="342900" marR="0" lvl="0" indent="-342900" algn="l" defTabSz="914400" rtl="0" eaLnBrk="0" fontAlgn="base" latinLnBrk="0" hangingPunct="0">
              <a:lnSpc>
                <a:spcPct val="90000"/>
              </a:lnSpc>
              <a:spcBef>
                <a:spcPct val="20000"/>
              </a:spcBef>
              <a:spcAft>
                <a:spcPct val="0"/>
              </a:spcAft>
              <a:buClrTx/>
              <a:buSzTx/>
              <a:buFontTx/>
              <a:buChar char="•"/>
              <a:tabLst/>
              <a:defRPr/>
            </a:pPr>
            <a:r>
              <a:rPr kumimoji="0" lang="en-US" altLang="en-US" sz="2800" b="1" i="0" u="none" strike="noStrike" kern="0" cap="none" spc="0" normalizeH="0" baseline="0" noProof="0">
                <a:ln>
                  <a:noFill/>
                </a:ln>
                <a:solidFill>
                  <a:srgbClr val="000000"/>
                </a:solidFill>
                <a:effectLst/>
                <a:uLnTx/>
                <a:uFillTx/>
                <a:latin typeface="Times New Roman"/>
                <a:ea typeface="+mn-ea"/>
                <a:cs typeface="+mn-cs"/>
              </a:rPr>
              <a:t>Link to IEEE Patent Policy</a:t>
            </a:r>
          </a:p>
          <a:p>
            <a:pPr marL="742950" marR="0" lvl="1" indent="-285750" algn="l" defTabSz="914400" rtl="0" eaLnBrk="0" fontAlgn="base" latinLnBrk="0" hangingPunct="0">
              <a:lnSpc>
                <a:spcPct val="90000"/>
              </a:lnSpc>
              <a:spcBef>
                <a:spcPct val="20000"/>
              </a:spcBef>
              <a:spcAft>
                <a:spcPct val="0"/>
              </a:spcAft>
              <a:buClrTx/>
              <a:buSzTx/>
              <a:buFontTx/>
              <a:buChar char="–"/>
              <a:tabLst/>
              <a:defRPr/>
            </a:pPr>
            <a:r>
              <a:rPr kumimoji="0" lang="en-US" altLang="en-US" sz="2400" b="0" i="0" u="none" strike="noStrike" kern="0" cap="none" spc="0" normalizeH="0" baseline="0" noProof="0">
                <a:ln>
                  <a:noFill/>
                </a:ln>
                <a:solidFill>
                  <a:srgbClr val="000000"/>
                </a:solidFill>
                <a:effectLst/>
                <a:uLnTx/>
                <a:uFillTx/>
                <a:latin typeface="Times New Roman"/>
                <a:hlinkClick r:id="rId5"/>
              </a:rPr>
              <a:t>http://standards.ieee.org/board/pat/pat-slideset.ppt</a:t>
            </a:r>
            <a:endParaRPr kumimoji="0" lang="en-US" altLang="en-US" sz="2400" b="0" i="0" u="none" strike="noStrike" kern="0" cap="none" spc="0" normalizeH="0" baseline="0" noProof="0" dirty="0">
              <a:ln>
                <a:noFill/>
              </a:ln>
              <a:solidFill>
                <a:srgbClr val="000000"/>
              </a:solidFill>
              <a:effectLst/>
              <a:uLnTx/>
              <a:uFillTx/>
              <a:latin typeface="Times New Roman"/>
            </a:endParaRPr>
          </a:p>
        </p:txBody>
      </p:sp>
    </p:spTree>
    <p:extLst>
      <p:ext uri="{BB962C8B-B14F-4D97-AF65-F5344CB8AC3E}">
        <p14:creationId xmlns:p14="http://schemas.microsoft.com/office/powerpoint/2010/main" val="1653666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a:extLst>
              <a:ext uri="{FF2B5EF4-FFF2-40B4-BE49-F238E27FC236}">
                <a16:creationId xmlns:a16="http://schemas.microsoft.com/office/drawing/2014/main" id="{70FB7319-C4A7-4359-A53C-0EC36AE6A063}"/>
              </a:ext>
            </a:extLst>
          </p:cNvPr>
          <p:cNvSpPr>
            <a:spLocks noGrp="1" noChangeArrowheads="1"/>
          </p:cNvSpPr>
          <p:nvPr>
            <p:ph type="title"/>
          </p:nvPr>
        </p:nvSpPr>
        <p:spPr>
          <a:xfrm>
            <a:off x="1120080" y="685800"/>
            <a:ext cx="6800292" cy="655638"/>
          </a:xfrm>
          <a:noFill/>
        </p:spPr>
        <p:txBody>
          <a:bodyPr lIns="90488" tIns="44450" rIns="90488" bIns="44450"/>
          <a:lstStyle/>
          <a:p>
            <a:pPr algn="ctr"/>
            <a:r>
              <a:rPr lang="en-US" altLang="en-US" sz="2800" u="sng" dirty="0">
                <a:solidFill>
                  <a:schemeClr val="tx1"/>
                </a:solidFill>
              </a:rPr>
              <a:t>Meeting Etiquette</a:t>
            </a:r>
          </a:p>
        </p:txBody>
      </p:sp>
      <p:sp>
        <p:nvSpPr>
          <p:cNvPr id="10" name="Rectangle 3">
            <a:extLst>
              <a:ext uri="{FF2B5EF4-FFF2-40B4-BE49-F238E27FC236}">
                <a16:creationId xmlns:a16="http://schemas.microsoft.com/office/drawing/2014/main" id="{2150B2FE-026F-4A05-8DC0-0C383A68E4A7}"/>
              </a:ext>
            </a:extLst>
          </p:cNvPr>
          <p:cNvSpPr txBox="1">
            <a:spLocks noChangeArrowheads="1"/>
          </p:cNvSpPr>
          <p:nvPr/>
        </p:nvSpPr>
        <p:spPr>
          <a:xfrm>
            <a:off x="739080" y="1752600"/>
            <a:ext cx="7848600" cy="4114800"/>
          </a:xfrm>
          <a:prstGeom prst="rect">
            <a:avLst/>
          </a:prstGeom>
          <a:noFill/>
        </p:spPr>
        <p:txBody>
          <a:bodyPr lIns="90488" tIns="44450" rIns="90488" bIns="4445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a:t>IEEE 802 is a world-wide professional technical organization </a:t>
            </a:r>
          </a:p>
          <a:p>
            <a:r>
              <a:rPr lang="en-US" altLang="en-US"/>
              <a:t>Meetings are to be conducted in an </a:t>
            </a:r>
            <a:r>
              <a:rPr lang="en-US" altLang="en-US" i="1" u="sng">
                <a:solidFill>
                  <a:srgbClr val="0066FF"/>
                </a:solidFill>
              </a:rPr>
              <a:t>orderly</a:t>
            </a:r>
            <a:r>
              <a:rPr lang="en-US" altLang="en-US"/>
              <a:t> and </a:t>
            </a:r>
            <a:r>
              <a:rPr lang="en-US" altLang="en-US" i="1" u="sng">
                <a:solidFill>
                  <a:srgbClr val="0066FF"/>
                </a:solidFill>
              </a:rPr>
              <a:t>professional</a:t>
            </a:r>
            <a:r>
              <a:rPr lang="en-US" altLang="en-US" i="1">
                <a:solidFill>
                  <a:srgbClr val="0066FF"/>
                </a:solidFill>
              </a:rPr>
              <a:t> </a:t>
            </a:r>
            <a:r>
              <a:rPr lang="en-US" altLang="en-US"/>
              <a:t>manner in accordance with the policies and procedures governed by the organization.</a:t>
            </a:r>
          </a:p>
          <a:p>
            <a:r>
              <a:rPr lang="en-US" altLang="en-US">
                <a:solidFill>
                  <a:srgbClr val="0066FF"/>
                </a:solidFill>
              </a:rPr>
              <a:t>Individuals are to address the </a:t>
            </a:r>
            <a:r>
              <a:rPr lang="en-US" altLang="en-US" i="1" u="sng">
                <a:solidFill>
                  <a:srgbClr val="0066FF"/>
                </a:solidFill>
              </a:rPr>
              <a:t>“Technical”</a:t>
            </a:r>
            <a:r>
              <a:rPr lang="en-US" altLang="en-US">
                <a:solidFill>
                  <a:srgbClr val="0066FF"/>
                </a:solidFill>
              </a:rPr>
              <a:t> content of the subject under consideration and refrain from making </a:t>
            </a:r>
            <a:r>
              <a:rPr lang="en-US" altLang="en-US" i="1" u="sng">
                <a:solidFill>
                  <a:srgbClr val="0066FF"/>
                </a:solidFill>
              </a:rPr>
              <a:t>“personal”</a:t>
            </a:r>
            <a:r>
              <a:rPr lang="en-US" altLang="en-US">
                <a:solidFill>
                  <a:srgbClr val="0066FF"/>
                </a:solidFill>
              </a:rPr>
              <a:t> comments to or about the presenter. </a:t>
            </a:r>
          </a:p>
        </p:txBody>
      </p:sp>
    </p:spTree>
    <p:extLst>
      <p:ext uri="{BB962C8B-B14F-4D97-AF65-F5344CB8AC3E}">
        <p14:creationId xmlns:p14="http://schemas.microsoft.com/office/powerpoint/2010/main" val="3281646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8B93BEBE-D640-4671-A407-F04B3F4BB440}"/>
              </a:ext>
            </a:extLst>
          </p:cNvPr>
          <p:cNvSpPr txBox="1">
            <a:spLocks/>
          </p:cNvSpPr>
          <p:nvPr/>
        </p:nvSpPr>
        <p:spPr bwMode="auto">
          <a:xfrm>
            <a:off x="719572" y="512676"/>
            <a:ext cx="7230380" cy="1065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0" cap="none" spc="0" normalizeH="0" baseline="0" noProof="0" dirty="0">
                <a:ln>
                  <a:noFill/>
                </a:ln>
                <a:solidFill>
                  <a:srgbClr val="000000"/>
                </a:solidFill>
                <a:effectLst/>
                <a:uLnTx/>
                <a:uFillTx/>
                <a:latin typeface="Times New Roman"/>
                <a:ea typeface="+mj-ea"/>
                <a:cs typeface="+mj-cs"/>
              </a:rPr>
              <a:t>Registration for the March 802 plenary session</a:t>
            </a:r>
          </a:p>
        </p:txBody>
      </p:sp>
      <p:sp>
        <p:nvSpPr>
          <p:cNvPr id="17" name="Content Placeholder 2">
            <a:extLst>
              <a:ext uri="{FF2B5EF4-FFF2-40B4-BE49-F238E27FC236}">
                <a16:creationId xmlns:a16="http://schemas.microsoft.com/office/drawing/2014/main" id="{E6467039-D59C-4384-8583-A26EA393D700}"/>
              </a:ext>
            </a:extLst>
          </p:cNvPr>
          <p:cNvSpPr txBox="1">
            <a:spLocks/>
          </p:cNvSpPr>
          <p:nvPr/>
        </p:nvSpPr>
        <p:spPr bwMode="auto">
          <a:xfrm>
            <a:off x="914401" y="1905001"/>
            <a:ext cx="7230380" cy="4570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2000" b="1" i="0" u="none" strike="noStrike" kern="0" cap="none" spc="0" normalizeH="0" baseline="0" noProof="0" dirty="0">
                <a:ln>
                  <a:noFill/>
                </a:ln>
                <a:solidFill>
                  <a:srgbClr val="000000"/>
                </a:solidFill>
                <a:effectLst/>
                <a:uLnTx/>
                <a:uFillTx/>
                <a:latin typeface="Times New Roman"/>
                <a:ea typeface="+mn-ea"/>
                <a:cs typeface="+mn-cs"/>
              </a:rPr>
              <a:t>This meeting is part of the March 802 plenary session</a:t>
            </a: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US" sz="2000" b="1" i="0" u="none" strike="noStrike" kern="0" cap="none" spc="0" normalizeH="0" baseline="0" noProof="0" dirty="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2000" b="1" i="0" u="none" strike="noStrike" kern="0" cap="none" spc="0" normalizeH="0" baseline="0" noProof="0" dirty="0">
                <a:ln>
                  <a:noFill/>
                </a:ln>
                <a:solidFill>
                  <a:srgbClr val="000000"/>
                </a:solidFill>
                <a:effectLst/>
                <a:uLnTx/>
                <a:uFillTx/>
                <a:latin typeface="Times New Roman"/>
                <a:ea typeface="+mn-ea"/>
                <a:cs typeface="+mn-cs"/>
              </a:rPr>
              <a:t>You must pay the registration fee whether attending in-person or remotely</a:t>
            </a: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US" sz="2000" b="1" i="0" u="none" strike="noStrike" kern="0" cap="none" spc="0" normalizeH="0" baseline="0" noProof="0" dirty="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2000" b="1" i="0" u="none" strike="noStrike" kern="0" cap="none" spc="0" normalizeH="0" baseline="0" noProof="0" dirty="0">
                <a:ln>
                  <a:noFill/>
                </a:ln>
                <a:solidFill>
                  <a:srgbClr val="000000"/>
                </a:solidFill>
                <a:effectLst/>
                <a:uLnTx/>
                <a:uFillTx/>
                <a:latin typeface="Times New Roman"/>
                <a:ea typeface="+mn-ea"/>
                <a:cs typeface="+mn-cs"/>
              </a:rPr>
              <a:t>If you have not already done so, you can register here: </a:t>
            </a:r>
            <a:r>
              <a:rPr kumimoji="0" lang="en-US" sz="2000" b="1" i="0" u="none" strike="noStrike" kern="0" cap="none" spc="0" normalizeH="0" baseline="0" noProof="0" dirty="0">
                <a:ln>
                  <a:noFill/>
                </a:ln>
                <a:solidFill>
                  <a:srgbClr val="000000"/>
                </a:solidFill>
                <a:effectLst/>
                <a:uLnTx/>
                <a:uFillTx/>
                <a:latin typeface="Times New Roman"/>
                <a:ea typeface="+mn-ea"/>
                <a:cs typeface="+mn-cs"/>
                <a:hlinkClick r:id="rId2"/>
              </a:rPr>
              <a:t>https://cvent.me/AwPbAx</a:t>
            </a:r>
            <a:endParaRPr kumimoji="0" lang="en-US" sz="2000" b="1" i="0" u="none" strike="noStrike" kern="0" cap="none" spc="0" normalizeH="0" baseline="0" noProof="0" dirty="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endParaRPr kumimoji="0" lang="en-US" sz="2000" b="1" i="0" u="none" strike="noStrike" kern="0" cap="none" spc="0" normalizeH="0" baseline="0" noProof="0" dirty="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2000" b="1" i="0" u="none" strike="noStrike" kern="0" cap="none" spc="0" normalizeH="0" baseline="0" noProof="0" dirty="0">
                <a:ln>
                  <a:noFill/>
                </a:ln>
                <a:solidFill>
                  <a:srgbClr val="000000"/>
                </a:solidFill>
                <a:effectLst/>
                <a:uLnTx/>
                <a:uFillTx/>
                <a:latin typeface="Times New Roman"/>
                <a:ea typeface="+mn-ea"/>
                <a:cs typeface="+mn-cs"/>
              </a:rPr>
              <a:t>If you do not intend to register for this session you must leave this meeting and, if you have logged attendance on IMAT, email the 802.15 chair or vice chairs to have your attendance cancelled</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41582946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56443250BA214448AFB02EF71E58F4F" ma:contentTypeVersion="10" ma:contentTypeDescription="Create a new document." ma:contentTypeScope="" ma:versionID="7ccd99142c3901ac8a1849f3ca992530">
  <xsd:schema xmlns:xsd="http://www.w3.org/2001/XMLSchema" xmlns:xs="http://www.w3.org/2001/XMLSchema" xmlns:p="http://schemas.microsoft.com/office/2006/metadata/properties" xmlns:ns2="f127a512-4660-431e-ba43-198d3513d0af" targetNamespace="http://schemas.microsoft.com/office/2006/metadata/properties" ma:root="true" ma:fieldsID="8ee345ba62ec9f8b1cf9d2773c21ed4d" ns2:_="">
    <xsd:import namespace="f127a512-4660-431e-ba43-198d3513d0a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27a512-4660-431e-ba43-198d3513d0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7ADF2D2-9ACF-4B95-8E75-038ABB5750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27a512-4660-431e-ba43-198d3513d0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A02C05A-26ED-44AB-A455-2E4F9E2EB526}">
  <ds:schemaRefs>
    <ds:schemaRef ds:uri="http://schemas.microsoft.com/sharepoint/v3/contenttype/forms"/>
  </ds:schemaRefs>
</ds:datastoreItem>
</file>

<file path=customXml/itemProps3.xml><?xml version="1.0" encoding="utf-8"?>
<ds:datastoreItem xmlns:ds="http://schemas.openxmlformats.org/officeDocument/2006/customXml" ds:itemID="{0E23CA98-BB56-407B-AB5F-09D193890E54}">
  <ds:schemaRefs>
    <ds:schemaRef ds:uri="http://purl.org/dc/dcmitype/"/>
    <ds:schemaRef ds:uri="http://schemas.microsoft.com/office/2006/metadata/properties"/>
    <ds:schemaRef ds:uri="http://schemas.microsoft.com/office/2006/documentManagement/types"/>
    <ds:schemaRef ds:uri="http://www.w3.org/XML/1998/namespace"/>
    <ds:schemaRef ds:uri="http://purl.org/dc/elements/1.1/"/>
    <ds:schemaRef ds:uri="http://schemas.microsoft.com/office/infopath/2007/PartnerControls"/>
    <ds:schemaRef ds:uri="f127a512-4660-431e-ba43-198d3513d0af"/>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4138</TotalTime>
  <Words>1086</Words>
  <Application>Microsoft Office PowerPoint</Application>
  <PresentationFormat>On-screen Show (4:3)</PresentationFormat>
  <Paragraphs>79</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Monotype Sorts</vt:lpstr>
      <vt:lpstr>Arial</vt:lpstr>
      <vt:lpstr>Calibri</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Meeting Etiquette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Opening for November</dc:title>
  <dc:subject>IEEE 802.15.9ma</dc:subject>
  <dc:creator>Tero Kivinen</dc:creator>
  <dc:description>&lt;doc#&gt;</dc:description>
  <cp:lastModifiedBy>Phil Orlik/Phil Orlik(ＭＥＲＬ/EX)</cp:lastModifiedBy>
  <cp:revision>177</cp:revision>
  <dcterms:created xsi:type="dcterms:W3CDTF">2018-03-05T16:39:13Z</dcterms:created>
  <dcterms:modified xsi:type="dcterms:W3CDTF">2023-03-14T20:21:30Z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0x010100056443250BA214448AFB02EF71E58F4F</vt:lpwstr>
  </property>
</Properties>
</file>