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87" r:id="rId3"/>
    <p:sldId id="275" r:id="rId4"/>
    <p:sldId id="311" r:id="rId5"/>
    <p:sldId id="312" r:id="rId6"/>
    <p:sldId id="313" r:id="rId7"/>
    <p:sldId id="314" r:id="rId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78" d="100"/>
          <a:sy n="78" d="100"/>
        </p:scale>
        <p:origin x="1094" y="43"/>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D3FB0E02-972F-4F80-9C64-465E986CAC9D}"/>
    <pc:docChg chg="delSld modSld modMainMaster delSection modSection">
      <pc:chgData name="Phil Beecher" userId="8e59e9d451c39ba5" providerId="LiveId" clId="{D3FB0E02-972F-4F80-9C64-465E986CAC9D}" dt="2023-03-13T20:58:07.108" v="79" actId="5793"/>
      <pc:docMkLst>
        <pc:docMk/>
      </pc:docMkLst>
      <pc:sldChg chg="modSp mod">
        <pc:chgData name="Phil Beecher" userId="8e59e9d451c39ba5" providerId="LiveId" clId="{D3FB0E02-972F-4F80-9C64-465E986CAC9D}" dt="2023-03-13T20:50:43.257" v="51" actId="207"/>
        <pc:sldMkLst>
          <pc:docMk/>
          <pc:sldMk cId="0" sldId="259"/>
        </pc:sldMkLst>
        <pc:spChg chg="mod">
          <ac:chgData name="Phil Beecher" userId="8e59e9d451c39ba5" providerId="LiveId" clId="{D3FB0E02-972F-4F80-9C64-465E986CAC9D}" dt="2023-03-13T20:50:43.257" v="51" actId="207"/>
          <ac:spMkLst>
            <pc:docMk/>
            <pc:sldMk cId="0" sldId="259"/>
            <ac:spMk id="27651" creationId="{00000000-0000-0000-0000-000000000000}"/>
          </ac:spMkLst>
        </pc:spChg>
      </pc:sldChg>
      <pc:sldChg chg="modSp mod">
        <pc:chgData name="Phil Beecher" userId="8e59e9d451c39ba5" providerId="LiveId" clId="{D3FB0E02-972F-4F80-9C64-465E986CAC9D}" dt="2023-03-13T20:58:07.108" v="79" actId="5793"/>
        <pc:sldMkLst>
          <pc:docMk/>
          <pc:sldMk cId="822775208" sldId="287"/>
        </pc:sldMkLst>
        <pc:spChg chg="mod">
          <ac:chgData name="Phil Beecher" userId="8e59e9d451c39ba5" providerId="LiveId" clId="{D3FB0E02-972F-4F80-9C64-465E986CAC9D}" dt="2023-03-13T20:58:07.108" v="79" actId="5793"/>
          <ac:spMkLst>
            <pc:docMk/>
            <pc:sldMk cId="822775208" sldId="287"/>
            <ac:spMk id="3" creationId="{8A337E3F-2C54-47D6-B9F4-C7408CA692FF}"/>
          </ac:spMkLst>
        </pc:spChg>
      </pc:sldChg>
      <pc:sldChg chg="del">
        <pc:chgData name="Phil Beecher" userId="8e59e9d451c39ba5" providerId="LiveId" clId="{D3FB0E02-972F-4F80-9C64-465E986CAC9D}" dt="2023-03-13T20:46:45.592" v="29" actId="47"/>
        <pc:sldMkLst>
          <pc:docMk/>
          <pc:sldMk cId="0" sldId="290"/>
        </pc:sldMkLst>
      </pc:sldChg>
      <pc:sldChg chg="del">
        <pc:chgData name="Phil Beecher" userId="8e59e9d451c39ba5" providerId="LiveId" clId="{D3FB0E02-972F-4F80-9C64-465E986CAC9D}" dt="2023-03-13T20:46:43.103" v="27" actId="47"/>
        <pc:sldMkLst>
          <pc:docMk/>
          <pc:sldMk cId="1968720319" sldId="2366"/>
        </pc:sldMkLst>
      </pc:sldChg>
      <pc:sldChg chg="del">
        <pc:chgData name="Phil Beecher" userId="8e59e9d451c39ba5" providerId="LiveId" clId="{D3FB0E02-972F-4F80-9C64-465E986CAC9D}" dt="2023-03-13T20:46:46.394" v="30" actId="47"/>
        <pc:sldMkLst>
          <pc:docMk/>
          <pc:sldMk cId="0" sldId="2369"/>
        </pc:sldMkLst>
      </pc:sldChg>
      <pc:sldChg chg="del">
        <pc:chgData name="Phil Beecher" userId="8e59e9d451c39ba5" providerId="LiveId" clId="{D3FB0E02-972F-4F80-9C64-465E986CAC9D}" dt="2023-03-13T20:46:50.180" v="33" actId="47"/>
        <pc:sldMkLst>
          <pc:docMk/>
          <pc:sldMk cId="0" sldId="2370"/>
        </pc:sldMkLst>
      </pc:sldChg>
      <pc:sldChg chg="del">
        <pc:chgData name="Phil Beecher" userId="8e59e9d451c39ba5" providerId="LiveId" clId="{D3FB0E02-972F-4F80-9C64-465E986CAC9D}" dt="2023-03-13T20:47:22.860" v="39" actId="47"/>
        <pc:sldMkLst>
          <pc:docMk/>
          <pc:sldMk cId="1145245371" sldId="2371"/>
        </pc:sldMkLst>
      </pc:sldChg>
      <pc:sldChg chg="del">
        <pc:chgData name="Phil Beecher" userId="8e59e9d451c39ba5" providerId="LiveId" clId="{D3FB0E02-972F-4F80-9C64-465E986CAC9D}" dt="2023-03-13T20:46:44.737" v="28" actId="47"/>
        <pc:sldMkLst>
          <pc:docMk/>
          <pc:sldMk cId="3542181940" sldId="2372"/>
        </pc:sldMkLst>
      </pc:sldChg>
      <pc:sldChg chg="del">
        <pc:chgData name="Phil Beecher" userId="8e59e9d451c39ba5" providerId="LiveId" clId="{D3FB0E02-972F-4F80-9C64-465E986CAC9D}" dt="2023-03-13T20:46:48.392" v="32" actId="47"/>
        <pc:sldMkLst>
          <pc:docMk/>
          <pc:sldMk cId="1944720935" sldId="2375"/>
        </pc:sldMkLst>
      </pc:sldChg>
      <pc:sldChg chg="del">
        <pc:chgData name="Phil Beecher" userId="8e59e9d451c39ba5" providerId="LiveId" clId="{D3FB0E02-972F-4F80-9C64-465E986CAC9D}" dt="2023-03-13T20:46:47.111" v="31" actId="47"/>
        <pc:sldMkLst>
          <pc:docMk/>
          <pc:sldMk cId="563573593" sldId="2376"/>
        </pc:sldMkLst>
      </pc:sldChg>
      <pc:sldChg chg="del">
        <pc:chgData name="Phil Beecher" userId="8e59e9d451c39ba5" providerId="LiveId" clId="{D3FB0E02-972F-4F80-9C64-465E986CAC9D}" dt="2023-03-13T20:47:22.860" v="39" actId="47"/>
        <pc:sldMkLst>
          <pc:docMk/>
          <pc:sldMk cId="1450429721" sldId="2377"/>
        </pc:sldMkLst>
      </pc:sldChg>
      <pc:sldMasterChg chg="modSp mod">
        <pc:chgData name="Phil Beecher" userId="8e59e9d451c39ba5" providerId="LiveId" clId="{D3FB0E02-972F-4F80-9C64-465E986CAC9D}" dt="2023-03-13T20:48:15.146" v="41" actId="20577"/>
        <pc:sldMasterMkLst>
          <pc:docMk/>
          <pc:sldMasterMk cId="0" sldId="2147483648"/>
        </pc:sldMasterMkLst>
        <pc:spChg chg="mod">
          <ac:chgData name="Phil Beecher" userId="8e59e9d451c39ba5" providerId="LiveId" clId="{D3FB0E02-972F-4F80-9C64-465E986CAC9D}" dt="2023-03-13T20:48:15.146" v="4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3</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4</a:t>
            </a:fld>
            <a:endParaRPr lang="en-US"/>
          </a:p>
        </p:txBody>
      </p:sp>
    </p:spTree>
    <p:extLst>
      <p:ext uri="{BB962C8B-B14F-4D97-AF65-F5344CB8AC3E}">
        <p14:creationId xmlns:p14="http://schemas.microsoft.com/office/powerpoint/2010/main" val="1412366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1011656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6</a:t>
            </a:fld>
            <a:endParaRPr lang="en-US"/>
          </a:p>
        </p:txBody>
      </p:sp>
    </p:spTree>
    <p:extLst>
      <p:ext uri="{BB962C8B-B14F-4D97-AF65-F5344CB8AC3E}">
        <p14:creationId xmlns:p14="http://schemas.microsoft.com/office/powerpoint/2010/main" val="3325711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a:t>
            </a:fld>
            <a:endParaRPr lang="en-US"/>
          </a:p>
        </p:txBody>
      </p:sp>
    </p:spTree>
    <p:extLst>
      <p:ext uri="{BB962C8B-B14F-4D97-AF65-F5344CB8AC3E}">
        <p14:creationId xmlns:p14="http://schemas.microsoft.com/office/powerpoint/2010/main" val="3273033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802.15-23-0154-00-0mag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files/public/docs2023/maint-draft-cs-2020-cor1-PAR-modification-0123-v02.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files/public/docs2023/dm-draft-PAR-modification-0123-v0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ieee802.org/1/files/public/docs2023/dm-draft-CSD-modification-0123-v01.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files/public/docs2023/dt-draft-PAR-modification-0123-v0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eee802.org/1/files/public/docs2023/dt-draft-CSD-modification-0123-v0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files/public/docs2023/dx-draft-PAR-0123-v0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ieee802.org/1/files/public/docs2023/dx-draft-CSD-0123-v01.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files/public/docs2023/du-draft-PAR-0123-v0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eee802.org/1/files/public/docs2023/du-draft-CSD-0123-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  802.15 comments on PARs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13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on PARs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219201"/>
            <a:ext cx="10873208" cy="4800600"/>
          </a:xfrm>
        </p:spPr>
        <p:txBody>
          <a:bodyPr/>
          <a:lstStyle/>
          <a:p>
            <a:pPr marL="285750" indent="-285750"/>
            <a:r>
              <a:rPr lang="en-US" sz="2000" dirty="0">
                <a:latin typeface="Calibri" panose="020F0502020204030204" pitchFamily="34" charset="0"/>
                <a:cs typeface="Calibri" panose="020F0502020204030204" pitchFamily="34" charset="0"/>
              </a:rPr>
              <a:t>PARs considered by 802.15 SCM at March 2023 Plenary</a:t>
            </a:r>
            <a:endParaRPr lang="en-US" sz="2000" i="0" dirty="0">
              <a:solidFill>
                <a:srgbClr val="000000"/>
              </a:solidFill>
              <a:effectLst/>
              <a:latin typeface="Calibri" panose="020F0502020204030204" pitchFamily="34" charset="0"/>
              <a:cs typeface="Calibri" panose="020F0502020204030204" pitchFamily="34" charset="0"/>
            </a:endParaRPr>
          </a:p>
          <a:p>
            <a:pPr marL="0" indent="0">
              <a:buNone/>
            </a:pPr>
            <a:endParaRPr lang="en-US" sz="2000" b="1"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802.1CS-2020/Cor 1- Link-local Registration Protocol - Corrigendum 1 Corrections to Management Modules and Protocol Encoding, </a:t>
            </a:r>
            <a:r>
              <a:rPr lang="en-GB" sz="2000" b="0" i="0" dirty="0">
                <a:solidFill>
                  <a:srgbClr val="000000"/>
                </a:solidFill>
                <a:effectLst/>
                <a:latin typeface="Calibri" panose="020F0502020204030204" pitchFamily="34" charset="0"/>
                <a:cs typeface="Calibri" panose="020F0502020204030204" pitchFamily="34" charset="0"/>
                <a:hlinkClick r:id="rId2"/>
              </a:rPr>
              <a:t>PAR modification</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802.1ASdm - Amendment: Hot Standby and Clock Drift Error Reduction, </a:t>
            </a:r>
            <a:r>
              <a:rPr lang="en-GB" sz="2000" b="0" i="0" dirty="0">
                <a:solidFill>
                  <a:srgbClr val="000000"/>
                </a:solidFill>
                <a:effectLst/>
                <a:latin typeface="Calibri" panose="020F0502020204030204" pitchFamily="34" charset="0"/>
                <a:cs typeface="Calibri" panose="020F0502020204030204" pitchFamily="34" charset="0"/>
                <a:hlinkClick r:id="rId3"/>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4"/>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802.1Qdt - Amendment: Priority-based Flow Control Enhancements, </a:t>
            </a:r>
            <a:r>
              <a:rPr lang="en-GB" sz="2000" b="0" i="0" dirty="0">
                <a:solidFill>
                  <a:srgbClr val="000000"/>
                </a:solidFill>
                <a:effectLst/>
                <a:latin typeface="Calibri" panose="020F0502020204030204" pitchFamily="34" charset="0"/>
                <a:cs typeface="Calibri" panose="020F0502020204030204" pitchFamily="34" charset="0"/>
                <a:hlinkClick r:id="rId5"/>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6"/>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802.1Qdx - Amendment: YANG Data Models for the Credit-Based Shaper, </a:t>
            </a:r>
            <a:r>
              <a:rPr lang="en-GB" sz="2000" b="0" i="0" dirty="0">
                <a:solidFill>
                  <a:srgbClr val="000000"/>
                </a:solidFill>
                <a:effectLst/>
                <a:latin typeface="Calibri" panose="020F0502020204030204" pitchFamily="34" charset="0"/>
                <a:cs typeface="Calibri" panose="020F0502020204030204" pitchFamily="34" charset="0"/>
                <a:hlinkClick r:id="rId7"/>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8"/>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802.1DU - Standard: Cut-Through Forwarding Bridges and Bridged Networks, </a:t>
            </a:r>
            <a:r>
              <a:rPr lang="en-GB" sz="2000" b="0" i="0" dirty="0">
                <a:solidFill>
                  <a:srgbClr val="000000"/>
                </a:solidFill>
                <a:effectLst/>
                <a:latin typeface="Calibri" panose="020F0502020204030204" pitchFamily="34" charset="0"/>
                <a:cs typeface="Calibri" panose="020F0502020204030204" pitchFamily="34" charset="0"/>
                <a:hlinkClick r:id="rId9"/>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10"/>
              </a:rPr>
              <a:t>CSD</a:t>
            </a:r>
            <a:endParaRPr lang="en-GB" sz="2000" b="0" i="0" dirty="0">
              <a:solidFill>
                <a:srgbClr val="000000"/>
              </a:solidFill>
              <a:effectLst/>
              <a:latin typeface="Calibri" panose="020F0502020204030204" pitchFamily="34" charset="0"/>
              <a:cs typeface="Calibri" panose="020F0502020204030204" pitchFamily="34" charset="0"/>
            </a:endParaRPr>
          </a:p>
          <a:p>
            <a:pPr marL="0" indent="0" algn="l">
              <a:buNone/>
            </a:pPr>
            <a:endParaRPr lang="en-GB" sz="2000" b="0" i="0" dirty="0">
              <a:solidFill>
                <a:srgbClr val="000000"/>
              </a:solidFill>
              <a:effectLst/>
              <a:latin typeface="Calibri" panose="020F0502020204030204" pitchFamily="34" charset="0"/>
              <a:cs typeface="Calibri" panose="020F0502020204030204" pitchFamily="34" charset="0"/>
            </a:endParaRPr>
          </a:p>
          <a:p>
            <a:endParaRPr lang="en-US" altLang="en-US" sz="2000" dirty="0">
              <a:latin typeface="Calibri" panose="020F0502020204030204" pitchFamily="34" charset="0"/>
              <a:cs typeface="Calibri" panose="020F0502020204030204" pitchFamily="34" charset="0"/>
            </a:endParaRPr>
          </a:p>
          <a:p>
            <a:r>
              <a:rPr lang="en-US" altLang="en-US" sz="2000" dirty="0">
                <a:latin typeface="Calibri" panose="020F0502020204030204" pitchFamily="34" charset="0"/>
                <a:cs typeface="Calibri" panose="020F0502020204030204" pitchFamily="34" charset="0"/>
              </a:rPr>
              <a:t>Feedback to be reviewed on Thursday 16</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March</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P802.1CS-2020/Cor1 - PAR modification</a:t>
            </a:r>
            <a:endParaRPr lang="en-US" sz="36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723337" y="1818851"/>
            <a:ext cx="10972800" cy="4047003"/>
          </a:xfrm>
        </p:spPr>
        <p:txBody>
          <a:bodyPr>
            <a:noAutofit/>
          </a:bodyPr>
          <a:lstStyle/>
          <a:p>
            <a:pPr marL="0" lvl="0" indent="0">
              <a:buFontTx/>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https://www.ieee802.org/1/files/public/docs2023/maint-draft-cs-2020-cor1-PAR-modification-0123-v02.pdf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endParaRPr lang="en-US" sz="2800" b="0" baseline="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B6A0C061-10B3-E146-8A9E-6072EFD08081}" type="slidenum">
              <a:rPr lang="en-US" smtClean="0"/>
              <a:t>3</a:t>
            </a:fld>
            <a:endParaRPr lang="en-US"/>
          </a:p>
        </p:txBody>
      </p:sp>
      <p:sp>
        <p:nvSpPr>
          <p:cNvPr id="5" name="Footer Placeholder 4">
            <a:extLst>
              <a:ext uri="{FF2B5EF4-FFF2-40B4-BE49-F238E27FC236}">
                <a16:creationId xmlns:a16="http://schemas.microsoft.com/office/drawing/2014/main" id="{2764B90A-63E7-341C-581D-54AA0B32A78F}"/>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687679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E470-7979-0E32-D4B5-6105270E8529}"/>
              </a:ext>
            </a:extLst>
          </p:cNvPr>
          <p:cNvSpPr>
            <a:spLocks noGrp="1"/>
          </p:cNvSpPr>
          <p:nvPr>
            <p:ph type="title"/>
          </p:nvPr>
        </p:nvSpPr>
        <p:spPr/>
        <p:txBody>
          <a:bodyPr>
            <a:normAutofit/>
          </a:bodyPr>
          <a:lstStyle/>
          <a:p>
            <a:pPr lvl="0"/>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P802.1ASdm – PAR modification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FB31695-C4E4-1323-ADF9-1799BBDC94C7}"/>
              </a:ext>
            </a:extLst>
          </p:cNvPr>
          <p:cNvSpPr>
            <a:spLocks noGrp="1"/>
          </p:cNvSpPr>
          <p:nvPr>
            <p:ph idx="1"/>
          </p:nvPr>
        </p:nvSpPr>
        <p:spPr/>
        <p:txBody>
          <a:bodyPr>
            <a:no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https://www.ieee802.org/1/files/public/docs2023/dm-draft-PAR-modification-0123-v01.pdf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https://www.ieee802.org/1/files/public/docs2023/dm-draft-CSD-modification-0123-v01.pdf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p:txBody>
      </p:sp>
      <p:sp>
        <p:nvSpPr>
          <p:cNvPr id="4" name="Slide Number Placeholder 3">
            <a:extLst>
              <a:ext uri="{FF2B5EF4-FFF2-40B4-BE49-F238E27FC236}">
                <a16:creationId xmlns:a16="http://schemas.microsoft.com/office/drawing/2014/main" id="{D22CB027-0EFE-CD91-ED6A-56F6BEB08442}"/>
              </a:ext>
            </a:extLst>
          </p:cNvPr>
          <p:cNvSpPr>
            <a:spLocks noGrp="1"/>
          </p:cNvSpPr>
          <p:nvPr>
            <p:ph type="sldNum" sz="quarter" idx="12"/>
          </p:nvPr>
        </p:nvSpPr>
        <p:spPr/>
        <p:txBody>
          <a:bodyPr/>
          <a:lstStyle/>
          <a:p>
            <a:fld id="{B6A0C061-10B3-E146-8A9E-6072EFD08081}" type="slidenum">
              <a:rPr lang="en-US" smtClean="0"/>
              <a:t>4</a:t>
            </a:fld>
            <a:endParaRPr lang="en-US"/>
          </a:p>
        </p:txBody>
      </p:sp>
      <p:sp>
        <p:nvSpPr>
          <p:cNvPr id="6" name="Footer Placeholder 4">
            <a:extLst>
              <a:ext uri="{FF2B5EF4-FFF2-40B4-BE49-F238E27FC236}">
                <a16:creationId xmlns:a16="http://schemas.microsoft.com/office/drawing/2014/main" id="{068A5E8A-2DB2-DE06-6167-82A062350664}"/>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403930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FAF6-9DA4-4BED-E71D-CFA7CFA29CBF}"/>
              </a:ext>
            </a:extLst>
          </p:cNvPr>
          <p:cNvSpPr>
            <a:spLocks noGrp="1"/>
          </p:cNvSpPr>
          <p:nvPr>
            <p:ph type="title"/>
          </p:nvPr>
        </p:nvSpPr>
        <p:spPr/>
        <p:txBody>
          <a:bodyPr>
            <a:normAutofit/>
          </a:bodyPr>
          <a:lstStyle/>
          <a:p>
            <a:pPr lvl="0"/>
            <a:r>
              <a:rPr lang="en-CA" sz="3600" b="0" i="0" u="none" strike="noStrike" kern="1200" dirty="0" err="1">
                <a:solidFill>
                  <a:schemeClr val="tx1"/>
                </a:solidFill>
                <a:effectLst/>
                <a:latin typeface="Calibri" panose="020F0502020204030204" pitchFamily="34" charset="0"/>
                <a:ea typeface="+mj-ea"/>
                <a:cs typeface="Calibri" panose="020F0502020204030204" pitchFamily="34" charset="0"/>
              </a:rPr>
              <a:t>P802.1Qdt</a:t>
            </a:r>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 – PAR modification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31DE984-C9F2-0371-AC2F-249548ABA392}"/>
              </a:ext>
            </a:extLst>
          </p:cNvPr>
          <p:cNvSpPr>
            <a:spLocks noGrp="1"/>
          </p:cNvSpPr>
          <p:nvPr>
            <p:ph idx="1"/>
          </p:nvPr>
        </p:nvSpPr>
        <p:spPr/>
        <p:txBody>
          <a:bodyPr>
            <a:norm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https://www.ieee802.org/1/files/public/docs2023/dt-draft-PAR-modification-0123-v01.pdf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https://www.ieee802.org/1/files/public/docs2023/dt-draft-CSD-modification-0123-v01.pdf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p:txBody>
      </p:sp>
      <p:sp>
        <p:nvSpPr>
          <p:cNvPr id="4" name="Slide Number Placeholder 3">
            <a:extLst>
              <a:ext uri="{FF2B5EF4-FFF2-40B4-BE49-F238E27FC236}">
                <a16:creationId xmlns:a16="http://schemas.microsoft.com/office/drawing/2014/main" id="{BDA3B6F8-FB9A-AE25-E103-B2107CC8FD16}"/>
              </a:ext>
            </a:extLst>
          </p:cNvPr>
          <p:cNvSpPr>
            <a:spLocks noGrp="1"/>
          </p:cNvSpPr>
          <p:nvPr>
            <p:ph type="sldNum" sz="quarter" idx="12"/>
          </p:nvPr>
        </p:nvSpPr>
        <p:spPr/>
        <p:txBody>
          <a:bodyPr/>
          <a:lstStyle/>
          <a:p>
            <a:fld id="{B6A0C061-10B3-E146-8A9E-6072EFD08081}" type="slidenum">
              <a:rPr lang="en-US" smtClean="0"/>
              <a:t>5</a:t>
            </a:fld>
            <a:endParaRPr lang="en-US"/>
          </a:p>
        </p:txBody>
      </p:sp>
      <p:sp>
        <p:nvSpPr>
          <p:cNvPr id="6" name="Footer Placeholder 4">
            <a:extLst>
              <a:ext uri="{FF2B5EF4-FFF2-40B4-BE49-F238E27FC236}">
                <a16:creationId xmlns:a16="http://schemas.microsoft.com/office/drawing/2014/main" id="{B0FBC24F-5906-8F87-F860-6E75B2003179}"/>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13676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FAC3-B523-67E8-4921-FCB0F9A35AC0}"/>
              </a:ext>
            </a:extLst>
          </p:cNvPr>
          <p:cNvSpPr>
            <a:spLocks noGrp="1"/>
          </p:cNvSpPr>
          <p:nvPr>
            <p:ph type="title"/>
          </p:nvPr>
        </p:nvSpPr>
        <p:spPr/>
        <p:txBody>
          <a:bodyPr>
            <a:normAutofit/>
          </a:bodyPr>
          <a:lstStyle/>
          <a:p>
            <a:pPr lvl="0"/>
            <a:r>
              <a:rPr lang="en-CA" sz="3600" b="0" i="0" u="none" strike="noStrike" kern="1200" dirty="0" err="1">
                <a:solidFill>
                  <a:schemeClr val="tx1"/>
                </a:solidFill>
                <a:effectLst/>
                <a:latin typeface="Calibri" panose="020F0502020204030204" pitchFamily="34" charset="0"/>
                <a:ea typeface="+mj-ea"/>
                <a:cs typeface="Calibri" panose="020F0502020204030204" pitchFamily="34" charset="0"/>
              </a:rPr>
              <a:t>P802.1Qdx</a:t>
            </a:r>
            <a:r>
              <a:rPr lang="en-CA" sz="3600" dirty="0">
                <a:latin typeface="Calibri" panose="020F0502020204030204" pitchFamily="34" charset="0"/>
                <a:cs typeface="Calibri" panose="020F0502020204030204" pitchFamily="34" charset="0"/>
              </a:rPr>
              <a:t> - </a:t>
            </a:r>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amendment PAR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B4FAA4C-7BE8-06CC-FC02-BBCDC1464C0E}"/>
              </a:ext>
            </a:extLst>
          </p:cNvPr>
          <p:cNvSpPr>
            <a:spLocks noGrp="1"/>
          </p:cNvSpPr>
          <p:nvPr>
            <p:ph idx="1"/>
          </p:nvPr>
        </p:nvSpPr>
        <p:spPr/>
        <p:txBody>
          <a:bodyPr>
            <a:no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https://www.ieee802.org/1/files/public/docs2023/dx-draft-PAR-0123-v01.pdf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 </a:t>
            </a:r>
          </a:p>
          <a:p>
            <a:pPr marL="0" lvl="0" indent="0">
              <a:spcBef>
                <a:spcPts val="600"/>
              </a:spcBef>
              <a:buNone/>
            </a:pP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https://www.ieee802.org/1/files/public/docs2023/dx-draft-CSD-0123-v01.pdf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  </a:t>
            </a:r>
          </a:p>
        </p:txBody>
      </p:sp>
      <p:sp>
        <p:nvSpPr>
          <p:cNvPr id="4" name="Slide Number Placeholder 3">
            <a:extLst>
              <a:ext uri="{FF2B5EF4-FFF2-40B4-BE49-F238E27FC236}">
                <a16:creationId xmlns:a16="http://schemas.microsoft.com/office/drawing/2014/main" id="{59A661E5-538B-6FE1-4521-1BC94AA48520}"/>
              </a:ext>
            </a:extLst>
          </p:cNvPr>
          <p:cNvSpPr>
            <a:spLocks noGrp="1"/>
          </p:cNvSpPr>
          <p:nvPr>
            <p:ph type="sldNum" sz="quarter" idx="12"/>
          </p:nvPr>
        </p:nvSpPr>
        <p:spPr/>
        <p:txBody>
          <a:bodyPr/>
          <a:lstStyle/>
          <a:p>
            <a:fld id="{B6A0C061-10B3-E146-8A9E-6072EFD08081}" type="slidenum">
              <a:rPr lang="en-US" smtClean="0"/>
              <a:t>6</a:t>
            </a:fld>
            <a:endParaRPr lang="en-US"/>
          </a:p>
        </p:txBody>
      </p:sp>
      <p:sp>
        <p:nvSpPr>
          <p:cNvPr id="7" name="Footer Placeholder 4">
            <a:extLst>
              <a:ext uri="{FF2B5EF4-FFF2-40B4-BE49-F238E27FC236}">
                <a16:creationId xmlns:a16="http://schemas.microsoft.com/office/drawing/2014/main" id="{8A082C2C-FAFC-4AC3-197B-D83E591DBC06}"/>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120702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F797-7A5B-113A-764D-A8E203BFFA08}"/>
              </a:ext>
            </a:extLst>
          </p:cNvPr>
          <p:cNvSpPr>
            <a:spLocks noGrp="1"/>
          </p:cNvSpPr>
          <p:nvPr>
            <p:ph type="title"/>
          </p:nvPr>
        </p:nvSpPr>
        <p:spPr/>
        <p:txBody>
          <a:bodyPr>
            <a:normAutofit/>
          </a:bodyPr>
          <a:lstStyle/>
          <a:p>
            <a:pPr lvl="0"/>
            <a:r>
              <a:rPr lang="en-CA" sz="3600" b="0" i="0" u="none" strike="noStrike" kern="1200" dirty="0">
                <a:solidFill>
                  <a:schemeClr val="tx1"/>
                </a:solidFill>
                <a:effectLst/>
                <a:latin typeface="Calibri" panose="020F0502020204030204" pitchFamily="34" charset="0"/>
                <a:ea typeface="+mj-ea"/>
                <a:cs typeface="Calibri" panose="020F0502020204030204" pitchFamily="34" charset="0"/>
              </a:rPr>
              <a:t>P802.1DU – new standard PAR and CSD</a:t>
            </a:r>
            <a:endParaRPr lang="en-US" sz="36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847A084-E625-84F5-FA8C-2C7C9B081A64}"/>
              </a:ext>
            </a:extLst>
          </p:cNvPr>
          <p:cNvSpPr>
            <a:spLocks noGrp="1"/>
          </p:cNvSpPr>
          <p:nvPr>
            <p:ph idx="1"/>
          </p:nvPr>
        </p:nvSpPr>
        <p:spPr/>
        <p:txBody>
          <a:bodyPr>
            <a:normAutofit/>
          </a:bodyPr>
          <a:lstStyle/>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PAR: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3"/>
              </a:rPr>
              <a:t>https://www.ieee802.org/1/files/public/docs2023/du-draft-PAR-0123-v01.pdf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p>
          <a:p>
            <a:pPr lvl="0">
              <a:spcBef>
                <a:spcPts val="600"/>
              </a:spcBef>
            </a:pPr>
            <a:endParaRPr lang="en-CA" sz="2800" kern="1200" dirty="0">
              <a:latin typeface="Calibri" panose="020F0502020204030204" pitchFamily="34" charset="0"/>
              <a:ea typeface="+mj-ea"/>
              <a:cs typeface="Calibri" panose="020F0502020204030204" pitchFamily="34" charset="0"/>
            </a:endParaRPr>
          </a:p>
          <a:p>
            <a:pPr marL="0" lvl="0" indent="0">
              <a:spcBef>
                <a:spcPts val="600"/>
              </a:spcBef>
              <a:buNone/>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CSD: </a:t>
            </a: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hlinkClick r:id="rId4"/>
              </a:rPr>
              <a:t>https://www.ieee802.org/1/files/public/docs2023/du-draft-CSD-0123-v01.pdf</a:t>
            </a:r>
            <a:endParaRPr lang="en-CA" sz="2800" b="0" i="0" u="none" strike="noStrike" kern="1200" dirty="0">
              <a:solidFill>
                <a:schemeClr val="tx1"/>
              </a:solidFill>
              <a:effectLst/>
              <a:latin typeface="Calibri" panose="020F0502020204030204" pitchFamily="34" charset="0"/>
              <a:ea typeface="+mj-ea"/>
              <a:cs typeface="Calibri" panose="020F0502020204030204" pitchFamily="34" charset="0"/>
            </a:endParaRPr>
          </a:p>
          <a:p>
            <a:pPr lvl="0">
              <a:spcBef>
                <a:spcPts val="600"/>
              </a:spcBef>
            </a:pPr>
            <a:r>
              <a:rPr lang="en-CA" sz="2800" b="0" i="0" u="none" strike="noStrike" kern="1200" dirty="0">
                <a:solidFill>
                  <a:schemeClr val="tx1"/>
                </a:solidFill>
                <a:effectLst/>
                <a:latin typeface="Calibri" panose="020F0502020204030204" pitchFamily="34" charset="0"/>
                <a:ea typeface="+mj-ea"/>
                <a:cs typeface="Calibri" panose="020F0502020204030204" pitchFamily="34" charset="0"/>
              </a:rPr>
              <a:t>No comments.</a:t>
            </a:r>
            <a:endParaRPr lang="en-CA" sz="2800" dirty="0">
              <a:latin typeface="Calibri" panose="020F0502020204030204" pitchFamily="34" charset="0"/>
              <a:ea typeface="+mj-ea"/>
              <a:cs typeface="Calibri" panose="020F0502020204030204" pitchFamily="34" charset="0"/>
            </a:endParaRPr>
          </a:p>
        </p:txBody>
      </p:sp>
      <p:sp>
        <p:nvSpPr>
          <p:cNvPr id="4" name="Slide Number Placeholder 3">
            <a:extLst>
              <a:ext uri="{FF2B5EF4-FFF2-40B4-BE49-F238E27FC236}">
                <a16:creationId xmlns:a16="http://schemas.microsoft.com/office/drawing/2014/main" id="{D78A8AA9-507F-2FE0-2568-DC4BA35BAAE5}"/>
              </a:ext>
            </a:extLst>
          </p:cNvPr>
          <p:cNvSpPr>
            <a:spLocks noGrp="1"/>
          </p:cNvSpPr>
          <p:nvPr>
            <p:ph type="sldNum" sz="quarter" idx="12"/>
          </p:nvPr>
        </p:nvSpPr>
        <p:spPr/>
        <p:txBody>
          <a:bodyPr/>
          <a:lstStyle/>
          <a:p>
            <a:fld id="{B6A0C061-10B3-E146-8A9E-6072EFD08081}" type="slidenum">
              <a:rPr lang="en-US" smtClean="0"/>
              <a:t>7</a:t>
            </a:fld>
            <a:endParaRPr lang="en-US"/>
          </a:p>
        </p:txBody>
      </p:sp>
      <p:sp>
        <p:nvSpPr>
          <p:cNvPr id="6" name="Footer Placeholder 4">
            <a:extLst>
              <a:ext uri="{FF2B5EF4-FFF2-40B4-BE49-F238E27FC236}">
                <a16:creationId xmlns:a16="http://schemas.microsoft.com/office/drawing/2014/main" id="{58401A6A-60AD-8E97-A902-905F89F4ED28}"/>
              </a:ext>
            </a:extLst>
          </p:cNvPr>
          <p:cNvSpPr>
            <a:spLocks noGrp="1"/>
          </p:cNvSpPr>
          <p:nvPr>
            <p:ph type="ftr" sz="quarter" idx="4294967295"/>
          </p:nvPr>
        </p:nvSpPr>
        <p:spPr>
          <a:xfrm>
            <a:off x="2464307" y="6541664"/>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0" i="0">
                <a:solidFill>
                  <a:schemeClr val="bg1"/>
                </a:solidFill>
              </a:defRPr>
            </a:lvl1pPr>
          </a:lstStyle>
          <a:p>
            <a:r>
              <a:rPr lang="en-US" dirty="0">
                <a:latin typeface="Helvetica"/>
                <a:cs typeface="Helvetica"/>
              </a:rPr>
              <a:t>IEEE 802.3 comments on PARs, March 2023 plenary</a:t>
            </a:r>
            <a:endParaRPr lang="en-US" dirty="0"/>
          </a:p>
        </p:txBody>
      </p:sp>
    </p:spTree>
    <p:extLst>
      <p:ext uri="{BB962C8B-B14F-4D97-AF65-F5344CB8AC3E}">
        <p14:creationId xmlns:p14="http://schemas.microsoft.com/office/powerpoint/2010/main" val="239741355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64062</TotalTime>
  <Words>632</Words>
  <Application>Microsoft Office PowerPoint</Application>
  <PresentationFormat>Widescreen</PresentationFormat>
  <Paragraphs>72</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Helvetica</vt:lpstr>
      <vt:lpstr>Times New Roman</vt:lpstr>
      <vt:lpstr>Default Design</vt:lpstr>
      <vt:lpstr>PowerPoint Presentation</vt:lpstr>
      <vt:lpstr>PAR Review SCM</vt:lpstr>
      <vt:lpstr>P802.1CS-2020/Cor1 - PAR modification</vt:lpstr>
      <vt:lpstr>P802.1ASdm – PAR modification and CSD</vt:lpstr>
      <vt:lpstr>P802.1Qdt – PAR modification and CSD</vt:lpstr>
      <vt:lpstr>P802.1Qdx - amendment PAR and CSD</vt:lpstr>
      <vt:lpstr>P802.1DU – new standard PAR and CSD</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1126</cp:revision>
  <cp:lastPrinted>2016-07-25T16:00:41Z</cp:lastPrinted>
  <dcterms:created xsi:type="dcterms:W3CDTF">2009-07-12T16:25:16Z</dcterms:created>
  <dcterms:modified xsi:type="dcterms:W3CDTF">2023-03-13T20:58:10Z</dcterms:modified>
  <cp:category/>
</cp:coreProperties>
</file>