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9"/>
  </p:notesMasterIdLst>
  <p:handoutMasterIdLst>
    <p:handoutMasterId r:id="rId20"/>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990" r:id="rId14"/>
    <p:sldId id="1042" r:id="rId15"/>
    <p:sldId id="256" r:id="rId16"/>
    <p:sldId id="965" r:id="rId17"/>
    <p:sldId id="985" r:id="rId1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3" d="100"/>
          <a:sy n="103" d="100"/>
        </p:scale>
        <p:origin x="534" y="6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doc.:IEEE802.15-23-0142r0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Plenary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281809692"/>
              </p:ext>
            </p:extLst>
          </p:nvPr>
        </p:nvGraphicFramePr>
        <p:xfrm>
          <a:off x="609600" y="18288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 (Lic-NB)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February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normAutofit fontScale="92500" lnSpcReduction="10000"/>
          </a:bodyPr>
          <a:lstStyle/>
          <a:p>
            <a:pPr lvl="1"/>
            <a:r>
              <a:rPr lang="en-US" dirty="0"/>
              <a:t>Outstanding items still needing contributions. Next round of contributions based on D0.4 when posted. </a:t>
            </a:r>
          </a:p>
          <a:p>
            <a:pPr lvl="2"/>
            <a:r>
              <a:rPr lang="en-US" dirty="0"/>
              <a:t>Mobility, filtering, Direct Peer to Peer, P-MP </a:t>
            </a:r>
          </a:p>
          <a:p>
            <a:pPr lvl="1"/>
            <a:r>
              <a:rPr lang="en-US" dirty="0"/>
              <a:t>Vishal will examine 802.15.4 for applicable functions to adopt for CSMA/CA</a:t>
            </a:r>
          </a:p>
          <a:p>
            <a:pPr lvl="1"/>
            <a:r>
              <a:rPr lang="en-US" dirty="0"/>
              <a:t>Need to describe behavior of station transition between DPP and Multipoint mode. </a:t>
            </a:r>
          </a:p>
          <a:p>
            <a:pPr lvl="1"/>
            <a:r>
              <a:rPr lang="en-US" dirty="0"/>
              <a:t>Harry will combine output materials into Draft D0.4 and put in Members Area</a:t>
            </a:r>
          </a:p>
          <a:p>
            <a:pPr lvl="2"/>
            <a:r>
              <a:rPr lang="en-US" dirty="0"/>
              <a:t>https://grouper.ieee.org/groups/802/15/private/Draft/TG16t/</a:t>
            </a:r>
          </a:p>
          <a:p>
            <a:pPr lvl="1"/>
            <a:r>
              <a:rPr lang="en-US" dirty="0"/>
              <a:t>Note that drafts are available to non-voters while on-site at IEEE802 meetings from http://ieee802.linespeed.io</a:t>
            </a:r>
          </a:p>
          <a:p>
            <a:pPr lvl="1"/>
            <a:endParaRPr lang="en-US" dirty="0"/>
          </a:p>
          <a:p>
            <a:pPr lvl="1"/>
            <a:endParaRPr lang="en-US" dirty="0"/>
          </a:p>
          <a:p>
            <a:pPr lvl="1"/>
            <a:r>
              <a:rPr lang="en-US" dirty="0"/>
              <a:t>Tim will check with Clint Powell to get draft access to all TG participants regardless of voting status.</a:t>
            </a:r>
          </a:p>
          <a:p>
            <a:pPr lvl="1"/>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Mar_2023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27755</TotalTime>
  <Words>1878</Words>
  <Application>Microsoft Office PowerPoint</Application>
  <PresentationFormat>Widescreen</PresentationFormat>
  <Paragraphs>209</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March 2023 Plenary</vt:lpstr>
      <vt:lpstr>Summary of TG16t progress February 2023</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663</cp:revision>
  <cp:lastPrinted>1998-02-10T13:28:06Z</cp:lastPrinted>
  <dcterms:created xsi:type="dcterms:W3CDTF">2020-01-06T16:34:14Z</dcterms:created>
  <dcterms:modified xsi:type="dcterms:W3CDTF">2023-03-12T21:58:32Z</dcterms:modified>
</cp:coreProperties>
</file>