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366" r:id="rId3"/>
    <p:sldId id="2372" r:id="rId4"/>
    <p:sldId id="290" r:id="rId5"/>
    <p:sldId id="2369" r:id="rId6"/>
    <p:sldId id="2376" r:id="rId7"/>
    <p:sldId id="2375" r:id="rId8"/>
    <p:sldId id="2370" r:id="rId9"/>
    <p:sldId id="287" r:id="rId10"/>
    <p:sldId id="2377" r:id="rId11"/>
    <p:sldId id="2371"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366"/>
            <p14:sldId id="2372"/>
            <p14:sldId id="290"/>
            <p14:sldId id="2369"/>
            <p14:sldId id="2376"/>
            <p14:sldId id="2375"/>
            <p14:sldId id="2370"/>
            <p14:sldId id="287"/>
            <p14:sldId id="2377"/>
          </p14:sldIdLst>
        </p14:section>
        <p14:section name="Closing Slide" id="{17524BA6-C3AC-EE4D-BA9D-E46A8CDB0646}">
          <p14:sldIdLst>
            <p14:sldId id="237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DDF15B-D358-457E-B984-41B0806DE719}" v="20" dt="2023-03-13T13:05:26.5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78" d="100"/>
          <a:sy n="78" d="100"/>
        </p:scale>
        <p:origin x="1094" y="91"/>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9CDDF15B-D358-457E-B984-41B0806DE719}"/>
    <pc:docChg chg="undo custSel addSld modSld modMainMaster">
      <pc:chgData name="Phil Beecher" userId="8e59e9d451c39ba5" providerId="LiveId" clId="{9CDDF15B-D358-457E-B984-41B0806DE719}" dt="2023-03-13T13:07:09.159" v="222" actId="20577"/>
      <pc:docMkLst>
        <pc:docMk/>
      </pc:docMkLst>
      <pc:sldChg chg="modSp mod">
        <pc:chgData name="Phil Beecher" userId="8e59e9d451c39ba5" providerId="LiveId" clId="{9CDDF15B-D358-457E-B984-41B0806DE719}" dt="2023-03-13T13:02:50.649" v="185" actId="1076"/>
        <pc:sldMkLst>
          <pc:docMk/>
          <pc:sldMk cId="0" sldId="259"/>
        </pc:sldMkLst>
        <pc:spChg chg="mod">
          <ac:chgData name="Phil Beecher" userId="8e59e9d451c39ba5" providerId="LiveId" clId="{9CDDF15B-D358-457E-B984-41B0806DE719}" dt="2023-03-13T13:02:50.649" v="185" actId="1076"/>
          <ac:spMkLst>
            <pc:docMk/>
            <pc:sldMk cId="0" sldId="259"/>
            <ac:spMk id="6" creationId="{F59EBCD5-D7B1-4150-8007-2DEC53B2A40A}"/>
          </ac:spMkLst>
        </pc:spChg>
        <pc:spChg chg="mod">
          <ac:chgData name="Phil Beecher" userId="8e59e9d451c39ba5" providerId="LiveId" clId="{9CDDF15B-D358-457E-B984-41B0806DE719}" dt="2023-03-12T18:02:34.936" v="35"/>
          <ac:spMkLst>
            <pc:docMk/>
            <pc:sldMk cId="0" sldId="259"/>
            <ac:spMk id="27651" creationId="{00000000-0000-0000-0000-000000000000}"/>
          </ac:spMkLst>
        </pc:spChg>
      </pc:sldChg>
      <pc:sldChg chg="addSp delSp modSp mod">
        <pc:chgData name="Phil Beecher" userId="8e59e9d451c39ba5" providerId="LiveId" clId="{9CDDF15B-D358-457E-B984-41B0806DE719}" dt="2023-03-13T13:03:37.663" v="198"/>
        <pc:sldMkLst>
          <pc:docMk/>
          <pc:sldMk cId="822775208" sldId="287"/>
        </pc:sldMkLst>
        <pc:spChg chg="mod">
          <ac:chgData name="Phil Beecher" userId="8e59e9d451c39ba5" providerId="LiveId" clId="{9CDDF15B-D358-457E-B984-41B0806DE719}" dt="2023-03-12T20:55:05.508" v="70" actId="6549"/>
          <ac:spMkLst>
            <pc:docMk/>
            <pc:sldMk cId="822775208" sldId="287"/>
            <ac:spMk id="3" creationId="{8A337E3F-2C54-47D6-B9F4-C7408CA692FF}"/>
          </ac:spMkLst>
        </pc:spChg>
        <pc:spChg chg="add mod">
          <ac:chgData name="Phil Beecher" userId="8e59e9d451c39ba5" providerId="LiveId" clId="{9CDDF15B-D358-457E-B984-41B0806DE719}" dt="2023-03-13T13:03:37.663" v="198"/>
          <ac:spMkLst>
            <pc:docMk/>
            <pc:sldMk cId="822775208" sldId="287"/>
            <ac:spMk id="4" creationId="{5C7CD5B4-AAEB-DB88-2130-1FFBA80E74DB}"/>
          </ac:spMkLst>
        </pc:spChg>
        <pc:spChg chg="del">
          <ac:chgData name="Phil Beecher" userId="8e59e9d451c39ba5" providerId="LiveId" clId="{9CDDF15B-D358-457E-B984-41B0806DE719}" dt="2023-03-13T13:03:36.731" v="197" actId="478"/>
          <ac:spMkLst>
            <pc:docMk/>
            <pc:sldMk cId="822775208" sldId="287"/>
            <ac:spMk id="5" creationId="{94711B1D-FCDD-4755-9D99-2CA74ED21E19}"/>
          </ac:spMkLst>
        </pc:spChg>
      </pc:sldChg>
      <pc:sldChg chg="addSp delSp modSp mod">
        <pc:chgData name="Phil Beecher" userId="8e59e9d451c39ba5" providerId="LiveId" clId="{9CDDF15B-D358-457E-B984-41B0806DE719}" dt="2023-03-13T13:03:08.343" v="189"/>
        <pc:sldMkLst>
          <pc:docMk/>
          <pc:sldMk cId="0" sldId="290"/>
        </pc:sldMkLst>
        <pc:spChg chg="add mod">
          <ac:chgData name="Phil Beecher" userId="8e59e9d451c39ba5" providerId="LiveId" clId="{9CDDF15B-D358-457E-B984-41B0806DE719}" dt="2023-03-13T13:03:08.343" v="189"/>
          <ac:spMkLst>
            <pc:docMk/>
            <pc:sldMk cId="0" sldId="290"/>
            <ac:spMk id="2" creationId="{113B82A9-745B-D741-BD25-F473F1C72CAF}"/>
          </ac:spMkLst>
        </pc:spChg>
        <pc:spChg chg="del">
          <ac:chgData name="Phil Beecher" userId="8e59e9d451c39ba5" providerId="LiveId" clId="{9CDDF15B-D358-457E-B984-41B0806DE719}" dt="2023-03-13T13:03:07.384" v="188" actId="478"/>
          <ac:spMkLst>
            <pc:docMk/>
            <pc:sldMk cId="0" sldId="290"/>
            <ac:spMk id="7" creationId="{6C8578AF-EC84-4B95-82A6-F2AE41B9CABA}"/>
          </ac:spMkLst>
        </pc:spChg>
      </pc:sldChg>
      <pc:sldChg chg="addSp modSp mod">
        <pc:chgData name="Phil Beecher" userId="8e59e9d451c39ba5" providerId="LiveId" clId="{9CDDF15B-D358-457E-B984-41B0806DE719}" dt="2023-03-13T13:05:59.615" v="210" actId="20577"/>
        <pc:sldMkLst>
          <pc:docMk/>
          <pc:sldMk cId="1968720319" sldId="2366"/>
        </pc:sldMkLst>
        <pc:spChg chg="add mod">
          <ac:chgData name="Phil Beecher" userId="8e59e9d451c39ba5" providerId="LiveId" clId="{9CDDF15B-D358-457E-B984-41B0806DE719}" dt="2023-03-13T13:02:56.247" v="186"/>
          <ac:spMkLst>
            <pc:docMk/>
            <pc:sldMk cId="1968720319" sldId="2366"/>
            <ac:spMk id="2" creationId="{5F328967-4BEE-E0AF-3B21-E8D99F67FD85}"/>
          </ac:spMkLst>
        </pc:spChg>
        <pc:spChg chg="mod">
          <ac:chgData name="Phil Beecher" userId="8e59e9d451c39ba5" providerId="LiveId" clId="{9CDDF15B-D358-457E-B984-41B0806DE719}" dt="2023-03-13T13:05:59.615" v="210" actId="20577"/>
          <ac:spMkLst>
            <pc:docMk/>
            <pc:sldMk cId="1968720319" sldId="2366"/>
            <ac:spMk id="3" creationId="{00000000-0000-0000-0000-000000000000}"/>
          </ac:spMkLst>
        </pc:spChg>
      </pc:sldChg>
      <pc:sldChg chg="addSp modSp">
        <pc:chgData name="Phil Beecher" userId="8e59e9d451c39ba5" providerId="LiveId" clId="{9CDDF15B-D358-457E-B984-41B0806DE719}" dt="2023-03-13T13:03:11.736" v="190"/>
        <pc:sldMkLst>
          <pc:docMk/>
          <pc:sldMk cId="0" sldId="2369"/>
        </pc:sldMkLst>
        <pc:spChg chg="add mod">
          <ac:chgData name="Phil Beecher" userId="8e59e9d451c39ba5" providerId="LiveId" clId="{9CDDF15B-D358-457E-B984-41B0806DE719}" dt="2023-03-13T13:03:11.736" v="190"/>
          <ac:spMkLst>
            <pc:docMk/>
            <pc:sldMk cId="0" sldId="2369"/>
            <ac:spMk id="3" creationId="{38839FE3-597B-A8DC-73EC-80287DF9613A}"/>
          </ac:spMkLst>
        </pc:spChg>
      </pc:sldChg>
      <pc:sldChg chg="addSp delSp modSp mod">
        <pc:chgData name="Phil Beecher" userId="8e59e9d451c39ba5" providerId="LiveId" clId="{9CDDF15B-D358-457E-B984-41B0806DE719}" dt="2023-03-13T13:03:31.350" v="196"/>
        <pc:sldMkLst>
          <pc:docMk/>
          <pc:sldMk cId="0" sldId="2370"/>
        </pc:sldMkLst>
        <pc:spChg chg="add mod">
          <ac:chgData name="Phil Beecher" userId="8e59e9d451c39ba5" providerId="LiveId" clId="{9CDDF15B-D358-457E-B984-41B0806DE719}" dt="2023-03-13T13:03:31.350" v="196"/>
          <ac:spMkLst>
            <pc:docMk/>
            <pc:sldMk cId="0" sldId="2370"/>
            <ac:spMk id="2" creationId="{9EC22D68-BECA-4229-6CE7-61837DCE9DEE}"/>
          </ac:spMkLst>
        </pc:spChg>
        <pc:spChg chg="del">
          <ac:chgData name="Phil Beecher" userId="8e59e9d451c39ba5" providerId="LiveId" clId="{9CDDF15B-D358-457E-B984-41B0806DE719}" dt="2023-03-13T13:03:30.445" v="195" actId="478"/>
          <ac:spMkLst>
            <pc:docMk/>
            <pc:sldMk cId="0" sldId="2370"/>
            <ac:spMk id="9" creationId="{45CE702C-6782-47F7-82E6-558D3DBD81E2}"/>
          </ac:spMkLst>
        </pc:spChg>
        <pc:spChg chg="mod">
          <ac:chgData name="Phil Beecher" userId="8e59e9d451c39ba5" providerId="LiveId" clId="{9CDDF15B-D358-457E-B984-41B0806DE719}" dt="2023-03-13T13:00:48.805" v="154" actId="20577"/>
          <ac:spMkLst>
            <pc:docMk/>
            <pc:sldMk cId="0" sldId="2370"/>
            <ac:spMk id="21510" creationId="{00000000-0000-0000-0000-000000000000}"/>
          </ac:spMkLst>
        </pc:spChg>
      </pc:sldChg>
      <pc:sldChg chg="addSp delSp modSp mod">
        <pc:chgData name="Phil Beecher" userId="8e59e9d451c39ba5" providerId="LiveId" clId="{9CDDF15B-D358-457E-B984-41B0806DE719}" dt="2023-03-13T13:03:49.328" v="200"/>
        <pc:sldMkLst>
          <pc:docMk/>
          <pc:sldMk cId="1145245371" sldId="2371"/>
        </pc:sldMkLst>
        <pc:spChg chg="add mod">
          <ac:chgData name="Phil Beecher" userId="8e59e9d451c39ba5" providerId="LiveId" clId="{9CDDF15B-D358-457E-B984-41B0806DE719}" dt="2023-03-13T13:03:49.328" v="200"/>
          <ac:spMkLst>
            <pc:docMk/>
            <pc:sldMk cId="1145245371" sldId="2371"/>
            <ac:spMk id="2" creationId="{E6F63772-5AAF-D200-7E96-373612CF933C}"/>
          </ac:spMkLst>
        </pc:spChg>
        <pc:spChg chg="del">
          <ac:chgData name="Phil Beecher" userId="8e59e9d451c39ba5" providerId="LiveId" clId="{9CDDF15B-D358-457E-B984-41B0806DE719}" dt="2023-03-13T13:03:48.402" v="199" actId="478"/>
          <ac:spMkLst>
            <pc:docMk/>
            <pc:sldMk cId="1145245371" sldId="2371"/>
            <ac:spMk id="9" creationId="{45CE702C-6782-47F7-82E6-558D3DBD81E2}"/>
          </ac:spMkLst>
        </pc:spChg>
        <pc:spChg chg="mod">
          <ac:chgData name="Phil Beecher" userId="8e59e9d451c39ba5" providerId="LiveId" clId="{9CDDF15B-D358-457E-B984-41B0806DE719}" dt="2023-03-13T12:58:14.904" v="94" actId="5793"/>
          <ac:spMkLst>
            <pc:docMk/>
            <pc:sldMk cId="1145245371" sldId="2371"/>
            <ac:spMk id="21510" creationId="{00000000-0000-0000-0000-000000000000}"/>
          </ac:spMkLst>
        </pc:spChg>
      </pc:sldChg>
      <pc:sldChg chg="addSp modSp">
        <pc:chgData name="Phil Beecher" userId="8e59e9d451c39ba5" providerId="LiveId" clId="{9CDDF15B-D358-457E-B984-41B0806DE719}" dt="2023-03-13T13:02:59.794" v="187"/>
        <pc:sldMkLst>
          <pc:docMk/>
          <pc:sldMk cId="3542181940" sldId="2372"/>
        </pc:sldMkLst>
        <pc:spChg chg="add mod">
          <ac:chgData name="Phil Beecher" userId="8e59e9d451c39ba5" providerId="LiveId" clId="{9CDDF15B-D358-457E-B984-41B0806DE719}" dt="2023-03-13T13:02:59.794" v="187"/>
          <ac:spMkLst>
            <pc:docMk/>
            <pc:sldMk cId="3542181940" sldId="2372"/>
            <ac:spMk id="5" creationId="{497F69E0-9BEA-3E4D-F35F-B2FE14574023}"/>
          </ac:spMkLst>
        </pc:spChg>
      </pc:sldChg>
      <pc:sldChg chg="addSp delSp modSp mod">
        <pc:chgData name="Phil Beecher" userId="8e59e9d451c39ba5" providerId="LiveId" clId="{9CDDF15B-D358-457E-B984-41B0806DE719}" dt="2023-03-13T13:03:24.913" v="194"/>
        <pc:sldMkLst>
          <pc:docMk/>
          <pc:sldMk cId="1944720935" sldId="2375"/>
        </pc:sldMkLst>
        <pc:spChg chg="del">
          <ac:chgData name="Phil Beecher" userId="8e59e9d451c39ba5" providerId="LiveId" clId="{9CDDF15B-D358-457E-B984-41B0806DE719}" dt="2023-03-13T13:03:23.885" v="193" actId="478"/>
          <ac:spMkLst>
            <pc:docMk/>
            <pc:sldMk cId="1944720935" sldId="2375"/>
            <ac:spMk id="4" creationId="{54B5912F-9049-0D96-D8AE-7F50C19C8A53}"/>
          </ac:spMkLst>
        </pc:spChg>
        <pc:spChg chg="add mod">
          <ac:chgData name="Phil Beecher" userId="8e59e9d451c39ba5" providerId="LiveId" clId="{9CDDF15B-D358-457E-B984-41B0806DE719}" dt="2023-03-12T18:08:21.961" v="57" actId="1076"/>
          <ac:spMkLst>
            <pc:docMk/>
            <pc:sldMk cId="1944720935" sldId="2375"/>
            <ac:spMk id="8" creationId="{22B3B621-5CD8-5120-C1AA-675C43E97102}"/>
          </ac:spMkLst>
        </pc:spChg>
        <pc:spChg chg="add mod">
          <ac:chgData name="Phil Beecher" userId="8e59e9d451c39ba5" providerId="LiveId" clId="{9CDDF15B-D358-457E-B984-41B0806DE719}" dt="2023-03-13T13:03:24.913" v="194"/>
          <ac:spMkLst>
            <pc:docMk/>
            <pc:sldMk cId="1944720935" sldId="2375"/>
            <ac:spMk id="9" creationId="{314552DC-C13A-A57E-256A-84A1CA486DF9}"/>
          </ac:spMkLst>
        </pc:spChg>
        <pc:spChg chg="mod ord">
          <ac:chgData name="Phil Beecher" userId="8e59e9d451c39ba5" providerId="LiveId" clId="{9CDDF15B-D358-457E-B984-41B0806DE719}" dt="2023-03-12T18:07:54.150" v="54" actId="1076"/>
          <ac:spMkLst>
            <pc:docMk/>
            <pc:sldMk cId="1944720935" sldId="2375"/>
            <ac:spMk id="10" creationId="{02B1D539-4F46-9315-FC85-568F229C68EC}"/>
          </ac:spMkLst>
        </pc:spChg>
        <pc:spChg chg="mod ord">
          <ac:chgData name="Phil Beecher" userId="8e59e9d451c39ba5" providerId="LiveId" clId="{9CDDF15B-D358-457E-B984-41B0806DE719}" dt="2023-03-12T18:07:59.620" v="55" actId="1076"/>
          <ac:spMkLst>
            <pc:docMk/>
            <pc:sldMk cId="1944720935" sldId="2375"/>
            <ac:spMk id="11" creationId="{53180258-1EFD-8D49-76FA-51C685316D65}"/>
          </ac:spMkLst>
        </pc:spChg>
        <pc:graphicFrameChg chg="add del mod">
          <ac:chgData name="Phil Beecher" userId="8e59e9d451c39ba5" providerId="LiveId" clId="{9CDDF15B-D358-457E-B984-41B0806DE719}" dt="2023-03-12T18:05:08.465" v="38"/>
          <ac:graphicFrameMkLst>
            <pc:docMk/>
            <pc:sldMk cId="1944720935" sldId="2375"/>
            <ac:graphicFrameMk id="2" creationId="{7A20AF71-3120-1811-3CE3-9AFDC8C486EB}"/>
          </ac:graphicFrameMkLst>
        </pc:graphicFrameChg>
        <pc:graphicFrameChg chg="add del mod">
          <ac:chgData name="Phil Beecher" userId="8e59e9d451c39ba5" providerId="LiveId" clId="{9CDDF15B-D358-457E-B984-41B0806DE719}" dt="2023-03-12T18:06:07.631" v="42"/>
          <ac:graphicFrameMkLst>
            <pc:docMk/>
            <pc:sldMk cId="1944720935" sldId="2375"/>
            <ac:graphicFrameMk id="3" creationId="{EAC6C81D-7572-5AF4-EF7E-9070F4F77698}"/>
          </ac:graphicFrameMkLst>
        </pc:graphicFrameChg>
        <pc:graphicFrameChg chg="del">
          <ac:chgData name="Phil Beecher" userId="8e59e9d451c39ba5" providerId="LiveId" clId="{9CDDF15B-D358-457E-B984-41B0806DE719}" dt="2023-03-12T18:05:01.956" v="36" actId="478"/>
          <ac:graphicFrameMkLst>
            <pc:docMk/>
            <pc:sldMk cId="1944720935" sldId="2375"/>
            <ac:graphicFrameMk id="6" creationId="{B90BD4A5-8453-FFED-D155-708B152F8E58}"/>
          </ac:graphicFrameMkLst>
        </pc:graphicFrameChg>
        <pc:picChg chg="add mod">
          <ac:chgData name="Phil Beecher" userId="8e59e9d451c39ba5" providerId="LiveId" clId="{9CDDF15B-D358-457E-B984-41B0806DE719}" dt="2023-03-12T18:06:49.681" v="50" actId="1076"/>
          <ac:picMkLst>
            <pc:docMk/>
            <pc:sldMk cId="1944720935" sldId="2375"/>
            <ac:picMk id="7" creationId="{9DAF9F98-E57C-4345-7E62-57E6758DD874}"/>
          </ac:picMkLst>
        </pc:picChg>
      </pc:sldChg>
      <pc:sldChg chg="addSp delSp modSp mod">
        <pc:chgData name="Phil Beecher" userId="8e59e9d451c39ba5" providerId="LiveId" clId="{9CDDF15B-D358-457E-B984-41B0806DE719}" dt="2023-03-13T13:03:17.871" v="192"/>
        <pc:sldMkLst>
          <pc:docMk/>
          <pc:sldMk cId="563573593" sldId="2376"/>
        </pc:sldMkLst>
        <pc:spChg chg="add mod">
          <ac:chgData name="Phil Beecher" userId="8e59e9d451c39ba5" providerId="LiveId" clId="{9CDDF15B-D358-457E-B984-41B0806DE719}" dt="2023-03-13T13:03:17.871" v="192"/>
          <ac:spMkLst>
            <pc:docMk/>
            <pc:sldMk cId="563573593" sldId="2376"/>
            <ac:spMk id="4" creationId="{371F7736-CCF8-1584-F6F8-74BAA55C3D5C}"/>
          </ac:spMkLst>
        </pc:spChg>
        <pc:spChg chg="del">
          <ac:chgData name="Phil Beecher" userId="8e59e9d451c39ba5" providerId="LiveId" clId="{9CDDF15B-D358-457E-B984-41B0806DE719}" dt="2023-03-13T13:03:16.924" v="191" actId="478"/>
          <ac:spMkLst>
            <pc:docMk/>
            <pc:sldMk cId="563573593" sldId="2376"/>
            <ac:spMk id="8" creationId="{233DD69B-EADE-4275-AFE1-0A862B870C50}"/>
          </ac:spMkLst>
        </pc:spChg>
      </pc:sldChg>
      <pc:sldChg chg="modSp add mod">
        <pc:chgData name="Phil Beecher" userId="8e59e9d451c39ba5" providerId="LiveId" clId="{9CDDF15B-D358-457E-B984-41B0806DE719}" dt="2023-03-13T13:07:09.159" v="222" actId="20577"/>
        <pc:sldMkLst>
          <pc:docMk/>
          <pc:sldMk cId="1450429721" sldId="2377"/>
        </pc:sldMkLst>
        <pc:spChg chg="mod">
          <ac:chgData name="Phil Beecher" userId="8e59e9d451c39ba5" providerId="LiveId" clId="{9CDDF15B-D358-457E-B984-41B0806DE719}" dt="2023-03-13T13:02:18.039" v="183" actId="121"/>
          <ac:spMkLst>
            <pc:docMk/>
            <pc:sldMk cId="1450429721" sldId="2377"/>
            <ac:spMk id="9" creationId="{45CE702C-6782-47F7-82E6-558D3DBD81E2}"/>
          </ac:spMkLst>
        </pc:spChg>
        <pc:spChg chg="mod">
          <ac:chgData name="Phil Beecher" userId="8e59e9d451c39ba5" providerId="LiveId" clId="{9CDDF15B-D358-457E-B984-41B0806DE719}" dt="2023-03-13T13:07:09.159" v="222" actId="20577"/>
          <ac:spMkLst>
            <pc:docMk/>
            <pc:sldMk cId="1450429721" sldId="2377"/>
            <ac:spMk id="21509" creationId="{00000000-0000-0000-0000-000000000000}"/>
          </ac:spMkLst>
        </pc:spChg>
        <pc:spChg chg="mod">
          <ac:chgData name="Phil Beecher" userId="8e59e9d451c39ba5" providerId="LiveId" clId="{9CDDF15B-D358-457E-B984-41B0806DE719}" dt="2023-03-13T13:01:57.182" v="181" actId="20577"/>
          <ac:spMkLst>
            <pc:docMk/>
            <pc:sldMk cId="1450429721" sldId="2377"/>
            <ac:spMk id="21510" creationId="{00000000-0000-0000-0000-000000000000}"/>
          </ac:spMkLst>
        </pc:spChg>
      </pc:sldChg>
      <pc:sldMasterChg chg="modSldLayout">
        <pc:chgData name="Phil Beecher" userId="8e59e9d451c39ba5" providerId="LiveId" clId="{9CDDF15B-D358-457E-B984-41B0806DE719}" dt="2023-03-12T18:01:31.874" v="3"/>
        <pc:sldMasterMkLst>
          <pc:docMk/>
          <pc:sldMasterMk cId="0" sldId="2147483648"/>
        </pc:sldMasterMkLst>
        <pc:sldLayoutChg chg="addSp delSp modSp mod">
          <pc:chgData name="Phil Beecher" userId="8e59e9d451c39ba5" providerId="LiveId" clId="{9CDDF15B-D358-457E-B984-41B0806DE719}" dt="2023-03-12T18:01:25.812" v="1"/>
          <pc:sldLayoutMkLst>
            <pc:docMk/>
            <pc:sldMasterMk cId="0" sldId="2147483648"/>
            <pc:sldLayoutMk cId="1805820781" sldId="2147483654"/>
          </pc:sldLayoutMkLst>
          <pc:spChg chg="add mod">
            <ac:chgData name="Phil Beecher" userId="8e59e9d451c39ba5" providerId="LiveId" clId="{9CDDF15B-D358-457E-B984-41B0806DE719}" dt="2023-03-12T18:01:25.812" v="1"/>
            <ac:spMkLst>
              <pc:docMk/>
              <pc:sldMasterMk cId="0" sldId="2147483648"/>
              <pc:sldLayoutMk cId="1805820781" sldId="2147483654"/>
              <ac:spMk id="3" creationId="{5C13CC33-2033-9EF6-9D68-DA26E20C07D3}"/>
            </ac:spMkLst>
          </pc:spChg>
          <pc:spChg chg="del">
            <ac:chgData name="Phil Beecher" userId="8e59e9d451c39ba5" providerId="LiveId" clId="{9CDDF15B-D358-457E-B984-41B0806DE719}" dt="2023-03-12T18:01:14.940" v="0" actId="478"/>
            <ac:spMkLst>
              <pc:docMk/>
              <pc:sldMasterMk cId="0" sldId="2147483648"/>
              <pc:sldLayoutMk cId="1805820781" sldId="2147483654"/>
              <ac:spMk id="4" creationId="{00000000-0000-0000-0000-000000000000}"/>
            </ac:spMkLst>
          </pc:spChg>
        </pc:sldLayoutChg>
        <pc:sldLayoutChg chg="addSp delSp modSp mod">
          <pc:chgData name="Phil Beecher" userId="8e59e9d451c39ba5" providerId="LiveId" clId="{9CDDF15B-D358-457E-B984-41B0806DE719}" dt="2023-03-12T18:01:31.874" v="3"/>
          <pc:sldLayoutMkLst>
            <pc:docMk/>
            <pc:sldMasterMk cId="0" sldId="2147483648"/>
            <pc:sldLayoutMk cId="564718714" sldId="2147483655"/>
          </pc:sldLayoutMkLst>
          <pc:spChg chg="add mod">
            <ac:chgData name="Phil Beecher" userId="8e59e9d451c39ba5" providerId="LiveId" clId="{9CDDF15B-D358-457E-B984-41B0806DE719}" dt="2023-03-12T18:01:31.874" v="3"/>
            <ac:spMkLst>
              <pc:docMk/>
              <pc:sldMasterMk cId="0" sldId="2147483648"/>
              <pc:sldLayoutMk cId="564718714" sldId="2147483655"/>
              <ac:spMk id="2" creationId="{C58AAC64-B14F-3DEE-BCB4-E7E23D517354}"/>
            </ac:spMkLst>
          </pc:spChg>
          <pc:spChg chg="del">
            <ac:chgData name="Phil Beecher" userId="8e59e9d451c39ba5" providerId="LiveId" clId="{9CDDF15B-D358-457E-B984-41B0806DE719}" dt="2023-03-12T18:01:30.921" v="2" actId="478"/>
            <ac:spMkLst>
              <pc:docMk/>
              <pc:sldMasterMk cId="0" sldId="2147483648"/>
              <pc:sldLayoutMk cId="564718714" sldId="2147483655"/>
              <ac:spMk id="3"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93687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23</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387350" y="701675"/>
            <a:ext cx="6164263"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812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802.15-23-0138-00-0mag</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March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23/15-23-0083-00-0mag-project-task-list.xls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732be71f-e82d-472d-bf2d-059ca6106a28/regProcessStep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3/15-23-0083-00-0mag-project-task-list.xlsx"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www.ieee802.org/1/files/public/docs2023/dx-draft-CSD-0123-v01.pdf" TargetMode="External"/><Relationship Id="rId3" Type="http://schemas.openxmlformats.org/officeDocument/2006/relationships/hyperlink" Target="https://www.ieee802.org/1/files/public/docs2023/dm-draft-PAR-modification-0123-v01.pdf" TargetMode="External"/><Relationship Id="rId7" Type="http://schemas.openxmlformats.org/officeDocument/2006/relationships/hyperlink" Target="https://www.ieee802.org/1/files/public/docs2023/dx-draft-PAR-0123-v01.pdf" TargetMode="External"/><Relationship Id="rId12" Type="http://schemas.openxmlformats.org/officeDocument/2006/relationships/hyperlink" Target="https://mentor.ieee.org/802.15/dcn/23/15-23-0041-02-0017-draft-csd.docx" TargetMode="External"/><Relationship Id="rId2" Type="http://schemas.openxmlformats.org/officeDocument/2006/relationships/hyperlink" Target="https://protect2.fireeye.com/v1/url?k=31323334-501d5122-313273af-454445555731-5b71d938202925cb&amp;q=1&amp;e=3ce7bd91-7b15-445d-bcbf-04d2367d3f9b&amp;u=https%3A%2F%2Fwww.ieee802.org%2F1%2Ffiles%2Fpublic%2Fdocs2023%2Fmaint-draft-cs-2020-cor1-PAR-modification-0123-v02.pdf" TargetMode="External"/><Relationship Id="rId1" Type="http://schemas.openxmlformats.org/officeDocument/2006/relationships/slideLayout" Target="../slideLayouts/slideLayout2.xml"/><Relationship Id="rId6" Type="http://schemas.openxmlformats.org/officeDocument/2006/relationships/hyperlink" Target="https://www.ieee802.org/1/files/public/docs2023/dt-draft-CSD-modification-0123-v01.pdf" TargetMode="External"/><Relationship Id="rId11" Type="http://schemas.openxmlformats.org/officeDocument/2006/relationships/hyperlink" Target="https://mentor.ieee.org/802.15/dcn/23/15-23-0040-00-0017-propsed-par-for-task-group-privacy.pdf" TargetMode="External"/><Relationship Id="rId5" Type="http://schemas.openxmlformats.org/officeDocument/2006/relationships/hyperlink" Target="https://www.ieee802.org/1/files/public/docs2023/dt-draft-PAR-modification-0123-v01.pdf" TargetMode="External"/><Relationship Id="rId10" Type="http://schemas.openxmlformats.org/officeDocument/2006/relationships/hyperlink" Target="https://www.ieee802.org/1/files/public/docs2023/du-draft-CSD-0123-v01.pdf" TargetMode="External"/><Relationship Id="rId4" Type="http://schemas.openxmlformats.org/officeDocument/2006/relationships/hyperlink" Target="https://www.ieee802.org/1/files/public/docs2023/dm-draft-CSD-modification-0123-v01.pdf" TargetMode="External"/><Relationship Id="rId9" Type="http://schemas.openxmlformats.org/officeDocument/2006/relationships/hyperlink" Target="https://www.ieee802.org/1/files/public/docs2023/du-draft-PAR-0123-v0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SC Maintenance Opening / Closing Report for March 2023 Plenary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12 March 2023</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SCM Report for March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Report for the March 2023 Session</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a:latin typeface="Calibri" panose="020F0502020204030204" pitchFamily="34" charset="0"/>
                <a:ea typeface="ＭＳ Ｐゴシック" charset="0"/>
                <a:cs typeface="Calibri" panose="020F0502020204030204" pitchFamily="34" charset="0"/>
              </a:rPr>
              <a:t>SCM other items</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endParaRPr lang="en-US" sz="2000" dirty="0">
              <a:latin typeface="Calibri" panose="020F0502020204030204" pitchFamily="34" charset="0"/>
              <a:cs typeface="Calibri" panose="020F0502020204030204" pitchFamily="34" charset="0"/>
            </a:endParaRP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Change requests for Operations Manual - none</a:t>
            </a:r>
          </a:p>
          <a:p>
            <a:pPr marL="342900" lvl="2" indent="-342900">
              <a:spcAft>
                <a:spcPts val="600"/>
              </a:spcAft>
              <a:buFont typeface="Arial" panose="020B0604020202020204" pitchFamily="34" charset="0"/>
              <a:buChar char="•"/>
            </a:pPr>
            <a:r>
              <a:rPr lang="en-US" sz="2400" dirty="0">
                <a:latin typeface="Calibri" panose="020F0502020204030204" pitchFamily="34" charset="0"/>
                <a:cs typeface="Calibri" panose="020F0502020204030204" pitchFamily="34" charset="0"/>
              </a:rPr>
              <a:t>Review Project Action Items - </a:t>
            </a:r>
            <a:r>
              <a:rPr lang="en-US" sz="2400" dirty="0">
                <a:latin typeface="Calibri" panose="020F0502020204030204" pitchFamily="34" charset="0"/>
                <a:cs typeface="Calibri" panose="020F0502020204030204" pitchFamily="34" charset="0"/>
                <a:hlinkClick r:id="rId3"/>
              </a:rPr>
              <a:t>https://mentor.ieee.org/802.15/dcn/23/15-23-0083-00-0mag-project-task-list.xlsx</a:t>
            </a:r>
            <a:endParaRPr lang="en-US" sz="2400" dirty="0">
              <a:latin typeface="Calibri" panose="020F0502020204030204" pitchFamily="34" charset="0"/>
              <a:cs typeface="Calibri" panose="020F0502020204030204" pitchFamily="34" charset="0"/>
            </a:endParaRPr>
          </a:p>
        </p:txBody>
      </p:sp>
      <p:sp>
        <p:nvSpPr>
          <p:cNvPr id="9" name="Footer Placeholder 2">
            <a:extLst>
              <a:ext uri="{FF2B5EF4-FFF2-40B4-BE49-F238E27FC236}">
                <a16:creationId xmlns:a16="http://schemas.microsoft.com/office/drawing/2014/main" id="{45CE702C-6782-47F7-82E6-558D3DBD81E2}"/>
              </a:ext>
            </a:extLst>
          </p:cNvPr>
          <p:cNvSpPr>
            <a:spLocks noGrp="1"/>
          </p:cNvSpPr>
          <p:nvPr>
            <p:ph type="ftr" sz="quarter" idx="11"/>
          </p:nvPr>
        </p:nvSpPr>
        <p:spPr>
          <a:xfrm>
            <a:off x="8458200" y="6535480"/>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450429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9" name="Rectangle 2"/>
          <p:cNvSpPr>
            <a:spLocks noGrp="1" noChangeArrowheads="1"/>
          </p:cNvSpPr>
          <p:nvPr>
            <p:ph type="title" idx="4294967295"/>
          </p:nvPr>
        </p:nvSpPr>
        <p:spPr>
          <a:xfrm>
            <a:off x="2057400" y="457200"/>
            <a:ext cx="7772400" cy="762000"/>
          </a:xfrm>
        </p:spPr>
        <p:txBody>
          <a:bodyPr/>
          <a:lstStyle/>
          <a:p>
            <a:r>
              <a:rPr lang="en-US" b="1" dirty="0">
                <a:latin typeface="Calibri" panose="020F0502020204030204" pitchFamily="34" charset="0"/>
                <a:ea typeface="ＭＳ Ｐゴシック" charset="0"/>
                <a:cs typeface="Calibri" panose="020F0502020204030204" pitchFamily="34" charset="0"/>
              </a:rPr>
              <a:t>SC Meeting Achievements</a:t>
            </a:r>
            <a:endParaRPr lang="en-US" sz="28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52400" y="1219200"/>
            <a:ext cx="115824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457200" lvl="2" indent="-457200">
              <a:spcAft>
                <a:spcPts val="600"/>
              </a:spcAft>
              <a:buFont typeface="+mj-lt"/>
              <a:buAutoNum type="arabicPeriod"/>
            </a:pPr>
            <a:r>
              <a:rPr lang="en-US" sz="2800" dirty="0">
                <a:latin typeface="Calibri" panose="020F0502020204030204" pitchFamily="34" charset="0"/>
                <a:cs typeface="Calibri" panose="020F0502020204030204" pitchFamily="34" charset="0"/>
              </a:rPr>
              <a:t>Reviewed PARs from 802.1</a:t>
            </a:r>
          </a:p>
          <a:p>
            <a:pPr marL="457200" lvl="2" indent="-457200">
              <a:spcAft>
                <a:spcPts val="600"/>
              </a:spcAft>
              <a:buFont typeface="+mj-lt"/>
              <a:buAutoNum type="arabicPeriod"/>
            </a:pPr>
            <a:r>
              <a:rPr lang="en-US" sz="2800" dirty="0">
                <a:latin typeface="Calibri" panose="020F0502020204030204" pitchFamily="34" charset="0"/>
                <a:cs typeface="Calibri" panose="020F0502020204030204" pitchFamily="34" charset="0"/>
              </a:rPr>
              <a:t>… </a:t>
            </a:r>
            <a:r>
              <a:rPr lang="en-US" sz="2800" dirty="0">
                <a:latin typeface="Calibri" panose="020F0502020204030204" pitchFamily="34" charset="0"/>
                <a:cs typeface="Calibri" panose="020F0502020204030204" pitchFamily="34" charset="0"/>
                <a:sym typeface="Wingdings" panose="05000000000000000000" pitchFamily="2" charset="2"/>
              </a:rPr>
              <a:t> </a:t>
            </a:r>
            <a:endParaRPr lang="en-US" sz="28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E6F63772-5AAF-D200-7E96-373612CF933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145245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the registration link here: </a:t>
            </a:r>
          </a:p>
          <a:p>
            <a:pPr marL="0" indent="0">
              <a:buNone/>
            </a:pPr>
            <a:r>
              <a:rPr lang="en-US" sz="2000" dirty="0">
                <a:hlinkClick r:id="rId2"/>
              </a:rPr>
              <a:t>https://web.cvent.com/event/732be71f-e82d-472d-bf2d-059ca6106a28/regProcessStep1</a:t>
            </a:r>
            <a:r>
              <a:rPr lang="en-US" sz="20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
        <p:nvSpPr>
          <p:cNvPr id="2" name="Footer Placeholder 2">
            <a:extLst>
              <a:ext uri="{FF2B5EF4-FFF2-40B4-BE49-F238E27FC236}">
                <a16:creationId xmlns:a16="http://schemas.microsoft.com/office/drawing/2014/main" id="{5F328967-4BEE-E0AF-3B21-E8D99F67FD85}"/>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GB" dirty="0"/>
          </a:p>
        </p:txBody>
      </p:sp>
      <p:sp>
        <p:nvSpPr>
          <p:cNvPr id="5" name="Footer Placeholder 2">
            <a:extLst>
              <a:ext uri="{FF2B5EF4-FFF2-40B4-BE49-F238E27FC236}">
                <a16:creationId xmlns:a16="http://schemas.microsoft.com/office/drawing/2014/main" id="{497F69E0-9BEA-3E4D-F35F-B2FE14574023}"/>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SC Maintenance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a:defRPr/>
            </a:pPr>
            <a:r>
              <a:rPr lang="en-US" sz="2400" dirty="0">
                <a:latin typeface="Calibri" panose="020F0502020204030204" pitchFamily="34" charset="0"/>
                <a:cs typeface="Calibri" panose="020F0502020204030204" pitchFamily="34" charset="0"/>
              </a:rPr>
              <a:t>Registration is required to attend this meeting, follow the registration link for the July Plenary:</a:t>
            </a:r>
          </a:p>
          <a:p>
            <a:pPr marL="400050" lvl="1" indent="0">
              <a:buNone/>
              <a:defRPr/>
            </a:pPr>
            <a:r>
              <a:rPr lang="en-US" sz="2000" dirty="0">
                <a:latin typeface="Calibri" panose="020F0502020204030204" pitchFamily="34" charset="0"/>
                <a:cs typeface="Calibri" panose="020F0502020204030204" pitchFamily="34" charset="0"/>
              </a:rPr>
              <a:t>https://grouper.ieee.org/groups/802/15/pub/Meeting_Plan.html</a:t>
            </a:r>
            <a:endParaRPr lang="en-US" sz="2400" dirty="0">
              <a:latin typeface="Calibri" panose="020F0502020204030204" pitchFamily="34" charset="0"/>
              <a:cs typeface="Calibri" panose="020F0502020204030204" pitchFamily="34" charset="0"/>
            </a:endParaRPr>
          </a:p>
          <a:p>
            <a:pPr>
              <a:defRPr/>
            </a:pPr>
            <a:r>
              <a:rPr lang="en-US" sz="2400" dirty="0">
                <a:latin typeface="Calibri" panose="020F0502020204030204" pitchFamily="34" charset="0"/>
                <a:cs typeface="Calibri" panose="020F0502020204030204" pitchFamily="34" charset="0"/>
              </a:rPr>
              <a:t>Please register your attendance for voting credit:</a:t>
            </a:r>
          </a:p>
          <a:p>
            <a:pPr marL="400050" lvl="1" indent="0">
              <a:buNone/>
              <a:defRPr/>
            </a:pPr>
            <a:r>
              <a:rPr lang="en-US" sz="2000" dirty="0">
                <a:latin typeface="Calibri" panose="020F0502020204030204" pitchFamily="34" charset="0"/>
                <a:cs typeface="Calibri" panose="020F0502020204030204" pitchFamily="34" charset="0"/>
                <a:hlinkClick r:id="rId2"/>
              </a:rPr>
              <a:t>https://imat.ieee.org/attendance</a:t>
            </a:r>
            <a:endParaRPr lang="en-US" sz="2000" dirty="0">
              <a:latin typeface="Calibri" panose="020F0502020204030204" pitchFamily="34" charset="0"/>
              <a:cs typeface="Calibri" panose="020F0502020204030204" pitchFamily="34" charset="0"/>
            </a:endParaRPr>
          </a:p>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4</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6</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1D38A657-4B4B-1840-51FC-B06EF05047D0}"/>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pic>
        <p:nvPicPr>
          <p:cNvPr id="7" name="Picture 6">
            <a:extLst>
              <a:ext uri="{FF2B5EF4-FFF2-40B4-BE49-F238E27FC236}">
                <a16:creationId xmlns:a16="http://schemas.microsoft.com/office/drawing/2014/main" id="{9DAF9F98-E57C-4345-7E62-57E6758DD874}"/>
              </a:ext>
            </a:extLst>
          </p:cNvPr>
          <p:cNvPicPr>
            <a:picLocks noChangeAspect="1"/>
          </p:cNvPicPr>
          <p:nvPr/>
        </p:nvPicPr>
        <p:blipFill>
          <a:blip r:embed="rId2"/>
          <a:stretch>
            <a:fillRect/>
          </a:stretch>
        </p:blipFill>
        <p:spPr>
          <a:xfrm>
            <a:off x="1688100" y="466100"/>
            <a:ext cx="8382000" cy="5925799"/>
          </a:xfrm>
          <a:prstGeom prst="rect">
            <a:avLst/>
          </a:prstGeom>
        </p:spPr>
      </p:pic>
      <p:sp>
        <p:nvSpPr>
          <p:cNvPr id="10" name="Oval 9">
            <a:extLst>
              <a:ext uri="{FF2B5EF4-FFF2-40B4-BE49-F238E27FC236}">
                <a16:creationId xmlns:a16="http://schemas.microsoft.com/office/drawing/2014/main" id="{02B1D539-4F46-9315-FC85-568F229C68EC}"/>
              </a:ext>
            </a:extLst>
          </p:cNvPr>
          <p:cNvSpPr/>
          <p:nvPr/>
        </p:nvSpPr>
        <p:spPr bwMode="auto">
          <a:xfrm>
            <a:off x="3352800" y="3657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11" name="Oval 10">
            <a:extLst>
              <a:ext uri="{FF2B5EF4-FFF2-40B4-BE49-F238E27FC236}">
                <a16:creationId xmlns:a16="http://schemas.microsoft.com/office/drawing/2014/main" id="{53180258-1EFD-8D49-76FA-51C685316D65}"/>
              </a:ext>
            </a:extLst>
          </p:cNvPr>
          <p:cNvSpPr/>
          <p:nvPr/>
        </p:nvSpPr>
        <p:spPr bwMode="auto">
          <a:xfrm>
            <a:off x="4724400" y="3657600"/>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8" name="Oval 7">
            <a:extLst>
              <a:ext uri="{FF2B5EF4-FFF2-40B4-BE49-F238E27FC236}">
                <a16:creationId xmlns:a16="http://schemas.microsoft.com/office/drawing/2014/main" id="{22B3B621-5CD8-5120-C1AA-675C43E97102}"/>
              </a:ext>
            </a:extLst>
          </p:cNvPr>
          <p:cNvSpPr/>
          <p:nvPr/>
        </p:nvSpPr>
        <p:spPr bwMode="auto">
          <a:xfrm>
            <a:off x="7463618" y="3660058"/>
            <a:ext cx="838200" cy="609600"/>
          </a:xfrm>
          <a:prstGeom prst="ellipse">
            <a:avLst/>
          </a:prstGeom>
          <a:noFill/>
          <a:ln w="381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chemeClr val="tx1"/>
              </a:solidFill>
              <a:effectLst/>
              <a:latin typeface="Times New Roman" pitchFamily="-109" charset="0"/>
            </a:endParaRPr>
          </a:p>
        </p:txBody>
      </p:sp>
      <p:sp>
        <p:nvSpPr>
          <p:cNvPr id="9" name="Footer Placeholder 2">
            <a:extLst>
              <a:ext uri="{FF2B5EF4-FFF2-40B4-BE49-F238E27FC236}">
                <a16:creationId xmlns:a16="http://schemas.microsoft.com/office/drawing/2014/main" id="{314552DC-C13A-A57E-256A-84A1CA486DF9}"/>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194472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9" name="Rectangle 2"/>
          <p:cNvSpPr>
            <a:spLocks noGrp="1" noChangeArrowheads="1"/>
          </p:cNvSpPr>
          <p:nvPr>
            <p:ph type="title" idx="4294967295"/>
          </p:nvPr>
        </p:nvSpPr>
        <p:spPr>
          <a:xfrm>
            <a:off x="1980199" y="382587"/>
            <a:ext cx="7772400" cy="762000"/>
          </a:xfrm>
        </p:spPr>
        <p:txBody>
          <a:bodyPr/>
          <a:lstStyle/>
          <a:p>
            <a:r>
              <a:rPr lang="en-US" sz="3200" b="1" dirty="0">
                <a:latin typeface="Calibri" panose="020F0502020204030204" pitchFamily="34" charset="0"/>
                <a:ea typeface="ＭＳ Ｐゴシック" charset="0"/>
                <a:cs typeface="Calibri" panose="020F0502020204030204" pitchFamily="34" charset="0"/>
              </a:rPr>
              <a:t>SC Meeting Objectives – Agenda</a:t>
            </a:r>
            <a:endParaRPr lang="en-US" sz="3200" dirty="0">
              <a:latin typeface="Calibri" panose="020F0502020204030204" pitchFamily="34" charset="0"/>
              <a:ea typeface="ＭＳ Ｐゴシック" charset="0"/>
              <a:cs typeface="Calibri" panose="020F0502020204030204" pitchFamily="34" charset="0"/>
            </a:endParaRPr>
          </a:p>
        </p:txBody>
      </p:sp>
      <p:sp>
        <p:nvSpPr>
          <p:cNvPr id="21510" name="Rectangle 5"/>
          <p:cNvSpPr>
            <a:spLocks noChangeArrowheads="1"/>
          </p:cNvSpPr>
          <p:nvPr/>
        </p:nvSpPr>
        <p:spPr bwMode="auto">
          <a:xfrm>
            <a:off x="1752601" y="990600"/>
            <a:ext cx="8665845" cy="502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t"/>
          <a:lstStyle/>
          <a:p>
            <a:pPr marL="0" lvl="2">
              <a:spcAft>
                <a:spcPts val="600"/>
              </a:spcAft>
            </a:pPr>
            <a:r>
              <a:rPr lang="en-US" sz="2000" b="1" dirty="0">
                <a:latin typeface="Calibri" panose="020F0502020204030204" pitchFamily="34" charset="0"/>
                <a:cs typeface="Calibri" panose="020F0502020204030204" pitchFamily="34" charset="0"/>
              </a:rPr>
              <a:t>March 13/14,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Policy and Procedure</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Approve Agenda</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802 PAR Requests</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sym typeface="Wingdings" panose="05000000000000000000" pitchFamily="2" charset="2"/>
              </a:rPr>
              <a:t>Recess</a:t>
            </a:r>
          </a:p>
          <a:p>
            <a:pPr marL="0" lvl="2">
              <a:spcAft>
                <a:spcPts val="600"/>
              </a:spcAft>
            </a:pPr>
            <a:r>
              <a:rPr lang="en-US" sz="2000" b="1" dirty="0">
                <a:latin typeface="Calibri" panose="020F0502020204030204" pitchFamily="34" charset="0"/>
                <a:cs typeface="Calibri" panose="020F0502020204030204" pitchFamily="34" charset="0"/>
                <a:sym typeface="Wingdings" panose="05000000000000000000" pitchFamily="2" charset="2"/>
              </a:rPr>
              <a:t>March 15, 2022</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any change requests for Operations Manual</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Review Project Action Items - </a:t>
            </a:r>
            <a:r>
              <a:rPr lang="en-US" sz="2000" dirty="0">
                <a:latin typeface="Calibri" panose="020F0502020204030204" pitchFamily="34" charset="0"/>
                <a:cs typeface="Calibri" panose="020F0502020204030204" pitchFamily="34" charset="0"/>
                <a:hlinkClick r:id="rId3"/>
              </a:rPr>
              <a:t>https://mentor.ieee.org/802.15/dcn/23/15-23-0083-00-0mag-project-task-list.xlsx</a:t>
            </a:r>
            <a:endParaRPr lang="en-US" sz="2000" dirty="0">
              <a:latin typeface="Calibri" panose="020F0502020204030204" pitchFamily="34" charset="0"/>
              <a:cs typeface="Calibri" panose="020F0502020204030204" pitchFamily="34" charset="0"/>
            </a:endParaRPr>
          </a:p>
          <a:p>
            <a:pPr marL="457200" lvl="2" indent="-457200">
              <a:spcAft>
                <a:spcPts val="600"/>
              </a:spcAft>
              <a:buFont typeface="+mj-lt"/>
              <a:buAutoNum type="arabicPeriod"/>
            </a:pPr>
            <a:r>
              <a:rPr lang="en-US" sz="2000" dirty="0" err="1">
                <a:latin typeface="Calibri" panose="020F0502020204030204" pitchFamily="34" charset="0"/>
                <a:cs typeface="Calibri" panose="020F0502020204030204" pitchFamily="34" charset="0"/>
              </a:rPr>
              <a:t>A.o.B.</a:t>
            </a:r>
            <a:r>
              <a:rPr lang="en-US" sz="2000" dirty="0">
                <a:latin typeface="Calibri" panose="020F0502020204030204" pitchFamily="34" charset="0"/>
                <a:cs typeface="Calibri" panose="020F0502020204030204" pitchFamily="34" charset="0"/>
              </a:rPr>
              <a:t> </a:t>
            </a:r>
          </a:p>
          <a:p>
            <a:pPr marL="457200" lvl="2" indent="-457200">
              <a:spcAft>
                <a:spcPts val="600"/>
              </a:spcAft>
              <a:buFont typeface="+mj-lt"/>
              <a:buAutoNum type="arabicPeriod"/>
            </a:pPr>
            <a:r>
              <a:rPr lang="en-US" sz="2000" dirty="0">
                <a:latin typeface="Calibri" panose="020F0502020204030204" pitchFamily="34" charset="0"/>
                <a:cs typeface="Calibri" panose="020F0502020204030204" pitchFamily="34" charset="0"/>
              </a:rPr>
              <a:t>Adjourn </a:t>
            </a:r>
            <a:r>
              <a:rPr lang="en-US" sz="2000" dirty="0">
                <a:latin typeface="Calibri" panose="020F0502020204030204" pitchFamily="34" charset="0"/>
                <a:cs typeface="Calibri" panose="020F0502020204030204" pitchFamily="34" charset="0"/>
                <a:sym typeface="Wingdings" panose="05000000000000000000" pitchFamily="2" charset="2"/>
              </a:rPr>
              <a:t> </a:t>
            </a:r>
            <a:endParaRPr lang="en-US" sz="2000" dirty="0">
              <a:latin typeface="Calibri" panose="020F0502020204030204" pitchFamily="34" charset="0"/>
              <a:cs typeface="Calibri" panose="020F0502020204030204" pitchFamily="34" charset="0"/>
            </a:endParaRPr>
          </a:p>
        </p:txBody>
      </p:sp>
      <p:sp>
        <p:nvSpPr>
          <p:cNvPr id="2" name="Footer Placeholder 2">
            <a:extLst>
              <a:ext uri="{FF2B5EF4-FFF2-40B4-BE49-F238E27FC236}">
                <a16:creationId xmlns:a16="http://schemas.microsoft.com/office/drawing/2014/main" id="{9EC22D68-BECA-4229-6CE7-61837DCE9DEE}"/>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392627"/>
          </a:xfrm>
        </p:spPr>
        <p:txBody>
          <a:bodyPr/>
          <a:lstStyle/>
          <a:p>
            <a:r>
              <a:rPr lang="en-US" altLang="en-US" sz="2800" dirty="0"/>
              <a:t>PAR Review SCM</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219201"/>
            <a:ext cx="10873208" cy="4800600"/>
          </a:xfrm>
        </p:spPr>
        <p:txBody>
          <a:bodyPr/>
          <a:lstStyle/>
          <a:p>
            <a:pPr marL="285750" indent="-285750"/>
            <a:r>
              <a:rPr lang="en-US" sz="2000" dirty="0"/>
              <a:t>PARs to be considered November Plenary - </a:t>
            </a:r>
            <a:r>
              <a:rPr lang="en-US" altLang="en-US" sz="2000" dirty="0"/>
              <a:t>Comments due March 14</a:t>
            </a:r>
            <a:r>
              <a:rPr lang="en-US" altLang="en-US" sz="2000" baseline="30000" dirty="0"/>
              <a:t>th</a:t>
            </a:r>
            <a:r>
              <a:rPr lang="en-US" altLang="en-US" sz="2000" dirty="0"/>
              <a:t> </a:t>
            </a:r>
            <a:r>
              <a:rPr lang="en-US" sz="2000" b="1" i="0" dirty="0">
                <a:solidFill>
                  <a:srgbClr val="000000"/>
                </a:solidFill>
                <a:effectLst/>
              </a:rPr>
              <a:t>18:00</a:t>
            </a:r>
          </a:p>
          <a:p>
            <a:pPr marL="0" indent="0">
              <a:buNone/>
            </a:pPr>
            <a:endParaRPr lang="en-US" sz="2000" b="1" i="0" dirty="0">
              <a:solidFill>
                <a:srgbClr val="000000"/>
              </a:solidFill>
              <a:effectLst/>
            </a:endParaRPr>
          </a:p>
          <a:p>
            <a:pPr algn="l"/>
            <a:r>
              <a:rPr lang="en-GB" sz="2000" b="1" i="0" dirty="0">
                <a:solidFill>
                  <a:srgbClr val="000000"/>
                </a:solidFill>
                <a:effectLst/>
                <a:latin typeface="Calibri" panose="020F0502020204030204" pitchFamily="34" charset="0"/>
                <a:cs typeface="Calibri" panose="020F0502020204030204" pitchFamily="34" charset="0"/>
              </a:rPr>
              <a:t>March 12-18, 2023 Atlanta, GA</a:t>
            </a: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802.1CS-2020/Cor 1- Link-local Registration Protocol - Corrigendum 1 Corrections to Management Modules and Protocol Encoding, </a:t>
            </a:r>
            <a:r>
              <a:rPr lang="en-GB" sz="2000" b="0" i="0" dirty="0">
                <a:solidFill>
                  <a:srgbClr val="000000"/>
                </a:solidFill>
                <a:effectLst/>
                <a:latin typeface="Calibri" panose="020F0502020204030204" pitchFamily="34" charset="0"/>
                <a:cs typeface="Calibri" panose="020F0502020204030204" pitchFamily="34" charset="0"/>
                <a:hlinkClick r:id="rId2"/>
              </a:rPr>
              <a:t>PAR modification</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802.1ASdm - Amendment: Hot Standby and Clock Drift Error Reduction, </a:t>
            </a:r>
            <a:r>
              <a:rPr lang="en-GB" sz="2000" b="0" i="0" dirty="0">
                <a:solidFill>
                  <a:srgbClr val="000000"/>
                </a:solidFill>
                <a:effectLst/>
                <a:latin typeface="Calibri" panose="020F0502020204030204" pitchFamily="34" charset="0"/>
                <a:cs typeface="Calibri" panose="020F0502020204030204" pitchFamily="34" charset="0"/>
                <a:hlinkClick r:id="rId3"/>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4"/>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802.1Qdt - Amendment: Priority-based Flow Control Enhancements, </a:t>
            </a:r>
            <a:r>
              <a:rPr lang="en-GB" sz="2000" b="0" i="0" dirty="0">
                <a:solidFill>
                  <a:srgbClr val="000000"/>
                </a:solidFill>
                <a:effectLst/>
                <a:latin typeface="Calibri" panose="020F0502020204030204" pitchFamily="34" charset="0"/>
                <a:cs typeface="Calibri" panose="020F0502020204030204" pitchFamily="34" charset="0"/>
                <a:hlinkClick r:id="rId5"/>
              </a:rPr>
              <a:t>PAR modification</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6"/>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802.1Qdx - Amendment: YANG Data Models for the Credit-Based Shaper, </a:t>
            </a:r>
            <a:r>
              <a:rPr lang="en-GB" sz="2000" b="0" i="0" dirty="0">
                <a:solidFill>
                  <a:srgbClr val="000000"/>
                </a:solidFill>
                <a:effectLst/>
                <a:latin typeface="Calibri" panose="020F0502020204030204" pitchFamily="34" charset="0"/>
                <a:cs typeface="Calibri" panose="020F0502020204030204" pitchFamily="34" charset="0"/>
                <a:hlinkClick r:id="rId7"/>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8"/>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802.1DU - Standard: Cut-Through Forwarding Bridges and Bridged Networks, </a:t>
            </a:r>
            <a:r>
              <a:rPr lang="en-GB" sz="2000" b="0" i="0" dirty="0">
                <a:solidFill>
                  <a:srgbClr val="000000"/>
                </a:solidFill>
                <a:effectLst/>
                <a:latin typeface="Calibri" panose="020F0502020204030204" pitchFamily="34" charset="0"/>
                <a:cs typeface="Calibri" panose="020F0502020204030204" pitchFamily="34" charset="0"/>
                <a:hlinkClick r:id="rId9"/>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10"/>
              </a:rPr>
              <a:t>CSD</a:t>
            </a:r>
            <a:endParaRPr lang="en-GB" sz="2000" b="0" i="0" dirty="0">
              <a:solidFill>
                <a:srgbClr val="000000"/>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en-GB" sz="2000" b="0" i="0" dirty="0">
                <a:solidFill>
                  <a:srgbClr val="000000"/>
                </a:solidFill>
                <a:effectLst/>
                <a:latin typeface="Calibri" panose="020F0502020204030204" pitchFamily="34" charset="0"/>
                <a:cs typeface="Calibri" panose="020F0502020204030204" pitchFamily="34" charset="0"/>
              </a:rPr>
              <a:t>802.15.4 - Amendment: Privacy Enhancements, </a:t>
            </a:r>
            <a:r>
              <a:rPr lang="en-GB" sz="2000" b="0" i="0" dirty="0">
                <a:solidFill>
                  <a:srgbClr val="000000"/>
                </a:solidFill>
                <a:effectLst/>
                <a:latin typeface="Calibri" panose="020F0502020204030204" pitchFamily="34" charset="0"/>
                <a:cs typeface="Calibri" panose="020F0502020204030204" pitchFamily="34" charset="0"/>
                <a:hlinkClick r:id="rId11"/>
              </a:rPr>
              <a:t>PAR</a:t>
            </a:r>
            <a:r>
              <a:rPr lang="en-GB" sz="2000" b="0" i="0" dirty="0">
                <a:solidFill>
                  <a:srgbClr val="000000"/>
                </a:solidFill>
                <a:effectLst/>
                <a:latin typeface="Calibri" panose="020F0502020204030204" pitchFamily="34" charset="0"/>
                <a:cs typeface="Calibri" panose="020F0502020204030204" pitchFamily="34" charset="0"/>
              </a:rPr>
              <a:t> and </a:t>
            </a:r>
            <a:r>
              <a:rPr lang="en-GB" sz="2000" b="0" i="0" dirty="0">
                <a:solidFill>
                  <a:srgbClr val="000000"/>
                </a:solidFill>
                <a:effectLst/>
                <a:latin typeface="Calibri" panose="020F0502020204030204" pitchFamily="34" charset="0"/>
                <a:cs typeface="Calibri" panose="020F0502020204030204" pitchFamily="34" charset="0"/>
                <a:hlinkClick r:id="rId12"/>
              </a:rPr>
              <a:t>CSD</a:t>
            </a:r>
            <a:endParaRPr lang="en-GB" sz="2000" b="0" i="0" dirty="0">
              <a:solidFill>
                <a:srgbClr val="000000"/>
              </a:solidFill>
              <a:effectLst/>
              <a:latin typeface="Calibri" panose="020F0502020204030204" pitchFamily="34" charset="0"/>
              <a:cs typeface="Calibri" panose="020F0502020204030204" pitchFamily="34" charset="0"/>
            </a:endParaRPr>
          </a:p>
          <a:p>
            <a:endParaRPr lang="en-US" altLang="en-US" sz="2000" dirty="0">
              <a:latin typeface="Calibri" panose="020F0502020204030204" pitchFamily="34" charset="0"/>
              <a:cs typeface="Calibri" panose="020F0502020204030204" pitchFamily="34" charset="0"/>
            </a:endParaRPr>
          </a:p>
          <a:p>
            <a:r>
              <a:rPr lang="en-US" altLang="en-US" sz="2000" dirty="0"/>
              <a:t>Feedback to be reviewed on Thursday 16</a:t>
            </a:r>
            <a:r>
              <a:rPr lang="en-US" altLang="en-US" sz="2000" baseline="30000" dirty="0"/>
              <a:t>th</a:t>
            </a:r>
            <a:r>
              <a:rPr lang="en-US" altLang="en-US" sz="2000" dirty="0"/>
              <a:t> March</a:t>
            </a:r>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2">
            <a:extLst>
              <a:ext uri="{FF2B5EF4-FFF2-40B4-BE49-F238E27FC236}">
                <a16:creationId xmlns:a16="http://schemas.microsoft.com/office/drawing/2014/main" id="{5C7CD5B4-AAEB-DB88-2130-1FFBA80E74DB}"/>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82277520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64030</TotalTime>
  <Words>1070</Words>
  <Application>Microsoft Office PowerPoint</Application>
  <PresentationFormat>Widescreen</PresentationFormat>
  <Paragraphs>124</Paragraphs>
  <Slides>11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PowerPoint Presentation</vt:lpstr>
      <vt:lpstr>Registration for 802 LMSC Plenaries and 802 Wireless Interims</vt:lpstr>
      <vt:lpstr>Deadbeat Consequences (Deadbeat: in default of paying registration fee for a prior mtg.)</vt:lpstr>
      <vt:lpstr>SC Maintenance Reminders</vt:lpstr>
      <vt:lpstr>IEEE-SA Patent, Copyright, and Participation Policies</vt:lpstr>
      <vt:lpstr>IEEE 802 Ground Rules</vt:lpstr>
      <vt:lpstr>PowerPoint Presentation</vt:lpstr>
      <vt:lpstr>SC Meeting Objectives – Agenda</vt:lpstr>
      <vt:lpstr>PAR Review SCM</vt:lpstr>
      <vt:lpstr>SCM other items</vt:lpstr>
      <vt:lpstr>SC Meeting Achievements</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Maintenance Opening/Closing Report</dc:title>
  <dc:subject>IEEE 802.15 &lt;SCM Report&gt;</dc:subject>
  <dc:creator>Phil Beecher</dc:creator>
  <cp:keywords/>
  <dc:description>15-21-0456-nn</dc:description>
  <cp:lastModifiedBy>Phil Beecher</cp:lastModifiedBy>
  <cp:revision>1125</cp:revision>
  <cp:lastPrinted>2016-07-25T16:00:41Z</cp:lastPrinted>
  <dcterms:created xsi:type="dcterms:W3CDTF">2009-07-12T16:25:16Z</dcterms:created>
  <dcterms:modified xsi:type="dcterms:W3CDTF">2023-03-13T13:07:10Z</dcterms:modified>
  <cp:category/>
</cp:coreProperties>
</file>