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8"/>
  </p:notesMasterIdLst>
  <p:sldIdLst>
    <p:sldId id="287" r:id="rId2"/>
    <p:sldId id="290" r:id="rId3"/>
    <p:sldId id="289" r:id="rId4"/>
    <p:sldId id="291" r:id="rId5"/>
    <p:sldId id="293" r:id="rId6"/>
    <p:sldId id="292" r:id="rId7"/>
  </p:sldIdLst>
  <p:sldSz cx="9144000" cy="6858000" type="screen4x3"/>
  <p:notesSz cx="6858000" cy="9237663"/>
  <p:defaultTextStyle>
    <a:defPPr>
      <a:defRPr lang="en-GB"/>
    </a:defPPr>
    <a:lvl1pPr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1pPr>
    <a:lvl2pPr marL="742950" indent="-28575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2pPr>
    <a:lvl3pPr marL="11430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3pPr>
    <a:lvl4pPr marL="16002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4pPr>
    <a:lvl5pPr marL="20574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9900"/>
    <a:srgbClr val="FF9933"/>
    <a:srgbClr val="0000FF"/>
    <a:srgbClr val="EAEC38"/>
    <a:srgbClr val="C3EC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3" autoAdjust="0"/>
    <p:restoredTop sz="94646" autoAdjust="0"/>
  </p:normalViewPr>
  <p:slideViewPr>
    <p:cSldViewPr>
      <p:cViewPr varScale="1">
        <p:scale>
          <a:sx n="70" d="100"/>
          <a:sy n="70" d="100"/>
        </p:scale>
        <p:origin x="1814" y="53"/>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AutoShape 1">
            <a:extLst>
              <a:ext uri="{FF2B5EF4-FFF2-40B4-BE49-F238E27FC236}">
                <a16:creationId xmlns:a16="http://schemas.microsoft.com/office/drawing/2014/main" id="{DBB2675E-2543-480B-9341-14DF21D2A9E4}"/>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5" name="AutoShape 2">
            <a:extLst>
              <a:ext uri="{FF2B5EF4-FFF2-40B4-BE49-F238E27FC236}">
                <a16:creationId xmlns:a16="http://schemas.microsoft.com/office/drawing/2014/main" id="{D8441A4B-C8F1-421B-BFD4-7C4535D1B563}"/>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6" name="AutoShape 3">
            <a:extLst>
              <a:ext uri="{FF2B5EF4-FFF2-40B4-BE49-F238E27FC236}">
                <a16:creationId xmlns:a16="http://schemas.microsoft.com/office/drawing/2014/main" id="{964572D5-EAF6-480C-A47F-7F185CD9FC75}"/>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7" name="AutoShape 4">
            <a:extLst>
              <a:ext uri="{FF2B5EF4-FFF2-40B4-BE49-F238E27FC236}">
                <a16:creationId xmlns:a16="http://schemas.microsoft.com/office/drawing/2014/main" id="{A09F5A63-9ACA-441F-8797-737BAFA22727}"/>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8" name="AutoShape 5">
            <a:extLst>
              <a:ext uri="{FF2B5EF4-FFF2-40B4-BE49-F238E27FC236}">
                <a16:creationId xmlns:a16="http://schemas.microsoft.com/office/drawing/2014/main" id="{5CCB7DB9-1F33-40AB-8B30-6AD99F061223}"/>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9" name="Text Box 6">
            <a:extLst>
              <a:ext uri="{FF2B5EF4-FFF2-40B4-BE49-F238E27FC236}">
                <a16:creationId xmlns:a16="http://schemas.microsoft.com/office/drawing/2014/main" id="{7DF5EB4C-758B-40DF-861B-72DE761D8D92}"/>
              </a:ext>
            </a:extLst>
          </p:cNvPr>
          <p:cNvSpPr txBox="1">
            <a:spLocks noChangeArrowheads="1"/>
          </p:cNvSpPr>
          <p:nvPr/>
        </p:nvSpPr>
        <p:spPr bwMode="auto">
          <a:xfrm>
            <a:off x="3429000" y="95250"/>
            <a:ext cx="27844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2" name="Rectangle 7">
            <a:extLst>
              <a:ext uri="{FF2B5EF4-FFF2-40B4-BE49-F238E27FC236}">
                <a16:creationId xmlns:a16="http://schemas.microsoft.com/office/drawing/2014/main" id="{B8CC2DE0-C2CA-4CD4-A8D1-62048B8A6495}"/>
              </a:ext>
            </a:extLst>
          </p:cNvPr>
          <p:cNvSpPr>
            <a:spLocks noGrp="1" noChangeArrowheads="1"/>
          </p:cNvSpPr>
          <p:nvPr>
            <p:ph type="dt"/>
          </p:nvPr>
        </p:nvSpPr>
        <p:spPr bwMode="auto">
          <a:xfrm>
            <a:off x="646113" y="85725"/>
            <a:ext cx="2700337" cy="211138"/>
          </a:xfrm>
          <a:prstGeom prst="rect">
            <a:avLst/>
          </a:prstGeom>
          <a:noFill/>
          <a:ln>
            <a:noFill/>
          </a:ln>
          <a:effectLst/>
        </p:spPr>
        <p:txBody>
          <a:bodyPr vert="horz" wrap="square" lIns="0" tIns="0" rIns="0" bIns="0" numCol="1" anchor="b" anchorCtr="0" compatLnSpc="1">
            <a:prstTxWarp prst="textNoShape">
              <a:avLst/>
            </a:prstTxWarp>
          </a:bodyPr>
          <a:lstStyle>
            <a:lvl1pPr eaLnBrk="1" hangingPunct="1">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a:solidFill>
                  <a:srgbClr val="000000"/>
                </a:solidFill>
                <a:latin typeface="Times New Roman" charset="0"/>
                <a:ea typeface="ＭＳ Ｐゴシック" charset="0"/>
                <a:cs typeface="Arial Unicode MS" charset="0"/>
              </a:defRPr>
            </a:lvl1pPr>
          </a:lstStyle>
          <a:p>
            <a:pPr>
              <a:defRPr/>
            </a:pPr>
            <a:r>
              <a:rPr lang="en-US"/>
              <a:t>07/12/10</a:t>
            </a:r>
          </a:p>
        </p:txBody>
      </p:sp>
      <p:sp>
        <p:nvSpPr>
          <p:cNvPr id="3081" name="Rectangle 8">
            <a:extLst>
              <a:ext uri="{FF2B5EF4-FFF2-40B4-BE49-F238E27FC236}">
                <a16:creationId xmlns:a16="http://schemas.microsoft.com/office/drawing/2014/main" id="{C2A8C07D-8F30-41BE-8373-3275BDD4AE62}"/>
              </a:ext>
            </a:extLst>
          </p:cNvPr>
          <p:cNvSpPr>
            <a:spLocks noGrp="1" noRot="1" noChangeAspect="1" noChangeArrowheads="1"/>
          </p:cNvSpPr>
          <p:nvPr>
            <p:ph type="sldImg"/>
          </p:nvPr>
        </p:nvSpPr>
        <p:spPr bwMode="auto">
          <a:xfrm>
            <a:off x="1130300" y="698500"/>
            <a:ext cx="4594225" cy="3443288"/>
          </a:xfrm>
          <a:prstGeom prst="rect">
            <a:avLst/>
          </a:prstGeom>
          <a:noFill/>
          <a:ln w="126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Rectangle 9">
            <a:extLst>
              <a:ext uri="{FF2B5EF4-FFF2-40B4-BE49-F238E27FC236}">
                <a16:creationId xmlns:a16="http://schemas.microsoft.com/office/drawing/2014/main" id="{9B4854D6-B5D7-43AF-86C0-166CE15C555B}"/>
              </a:ext>
            </a:extLst>
          </p:cNvPr>
          <p:cNvSpPr>
            <a:spLocks noGrp="1" noChangeArrowheads="1"/>
          </p:cNvSpPr>
          <p:nvPr>
            <p:ph type="body"/>
          </p:nvPr>
        </p:nvSpPr>
        <p:spPr bwMode="auto">
          <a:xfrm>
            <a:off x="914400" y="4387850"/>
            <a:ext cx="5021263" cy="4148138"/>
          </a:xfrm>
          <a:prstGeom prst="rect">
            <a:avLst/>
          </a:prstGeom>
          <a:noFill/>
          <a:ln>
            <a:noFill/>
          </a:ln>
          <a:effectLst/>
        </p:spPr>
        <p:txBody>
          <a:bodyPr vert="horz" wrap="square" lIns="92160" tIns="46080" rIns="92160" bIns="46080" numCol="1" anchor="t" anchorCtr="0" compatLnSpc="1">
            <a:prstTxWarp prst="textNoShape">
              <a:avLst/>
            </a:prstTxWarp>
          </a:bodyPr>
          <a:lstStyle/>
          <a:p>
            <a:pPr lvl="0"/>
            <a:endParaRPr lang="en-US" altLang="en-US" noProof="0"/>
          </a:p>
        </p:txBody>
      </p:sp>
      <p:sp>
        <p:nvSpPr>
          <p:cNvPr id="3083" name="Text Box 10">
            <a:extLst>
              <a:ext uri="{FF2B5EF4-FFF2-40B4-BE49-F238E27FC236}">
                <a16:creationId xmlns:a16="http://schemas.microsoft.com/office/drawing/2014/main" id="{51885309-2C31-4A38-A5F4-B970CDB66FD5}"/>
              </a:ext>
            </a:extLst>
          </p:cNvPr>
          <p:cNvSpPr txBox="1">
            <a:spLocks noChangeArrowheads="1"/>
          </p:cNvSpPr>
          <p:nvPr/>
        </p:nvSpPr>
        <p:spPr bwMode="auto">
          <a:xfrm>
            <a:off x="3730625" y="8942388"/>
            <a:ext cx="24828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4" name="Rectangle 11">
            <a:extLst>
              <a:ext uri="{FF2B5EF4-FFF2-40B4-BE49-F238E27FC236}">
                <a16:creationId xmlns:a16="http://schemas.microsoft.com/office/drawing/2014/main" id="{E21D6726-4968-4DDF-B276-2B91C2ED46EC}"/>
              </a:ext>
            </a:extLst>
          </p:cNvPr>
          <p:cNvSpPr>
            <a:spLocks noGrp="1" noChangeArrowheads="1"/>
          </p:cNvSpPr>
          <p:nvPr>
            <p:ph type="sldNum"/>
          </p:nvPr>
        </p:nvSpPr>
        <p:spPr bwMode="auto">
          <a:xfrm>
            <a:off x="2901950" y="8942388"/>
            <a:ext cx="784225" cy="730250"/>
          </a:xfrm>
          <a:prstGeom prst="rect">
            <a:avLst/>
          </a:prstGeom>
          <a:noFill/>
          <a:ln>
            <a:noFill/>
          </a:ln>
          <a:effectLst/>
        </p:spPr>
        <p:txBody>
          <a:bodyPr vert="horz" wrap="square" lIns="0" tIns="0" rIns="0" bIns="0" numCol="1" anchor="t" anchorCtr="0" compatLnSpc="1">
            <a:prstTxWarp prst="textNoShape">
              <a:avLst/>
            </a:prstTxWarp>
          </a:bodyPr>
          <a:lstStyle>
            <a:lvl1pPr algn="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defRPr>
            </a:lvl1pPr>
          </a:lstStyle>
          <a:p>
            <a:pPr>
              <a:defRPr/>
            </a:pPr>
            <a:r>
              <a:rPr lang="en-US" altLang="en-US"/>
              <a:t>Page </a:t>
            </a:r>
            <a:fld id="{F33BEF00-42D9-4225-9656-74514336F233}" type="slidenum">
              <a:rPr lang="en-US" altLang="en-US" smtClean="0"/>
              <a:pPr>
                <a:defRPr/>
              </a:pPr>
              <a:t>‹#›</a:t>
            </a:fld>
            <a:endParaRPr lang="en-US" altLang="en-US"/>
          </a:p>
        </p:txBody>
      </p:sp>
      <p:sp>
        <p:nvSpPr>
          <p:cNvPr id="25613" name="Rectangle 12">
            <a:extLst>
              <a:ext uri="{FF2B5EF4-FFF2-40B4-BE49-F238E27FC236}">
                <a16:creationId xmlns:a16="http://schemas.microsoft.com/office/drawing/2014/main" id="{78CFD82E-96FC-4978-91FA-B528F1711260}"/>
              </a:ext>
            </a:extLst>
          </p:cNvPr>
          <p:cNvSpPr>
            <a:spLocks noChangeArrowheads="1"/>
          </p:cNvSpPr>
          <p:nvPr/>
        </p:nvSpPr>
        <p:spPr bwMode="auto">
          <a:xfrm>
            <a:off x="715963" y="8942388"/>
            <a:ext cx="2255837" cy="182562"/>
          </a:xfrm>
          <a:prstGeom prst="rect">
            <a:avLst/>
          </a:prstGeom>
          <a:noFill/>
          <a:ln>
            <a:noFill/>
          </a:ln>
        </p:spPr>
        <p:txBody>
          <a:bodyPr lIns="0" tIns="0" rIns="0" bIns="0">
            <a:spAutoFit/>
          </a:bodyPr>
          <a:lstStyle>
            <a:lvl1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1pPr>
            <a:lvl2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2pPr>
            <a:lvl3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3pPr>
            <a:lvl4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4pPr>
            <a:lvl5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9pPr>
          </a:lstStyle>
          <a:p>
            <a:pPr eaLnBrk="1" hangingPunct="1">
              <a:buClrTx/>
              <a:buFontTx/>
              <a:buNone/>
              <a:defRPr/>
            </a:pPr>
            <a:r>
              <a:rPr lang="en-US" altLang="en-US">
                <a:solidFill>
                  <a:srgbClr val="000000"/>
                </a:solidFill>
              </a:rPr>
              <a:t>Tentative agenda Full WG</a:t>
            </a:r>
          </a:p>
        </p:txBody>
      </p:sp>
      <p:sp>
        <p:nvSpPr>
          <p:cNvPr id="3086" name="Line 13">
            <a:extLst>
              <a:ext uri="{FF2B5EF4-FFF2-40B4-BE49-F238E27FC236}">
                <a16:creationId xmlns:a16="http://schemas.microsoft.com/office/drawing/2014/main" id="{8988423A-ACF6-41FA-A7AE-41302CDBC11A}"/>
              </a:ext>
            </a:extLst>
          </p:cNvPr>
          <p:cNvSpPr>
            <a:spLocks noChangeShapeType="1"/>
          </p:cNvSpPr>
          <p:nvPr/>
        </p:nvSpPr>
        <p:spPr bwMode="auto">
          <a:xfrm>
            <a:off x="736600" y="8940800"/>
            <a:ext cx="5405438"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3087" name="Line 14">
            <a:extLst>
              <a:ext uri="{FF2B5EF4-FFF2-40B4-BE49-F238E27FC236}">
                <a16:creationId xmlns:a16="http://schemas.microsoft.com/office/drawing/2014/main" id="{63FBAD52-009D-4E02-85CE-B25777F16115}"/>
              </a:ext>
            </a:extLst>
          </p:cNvPr>
          <p:cNvSpPr>
            <a:spLocks noChangeShapeType="1"/>
          </p:cNvSpPr>
          <p:nvPr/>
        </p:nvSpPr>
        <p:spPr bwMode="auto">
          <a:xfrm>
            <a:off x="661988" y="295275"/>
            <a:ext cx="5554662"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Tree>
  </p:cSld>
  <p:clrMap bg1="lt1" tx1="dk1" bg2="lt2" tx2="dk2" accent1="accent1" accent2="accent2" accent3="accent3" accent4="accent4" accent5="accent5" accent6="accent6" hlink="hlink" folHlink="folHlink"/>
  <p:hf hdr="0" ftr="0"/>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ＭＳ Ｐゴシック" charset="0"/>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C2370FC7-7DE4-4BAF-9641-5A93EC517695}"/>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1400">
                <a:ea typeface="Arial Unicode MS" pitchFamily="34" charset="-128"/>
              </a:rPr>
              <a:t>07/12/10</a:t>
            </a:r>
          </a:p>
        </p:txBody>
      </p:sp>
      <p:sp>
        <p:nvSpPr>
          <p:cNvPr id="5123" name="Rectangle 11">
            <a:extLst>
              <a:ext uri="{FF2B5EF4-FFF2-40B4-BE49-F238E27FC236}">
                <a16:creationId xmlns:a16="http://schemas.microsoft.com/office/drawing/2014/main" id="{443F1407-FCE1-4ACD-93DB-9FC2DBCCE199}"/>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2400"/>
              <a:t>Page </a:t>
            </a:r>
            <a:fld id="{1D19F68A-143A-4BC6-A76F-0CC825C81D53}" type="slidenum">
              <a:rPr lang="en-US" altLang="en-US" sz="2400" smtClean="0"/>
              <a:pPr>
                <a:spcBef>
                  <a:spcPct val="0"/>
                </a:spcBef>
                <a:buClrTx/>
                <a:buFontTx/>
                <a:buNone/>
              </a:pPr>
              <a:t>1</a:t>
            </a:fld>
            <a:endParaRPr lang="en-US" altLang="en-US" sz="2400"/>
          </a:p>
        </p:txBody>
      </p:sp>
      <p:sp>
        <p:nvSpPr>
          <p:cNvPr id="5124" name="Text Box 1">
            <a:extLst>
              <a:ext uri="{FF2B5EF4-FFF2-40B4-BE49-F238E27FC236}">
                <a16:creationId xmlns:a16="http://schemas.microsoft.com/office/drawing/2014/main" id="{3D307FAF-885D-4A93-ABA0-A4FB8F135E00}"/>
              </a:ext>
            </a:extLst>
          </p:cNvPr>
          <p:cNvSpPr txBox="1">
            <a:spLocks noChangeArrowheads="1"/>
          </p:cNvSpPr>
          <p:nvPr/>
        </p:nvSpPr>
        <p:spPr bwMode="auto">
          <a:xfrm>
            <a:off x="646113" y="96838"/>
            <a:ext cx="27082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eaLnBrk="1" hangingPunct="1">
              <a:spcBef>
                <a:spcPct val="0"/>
              </a:spcBef>
              <a:buClrTx/>
              <a:buFontTx/>
              <a:buNone/>
            </a:pPr>
            <a:r>
              <a:rPr lang="en-US" altLang="en-US" sz="1400" b="1"/>
              <a:t>Jul 12, 2010</a:t>
            </a:r>
          </a:p>
        </p:txBody>
      </p:sp>
      <p:sp>
        <p:nvSpPr>
          <p:cNvPr id="5125" name="Text Box 2">
            <a:extLst>
              <a:ext uri="{FF2B5EF4-FFF2-40B4-BE49-F238E27FC236}">
                <a16:creationId xmlns:a16="http://schemas.microsoft.com/office/drawing/2014/main" id="{9912359E-9FAC-4CC6-A470-1F9161D91EBB}"/>
              </a:ext>
            </a:extLst>
          </p:cNvPr>
          <p:cNvSpPr txBox="1">
            <a:spLocks noChangeArrowheads="1"/>
          </p:cNvSpPr>
          <p:nvPr/>
        </p:nvSpPr>
        <p:spPr bwMode="auto">
          <a:xfrm>
            <a:off x="2901950" y="8942388"/>
            <a:ext cx="7921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lgn="r" eaLnBrk="1" hangingPunct="1">
              <a:spcBef>
                <a:spcPct val="0"/>
              </a:spcBef>
              <a:buClrTx/>
              <a:buFontTx/>
              <a:buNone/>
            </a:pPr>
            <a:r>
              <a:rPr lang="en-US" altLang="en-US"/>
              <a:t>Page </a:t>
            </a:r>
            <a:fld id="{B31AFB73-C54B-4141-A5D8-889609458DC2}" type="slidenum">
              <a:rPr lang="en-US" altLang="en-US"/>
              <a:pPr algn="r" eaLnBrk="1" hangingPunct="1">
                <a:spcBef>
                  <a:spcPct val="0"/>
                </a:spcBef>
                <a:buClrTx/>
                <a:buFontTx/>
                <a:buNone/>
              </a:pPr>
              <a:t>1</a:t>
            </a:fld>
            <a:endParaRPr lang="en-US" altLang="en-US"/>
          </a:p>
        </p:txBody>
      </p:sp>
      <p:sp>
        <p:nvSpPr>
          <p:cNvPr id="5126" name="Text Box 3">
            <a:extLst>
              <a:ext uri="{FF2B5EF4-FFF2-40B4-BE49-F238E27FC236}">
                <a16:creationId xmlns:a16="http://schemas.microsoft.com/office/drawing/2014/main" id="{7C9F74CF-5586-45AE-8778-70EFC00C6B0D}"/>
              </a:ext>
            </a:extLst>
          </p:cNvPr>
          <p:cNvSpPr>
            <a:spLocks noGrp="1" noRot="1" noChangeAspect="1" noChangeArrowheads="1" noTextEdit="1"/>
          </p:cNvSpPr>
          <p:nvPr>
            <p:ph type="sldImg"/>
          </p:nvPr>
        </p:nvSpPr>
        <p:spPr>
          <a:xfrm>
            <a:off x="1130300" y="698500"/>
            <a:ext cx="4602163" cy="3451225"/>
          </a:xfrm>
          <a:solidFill>
            <a:srgbClr val="FFFFFF"/>
          </a:solidFill>
          <a:ln/>
        </p:spPr>
      </p:sp>
      <p:sp>
        <p:nvSpPr>
          <p:cNvPr id="5127" name="Text Box 4">
            <a:extLst>
              <a:ext uri="{FF2B5EF4-FFF2-40B4-BE49-F238E27FC236}">
                <a16:creationId xmlns:a16="http://schemas.microsoft.com/office/drawing/2014/main" id="{F3902F45-C35A-42F6-B3B8-8D3C506BCEF8}"/>
              </a:ext>
            </a:extLst>
          </p:cNvPr>
          <p:cNvSpPr>
            <a:spLocks noGrp="1" noChangeArrowheads="1"/>
          </p:cNvSpPr>
          <p:nvPr>
            <p:ph type="body" idx="1"/>
          </p:nvPr>
        </p:nvSpPr>
        <p:spPr>
          <a:xfrm>
            <a:off x="914400" y="4387850"/>
            <a:ext cx="5022850" cy="4149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a:t>Click to edit Master subtitle style</a:t>
            </a:r>
            <a:endParaRPr lang="en-US"/>
          </a:p>
        </p:txBody>
      </p:sp>
      <p:sp>
        <p:nvSpPr>
          <p:cNvPr id="4" name="Rectangle 9">
            <a:extLst>
              <a:ext uri="{FF2B5EF4-FFF2-40B4-BE49-F238E27FC236}">
                <a16:creationId xmlns:a16="http://schemas.microsoft.com/office/drawing/2014/main" id="{4BA97CBF-D27F-45D7-97AE-0EBE097928A4}"/>
              </a:ext>
            </a:extLst>
          </p:cNvPr>
          <p:cNvSpPr>
            <a:spLocks noGrp="1" noChangeArrowheads="1"/>
          </p:cNvSpPr>
          <p:nvPr>
            <p:ph type="sldNum" idx="10"/>
          </p:nvPr>
        </p:nvSpPr>
        <p:spPr>
          <a:ln/>
        </p:spPr>
        <p:txBody>
          <a:bodyPr/>
          <a:lstStyle>
            <a:lvl1pPr>
              <a:defRPr/>
            </a:lvl1pPr>
          </a:lstStyle>
          <a:p>
            <a:pPr>
              <a:defRPr/>
            </a:pPr>
            <a:r>
              <a:rPr lang="en-US" altLang="en-US"/>
              <a:t>Slide </a:t>
            </a:r>
            <a:fld id="{50C83FAC-7061-47E3-8B34-546EA1F1313E}" type="slidenum">
              <a:rPr lang="en-US" altLang="en-US" smtClean="0"/>
              <a:pPr>
                <a:defRPr/>
              </a:pPr>
              <a:t>‹#›</a:t>
            </a:fld>
            <a:endParaRPr lang="en-US" altLang="en-US"/>
          </a:p>
        </p:txBody>
      </p:sp>
    </p:spTree>
    <p:extLst>
      <p:ext uri="{BB962C8B-B14F-4D97-AF65-F5344CB8AC3E}">
        <p14:creationId xmlns:p14="http://schemas.microsoft.com/office/powerpoint/2010/main" val="4457898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2E304BE4-42A7-4314-86FF-4E6FFB788120}"/>
              </a:ext>
            </a:extLst>
          </p:cNvPr>
          <p:cNvSpPr>
            <a:spLocks noGrp="1" noChangeArrowheads="1"/>
          </p:cNvSpPr>
          <p:nvPr>
            <p:ph type="sldNum" idx="10"/>
          </p:nvPr>
        </p:nvSpPr>
        <p:spPr>
          <a:ln/>
        </p:spPr>
        <p:txBody>
          <a:bodyPr/>
          <a:lstStyle>
            <a:lvl1pPr>
              <a:defRPr/>
            </a:lvl1pPr>
          </a:lstStyle>
          <a:p>
            <a:pPr>
              <a:defRPr/>
            </a:pPr>
            <a:r>
              <a:rPr lang="en-US" altLang="en-US"/>
              <a:t>Slide </a:t>
            </a:r>
            <a:fld id="{D9D1A179-F821-4A8D-A04A-165EC1E138A3}" type="slidenum">
              <a:rPr lang="en-US" altLang="en-US" smtClean="0"/>
              <a:pPr>
                <a:defRPr/>
              </a:pPr>
              <a:t>‹#›</a:t>
            </a:fld>
            <a:endParaRPr lang="en-US" altLang="en-US"/>
          </a:p>
        </p:txBody>
      </p:sp>
    </p:spTree>
    <p:extLst>
      <p:ext uri="{BB962C8B-B14F-4D97-AF65-F5344CB8AC3E}">
        <p14:creationId xmlns:p14="http://schemas.microsoft.com/office/powerpoint/2010/main" val="36425782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8438" y="685800"/>
            <a:ext cx="1978025" cy="5554663"/>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09600" y="685800"/>
            <a:ext cx="5786438" cy="5554663"/>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D30657B6-4C92-4205-A34F-41E5965BB2D9}"/>
              </a:ext>
            </a:extLst>
          </p:cNvPr>
          <p:cNvSpPr>
            <a:spLocks noGrp="1" noChangeArrowheads="1"/>
          </p:cNvSpPr>
          <p:nvPr>
            <p:ph type="sldNum" idx="10"/>
          </p:nvPr>
        </p:nvSpPr>
        <p:spPr>
          <a:ln/>
        </p:spPr>
        <p:txBody>
          <a:bodyPr/>
          <a:lstStyle>
            <a:lvl1pPr>
              <a:defRPr/>
            </a:lvl1pPr>
          </a:lstStyle>
          <a:p>
            <a:pPr>
              <a:defRPr/>
            </a:pPr>
            <a:r>
              <a:rPr lang="en-US" altLang="en-US"/>
              <a:t>Slide </a:t>
            </a:r>
            <a:fld id="{A2F296E4-C80C-4616-AB4D-1E9490E26D1E}" type="slidenum">
              <a:rPr lang="en-US" altLang="en-US" smtClean="0"/>
              <a:pPr>
                <a:defRPr/>
              </a:pPr>
              <a:t>‹#›</a:t>
            </a:fld>
            <a:endParaRPr lang="en-US" altLang="en-US"/>
          </a:p>
        </p:txBody>
      </p:sp>
    </p:spTree>
    <p:extLst>
      <p:ext uri="{BB962C8B-B14F-4D97-AF65-F5344CB8AC3E}">
        <p14:creationId xmlns:p14="http://schemas.microsoft.com/office/powerpoint/2010/main" val="2879538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046013A4-8FE8-4229-B7BC-2E688C5D7D61}"/>
              </a:ext>
            </a:extLst>
          </p:cNvPr>
          <p:cNvSpPr>
            <a:spLocks noGrp="1" noChangeArrowheads="1"/>
          </p:cNvSpPr>
          <p:nvPr>
            <p:ph type="sldNum" idx="10"/>
          </p:nvPr>
        </p:nvSpPr>
        <p:spPr>
          <a:ln/>
        </p:spPr>
        <p:txBody>
          <a:bodyPr/>
          <a:lstStyle>
            <a:lvl1pPr>
              <a:defRPr/>
            </a:lvl1pPr>
          </a:lstStyle>
          <a:p>
            <a:pPr>
              <a:defRPr/>
            </a:pPr>
            <a:r>
              <a:rPr lang="en-US" altLang="en-US"/>
              <a:t>Slide </a:t>
            </a:r>
            <a:fld id="{F187470B-50EF-4A48-B024-330BF2280833}" type="slidenum">
              <a:rPr lang="en-US" altLang="en-US" smtClean="0"/>
              <a:pPr>
                <a:defRPr/>
              </a:pPr>
              <a:t>‹#›</a:t>
            </a:fld>
            <a:endParaRPr lang="en-US" altLang="en-US"/>
          </a:p>
        </p:txBody>
      </p:sp>
    </p:spTree>
    <p:extLst>
      <p:ext uri="{BB962C8B-B14F-4D97-AF65-F5344CB8AC3E}">
        <p14:creationId xmlns:p14="http://schemas.microsoft.com/office/powerpoint/2010/main" val="42032593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
        <p:nvSpPr>
          <p:cNvPr id="4" name="Rectangle 9">
            <a:extLst>
              <a:ext uri="{FF2B5EF4-FFF2-40B4-BE49-F238E27FC236}">
                <a16:creationId xmlns:a16="http://schemas.microsoft.com/office/drawing/2014/main" id="{385868EA-6B24-4679-8575-B1EC0BDE143E}"/>
              </a:ext>
            </a:extLst>
          </p:cNvPr>
          <p:cNvSpPr>
            <a:spLocks noGrp="1" noChangeArrowheads="1"/>
          </p:cNvSpPr>
          <p:nvPr>
            <p:ph type="sldNum" idx="10"/>
          </p:nvPr>
        </p:nvSpPr>
        <p:spPr>
          <a:ln/>
        </p:spPr>
        <p:txBody>
          <a:bodyPr/>
          <a:lstStyle>
            <a:lvl1pPr>
              <a:defRPr/>
            </a:lvl1pPr>
          </a:lstStyle>
          <a:p>
            <a:pPr>
              <a:defRPr/>
            </a:pPr>
            <a:r>
              <a:rPr lang="en-US" altLang="en-US"/>
              <a:t>Slide </a:t>
            </a:r>
            <a:fld id="{A4F93A1E-0EC3-45BF-AB9B-BEB974D014DF}" type="slidenum">
              <a:rPr lang="en-US" altLang="en-US" smtClean="0"/>
              <a:pPr>
                <a:defRPr/>
              </a:pPr>
              <a:t>‹#›</a:t>
            </a:fld>
            <a:endParaRPr lang="en-US" altLang="en-US"/>
          </a:p>
        </p:txBody>
      </p:sp>
    </p:spTree>
    <p:extLst>
      <p:ext uri="{BB962C8B-B14F-4D97-AF65-F5344CB8AC3E}">
        <p14:creationId xmlns:p14="http://schemas.microsoft.com/office/powerpoint/2010/main" val="11446423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609600" y="1371600"/>
            <a:ext cx="3805238"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567238" y="1371600"/>
            <a:ext cx="3806825"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Rectangle 9">
            <a:extLst>
              <a:ext uri="{FF2B5EF4-FFF2-40B4-BE49-F238E27FC236}">
                <a16:creationId xmlns:a16="http://schemas.microsoft.com/office/drawing/2014/main" id="{1BF61E6B-9EC9-441F-9987-FFA0CCDD413A}"/>
              </a:ext>
            </a:extLst>
          </p:cNvPr>
          <p:cNvSpPr>
            <a:spLocks noGrp="1" noChangeArrowheads="1"/>
          </p:cNvSpPr>
          <p:nvPr>
            <p:ph type="sldNum" idx="10"/>
          </p:nvPr>
        </p:nvSpPr>
        <p:spPr>
          <a:ln/>
        </p:spPr>
        <p:txBody>
          <a:bodyPr/>
          <a:lstStyle>
            <a:lvl1pPr>
              <a:defRPr/>
            </a:lvl1pPr>
          </a:lstStyle>
          <a:p>
            <a:pPr>
              <a:defRPr/>
            </a:pPr>
            <a:r>
              <a:rPr lang="en-US" altLang="en-US"/>
              <a:t>Slide </a:t>
            </a:r>
            <a:fld id="{3E6F861A-ECE9-40DC-8824-99AB8188EE7A}" type="slidenum">
              <a:rPr lang="en-US" altLang="en-US" smtClean="0"/>
              <a:pPr>
                <a:defRPr/>
              </a:pPr>
              <a:t>‹#›</a:t>
            </a:fld>
            <a:endParaRPr lang="en-US" altLang="en-US"/>
          </a:p>
        </p:txBody>
      </p:sp>
    </p:spTree>
    <p:extLst>
      <p:ext uri="{BB962C8B-B14F-4D97-AF65-F5344CB8AC3E}">
        <p14:creationId xmlns:p14="http://schemas.microsoft.com/office/powerpoint/2010/main" val="32629045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Rectangle 9">
            <a:extLst>
              <a:ext uri="{FF2B5EF4-FFF2-40B4-BE49-F238E27FC236}">
                <a16:creationId xmlns:a16="http://schemas.microsoft.com/office/drawing/2014/main" id="{24DD9AAD-0056-4686-B95A-C7969BC1627B}"/>
              </a:ext>
            </a:extLst>
          </p:cNvPr>
          <p:cNvSpPr>
            <a:spLocks noGrp="1" noChangeArrowheads="1"/>
          </p:cNvSpPr>
          <p:nvPr>
            <p:ph type="sldNum" idx="10"/>
          </p:nvPr>
        </p:nvSpPr>
        <p:spPr>
          <a:ln/>
        </p:spPr>
        <p:txBody>
          <a:bodyPr/>
          <a:lstStyle>
            <a:lvl1pPr>
              <a:defRPr/>
            </a:lvl1pPr>
          </a:lstStyle>
          <a:p>
            <a:pPr>
              <a:defRPr/>
            </a:pPr>
            <a:r>
              <a:rPr lang="en-US" altLang="en-US"/>
              <a:t>Slide </a:t>
            </a:r>
            <a:fld id="{667EDA30-9F71-4BC3-81D1-F1FAB6E38F0B}" type="slidenum">
              <a:rPr lang="en-US" altLang="en-US" smtClean="0"/>
              <a:pPr>
                <a:defRPr/>
              </a:pPr>
              <a:t>‹#›</a:t>
            </a:fld>
            <a:endParaRPr lang="en-US" altLang="en-US"/>
          </a:p>
        </p:txBody>
      </p:sp>
    </p:spTree>
    <p:extLst>
      <p:ext uri="{BB962C8B-B14F-4D97-AF65-F5344CB8AC3E}">
        <p14:creationId xmlns:p14="http://schemas.microsoft.com/office/powerpoint/2010/main" val="8464290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Rectangle 9">
            <a:extLst>
              <a:ext uri="{FF2B5EF4-FFF2-40B4-BE49-F238E27FC236}">
                <a16:creationId xmlns:a16="http://schemas.microsoft.com/office/drawing/2014/main" id="{B52FA981-EC35-44EF-AF17-588288BFE7D3}"/>
              </a:ext>
            </a:extLst>
          </p:cNvPr>
          <p:cNvSpPr>
            <a:spLocks noGrp="1" noChangeArrowheads="1"/>
          </p:cNvSpPr>
          <p:nvPr>
            <p:ph type="sldNum" idx="10"/>
          </p:nvPr>
        </p:nvSpPr>
        <p:spPr>
          <a:ln/>
        </p:spPr>
        <p:txBody>
          <a:bodyPr/>
          <a:lstStyle>
            <a:lvl1pPr>
              <a:defRPr/>
            </a:lvl1pPr>
          </a:lstStyle>
          <a:p>
            <a:pPr>
              <a:defRPr/>
            </a:pPr>
            <a:r>
              <a:rPr lang="en-US" altLang="en-US"/>
              <a:t>Slide </a:t>
            </a:r>
            <a:fld id="{19C68974-EEA2-4D2F-A1A8-D72DCE18A17D}" type="slidenum">
              <a:rPr lang="en-US" altLang="en-US" smtClean="0"/>
              <a:pPr>
                <a:defRPr/>
              </a:pPr>
              <a:t>‹#›</a:t>
            </a:fld>
            <a:endParaRPr lang="en-US" altLang="en-US"/>
          </a:p>
        </p:txBody>
      </p:sp>
    </p:spTree>
    <p:extLst>
      <p:ext uri="{BB962C8B-B14F-4D97-AF65-F5344CB8AC3E}">
        <p14:creationId xmlns:p14="http://schemas.microsoft.com/office/powerpoint/2010/main" val="27884981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C00876E-350D-4D03-93EB-648C7A335E8A}"/>
              </a:ext>
            </a:extLst>
          </p:cNvPr>
          <p:cNvSpPr>
            <a:spLocks noGrp="1" noChangeArrowheads="1"/>
          </p:cNvSpPr>
          <p:nvPr>
            <p:ph type="sldNum" idx="10"/>
          </p:nvPr>
        </p:nvSpPr>
        <p:spPr>
          <a:xfrm>
            <a:off x="4244975" y="6538913"/>
            <a:ext cx="654050" cy="382587"/>
          </a:xfrm>
        </p:spPr>
        <p:txBody>
          <a:bodyPr/>
          <a:lstStyle>
            <a:lvl1pPr>
              <a:defRPr/>
            </a:lvl1pPr>
          </a:lstStyle>
          <a:p>
            <a:pPr>
              <a:defRPr/>
            </a:pPr>
            <a:r>
              <a:rPr lang="en-US" altLang="en-US"/>
              <a:t>Slid</a:t>
            </a:r>
            <a:fld id="{B223389C-7FC9-4CDC-9216-560B2E2AA30A}" type="slidenum">
              <a:rPr lang="en-US" altLang="en-US" smtClean="0"/>
              <a:pPr>
                <a:defRPr/>
              </a:pPr>
              <a:t>‹#›</a:t>
            </a:fld>
            <a:endParaRPr lang="en-US" altLang="en-US"/>
          </a:p>
        </p:txBody>
      </p:sp>
    </p:spTree>
    <p:extLst>
      <p:ext uri="{BB962C8B-B14F-4D97-AF65-F5344CB8AC3E}">
        <p14:creationId xmlns:p14="http://schemas.microsoft.com/office/powerpoint/2010/main" val="16546307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9">
            <a:extLst>
              <a:ext uri="{FF2B5EF4-FFF2-40B4-BE49-F238E27FC236}">
                <a16:creationId xmlns:a16="http://schemas.microsoft.com/office/drawing/2014/main" id="{2EA9C053-BCCF-4245-BD7E-160D55CFD636}"/>
              </a:ext>
            </a:extLst>
          </p:cNvPr>
          <p:cNvSpPr>
            <a:spLocks noGrp="1" noChangeArrowheads="1"/>
          </p:cNvSpPr>
          <p:nvPr>
            <p:ph type="sldNum" idx="10"/>
          </p:nvPr>
        </p:nvSpPr>
        <p:spPr>
          <a:ln/>
        </p:spPr>
        <p:txBody>
          <a:bodyPr/>
          <a:lstStyle>
            <a:lvl1pPr>
              <a:defRPr/>
            </a:lvl1pPr>
          </a:lstStyle>
          <a:p>
            <a:pPr>
              <a:defRPr/>
            </a:pPr>
            <a:r>
              <a:rPr lang="en-US" altLang="en-US"/>
              <a:t>Slide </a:t>
            </a:r>
            <a:fld id="{44E57BA6-73D9-46BC-9601-C5871ADE566B}" type="slidenum">
              <a:rPr lang="en-US" altLang="en-US" smtClean="0"/>
              <a:pPr>
                <a:defRPr/>
              </a:pPr>
              <a:t>‹#›</a:t>
            </a:fld>
            <a:endParaRPr lang="en-US" altLang="en-US"/>
          </a:p>
        </p:txBody>
      </p:sp>
    </p:spTree>
    <p:extLst>
      <p:ext uri="{BB962C8B-B14F-4D97-AF65-F5344CB8AC3E}">
        <p14:creationId xmlns:p14="http://schemas.microsoft.com/office/powerpoint/2010/main" val="12025638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9">
            <a:extLst>
              <a:ext uri="{FF2B5EF4-FFF2-40B4-BE49-F238E27FC236}">
                <a16:creationId xmlns:a16="http://schemas.microsoft.com/office/drawing/2014/main" id="{F52B0C1B-AA54-481B-B49F-81D333E3C5F8}"/>
              </a:ext>
            </a:extLst>
          </p:cNvPr>
          <p:cNvSpPr>
            <a:spLocks noGrp="1" noChangeArrowheads="1"/>
          </p:cNvSpPr>
          <p:nvPr>
            <p:ph type="sldNum" idx="10"/>
          </p:nvPr>
        </p:nvSpPr>
        <p:spPr>
          <a:ln/>
        </p:spPr>
        <p:txBody>
          <a:bodyPr/>
          <a:lstStyle>
            <a:lvl1pPr>
              <a:defRPr/>
            </a:lvl1pPr>
          </a:lstStyle>
          <a:p>
            <a:pPr>
              <a:defRPr/>
            </a:pPr>
            <a:r>
              <a:rPr lang="en-US" altLang="en-US"/>
              <a:t>Slide </a:t>
            </a:r>
            <a:fld id="{B9204739-805A-439F-9ECC-6C617845C270}" type="slidenum">
              <a:rPr lang="en-US" altLang="en-US" smtClean="0"/>
              <a:pPr>
                <a:defRPr/>
              </a:pPr>
              <a:t>‹#›</a:t>
            </a:fld>
            <a:endParaRPr lang="en-US" altLang="en-US"/>
          </a:p>
        </p:txBody>
      </p:sp>
    </p:spTree>
    <p:extLst>
      <p:ext uri="{BB962C8B-B14F-4D97-AF65-F5344CB8AC3E}">
        <p14:creationId xmlns:p14="http://schemas.microsoft.com/office/powerpoint/2010/main" val="1387717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id="{C8DA5A66-34FF-4562-9C40-77151CB71738}"/>
              </a:ext>
            </a:extLst>
          </p:cNvPr>
          <p:cNvSpPr>
            <a:spLocks noChangeArrowheads="1"/>
          </p:cNvSpPr>
          <p:nvPr/>
        </p:nvSpPr>
        <p:spPr bwMode="auto">
          <a:xfrm>
            <a:off x="4572000" y="412234"/>
            <a:ext cx="3962400" cy="184666"/>
          </a:xfrm>
          <a:prstGeom prst="rect">
            <a:avLst/>
          </a:prstGeom>
          <a:noFill/>
          <a:ln>
            <a:noFill/>
          </a:ln>
        </p:spPr>
        <p:txBody>
          <a:bodyPr lIns="0" tIns="0" rIns="0" bIns="0" anchor="b">
            <a:spAutoFit/>
          </a:bodyPr>
          <a:lstStyle>
            <a:lvl1pPr marL="342900" indent="-34290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1pPr>
            <a:lvl2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2pPr>
            <a:lvl3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3pPr>
            <a:lvl4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4pPr>
            <a:lvl5pPr marL="142875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5pPr>
            <a:lvl6pPr marL="18859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6pPr>
            <a:lvl7pPr marL="23431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7pPr>
            <a:lvl8pPr marL="28003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8pPr>
            <a:lvl9pPr marL="32575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9pPr>
          </a:lstStyle>
          <a:p>
            <a:pPr lvl="4" indent="0" algn="r" eaLnBrk="1" hangingPunct="1">
              <a:buSzPct val="100000"/>
              <a:defRPr/>
            </a:pPr>
            <a:r>
              <a:rPr lang="en-GB" altLang="en-US" b="1" dirty="0">
                <a:solidFill>
                  <a:schemeClr val="tx1"/>
                </a:solidFill>
              </a:rPr>
              <a:t>doc.: IEEE 15-23-0122-02-wng0</a:t>
            </a:r>
          </a:p>
        </p:txBody>
      </p:sp>
      <p:sp>
        <p:nvSpPr>
          <p:cNvPr id="1027" name="Line 2">
            <a:extLst>
              <a:ext uri="{FF2B5EF4-FFF2-40B4-BE49-F238E27FC236}">
                <a16:creationId xmlns:a16="http://schemas.microsoft.com/office/drawing/2014/main" id="{37B57FA5-7DF9-478B-9C04-AB7D27B2644F}"/>
              </a:ext>
            </a:extLst>
          </p:cNvPr>
          <p:cNvSpPr>
            <a:spLocks noChangeShapeType="1"/>
          </p:cNvSpPr>
          <p:nvPr/>
        </p:nvSpPr>
        <p:spPr bwMode="auto">
          <a:xfrm>
            <a:off x="685800" y="609600"/>
            <a:ext cx="7848600"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028" name="Line 4">
            <a:extLst>
              <a:ext uri="{FF2B5EF4-FFF2-40B4-BE49-F238E27FC236}">
                <a16:creationId xmlns:a16="http://schemas.microsoft.com/office/drawing/2014/main" id="{3DA4FAC4-8155-4755-8A13-20F6E498B844}"/>
              </a:ext>
            </a:extLst>
          </p:cNvPr>
          <p:cNvSpPr>
            <a:spLocks noChangeShapeType="1"/>
          </p:cNvSpPr>
          <p:nvPr/>
        </p:nvSpPr>
        <p:spPr bwMode="auto">
          <a:xfrm>
            <a:off x="706438" y="6477000"/>
            <a:ext cx="7827962"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2" name="Text Box 5">
            <a:extLst>
              <a:ext uri="{FF2B5EF4-FFF2-40B4-BE49-F238E27FC236}">
                <a16:creationId xmlns:a16="http://schemas.microsoft.com/office/drawing/2014/main" id="{7A97FC7B-2796-41F5-A58D-B09B750BC005}"/>
              </a:ext>
            </a:extLst>
          </p:cNvPr>
          <p:cNvSpPr txBox="1">
            <a:spLocks noChangeArrowheads="1"/>
          </p:cNvSpPr>
          <p:nvPr/>
        </p:nvSpPr>
        <p:spPr bwMode="auto">
          <a:xfrm>
            <a:off x="685800" y="304800"/>
            <a:ext cx="1752600" cy="279400"/>
          </a:xfrm>
          <a:prstGeom prst="rect">
            <a:avLst/>
          </a:prstGeom>
          <a:noFill/>
          <a:ln>
            <a:noFill/>
          </a:ln>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eaLnBrk="1" hangingPunct="1">
              <a:buSzPct val="100000"/>
              <a:defRPr/>
            </a:pPr>
            <a:r>
              <a:rPr lang="en-GB" dirty="0"/>
              <a:t>March 2023</a:t>
            </a:r>
          </a:p>
        </p:txBody>
      </p:sp>
      <p:sp>
        <p:nvSpPr>
          <p:cNvPr id="1030" name="Text Box 6">
            <a:extLst>
              <a:ext uri="{FF2B5EF4-FFF2-40B4-BE49-F238E27FC236}">
                <a16:creationId xmlns:a16="http://schemas.microsoft.com/office/drawing/2014/main" id="{43BBA0B5-7231-4E45-ADB5-AC975CA065C9}"/>
              </a:ext>
            </a:extLst>
          </p:cNvPr>
          <p:cNvSpPr txBox="1">
            <a:spLocks noChangeArrowheads="1"/>
          </p:cNvSpPr>
          <p:nvPr/>
        </p:nvSpPr>
        <p:spPr bwMode="auto">
          <a:xfrm>
            <a:off x="4908550" y="6478588"/>
            <a:ext cx="3746500" cy="279400"/>
          </a:xfrm>
          <a:prstGeom prst="rect">
            <a:avLst/>
          </a:prstGeom>
          <a:noFill/>
          <a:ln>
            <a:noFill/>
          </a:ln>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algn="r" eaLnBrk="1" hangingPunct="1">
              <a:spcBef>
                <a:spcPts val="750"/>
              </a:spcBef>
              <a:buSzPct val="100000"/>
              <a:defRPr/>
            </a:pPr>
            <a:r>
              <a:rPr lang="en-GB" dirty="0"/>
              <a:t>B. Rolfe (BCA)</a:t>
            </a:r>
          </a:p>
        </p:txBody>
      </p:sp>
      <p:sp>
        <p:nvSpPr>
          <p:cNvPr id="1031" name="Rectangle 7">
            <a:extLst>
              <a:ext uri="{FF2B5EF4-FFF2-40B4-BE49-F238E27FC236}">
                <a16:creationId xmlns:a16="http://schemas.microsoft.com/office/drawing/2014/main" id="{86097410-5DD0-42D7-A951-0CB8F6979812}"/>
              </a:ext>
            </a:extLst>
          </p:cNvPr>
          <p:cNvSpPr>
            <a:spLocks noGrp="1" noChangeArrowheads="1"/>
          </p:cNvSpPr>
          <p:nvPr>
            <p:ph type="title"/>
          </p:nvPr>
        </p:nvSpPr>
        <p:spPr bwMode="auto">
          <a:xfrm>
            <a:off x="762000" y="685800"/>
            <a:ext cx="7764463"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ctr" anchorCtr="0" compatLnSpc="1">
            <a:prstTxWarp prst="textNoShape">
              <a:avLst/>
            </a:prstTxWarp>
          </a:bodyPr>
          <a:lstStyle/>
          <a:p>
            <a:pPr lvl="0"/>
            <a:r>
              <a:rPr lang="en-GB" altLang="en-US"/>
              <a:t>Click to edit the title text format</a:t>
            </a:r>
          </a:p>
        </p:txBody>
      </p:sp>
      <p:sp>
        <p:nvSpPr>
          <p:cNvPr id="1032" name="Rectangle 8">
            <a:extLst>
              <a:ext uri="{FF2B5EF4-FFF2-40B4-BE49-F238E27FC236}">
                <a16:creationId xmlns:a16="http://schemas.microsoft.com/office/drawing/2014/main" id="{743471BB-D862-400C-837E-123085CF6583}"/>
              </a:ext>
            </a:extLst>
          </p:cNvPr>
          <p:cNvSpPr>
            <a:spLocks noGrp="1" noChangeArrowheads="1"/>
          </p:cNvSpPr>
          <p:nvPr>
            <p:ph type="body" idx="1"/>
          </p:nvPr>
        </p:nvSpPr>
        <p:spPr bwMode="auto">
          <a:xfrm>
            <a:off x="609600" y="1371600"/>
            <a:ext cx="7764463" cy="486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t" anchorCtr="0" compatLnSpc="1">
            <a:prstTxWarp prst="textNoShape">
              <a:avLst/>
            </a:prstTxWarp>
          </a:bodyPr>
          <a:lstStyle/>
          <a:p>
            <a:pPr lvl="0"/>
            <a:r>
              <a:rPr lang="en-GB" altLang="en-US" dirty="0"/>
              <a:t>Click to edit the outline text format</a:t>
            </a:r>
          </a:p>
          <a:p>
            <a:pPr lvl="1"/>
            <a:r>
              <a:rPr lang="en-GB" altLang="en-US" dirty="0"/>
              <a:t>Second Outline Level</a:t>
            </a:r>
          </a:p>
          <a:p>
            <a:pPr lvl="2"/>
            <a:r>
              <a:rPr lang="en-GB" altLang="en-US" dirty="0"/>
              <a:t>Third Outline Level</a:t>
            </a:r>
          </a:p>
          <a:p>
            <a:pPr lvl="3"/>
            <a:r>
              <a:rPr lang="en-GB" altLang="en-US" dirty="0"/>
              <a:t>Fourth Outline Level</a:t>
            </a:r>
          </a:p>
          <a:p>
            <a:pPr lvl="4"/>
            <a:r>
              <a:rPr lang="en-GB" altLang="en-US" dirty="0"/>
              <a:t>Fifth Outline Level</a:t>
            </a:r>
          </a:p>
          <a:p>
            <a:pPr lvl="4"/>
            <a:r>
              <a:rPr lang="en-GB" altLang="en-US" dirty="0"/>
              <a:t>Sixth Outline Level</a:t>
            </a:r>
          </a:p>
          <a:p>
            <a:pPr lvl="4"/>
            <a:r>
              <a:rPr lang="en-GB" altLang="en-US" dirty="0"/>
              <a:t>Seventh Outline Level</a:t>
            </a:r>
          </a:p>
          <a:p>
            <a:pPr lvl="4"/>
            <a:r>
              <a:rPr lang="en-GB" altLang="en-US" dirty="0"/>
              <a:t>Eighth Outline Level</a:t>
            </a:r>
          </a:p>
          <a:p>
            <a:pPr lvl="4"/>
            <a:r>
              <a:rPr lang="en-GB" altLang="en-US" dirty="0"/>
              <a:t>Ninth Outline Level</a:t>
            </a:r>
          </a:p>
        </p:txBody>
      </p:sp>
      <p:sp>
        <p:nvSpPr>
          <p:cNvPr id="3" name="Rectangle 9">
            <a:extLst>
              <a:ext uri="{FF2B5EF4-FFF2-40B4-BE49-F238E27FC236}">
                <a16:creationId xmlns:a16="http://schemas.microsoft.com/office/drawing/2014/main" id="{2D29DD0D-33E2-49A5-AB32-8E2A57CA604B}"/>
              </a:ext>
            </a:extLst>
          </p:cNvPr>
          <p:cNvSpPr>
            <a:spLocks noGrp="1" noChangeArrowheads="1"/>
          </p:cNvSpPr>
          <p:nvPr>
            <p:ph type="sldNum"/>
          </p:nvPr>
        </p:nvSpPr>
        <p:spPr bwMode="auto">
          <a:xfrm>
            <a:off x="4211638" y="6554788"/>
            <a:ext cx="655637" cy="239712"/>
          </a:xfrm>
          <a:prstGeom prst="rect">
            <a:avLst/>
          </a:prstGeom>
          <a:noFill/>
          <a:ln>
            <a:noFill/>
          </a:ln>
          <a:effectLst/>
        </p:spPr>
        <p:txBody>
          <a:bodyPr vert="horz" wrap="square" lIns="0" tIns="0" rIns="0" bIns="0" numCol="1" anchor="ctr" anchorCtr="0" compatLnSpc="1">
            <a:prstTxWarp prst="textNoShape">
              <a:avLst/>
            </a:prstTxWarp>
          </a:bodyPr>
          <a:lstStyle>
            <a:lvl1pPr algn="ct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defRPr>
            </a:lvl1pPr>
          </a:lstStyle>
          <a:p>
            <a:pPr>
              <a:defRPr/>
            </a:pPr>
            <a:r>
              <a:rPr lang="en-US" altLang="en-US"/>
              <a:t>Slide </a:t>
            </a:r>
            <a:fld id="{28FAE075-7E69-4343-85A3-53F09785CD80}" type="slidenum">
              <a:rPr lang="en-US" altLang="en-US" smtClean="0"/>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43" r:id="rId7"/>
    <p:sldLayoutId id="2147483739" r:id="rId8"/>
    <p:sldLayoutId id="2147483740" r:id="rId9"/>
    <p:sldLayoutId id="2147483741" r:id="rId10"/>
    <p:sldLayoutId id="2147483742" r:id="rId11"/>
  </p:sldLayoutIdLst>
  <p:hf hdr="0" dt="0"/>
  <p:txStyles>
    <p:title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mj-lt"/>
          <a:ea typeface="MS PGothic" panose="020B0600070205080204" pitchFamily="34" charset="-128"/>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5pPr>
      <a:lvl6pPr marL="25146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6pPr>
      <a:lvl7pPr marL="29718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7pPr>
      <a:lvl8pPr marL="34290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8pPr>
      <a:lvl9pPr marL="38862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S PGothic" panose="020B0600070205080204" pitchFamily="34" charset="-128"/>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ea typeface="MS PGothic" panose="020B0600070205080204" pitchFamily="34" charset="-128"/>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ea typeface="MS PGothic" panose="020B0600070205080204" pitchFamily="34" charset="-128"/>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5pPr>
      <a:lvl6pPr marL="25146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rouper.ieee.org/groups/802/sapolicies.shtml"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E32AE682-7C1B-4FFC-962A-3B25DB70C035}"/>
              </a:ext>
            </a:extLst>
          </p:cNvPr>
          <p:cNvSpPr>
            <a:spLocks noChangeArrowheads="1"/>
          </p:cNvSpPr>
          <p:nvPr/>
        </p:nvSpPr>
        <p:spPr bwMode="auto">
          <a:xfrm>
            <a:off x="533400" y="762000"/>
            <a:ext cx="8001000" cy="4711700"/>
          </a:xfrm>
          <a:prstGeom prst="rect">
            <a:avLst/>
          </a:prstGeom>
          <a:noFill/>
          <a:ln>
            <a:noFill/>
          </a:ln>
          <a:effectLst/>
        </p:spPr>
        <p:txBody>
          <a:bodyPr lIns="90000" tIns="46800" rIns="90000" bIns="46800">
            <a:spAutoFit/>
          </a:bodyPr>
          <a:lstStyle>
            <a:lvl1pPr marL="914400" indent="-906463">
              <a:spcBef>
                <a:spcPts val="8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3200">
                <a:solidFill>
                  <a:srgbClr val="000000"/>
                </a:solidFill>
                <a:latin typeface="Arial" panose="020B0604020202020204" pitchFamily="34" charset="0"/>
                <a:ea typeface="MS PGothic" panose="020B0600070205080204" pitchFamily="34" charset="-128"/>
              </a:defRPr>
            </a:lvl1pPr>
            <a:lvl2pPr>
              <a:spcBef>
                <a:spcPts val="7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800">
                <a:solidFill>
                  <a:srgbClr val="000000"/>
                </a:solidFill>
                <a:latin typeface="Arial" panose="020B0604020202020204" pitchFamily="34" charset="0"/>
                <a:ea typeface="MS PGothic" panose="020B0600070205080204" pitchFamily="34" charset="-128"/>
              </a:defRPr>
            </a:lvl2pPr>
            <a:lvl3pPr>
              <a:spcBef>
                <a:spcPts val="6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S PGothic" panose="020B0600070205080204" pitchFamily="34" charset="-128"/>
              </a:defRPr>
            </a:lvl3pPr>
            <a:lvl4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4pPr>
            <a:lvl5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9pPr>
          </a:lstStyle>
          <a:p>
            <a:pPr eaLnBrk="1" hangingPunct="1">
              <a:spcBef>
                <a:spcPct val="0"/>
              </a:spcBef>
              <a:buClrTx/>
              <a:buFontTx/>
              <a:buNone/>
              <a:defRPr/>
            </a:pPr>
            <a:r>
              <a:rPr lang="en-US" altLang="en-US" sz="2000" b="1" u="sng" dirty="0">
                <a:effectLst>
                  <a:outerShdw blurRad="38100" dist="38100" dir="2700000" algn="tl">
                    <a:srgbClr val="C0C0C0"/>
                  </a:outerShdw>
                </a:effectLst>
                <a:latin typeface="Times New Roman" panose="02020603050405020304" pitchFamily="18" charset="0"/>
              </a:rPr>
              <a:t>Project: IEEE P802.15 Working Group for Wireless Personal Area Networks (WPANs)</a:t>
            </a:r>
          </a:p>
          <a:p>
            <a:pPr eaLnBrk="1" hangingPunct="1">
              <a:spcBef>
                <a:spcPct val="0"/>
              </a:spcBef>
              <a:buClrTx/>
              <a:buFontTx/>
              <a:buNone/>
              <a:defRPr/>
            </a:pPr>
            <a:endParaRPr lang="en-US" altLang="en-US" sz="20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Submission Title: Wireless Next Generation Agenda and Meeting Slides</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Date Submitted: </a:t>
            </a:r>
            <a:r>
              <a:rPr lang="en-US" altLang="en-US" sz="1600" dirty="0">
                <a:latin typeface="Times New Roman" panose="02020603050405020304" pitchFamily="18" charset="0"/>
              </a:rPr>
              <a:t>March 9, 2023</a:t>
            </a:r>
          </a:p>
          <a:p>
            <a:pPr eaLnBrk="1" hangingPunct="1">
              <a:spcBef>
                <a:spcPct val="0"/>
              </a:spcBef>
              <a:buClrTx/>
              <a:buFontTx/>
              <a:buNone/>
              <a:defRPr/>
            </a:pPr>
            <a:r>
              <a:rPr lang="en-US" altLang="en-US" sz="1600" b="1" dirty="0">
                <a:latin typeface="Times New Roman" panose="02020603050405020304" pitchFamily="18" charset="0"/>
              </a:rPr>
              <a:t>Source:</a:t>
            </a:r>
            <a:r>
              <a:rPr lang="en-US" altLang="en-US" sz="1600" dirty="0">
                <a:latin typeface="Times New Roman" panose="02020603050405020304" pitchFamily="18" charset="0"/>
              </a:rPr>
              <a:t> 	Benjamin A. Rolfe (Blind Creek Associates)</a:t>
            </a:r>
          </a:p>
          <a:p>
            <a:pPr eaLnBrk="1" hangingPunct="1">
              <a:spcBef>
                <a:spcPct val="0"/>
              </a:spcBef>
              <a:buClrTx/>
              <a:buFontTx/>
              <a:buNone/>
              <a:defRPr/>
            </a:pPr>
            <a:r>
              <a:rPr lang="en-US" altLang="en-US" sz="1600" b="1" dirty="0">
                <a:latin typeface="Times New Roman" panose="02020603050405020304" pitchFamily="18" charset="0"/>
              </a:rPr>
              <a:t>Contact: </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Voice:</a:t>
            </a:r>
            <a:r>
              <a:rPr lang="en-US" altLang="en-US" sz="1600" dirty="0">
                <a:latin typeface="Times New Roman" panose="02020603050405020304" pitchFamily="18" charset="0"/>
              </a:rPr>
              <a:t> 	+1 408 395 7207,  </a:t>
            </a:r>
            <a:r>
              <a:rPr lang="en-US" altLang="en-US" sz="1600" b="1" dirty="0">
                <a:latin typeface="Times New Roman" panose="02020603050405020304" pitchFamily="18" charset="0"/>
              </a:rPr>
              <a:t>E-Mail</a:t>
            </a:r>
            <a:r>
              <a:rPr lang="en-US" altLang="en-US" sz="1600" dirty="0">
                <a:latin typeface="Times New Roman" panose="02020603050405020304" pitchFamily="18" charset="0"/>
              </a:rPr>
              <a:t>: </a:t>
            </a:r>
            <a:r>
              <a:rPr lang="en-US" altLang="en-US" sz="1600" dirty="0" err="1">
                <a:latin typeface="Times New Roman" panose="02020603050405020304" pitchFamily="18" charset="0"/>
              </a:rPr>
              <a:t>ben.rolfe</a:t>
            </a:r>
            <a:r>
              <a:rPr lang="en-US" altLang="en-US" sz="1600" dirty="0">
                <a:latin typeface="Times New Roman" panose="02020603050405020304" pitchFamily="18" charset="0"/>
              </a:rPr>
              <a:t>  @ ieee.org	</a:t>
            </a:r>
          </a:p>
          <a:p>
            <a:pPr eaLnBrk="1" hangingPunct="1">
              <a:spcBef>
                <a:spcPct val="0"/>
              </a:spcBef>
              <a:buClrTx/>
              <a:buFontTx/>
              <a:buNone/>
              <a:defRPr/>
            </a:pPr>
            <a:r>
              <a:rPr lang="en-US" altLang="en-US" sz="1600" b="1" dirty="0">
                <a:latin typeface="Times New Roman" panose="02020603050405020304" pitchFamily="18" charset="0"/>
              </a:rPr>
              <a:t>Re:</a:t>
            </a:r>
            <a:r>
              <a:rPr lang="en-US" altLang="en-US" sz="1600" dirty="0">
                <a:latin typeface="Times New Roman" panose="02020603050405020304" pitchFamily="18" charset="0"/>
              </a:rPr>
              <a:t> 	Wireless Next Generation</a:t>
            </a:r>
          </a:p>
          <a:p>
            <a:pPr eaLnBrk="1" hangingPunct="1">
              <a:spcBef>
                <a:spcPct val="0"/>
              </a:spcBef>
              <a:buClrTx/>
              <a:buFontTx/>
              <a:buNone/>
              <a:defRPr/>
            </a:pPr>
            <a:r>
              <a:rPr lang="en-US" altLang="en-US" sz="1600" b="1" dirty="0">
                <a:latin typeface="Times New Roman" panose="02020603050405020304" pitchFamily="18" charset="0"/>
              </a:rPr>
              <a:t>Abstract: </a:t>
            </a:r>
            <a:r>
              <a:rPr lang="en-US" altLang="en-US" sz="1600" dirty="0">
                <a:latin typeface="Times New Roman" panose="02020603050405020304" pitchFamily="18" charset="0"/>
              </a:rPr>
              <a:t>Agenda and Meeting Slides for the </a:t>
            </a:r>
            <a:r>
              <a:rPr lang="en-US" altLang="en-US" sz="1600" b="1" dirty="0">
                <a:solidFill>
                  <a:schemeClr val="accent1">
                    <a:lumMod val="75000"/>
                  </a:schemeClr>
                </a:solidFill>
                <a:highlight>
                  <a:srgbClr val="C0C0C0"/>
                </a:highlight>
                <a:latin typeface="Times New Roman" panose="02020603050405020304" pitchFamily="18" charset="0"/>
              </a:rPr>
              <a:t>March 2023 Plenary Session</a:t>
            </a:r>
            <a:r>
              <a:rPr lang="en-US" altLang="en-US" sz="1600" dirty="0">
                <a:latin typeface="Times New Roman" panose="02020603050405020304" pitchFamily="18" charset="0"/>
              </a:rPr>
              <a:t>.</a:t>
            </a:r>
          </a:p>
          <a:p>
            <a:pPr eaLnBrk="1" hangingPunct="1">
              <a:spcBef>
                <a:spcPct val="0"/>
              </a:spcBef>
              <a:buClrTx/>
              <a:buFontTx/>
              <a:buNone/>
              <a:defRPr/>
            </a:pPr>
            <a:r>
              <a:rPr lang="en-US" altLang="en-US" sz="1600" b="1" dirty="0">
                <a:latin typeface="Times New Roman" panose="02020603050405020304" pitchFamily="18" charset="0"/>
              </a:rPr>
              <a:t>Purpose: </a:t>
            </a:r>
            <a:r>
              <a:rPr lang="en-US" altLang="en-US" sz="1600" dirty="0">
                <a:latin typeface="Times New Roman" panose="02020603050405020304" pitchFamily="18" charset="0"/>
              </a:rPr>
              <a:t> Support the illusion of organization.</a:t>
            </a:r>
            <a:endParaRPr lang="en-US" altLang="en-US" sz="1600" b="1" dirty="0">
              <a:solidFill>
                <a:schemeClr val="accent1">
                  <a:lumMod val="75000"/>
                </a:schemeClr>
              </a:solidFill>
              <a:highlight>
                <a:srgbClr val="C0C0C0"/>
              </a:highlight>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Notice:</a:t>
            </a:r>
            <a:r>
              <a:rPr lang="en-US" altLang="en-US" sz="1600" dirty="0">
                <a:latin typeface="Times New Roman" panose="02020603050405020304" pitchFamily="18" charset="0"/>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eaLnBrk="1" hangingPunct="1">
              <a:spcBef>
                <a:spcPct val="0"/>
              </a:spcBef>
              <a:buClrTx/>
              <a:buFontTx/>
              <a:buNone/>
              <a:defRPr/>
            </a:pPr>
            <a:r>
              <a:rPr lang="en-US" altLang="en-US" sz="1600" b="1" dirty="0">
                <a:latin typeface="Times New Roman" panose="02020603050405020304" pitchFamily="18" charset="0"/>
              </a:rPr>
              <a:t>Release:</a:t>
            </a:r>
            <a:r>
              <a:rPr lang="en-US" altLang="en-US" sz="1600" dirty="0">
                <a:latin typeface="Times New Roman" panose="02020603050405020304" pitchFamily="18" charset="0"/>
              </a:rPr>
              <a:t>	The contributor acknowledges and accepts that this contribution becomes the property of IEEE and may be made publicly available by P802.15.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C95DFC2B-1D4F-477E-AA39-DE175FD2D460}"/>
              </a:ext>
            </a:extLst>
          </p:cNvPr>
          <p:cNvSpPr>
            <a:spLocks noGrp="1" noChangeArrowheads="1"/>
          </p:cNvSpPr>
          <p:nvPr>
            <p:ph type="title"/>
          </p:nvPr>
        </p:nvSpPr>
        <p:spPr/>
        <p:txBody>
          <a:bodyPr/>
          <a:lstStyle/>
          <a:p>
            <a:r>
              <a:rPr lang="en-US" altLang="en-US" dirty="0"/>
              <a:t>Hybrid Meeting</a:t>
            </a:r>
          </a:p>
        </p:txBody>
      </p:sp>
      <p:sp>
        <p:nvSpPr>
          <p:cNvPr id="3" name="Content Placeholder 2">
            <a:extLst>
              <a:ext uri="{FF2B5EF4-FFF2-40B4-BE49-F238E27FC236}">
                <a16:creationId xmlns:a16="http://schemas.microsoft.com/office/drawing/2014/main" id="{F9D7DC5A-B787-4A7B-91BC-03D5687918DF}"/>
              </a:ext>
            </a:extLst>
          </p:cNvPr>
          <p:cNvSpPr>
            <a:spLocks noGrp="1"/>
          </p:cNvSpPr>
          <p:nvPr>
            <p:ph idx="1"/>
          </p:nvPr>
        </p:nvSpPr>
        <p:spPr>
          <a:xfrm>
            <a:off x="609600" y="1371600"/>
            <a:ext cx="6842125" cy="4868863"/>
          </a:xfrm>
        </p:spPr>
        <p:txBody>
          <a:bodyPr>
            <a:normAutofit/>
          </a:bodyPr>
          <a:lstStyle/>
          <a:p>
            <a:pPr marL="457200" indent="-457200">
              <a:buFont typeface="Arial" panose="020B0604020202020204" pitchFamily="34" charset="0"/>
              <a:buChar char="•"/>
              <a:defRPr/>
            </a:pPr>
            <a:r>
              <a:rPr lang="en-US" b="1" dirty="0"/>
              <a:t>Registration is required</a:t>
            </a:r>
          </a:p>
          <a:p>
            <a:pPr marL="457200" indent="-457200">
              <a:buFont typeface="Arial" panose="020B0604020202020204" pitchFamily="34" charset="0"/>
              <a:buChar char="•"/>
              <a:defRPr/>
            </a:pPr>
            <a:r>
              <a:rPr lang="en-US" dirty="0"/>
              <a:t>Please remember to enter your attendance in IMAT</a:t>
            </a:r>
          </a:p>
          <a:p>
            <a:pPr marL="0" indent="0">
              <a:defRPr/>
            </a:pPr>
            <a:endParaRPr lang="en-US" dirty="0"/>
          </a:p>
          <a:p>
            <a:pPr marL="0" indent="0" algn="ctr">
              <a:defRPr/>
            </a:pPr>
            <a:r>
              <a:rPr lang="en-US" dirty="0"/>
              <a:t>Reminder: </a:t>
            </a:r>
          </a:p>
          <a:p>
            <a:pPr marL="457200" indent="-457200">
              <a:buFont typeface="Arial" panose="020B0604020202020204" pitchFamily="34" charset="0"/>
              <a:buChar char="•"/>
              <a:defRPr/>
            </a:pPr>
            <a:r>
              <a:rPr lang="en-US" dirty="0"/>
              <a:t>This is a non-PAR activity</a:t>
            </a:r>
          </a:p>
          <a:p>
            <a:pPr marL="457200" indent="-457200">
              <a:buFont typeface="Arial" panose="020B0604020202020204" pitchFamily="34" charset="0"/>
              <a:buChar char="•"/>
              <a:defRPr/>
            </a:pPr>
            <a:r>
              <a:rPr lang="en-US" dirty="0"/>
              <a:t>All the rules of conduct apply  </a:t>
            </a:r>
            <a:r>
              <a:rPr lang="en-US" sz="2000" dirty="0">
                <a:hlinkClick r:id="rId2"/>
              </a:rPr>
              <a:t>https://grouper.ieee.org/groups/802/sapolicies.shtml</a:t>
            </a:r>
            <a:endParaRPr lang="en-US" sz="2000" dirty="0"/>
          </a:p>
          <a:p>
            <a:pPr marL="457200" indent="-457200">
              <a:buFont typeface="Arial" panose="020B0604020202020204" pitchFamily="34" charset="0"/>
              <a:buChar char="•"/>
              <a:defRPr/>
            </a:pPr>
            <a:endParaRPr lang="en-US" dirty="0"/>
          </a:p>
          <a:p>
            <a:pPr>
              <a:defRPr/>
            </a:pPr>
            <a:endParaRPr lang="en-US" dirty="0"/>
          </a:p>
        </p:txBody>
      </p:sp>
      <p:sp>
        <p:nvSpPr>
          <p:cNvPr id="6148" name="Slide Number Placeholder 3">
            <a:extLst>
              <a:ext uri="{FF2B5EF4-FFF2-40B4-BE49-F238E27FC236}">
                <a16:creationId xmlns:a16="http://schemas.microsoft.com/office/drawing/2014/main" id="{620DF0F6-F496-4351-B289-BF3E1D38D2D1}"/>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ADBE66FB-16EE-4F8E-8A1C-C3B088C12397}" type="slidenum">
              <a:rPr lang="en-US" altLang="en-US" smtClean="0">
                <a:solidFill>
                  <a:schemeClr val="tx1"/>
                </a:solidFill>
              </a:rPr>
              <a:pPr/>
              <a:t>2</a:t>
            </a:fld>
            <a:endParaRPr lang="en-US" altLang="en-US">
              <a:solidFill>
                <a:schemeClr val="tx1"/>
              </a:solidFill>
            </a:endParaRPr>
          </a:p>
        </p:txBody>
      </p:sp>
      <p:pic>
        <p:nvPicPr>
          <p:cNvPr id="6149" name="Picture 4">
            <a:extLst>
              <a:ext uri="{FF2B5EF4-FFF2-40B4-BE49-F238E27FC236}">
                <a16:creationId xmlns:a16="http://schemas.microsoft.com/office/drawing/2014/main" id="{E4B5EFBB-E1F7-4566-8290-1C54B694293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64463" y="765175"/>
            <a:ext cx="839787" cy="554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662E815-511C-4C20-9618-D06793E51411}"/>
              </a:ext>
            </a:extLst>
          </p:cNvPr>
          <p:cNvSpPr>
            <a:spLocks noGrp="1"/>
          </p:cNvSpPr>
          <p:nvPr>
            <p:ph idx="1"/>
          </p:nvPr>
        </p:nvSpPr>
        <p:spPr>
          <a:xfrm>
            <a:off x="611188" y="765175"/>
            <a:ext cx="7153275" cy="5789613"/>
          </a:xfrm>
        </p:spPr>
        <p:txBody>
          <a:bodyPr>
            <a:normAutofit/>
          </a:bodyPr>
          <a:lstStyle/>
          <a:p>
            <a:pPr marL="0" indent="0" algn="ctr">
              <a:defRPr/>
            </a:pPr>
            <a:r>
              <a:rPr lang="en-US" b="1" dirty="0"/>
              <a:t>Agenda 18 January 2023</a:t>
            </a:r>
          </a:p>
          <a:p>
            <a:pPr marL="0" indent="0" algn="ctr">
              <a:defRPr/>
            </a:pPr>
            <a:endParaRPr lang="en-US" dirty="0"/>
          </a:p>
          <a:p>
            <a:pPr marL="514350" indent="-514350">
              <a:buFont typeface="+mj-lt"/>
              <a:buAutoNum type="arabicPeriod"/>
              <a:defRPr/>
            </a:pPr>
            <a:r>
              <a:rPr lang="en-US" sz="2800" dirty="0"/>
              <a:t>Opening and Meeting Reminders</a:t>
            </a:r>
          </a:p>
          <a:p>
            <a:pPr marL="514350" indent="-514350">
              <a:buFont typeface="+mj-lt"/>
              <a:buAutoNum type="arabicPeriod"/>
              <a:defRPr/>
            </a:pPr>
            <a:r>
              <a:rPr lang="en-US" sz="2800" dirty="0"/>
              <a:t>Presentations and discussion</a:t>
            </a:r>
          </a:p>
          <a:p>
            <a:pPr marL="914400" lvl="1" indent="-514350">
              <a:buFont typeface="+mj-lt"/>
              <a:buAutoNum type="arabicPeriod"/>
              <a:defRPr/>
            </a:pPr>
            <a:r>
              <a:rPr lang="en-US" sz="2400" dirty="0"/>
              <a:t>Low data rate extension of the 802.15.4-2020 OFDM PHY</a:t>
            </a:r>
          </a:p>
          <a:p>
            <a:pPr marL="914400" lvl="1" indent="-514350">
              <a:buFont typeface="+mj-lt"/>
              <a:buAutoNum type="arabicPeriod"/>
              <a:defRPr/>
            </a:pPr>
            <a:r>
              <a:rPr lang="en-US" sz="2400" dirty="0"/>
              <a:t>CSMA Gap Analysis Between IEEE Std 802.15.4 and Japanese Standard JJ-300.10</a:t>
            </a:r>
          </a:p>
          <a:p>
            <a:pPr marL="914400" lvl="1" indent="-514350">
              <a:buFont typeface="+mj-lt"/>
              <a:buAutoNum type="arabicPeriod"/>
              <a:defRPr/>
            </a:pPr>
            <a:r>
              <a:rPr lang="en-US" sz="2400" dirty="0"/>
              <a:t>802.15.4 Channel Plan update for India sub-1GHz band</a:t>
            </a:r>
          </a:p>
          <a:p>
            <a:pPr marL="514350" indent="-514350">
              <a:buFont typeface="+mj-lt"/>
              <a:buAutoNum type="arabicPeriod"/>
              <a:defRPr/>
            </a:pPr>
            <a:r>
              <a:rPr lang="en-US" sz="2800" dirty="0"/>
              <a:t>Any other business</a:t>
            </a:r>
          </a:p>
          <a:p>
            <a:pPr marL="514350" indent="-514350">
              <a:buFont typeface="+mj-lt"/>
              <a:buAutoNum type="arabicPeriod"/>
              <a:defRPr/>
            </a:pPr>
            <a:r>
              <a:rPr lang="en-US" sz="2800" dirty="0"/>
              <a:t>Adjourn</a:t>
            </a:r>
          </a:p>
          <a:p>
            <a:pPr marL="514350" indent="-514350">
              <a:buFont typeface="+mj-lt"/>
              <a:buAutoNum type="arabicPeriod"/>
              <a:defRPr/>
            </a:pPr>
            <a:endParaRPr lang="en-US" dirty="0"/>
          </a:p>
          <a:p>
            <a:pPr marL="914400" lvl="1" indent="-514350">
              <a:buFont typeface="+mj-lt"/>
              <a:buAutoNum type="arabicPeriod"/>
              <a:defRPr/>
            </a:pPr>
            <a:endParaRPr lang="en-US" dirty="0"/>
          </a:p>
          <a:p>
            <a:pPr marL="914400" lvl="1" indent="-514350">
              <a:buFont typeface="+mj-lt"/>
              <a:buAutoNum type="arabicPeriod"/>
              <a:defRPr/>
            </a:pPr>
            <a:endParaRPr lang="en-US" dirty="0"/>
          </a:p>
        </p:txBody>
      </p:sp>
      <p:sp>
        <p:nvSpPr>
          <p:cNvPr id="7171" name="Slide Number Placeholder 3">
            <a:extLst>
              <a:ext uri="{FF2B5EF4-FFF2-40B4-BE49-F238E27FC236}">
                <a16:creationId xmlns:a16="http://schemas.microsoft.com/office/drawing/2014/main" id="{912F2507-FF66-46D2-958C-409346330F58}"/>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BF741CE6-E1D1-414E-BA5D-AE210D83D8FD}" type="slidenum">
              <a:rPr lang="en-US" altLang="en-US" smtClean="0">
                <a:solidFill>
                  <a:schemeClr val="tx1"/>
                </a:solidFill>
              </a:rPr>
              <a:pPr/>
              <a:t>3</a:t>
            </a:fld>
            <a:endParaRPr lang="en-US" altLang="en-US">
              <a:solidFill>
                <a:schemeClr val="tx1"/>
              </a:solidFill>
            </a:endParaRPr>
          </a:p>
        </p:txBody>
      </p:sp>
      <p:pic>
        <p:nvPicPr>
          <p:cNvPr id="7172" name="Picture 4">
            <a:extLst>
              <a:ext uri="{FF2B5EF4-FFF2-40B4-BE49-F238E27FC236}">
                <a16:creationId xmlns:a16="http://schemas.microsoft.com/office/drawing/2014/main" id="{99A76B1B-0395-4D1B-8A43-4EC98E1DDEC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764463" y="765175"/>
            <a:ext cx="839787" cy="554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AEB19B6E-81F7-4A8C-8A00-BF923F2A0E56}"/>
              </a:ext>
            </a:extLst>
          </p:cNvPr>
          <p:cNvSpPr>
            <a:spLocks noGrp="1" noChangeArrowheads="1"/>
          </p:cNvSpPr>
          <p:nvPr>
            <p:ph type="title"/>
          </p:nvPr>
        </p:nvSpPr>
        <p:spPr/>
        <p:txBody>
          <a:bodyPr/>
          <a:lstStyle/>
          <a:p>
            <a:r>
              <a:rPr lang="en-US" altLang="en-US"/>
              <a:t>The usual question</a:t>
            </a:r>
          </a:p>
        </p:txBody>
      </p:sp>
      <p:sp>
        <p:nvSpPr>
          <p:cNvPr id="8195" name="Content Placeholder 2">
            <a:extLst>
              <a:ext uri="{FF2B5EF4-FFF2-40B4-BE49-F238E27FC236}">
                <a16:creationId xmlns:a16="http://schemas.microsoft.com/office/drawing/2014/main" id="{DF5C1296-A821-40E7-9DD0-BD061E116DB6}"/>
              </a:ext>
            </a:extLst>
          </p:cNvPr>
          <p:cNvSpPr>
            <a:spLocks noGrp="1" noChangeArrowheads="1"/>
          </p:cNvSpPr>
          <p:nvPr>
            <p:ph idx="1"/>
          </p:nvPr>
        </p:nvSpPr>
        <p:spPr>
          <a:xfrm>
            <a:off x="609600" y="1658938"/>
            <a:ext cx="7764463" cy="4540250"/>
          </a:xfrm>
        </p:spPr>
        <p:txBody>
          <a:bodyPr/>
          <a:lstStyle/>
          <a:p>
            <a:pPr algn="ctr"/>
            <a:r>
              <a:rPr lang="en-US" altLang="en-US"/>
              <a:t>What do you propose the Working Group do next?</a:t>
            </a:r>
          </a:p>
        </p:txBody>
      </p:sp>
      <p:sp>
        <p:nvSpPr>
          <p:cNvPr id="8196" name="Slide Number Placeholder 3">
            <a:extLst>
              <a:ext uri="{FF2B5EF4-FFF2-40B4-BE49-F238E27FC236}">
                <a16:creationId xmlns:a16="http://schemas.microsoft.com/office/drawing/2014/main" id="{45279CAC-0D66-4307-86AD-EF794AADA3E4}"/>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3458A483-0AB5-4C47-AA9E-4A8C85883CFD}" type="slidenum">
              <a:rPr lang="en-US" altLang="en-US" smtClean="0">
                <a:solidFill>
                  <a:schemeClr val="tx1"/>
                </a:solidFill>
              </a:rPr>
              <a:pPr/>
              <a:t>4</a:t>
            </a:fld>
            <a:endParaRPr lang="en-US" altLang="en-US">
              <a:solidFill>
                <a:schemeClr val="tx1"/>
              </a:solidFill>
            </a:endParaRPr>
          </a:p>
        </p:txBody>
      </p:sp>
      <p:pic>
        <p:nvPicPr>
          <p:cNvPr id="5" name="Picture 4" descr="A picture containing text, cup, coffee, indoor&#10;&#10;Description automatically generated">
            <a:extLst>
              <a:ext uri="{FF2B5EF4-FFF2-40B4-BE49-F238E27FC236}">
                <a16:creationId xmlns:a16="http://schemas.microsoft.com/office/drawing/2014/main" id="{E16B743C-D726-48F9-9CF8-DFD3819F1E94}"/>
              </a:ext>
            </a:extLst>
          </p:cNvPr>
          <p:cNvPicPr>
            <a:picLocks noChangeAspect="1"/>
          </p:cNvPicPr>
          <p:nvPr/>
        </p:nvPicPr>
        <p:blipFill>
          <a:blip r:embed="rId2"/>
          <a:stretch>
            <a:fillRect/>
          </a:stretch>
        </p:blipFill>
        <p:spPr>
          <a:xfrm>
            <a:off x="3265646" y="2924944"/>
            <a:ext cx="2612708" cy="31242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AEB19B6E-81F7-4A8C-8A00-BF923F2A0E56}"/>
              </a:ext>
            </a:extLst>
          </p:cNvPr>
          <p:cNvSpPr>
            <a:spLocks noGrp="1" noChangeArrowheads="1"/>
          </p:cNvSpPr>
          <p:nvPr>
            <p:ph type="title"/>
          </p:nvPr>
        </p:nvSpPr>
        <p:spPr/>
        <p:txBody>
          <a:bodyPr/>
          <a:lstStyle/>
          <a:p>
            <a:r>
              <a:rPr lang="en-US" altLang="en-US"/>
              <a:t>The usual question</a:t>
            </a:r>
          </a:p>
        </p:txBody>
      </p:sp>
      <p:sp>
        <p:nvSpPr>
          <p:cNvPr id="8195" name="Content Placeholder 2">
            <a:extLst>
              <a:ext uri="{FF2B5EF4-FFF2-40B4-BE49-F238E27FC236}">
                <a16:creationId xmlns:a16="http://schemas.microsoft.com/office/drawing/2014/main" id="{DF5C1296-A821-40E7-9DD0-BD061E116DB6}"/>
              </a:ext>
            </a:extLst>
          </p:cNvPr>
          <p:cNvSpPr>
            <a:spLocks noGrp="1" noChangeArrowheads="1"/>
          </p:cNvSpPr>
          <p:nvPr>
            <p:ph idx="1"/>
          </p:nvPr>
        </p:nvSpPr>
        <p:spPr>
          <a:xfrm>
            <a:off x="609600" y="1658938"/>
            <a:ext cx="7764463" cy="4540250"/>
          </a:xfrm>
        </p:spPr>
        <p:txBody>
          <a:bodyPr>
            <a:normAutofit fontScale="92500"/>
          </a:bodyPr>
          <a:lstStyle/>
          <a:p>
            <a:pPr marL="0" indent="0"/>
            <a:r>
              <a:rPr lang="en-US" altLang="en-US" dirty="0"/>
              <a:t>Options include:</a:t>
            </a:r>
          </a:p>
          <a:p>
            <a:pPr marL="514350" indent="-514350">
              <a:buFont typeface="+mj-lt"/>
              <a:buAutoNum type="arabicPeriod"/>
            </a:pPr>
            <a:r>
              <a:rPr lang="en-US" altLang="en-US" dirty="0"/>
              <a:t>Contribute into a current project</a:t>
            </a:r>
          </a:p>
          <a:p>
            <a:pPr marL="514350" indent="-514350">
              <a:buFont typeface="+mj-lt"/>
              <a:buAutoNum type="arabicPeriod"/>
            </a:pPr>
            <a:r>
              <a:rPr lang="en-US" altLang="en-US" dirty="0"/>
              <a:t>Start an interest group to determine if there is interest in a new standards activity</a:t>
            </a:r>
          </a:p>
          <a:p>
            <a:pPr marL="857250" lvl="1" indent="-457200">
              <a:buFont typeface="Arial" panose="020B0604020202020204" pitchFamily="34" charset="0"/>
              <a:buChar char="•"/>
            </a:pPr>
            <a:r>
              <a:rPr lang="en-US" altLang="en-US" dirty="0"/>
              <a:t>If interest is present, a study group will follow to determine if a new project is needed and if so define the project</a:t>
            </a:r>
          </a:p>
          <a:p>
            <a:pPr marL="514350" indent="-514350">
              <a:buFont typeface="+mj-lt"/>
              <a:buAutoNum type="arabicPeriod"/>
            </a:pPr>
            <a:r>
              <a:rPr lang="en-US" altLang="en-US" dirty="0"/>
              <a:t>Seek further collaboration with the group</a:t>
            </a:r>
          </a:p>
        </p:txBody>
      </p:sp>
      <p:sp>
        <p:nvSpPr>
          <p:cNvPr id="8196" name="Slide Number Placeholder 3">
            <a:extLst>
              <a:ext uri="{FF2B5EF4-FFF2-40B4-BE49-F238E27FC236}">
                <a16:creationId xmlns:a16="http://schemas.microsoft.com/office/drawing/2014/main" id="{45279CAC-0D66-4307-86AD-EF794AADA3E4}"/>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3458A483-0AB5-4C47-AA9E-4A8C85883CFD}" type="slidenum">
              <a:rPr lang="en-US" altLang="en-US" smtClean="0">
                <a:solidFill>
                  <a:schemeClr val="tx1"/>
                </a:solidFill>
              </a:rPr>
              <a:pPr/>
              <a:t>5</a:t>
            </a:fld>
            <a:endParaRPr lang="en-US" altLang="en-US">
              <a:solidFill>
                <a:schemeClr val="tx1"/>
              </a:solidFill>
            </a:endParaRPr>
          </a:p>
        </p:txBody>
      </p:sp>
    </p:spTree>
    <p:extLst>
      <p:ext uri="{BB962C8B-B14F-4D97-AF65-F5344CB8AC3E}">
        <p14:creationId xmlns:p14="http://schemas.microsoft.com/office/powerpoint/2010/main" val="5636582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6E826-D8CF-4E67-95C7-CF03D66C8399}"/>
              </a:ext>
            </a:extLst>
          </p:cNvPr>
          <p:cNvSpPr>
            <a:spLocks noGrp="1"/>
          </p:cNvSpPr>
          <p:nvPr>
            <p:ph type="title"/>
          </p:nvPr>
        </p:nvSpPr>
        <p:spPr/>
        <p:txBody>
          <a:bodyPr/>
          <a:lstStyle/>
          <a:p>
            <a:r>
              <a:rPr lang="en-US" dirty="0"/>
              <a:t>Links</a:t>
            </a:r>
          </a:p>
        </p:txBody>
      </p:sp>
      <p:sp>
        <p:nvSpPr>
          <p:cNvPr id="3" name="Content Placeholder 2">
            <a:extLst>
              <a:ext uri="{FF2B5EF4-FFF2-40B4-BE49-F238E27FC236}">
                <a16:creationId xmlns:a16="http://schemas.microsoft.com/office/drawing/2014/main" id="{2FC8F5AB-F26E-4B44-BD40-B52F18C600AE}"/>
              </a:ext>
            </a:extLst>
          </p:cNvPr>
          <p:cNvSpPr>
            <a:spLocks noGrp="1"/>
          </p:cNvSpPr>
          <p:nvPr>
            <p:ph idx="1"/>
          </p:nvPr>
        </p:nvSpPr>
        <p:spPr/>
        <p:txBody>
          <a:bodyPr/>
          <a:lstStyle/>
          <a:p>
            <a:br>
              <a:rPr lang="en-US" dirty="0"/>
            </a:br>
            <a:endParaRPr lang="en-US" dirty="0"/>
          </a:p>
        </p:txBody>
      </p:sp>
      <p:sp>
        <p:nvSpPr>
          <p:cNvPr id="4" name="Slide Number Placeholder 3">
            <a:extLst>
              <a:ext uri="{FF2B5EF4-FFF2-40B4-BE49-F238E27FC236}">
                <a16:creationId xmlns:a16="http://schemas.microsoft.com/office/drawing/2014/main" id="{AECD7437-CBED-42EB-9F69-D31E6BF30A83}"/>
              </a:ext>
            </a:extLst>
          </p:cNvPr>
          <p:cNvSpPr>
            <a:spLocks noGrp="1"/>
          </p:cNvSpPr>
          <p:nvPr>
            <p:ph type="sldNum" idx="10"/>
          </p:nvPr>
        </p:nvSpPr>
        <p:spPr/>
        <p:txBody>
          <a:bodyPr/>
          <a:lstStyle/>
          <a:p>
            <a:pPr>
              <a:defRPr/>
            </a:pPr>
            <a:r>
              <a:rPr lang="en-US" altLang="en-US"/>
              <a:t>Slide </a:t>
            </a:r>
            <a:fld id="{F187470B-50EF-4A48-B024-330BF2280833}" type="slidenum">
              <a:rPr lang="en-US" altLang="en-US" smtClean="0"/>
              <a:pPr>
                <a:defRPr/>
              </a:pPr>
              <a:t>6</a:t>
            </a:fld>
            <a:endParaRPr lang="en-US" altLang="en-US"/>
          </a:p>
        </p:txBody>
      </p:sp>
      <p:sp>
        <p:nvSpPr>
          <p:cNvPr id="8" name="TextBox 7">
            <a:extLst>
              <a:ext uri="{FF2B5EF4-FFF2-40B4-BE49-F238E27FC236}">
                <a16:creationId xmlns:a16="http://schemas.microsoft.com/office/drawing/2014/main" id="{5ECCF224-CA20-D1A7-54F3-8FA946039E03}"/>
              </a:ext>
            </a:extLst>
          </p:cNvPr>
          <p:cNvSpPr txBox="1"/>
          <p:nvPr/>
        </p:nvSpPr>
        <p:spPr>
          <a:xfrm>
            <a:off x="1115839" y="1802497"/>
            <a:ext cx="7056784" cy="830997"/>
          </a:xfrm>
          <a:prstGeom prst="rect">
            <a:avLst/>
          </a:prstGeom>
          <a:noFill/>
        </p:spPr>
        <p:txBody>
          <a:bodyPr wrap="square">
            <a:spAutoFit/>
          </a:bodyPr>
          <a:lstStyle/>
          <a:p>
            <a:endParaRPr lang="en-US" sz="2400" dirty="0">
              <a:solidFill>
                <a:schemeClr val="accent6">
                  <a:lumMod val="50000"/>
                </a:schemeClr>
              </a:solidFill>
              <a:latin typeface="+mj-lt"/>
            </a:endParaRPr>
          </a:p>
          <a:p>
            <a:endParaRPr lang="en-US" sz="2400" dirty="0">
              <a:solidFill>
                <a:schemeClr val="accent6">
                  <a:lumMod val="50000"/>
                </a:schemeClr>
              </a:solidFill>
              <a:latin typeface="+mj-lt"/>
            </a:endParaRPr>
          </a:p>
        </p:txBody>
      </p:sp>
    </p:spTree>
    <p:extLst>
      <p:ext uri="{BB962C8B-B14F-4D97-AF65-F5344CB8AC3E}">
        <p14:creationId xmlns:p14="http://schemas.microsoft.com/office/powerpoint/2010/main" val="595866125"/>
      </p:ext>
    </p:extLst>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11451</TotalTime>
  <Words>367</Words>
  <Application>Microsoft Office PowerPoint</Application>
  <PresentationFormat>On-screen Show (4:3)</PresentationFormat>
  <Paragraphs>48</Paragraphs>
  <Slides>6</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vt:i4>
      </vt:variant>
    </vt:vector>
  </HeadingPairs>
  <TitlesOfParts>
    <vt:vector size="9" baseType="lpstr">
      <vt:lpstr>Arial</vt:lpstr>
      <vt:lpstr>Times New Roman</vt:lpstr>
      <vt:lpstr>Office Theme</vt:lpstr>
      <vt:lpstr>PowerPoint Presentation</vt:lpstr>
      <vt:lpstr>Hybrid Meeting</vt:lpstr>
      <vt:lpstr>PowerPoint Presentation</vt:lpstr>
      <vt:lpstr>The usual question</vt:lpstr>
      <vt:lpstr>The usual question</vt:lpstr>
      <vt:lpstr>Links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WNG Agenda and Meeting Sides</dc:title>
  <dc:subject/>
  <dc:creator>Phil Beecher</dc:creator>
  <cp:keywords>March 2023 Plenary</cp:keywords>
  <dc:description>15-23-0003-00-wng0</dc:description>
  <cp:lastModifiedBy>Benjamin Rolfe</cp:lastModifiedBy>
  <cp:revision>82</cp:revision>
  <cp:lastPrinted>2000-03-07T00:55:37Z</cp:lastPrinted>
  <dcterms:created xsi:type="dcterms:W3CDTF">2016-01-17T22:48:36Z</dcterms:created>
  <dcterms:modified xsi:type="dcterms:W3CDTF">2023-03-12T20:10:05Z</dcterms:modified>
  <cp:category/>
</cp:coreProperties>
</file>