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6"/>
  </p:notesMasterIdLst>
  <p:handoutMasterIdLst>
    <p:handoutMasterId r:id="rId17"/>
  </p:handoutMasterIdLst>
  <p:sldIdLst>
    <p:sldId id="256" r:id="rId5"/>
    <p:sldId id="258" r:id="rId6"/>
    <p:sldId id="269" r:id="rId7"/>
    <p:sldId id="271" r:id="rId8"/>
    <p:sldId id="272" r:id="rId9"/>
    <p:sldId id="273" r:id="rId10"/>
    <p:sldId id="274" r:id="rId11"/>
    <p:sldId id="275" r:id="rId12"/>
    <p:sldId id="276" r:id="rId13"/>
    <p:sldId id="277" r:id="rId14"/>
    <p:sldId id="270" r:id="rId15"/>
  </p:sldIdLst>
  <p:sldSz cx="9753600" cy="7315200"/>
  <p:notesSz cx="6985000" cy="92837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F01B3E-ED40-493D-BE3E-841130FDB3C2}" v="361" dt="2023-02-23T01:16:10.3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657" autoAdjust="0"/>
    <p:restoredTop sz="96240" autoAdjust="0"/>
  </p:normalViewPr>
  <p:slideViewPr>
    <p:cSldViewPr>
      <p:cViewPr varScale="1">
        <p:scale>
          <a:sx n="103" d="100"/>
          <a:sy n="103" d="100"/>
        </p:scale>
        <p:origin x="2442" y="108"/>
      </p:cViewPr>
      <p:guideLst>
        <p:guide orient="horz" pos="2304"/>
        <p:guide pos="3072"/>
      </p:guideLst>
    </p:cSldViewPr>
  </p:slideViewPr>
  <p:outlineViewPr>
    <p:cViewPr varScale="1">
      <p:scale>
        <a:sx n="170" d="200"/>
        <a:sy n="170" d="200"/>
      </p:scale>
      <p:origin x="-780" y="-84"/>
    </p:cViewPr>
  </p:outlineViewPr>
  <p:notesTextViewPr>
    <p:cViewPr>
      <p:scale>
        <a:sx n="3" d="2"/>
        <a:sy n="3" d="2"/>
      </p:scale>
      <p:origin x="0" y="0"/>
    </p:cViewPr>
  </p:notesTextViewPr>
  <p:sorterViewPr>
    <p:cViewPr varScale="1">
      <p:scale>
        <a:sx n="100" d="100"/>
        <a:sy n="100" d="100"/>
      </p:scale>
      <p:origin x="0" y="0"/>
    </p:cViewPr>
  </p:sorterViewPr>
  <p:notesViewPr>
    <p:cSldViewPr>
      <p:cViewPr varScale="1">
        <p:scale>
          <a:sx n="59" d="100"/>
          <a:sy n="59" d="100"/>
        </p:scale>
        <p:origin x="-1752" y="-72"/>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47576FD6-D527-4F2D-A904-5B5DD26AF6F4}"/>
    <pc:docChg chg="custSel addSld modSld">
      <pc:chgData name="Steve Shellhammer" userId="0e71f22d-ee3e-49c0-82ff-dbc290af8082" providerId="ADAL" clId="{47576FD6-D527-4F2D-A904-5B5DD26AF6F4}" dt="2021-06-28T18:29:03.366" v="58" actId="14100"/>
      <pc:docMkLst>
        <pc:docMk/>
      </pc:docMkLst>
      <pc:sldChg chg="addSp delSp modSp new mod">
        <pc:chgData name="Steve Shellhammer" userId="0e71f22d-ee3e-49c0-82ff-dbc290af8082" providerId="ADAL" clId="{47576FD6-D527-4F2D-A904-5B5DD26AF6F4}" dt="2021-06-28T18:29:03.366" v="58" actId="14100"/>
        <pc:sldMkLst>
          <pc:docMk/>
          <pc:sldMk cId="891740046" sldId="528"/>
        </pc:sldMkLst>
        <pc:spChg chg="mod">
          <ac:chgData name="Steve Shellhammer" userId="0e71f22d-ee3e-49c0-82ff-dbc290af8082" providerId="ADAL" clId="{47576FD6-D527-4F2D-A904-5B5DD26AF6F4}" dt="2021-06-28T18:29:03.366" v="58" actId="14100"/>
          <ac:spMkLst>
            <pc:docMk/>
            <pc:sldMk cId="891740046" sldId="528"/>
            <ac:spMk id="2" creationId="{5876CAA7-92AA-4F84-8B86-E674F0C3C98C}"/>
          </ac:spMkLst>
        </pc:spChg>
        <pc:spChg chg="del">
          <ac:chgData name="Steve Shellhammer" userId="0e71f22d-ee3e-49c0-82ff-dbc290af8082" providerId="ADAL" clId="{47576FD6-D527-4F2D-A904-5B5DD26AF6F4}" dt="2021-06-28T18:28:01.962" v="49" actId="478"/>
          <ac:spMkLst>
            <pc:docMk/>
            <pc:sldMk cId="891740046" sldId="528"/>
            <ac:spMk id="3" creationId="{5E749AF7-D0A9-4752-89A5-882FB80CF5F4}"/>
          </ac:spMkLst>
        </pc:spChg>
        <pc:picChg chg="add mod">
          <ac:chgData name="Steve Shellhammer" userId="0e71f22d-ee3e-49c0-82ff-dbc290af8082" providerId="ADAL" clId="{47576FD6-D527-4F2D-A904-5B5DD26AF6F4}" dt="2021-06-28T18:28:53.580" v="57" actId="1076"/>
          <ac:picMkLst>
            <pc:docMk/>
            <pc:sldMk cId="891740046" sldId="528"/>
            <ac:picMk id="8" creationId="{6157FD85-F0DA-450D-BDC6-4389732E1FA3}"/>
          </ac:picMkLst>
        </pc:picChg>
      </pc:sldChg>
    </pc:docChg>
  </pc:docChgLst>
  <pc:docChgLst>
    <pc:chgData name="Steve Shellhammer" userId="0e71f22d-ee3e-49c0-82ff-dbc290af8082" providerId="ADAL" clId="{B332D6AD-E8CB-4E27-97C9-7983ED3C121C}"/>
    <pc:docChg chg="undo custSel addSld delSld modSld">
      <pc:chgData name="Steve Shellhammer" userId="0e71f22d-ee3e-49c0-82ff-dbc290af8082" providerId="ADAL" clId="{B332D6AD-E8CB-4E27-97C9-7983ED3C121C}" dt="2021-11-04T23:55:43.917" v="2428" actId="114"/>
      <pc:docMkLst>
        <pc:docMk/>
      </pc:docMkLst>
      <pc:sldChg chg="addSp delSp modSp mod">
        <pc:chgData name="Steve Shellhammer" userId="0e71f22d-ee3e-49c0-82ff-dbc290af8082" providerId="ADAL" clId="{B332D6AD-E8CB-4E27-97C9-7983ED3C121C}" dt="2021-11-04T23:49:52.837" v="2315" actId="20577"/>
        <pc:sldMkLst>
          <pc:docMk/>
          <pc:sldMk cId="0" sldId="256"/>
        </pc:sldMkLst>
        <pc:spChg chg="add del mod">
          <ac:chgData name="Steve Shellhammer" userId="0e71f22d-ee3e-49c0-82ff-dbc290af8082" providerId="ADAL" clId="{B332D6AD-E8CB-4E27-97C9-7983ED3C121C}" dt="2021-10-29T17:14:30.751" v="14" actId="478"/>
          <ac:spMkLst>
            <pc:docMk/>
            <pc:sldMk cId="0" sldId="256"/>
            <ac:spMk id="3" creationId="{D4906F00-46AA-40F5-87F9-9C7E93EBB1F6}"/>
          </ac:spMkLst>
        </pc:spChg>
        <pc:spChg chg="mod">
          <ac:chgData name="Steve Shellhammer" userId="0e71f22d-ee3e-49c0-82ff-dbc290af8082" providerId="ADAL" clId="{B332D6AD-E8CB-4E27-97C9-7983ED3C121C}" dt="2021-11-04T23:49:52.837" v="2315" actId="20577"/>
          <ac:spMkLst>
            <pc:docMk/>
            <pc:sldMk cId="0" sldId="256"/>
            <ac:spMk id="3073" creationId="{00000000-0000-0000-0000-000000000000}"/>
          </ac:spMkLst>
        </pc:spChg>
        <pc:spChg chg="mod">
          <ac:chgData name="Steve Shellhammer" userId="0e71f22d-ee3e-49c0-82ff-dbc290af8082" providerId="ADAL" clId="{B332D6AD-E8CB-4E27-97C9-7983ED3C121C}" dt="2021-10-29T17:14:18.898" v="11" actId="20577"/>
          <ac:spMkLst>
            <pc:docMk/>
            <pc:sldMk cId="0" sldId="256"/>
            <ac:spMk id="3074" creationId="{00000000-0000-0000-0000-000000000000}"/>
          </ac:spMkLst>
        </pc:spChg>
      </pc:sldChg>
      <pc:sldChg chg="addSp delSp modSp new mod">
        <pc:chgData name="Steve Shellhammer" userId="0e71f22d-ee3e-49c0-82ff-dbc290af8082" providerId="ADAL" clId="{B332D6AD-E8CB-4E27-97C9-7983ED3C121C}" dt="2021-11-04T23:54:39.759" v="2404" actId="1076"/>
        <pc:sldMkLst>
          <pc:docMk/>
          <pc:sldMk cId="694538047" sldId="257"/>
        </pc:sldMkLst>
        <pc:spChg chg="mod">
          <ac:chgData name="Steve Shellhammer" userId="0e71f22d-ee3e-49c0-82ff-dbc290af8082" providerId="ADAL" clId="{B332D6AD-E8CB-4E27-97C9-7983ED3C121C}" dt="2021-10-29T17:32:00.910" v="432" actId="14100"/>
          <ac:spMkLst>
            <pc:docMk/>
            <pc:sldMk cId="694538047" sldId="257"/>
            <ac:spMk id="2" creationId="{F0B98180-2EE7-4C1B-AC19-06F2DC308BF8}"/>
          </ac:spMkLst>
        </pc:spChg>
        <pc:spChg chg="mod">
          <ac:chgData name="Steve Shellhammer" userId="0e71f22d-ee3e-49c0-82ff-dbc290af8082" providerId="ADAL" clId="{B332D6AD-E8CB-4E27-97C9-7983ED3C121C}" dt="2021-11-04T23:50:34.778" v="2355" actId="114"/>
          <ac:spMkLst>
            <pc:docMk/>
            <pc:sldMk cId="694538047" sldId="257"/>
            <ac:spMk id="3" creationId="{C557D0F9-8D3F-4C94-8094-3F4FB991EECF}"/>
          </ac:spMkLst>
        </pc:spChg>
        <pc:picChg chg="add del mod">
          <ac:chgData name="Steve Shellhammer" userId="0e71f22d-ee3e-49c0-82ff-dbc290af8082" providerId="ADAL" clId="{B332D6AD-E8CB-4E27-97C9-7983ED3C121C}" dt="2021-11-04T23:54:20.535" v="2400" actId="478"/>
          <ac:picMkLst>
            <pc:docMk/>
            <pc:sldMk cId="694538047" sldId="257"/>
            <ac:picMk id="8" creationId="{6A1B1EE5-E320-45E2-9CC8-FEBCD3094179}"/>
          </ac:picMkLst>
        </pc:picChg>
        <pc:picChg chg="add mod">
          <ac:chgData name="Steve Shellhammer" userId="0e71f22d-ee3e-49c0-82ff-dbc290af8082" providerId="ADAL" clId="{B332D6AD-E8CB-4E27-97C9-7983ED3C121C}" dt="2021-11-04T23:54:39.759" v="2404" actId="1076"/>
          <ac:picMkLst>
            <pc:docMk/>
            <pc:sldMk cId="694538047" sldId="257"/>
            <ac:picMk id="9" creationId="{B29836FD-EF9D-43E9-8BA2-DF2BA177F58D}"/>
          </ac:picMkLst>
        </pc:picChg>
      </pc:sldChg>
      <pc:sldChg chg="addSp delSp modSp new mod">
        <pc:chgData name="Steve Shellhammer" userId="0e71f22d-ee3e-49c0-82ff-dbc290af8082" providerId="ADAL" clId="{B332D6AD-E8CB-4E27-97C9-7983ED3C121C}" dt="2021-11-02T22:06:08.625" v="2302" actId="20577"/>
        <pc:sldMkLst>
          <pc:docMk/>
          <pc:sldMk cId="3977437081" sldId="258"/>
        </pc:sldMkLst>
        <pc:spChg chg="mod">
          <ac:chgData name="Steve Shellhammer" userId="0e71f22d-ee3e-49c0-82ff-dbc290af8082" providerId="ADAL" clId="{B332D6AD-E8CB-4E27-97C9-7983ED3C121C}" dt="2021-11-02T22:04:47.580" v="2248" actId="403"/>
          <ac:spMkLst>
            <pc:docMk/>
            <pc:sldMk cId="3977437081" sldId="258"/>
            <ac:spMk id="2" creationId="{E14466C5-0853-4C92-A27D-05BFD3CD97A5}"/>
          </ac:spMkLst>
        </pc:spChg>
        <pc:spChg chg="mod">
          <ac:chgData name="Steve Shellhammer" userId="0e71f22d-ee3e-49c0-82ff-dbc290af8082" providerId="ADAL" clId="{B332D6AD-E8CB-4E27-97C9-7983ED3C121C}" dt="2021-11-02T22:06:08.625" v="2302" actId="20577"/>
          <ac:spMkLst>
            <pc:docMk/>
            <pc:sldMk cId="3977437081" sldId="258"/>
            <ac:spMk id="3" creationId="{1140FAD9-40B9-4AC2-9FFC-73CB4BA98110}"/>
          </ac:spMkLst>
        </pc:spChg>
        <pc:spChg chg="add del mod">
          <ac:chgData name="Steve Shellhammer" userId="0e71f22d-ee3e-49c0-82ff-dbc290af8082" providerId="ADAL" clId="{B332D6AD-E8CB-4E27-97C9-7983ED3C121C}" dt="2021-11-02T20:25:57.760" v="1693" actId="478"/>
          <ac:spMkLst>
            <pc:docMk/>
            <pc:sldMk cId="3977437081" sldId="258"/>
            <ac:spMk id="7" creationId="{59946C2B-F4C6-4012-AEEC-5D7910F18371}"/>
          </ac:spMkLst>
        </pc:spChg>
        <pc:spChg chg="add del mod">
          <ac:chgData name="Steve Shellhammer" userId="0e71f22d-ee3e-49c0-82ff-dbc290af8082" providerId="ADAL" clId="{B332D6AD-E8CB-4E27-97C9-7983ED3C121C}" dt="2021-11-02T20:26:14.699" v="1700" actId="478"/>
          <ac:spMkLst>
            <pc:docMk/>
            <pc:sldMk cId="3977437081" sldId="258"/>
            <ac:spMk id="8" creationId="{27848366-BE9A-4762-A6C2-F068413050FA}"/>
          </ac:spMkLst>
        </pc:spChg>
        <pc:spChg chg="add del mod">
          <ac:chgData name="Steve Shellhammer" userId="0e71f22d-ee3e-49c0-82ff-dbc290af8082" providerId="ADAL" clId="{B332D6AD-E8CB-4E27-97C9-7983ED3C121C}" dt="2021-11-02T22:04:58.306" v="2249" actId="478"/>
          <ac:spMkLst>
            <pc:docMk/>
            <pc:sldMk cId="3977437081" sldId="258"/>
            <ac:spMk id="10" creationId="{BEFAFD1F-7FBD-4ACA-8ED1-7C277C5768C8}"/>
          </ac:spMkLst>
        </pc:spChg>
        <pc:graphicFrameChg chg="add mod modGraphic">
          <ac:chgData name="Steve Shellhammer" userId="0e71f22d-ee3e-49c0-82ff-dbc290af8082" providerId="ADAL" clId="{B332D6AD-E8CB-4E27-97C9-7983ED3C121C}" dt="2021-11-02T22:05:22.592" v="2258" actId="1036"/>
          <ac:graphicFrameMkLst>
            <pc:docMk/>
            <pc:sldMk cId="3977437081" sldId="258"/>
            <ac:graphicFrameMk id="9" creationId="{E418F96E-75A7-4F29-9C17-C5AEFAED9C69}"/>
          </ac:graphicFrameMkLst>
        </pc:graphicFrameChg>
      </pc:sldChg>
      <pc:sldChg chg="modSp new mod">
        <pc:chgData name="Steve Shellhammer" userId="0e71f22d-ee3e-49c0-82ff-dbc290af8082" providerId="ADAL" clId="{B332D6AD-E8CB-4E27-97C9-7983ED3C121C}" dt="2021-11-04T23:55:43.917" v="2428" actId="114"/>
        <pc:sldMkLst>
          <pc:docMk/>
          <pc:sldMk cId="3351242388" sldId="259"/>
        </pc:sldMkLst>
        <pc:spChg chg="mod">
          <ac:chgData name="Steve Shellhammer" userId="0e71f22d-ee3e-49c0-82ff-dbc290af8082" providerId="ADAL" clId="{B332D6AD-E8CB-4E27-97C9-7983ED3C121C}" dt="2021-10-29T17:53:02.078" v="1277" actId="20577"/>
          <ac:spMkLst>
            <pc:docMk/>
            <pc:sldMk cId="3351242388" sldId="259"/>
            <ac:spMk id="2" creationId="{42D6A1B0-D102-438E-9965-5D29098D2A78}"/>
          </ac:spMkLst>
        </pc:spChg>
        <pc:spChg chg="mod">
          <ac:chgData name="Steve Shellhammer" userId="0e71f22d-ee3e-49c0-82ff-dbc290af8082" providerId="ADAL" clId="{B332D6AD-E8CB-4E27-97C9-7983ED3C121C}" dt="2021-11-04T23:55:43.917" v="2428" actId="114"/>
          <ac:spMkLst>
            <pc:docMk/>
            <pc:sldMk cId="3351242388" sldId="259"/>
            <ac:spMk id="3" creationId="{F7270D60-B618-4EAE-9866-55EBB96162D3}"/>
          </ac:spMkLst>
        </pc:spChg>
      </pc:sldChg>
      <pc:sldChg chg="addSp delSp modSp new del mod">
        <pc:chgData name="Steve Shellhammer" userId="0e71f22d-ee3e-49c0-82ff-dbc290af8082" providerId="ADAL" clId="{B332D6AD-E8CB-4E27-97C9-7983ED3C121C}" dt="2021-10-29T17:52:52.035" v="1269" actId="47"/>
        <pc:sldMkLst>
          <pc:docMk/>
          <pc:sldMk cId="4030174104" sldId="259"/>
        </pc:sldMkLst>
        <pc:spChg chg="del">
          <ac:chgData name="Steve Shellhammer" userId="0e71f22d-ee3e-49c0-82ff-dbc290af8082" providerId="ADAL" clId="{B332D6AD-E8CB-4E27-97C9-7983ED3C121C}" dt="2021-10-29T17:38:35.373" v="808" actId="3680"/>
          <ac:spMkLst>
            <pc:docMk/>
            <pc:sldMk cId="4030174104" sldId="259"/>
            <ac:spMk id="3" creationId="{B3B03F3B-2332-46D2-A236-75B55C0DE66B}"/>
          </ac:spMkLst>
        </pc:spChg>
        <pc:graphicFrameChg chg="add mod ord modGraphic">
          <ac:chgData name="Steve Shellhammer" userId="0e71f22d-ee3e-49c0-82ff-dbc290af8082" providerId="ADAL" clId="{B332D6AD-E8CB-4E27-97C9-7983ED3C121C}" dt="2021-10-29T17:47:55.562" v="1148" actId="20577"/>
          <ac:graphicFrameMkLst>
            <pc:docMk/>
            <pc:sldMk cId="4030174104" sldId="259"/>
            <ac:graphicFrameMk id="7" creationId="{A389076E-89AE-486D-B52B-56621E46E50B}"/>
          </ac:graphicFrameMkLst>
        </pc:graphicFrameChg>
      </pc:sldChg>
      <pc:sldChg chg="modSp new mod">
        <pc:chgData name="Steve Shellhammer" userId="0e71f22d-ee3e-49c0-82ff-dbc290af8082" providerId="ADAL" clId="{B332D6AD-E8CB-4E27-97C9-7983ED3C121C}" dt="2021-11-04T23:51:13.814" v="2399" actId="20577"/>
        <pc:sldMkLst>
          <pc:docMk/>
          <pc:sldMk cId="2942999925" sldId="260"/>
        </pc:sldMkLst>
        <pc:spChg chg="mod">
          <ac:chgData name="Steve Shellhammer" userId="0e71f22d-ee3e-49c0-82ff-dbc290af8082" providerId="ADAL" clId="{B332D6AD-E8CB-4E27-97C9-7983ED3C121C}" dt="2021-11-04T23:51:03.991" v="2382" actId="404"/>
          <ac:spMkLst>
            <pc:docMk/>
            <pc:sldMk cId="2942999925" sldId="260"/>
            <ac:spMk id="2" creationId="{3D7EDE74-F9BE-41C7-8801-502049ED3C27}"/>
          </ac:spMkLst>
        </pc:spChg>
        <pc:spChg chg="mod">
          <ac:chgData name="Steve Shellhammer" userId="0e71f22d-ee3e-49c0-82ff-dbc290af8082" providerId="ADAL" clId="{B332D6AD-E8CB-4E27-97C9-7983ED3C121C}" dt="2021-11-04T23:51:13.814" v="2399" actId="20577"/>
          <ac:spMkLst>
            <pc:docMk/>
            <pc:sldMk cId="2942999925" sldId="260"/>
            <ac:spMk id="3" creationId="{F9896B93-605B-4CB8-AB32-211E7AFCFFAE}"/>
          </ac:spMkLst>
        </pc:spChg>
      </pc:sldChg>
      <pc:sldChg chg="del">
        <pc:chgData name="Steve Shellhammer" userId="0e71f22d-ee3e-49c0-82ff-dbc290af8082" providerId="ADAL" clId="{B332D6AD-E8CB-4E27-97C9-7983ED3C121C}" dt="2021-10-29T17:14:57.918" v="15" actId="47"/>
        <pc:sldMkLst>
          <pc:docMk/>
          <pc:sldMk cId="1901122027" sldId="546"/>
        </pc:sldMkLst>
      </pc:sldChg>
      <pc:sldChg chg="del">
        <pc:chgData name="Steve Shellhammer" userId="0e71f22d-ee3e-49c0-82ff-dbc290af8082" providerId="ADAL" clId="{B332D6AD-E8CB-4E27-97C9-7983ED3C121C}" dt="2021-10-29T17:14:57.918" v="15" actId="47"/>
        <pc:sldMkLst>
          <pc:docMk/>
          <pc:sldMk cId="3418168406" sldId="547"/>
        </pc:sldMkLst>
      </pc:sldChg>
      <pc:sldChg chg="del">
        <pc:chgData name="Steve Shellhammer" userId="0e71f22d-ee3e-49c0-82ff-dbc290af8082" providerId="ADAL" clId="{B332D6AD-E8CB-4E27-97C9-7983ED3C121C}" dt="2021-10-29T17:14:57.918" v="15" actId="47"/>
        <pc:sldMkLst>
          <pc:docMk/>
          <pc:sldMk cId="2930705681" sldId="548"/>
        </pc:sldMkLst>
      </pc:sldChg>
      <pc:sldChg chg="del">
        <pc:chgData name="Steve Shellhammer" userId="0e71f22d-ee3e-49c0-82ff-dbc290af8082" providerId="ADAL" clId="{B332D6AD-E8CB-4E27-97C9-7983ED3C121C}" dt="2021-10-29T17:14:57.918" v="15" actId="47"/>
        <pc:sldMkLst>
          <pc:docMk/>
          <pc:sldMk cId="1684751992" sldId="549"/>
        </pc:sldMkLst>
      </pc:sldChg>
      <pc:sldChg chg="del">
        <pc:chgData name="Steve Shellhammer" userId="0e71f22d-ee3e-49c0-82ff-dbc290af8082" providerId="ADAL" clId="{B332D6AD-E8CB-4E27-97C9-7983ED3C121C}" dt="2021-10-29T17:14:57.918" v="15" actId="47"/>
        <pc:sldMkLst>
          <pc:docMk/>
          <pc:sldMk cId="3371991456" sldId="550"/>
        </pc:sldMkLst>
      </pc:sldChg>
      <pc:sldChg chg="del">
        <pc:chgData name="Steve Shellhammer" userId="0e71f22d-ee3e-49c0-82ff-dbc290af8082" providerId="ADAL" clId="{B332D6AD-E8CB-4E27-97C9-7983ED3C121C}" dt="2021-10-29T17:14:57.918" v="15" actId="47"/>
        <pc:sldMkLst>
          <pc:docMk/>
          <pc:sldMk cId="1883888431" sldId="551"/>
        </pc:sldMkLst>
      </pc:sldChg>
      <pc:sldChg chg="del">
        <pc:chgData name="Steve Shellhammer" userId="0e71f22d-ee3e-49c0-82ff-dbc290af8082" providerId="ADAL" clId="{B332D6AD-E8CB-4E27-97C9-7983ED3C121C}" dt="2021-10-29T17:14:57.918" v="15" actId="47"/>
        <pc:sldMkLst>
          <pc:docMk/>
          <pc:sldMk cId="2033410224" sldId="552"/>
        </pc:sldMkLst>
      </pc:sldChg>
      <pc:sldChg chg="del">
        <pc:chgData name="Steve Shellhammer" userId="0e71f22d-ee3e-49c0-82ff-dbc290af8082" providerId="ADAL" clId="{B332D6AD-E8CB-4E27-97C9-7983ED3C121C}" dt="2021-10-29T17:14:57.918" v="15" actId="47"/>
        <pc:sldMkLst>
          <pc:docMk/>
          <pc:sldMk cId="1908705316" sldId="553"/>
        </pc:sldMkLst>
      </pc:sldChg>
      <pc:sldChg chg="del">
        <pc:chgData name="Steve Shellhammer" userId="0e71f22d-ee3e-49c0-82ff-dbc290af8082" providerId="ADAL" clId="{B332D6AD-E8CB-4E27-97C9-7983ED3C121C}" dt="2021-10-29T17:14:57.918" v="15" actId="47"/>
        <pc:sldMkLst>
          <pc:docMk/>
          <pc:sldMk cId="2916031353" sldId="554"/>
        </pc:sldMkLst>
      </pc:sldChg>
      <pc:sldChg chg="del">
        <pc:chgData name="Steve Shellhammer" userId="0e71f22d-ee3e-49c0-82ff-dbc290af8082" providerId="ADAL" clId="{B332D6AD-E8CB-4E27-97C9-7983ED3C121C}" dt="2021-10-29T17:14:57.918" v="15" actId="47"/>
        <pc:sldMkLst>
          <pc:docMk/>
          <pc:sldMk cId="2555676226" sldId="555"/>
        </pc:sldMkLst>
      </pc:sldChg>
    </pc:docChg>
  </pc:docChgLst>
  <pc:docChgLst>
    <pc:chgData name="Steve Shellhammer" userId="0e71f22d-ee3e-49c0-82ff-dbc290af8082" providerId="ADAL" clId="{5AE2CC8C-54BD-4BD0-9392-2A265393AAE9}"/>
    <pc:docChg chg="undo custSel addSld delSld modSld">
      <pc:chgData name="Steve Shellhammer" userId="0e71f22d-ee3e-49c0-82ff-dbc290af8082" providerId="ADAL" clId="{5AE2CC8C-54BD-4BD0-9392-2A265393AAE9}" dt="2021-04-26T23:57:39.962" v="5190" actId="1076"/>
      <pc:docMkLst>
        <pc:docMk/>
      </pc:docMkLst>
      <pc:sldChg chg="delSp modSp mod">
        <pc:chgData name="Steve Shellhammer" userId="0e71f22d-ee3e-49c0-82ff-dbc290af8082" providerId="ADAL" clId="{5AE2CC8C-54BD-4BD0-9392-2A265393AAE9}" dt="2021-04-23T16:13:36.031" v="4833"/>
        <pc:sldMkLst>
          <pc:docMk/>
          <pc:sldMk cId="0" sldId="256"/>
        </pc:sldMkLst>
        <pc:spChg chg="del mod">
          <ac:chgData name="Steve Shellhammer" userId="0e71f22d-ee3e-49c0-82ff-dbc290af8082" providerId="ADAL" clId="{5AE2CC8C-54BD-4BD0-9392-2A265393AAE9}" dt="2021-04-21T22:28:33.202" v="61" actId="478"/>
          <ac:spMkLst>
            <pc:docMk/>
            <pc:sldMk cId="0" sldId="256"/>
            <ac:spMk id="11" creationId="{BAEB70CC-9A5D-4B0A-92C5-447F817E277A}"/>
          </ac:spMkLst>
        </pc:spChg>
        <pc:spChg chg="mod">
          <ac:chgData name="Steve Shellhammer" userId="0e71f22d-ee3e-49c0-82ff-dbc290af8082" providerId="ADAL" clId="{5AE2CC8C-54BD-4BD0-9392-2A265393AAE9}" dt="2021-04-21T22:29:38.106" v="64" actId="14100"/>
          <ac:spMkLst>
            <pc:docMk/>
            <pc:sldMk cId="0" sldId="256"/>
            <ac:spMk id="3073" creationId="{00000000-0000-0000-0000-000000000000}"/>
          </ac:spMkLst>
        </pc:spChg>
        <pc:spChg chg="mod">
          <ac:chgData name="Steve Shellhammer" userId="0e71f22d-ee3e-49c0-82ff-dbc290af8082" providerId="ADAL" clId="{5AE2CC8C-54BD-4BD0-9392-2A265393AAE9}" dt="2021-04-21T22:29:11.685" v="63" actId="20577"/>
          <ac:spMkLst>
            <pc:docMk/>
            <pc:sldMk cId="0" sldId="256"/>
            <ac:spMk id="3074" creationId="{00000000-0000-0000-0000-000000000000}"/>
          </ac:spMkLst>
        </pc:spChg>
        <pc:graphicFrameChg chg="mod modGraphic">
          <ac:chgData name="Steve Shellhammer" userId="0e71f22d-ee3e-49c0-82ff-dbc290af8082" providerId="ADAL" clId="{5AE2CC8C-54BD-4BD0-9392-2A265393AAE9}" dt="2021-04-23T16:13:36.031" v="4833"/>
          <ac:graphicFrameMkLst>
            <pc:docMk/>
            <pc:sldMk cId="0" sldId="256"/>
            <ac:graphicFrameMk id="10" creationId="{56BFF8FC-15E6-4208-9DB8-296FB6B5AC3E}"/>
          </ac:graphicFrameMkLst>
        </pc:graphicFrameChg>
      </pc:sldChg>
      <pc:sldChg chg="del">
        <pc:chgData name="Steve Shellhammer" userId="0e71f22d-ee3e-49c0-82ff-dbc290af8082" providerId="ADAL" clId="{5AE2CC8C-54BD-4BD0-9392-2A265393AAE9}" dt="2021-04-21T23:44:51.117" v="4548" actId="47"/>
        <pc:sldMkLst>
          <pc:docMk/>
          <pc:sldMk cId="1967477002" sldId="482"/>
        </pc:sldMkLst>
      </pc:sldChg>
      <pc:sldChg chg="del">
        <pc:chgData name="Steve Shellhammer" userId="0e71f22d-ee3e-49c0-82ff-dbc290af8082" providerId="ADAL" clId="{5AE2CC8C-54BD-4BD0-9392-2A265393AAE9}" dt="2021-04-21T23:44:51.117" v="4548" actId="47"/>
        <pc:sldMkLst>
          <pc:docMk/>
          <pc:sldMk cId="1084003677" sldId="483"/>
        </pc:sldMkLst>
      </pc:sldChg>
      <pc:sldChg chg="del">
        <pc:chgData name="Steve Shellhammer" userId="0e71f22d-ee3e-49c0-82ff-dbc290af8082" providerId="ADAL" clId="{5AE2CC8C-54BD-4BD0-9392-2A265393AAE9}" dt="2021-04-21T23:44:51.117" v="4548" actId="47"/>
        <pc:sldMkLst>
          <pc:docMk/>
          <pc:sldMk cId="1098337821" sldId="484"/>
        </pc:sldMkLst>
      </pc:sldChg>
      <pc:sldChg chg="del">
        <pc:chgData name="Steve Shellhammer" userId="0e71f22d-ee3e-49c0-82ff-dbc290af8082" providerId="ADAL" clId="{5AE2CC8C-54BD-4BD0-9392-2A265393AAE9}" dt="2021-04-21T23:44:51.117" v="4548" actId="47"/>
        <pc:sldMkLst>
          <pc:docMk/>
          <pc:sldMk cId="658309821" sldId="485"/>
        </pc:sldMkLst>
      </pc:sldChg>
      <pc:sldChg chg="del">
        <pc:chgData name="Steve Shellhammer" userId="0e71f22d-ee3e-49c0-82ff-dbc290af8082" providerId="ADAL" clId="{5AE2CC8C-54BD-4BD0-9392-2A265393AAE9}" dt="2021-04-21T23:44:51.117" v="4548" actId="47"/>
        <pc:sldMkLst>
          <pc:docMk/>
          <pc:sldMk cId="3393319472" sldId="486"/>
        </pc:sldMkLst>
      </pc:sldChg>
      <pc:sldChg chg="del">
        <pc:chgData name="Steve Shellhammer" userId="0e71f22d-ee3e-49c0-82ff-dbc290af8082" providerId="ADAL" clId="{5AE2CC8C-54BD-4BD0-9392-2A265393AAE9}" dt="2021-04-21T23:44:51.117" v="4548" actId="47"/>
        <pc:sldMkLst>
          <pc:docMk/>
          <pc:sldMk cId="4284133424" sldId="487"/>
        </pc:sldMkLst>
      </pc:sldChg>
      <pc:sldChg chg="del">
        <pc:chgData name="Steve Shellhammer" userId="0e71f22d-ee3e-49c0-82ff-dbc290af8082" providerId="ADAL" clId="{5AE2CC8C-54BD-4BD0-9392-2A265393AAE9}" dt="2021-04-21T23:44:51.117" v="4548" actId="47"/>
        <pc:sldMkLst>
          <pc:docMk/>
          <pc:sldMk cId="1663599620" sldId="488"/>
        </pc:sldMkLst>
      </pc:sldChg>
      <pc:sldChg chg="del">
        <pc:chgData name="Steve Shellhammer" userId="0e71f22d-ee3e-49c0-82ff-dbc290af8082" providerId="ADAL" clId="{5AE2CC8C-54BD-4BD0-9392-2A265393AAE9}" dt="2021-04-21T23:44:51.117" v="4548" actId="47"/>
        <pc:sldMkLst>
          <pc:docMk/>
          <pc:sldMk cId="715842681" sldId="489"/>
        </pc:sldMkLst>
      </pc:sldChg>
      <pc:sldChg chg="del">
        <pc:chgData name="Steve Shellhammer" userId="0e71f22d-ee3e-49c0-82ff-dbc290af8082" providerId="ADAL" clId="{5AE2CC8C-54BD-4BD0-9392-2A265393AAE9}" dt="2021-04-21T23:44:51.117" v="4548" actId="47"/>
        <pc:sldMkLst>
          <pc:docMk/>
          <pc:sldMk cId="3250604963" sldId="490"/>
        </pc:sldMkLst>
      </pc:sldChg>
      <pc:sldChg chg="del">
        <pc:chgData name="Steve Shellhammer" userId="0e71f22d-ee3e-49c0-82ff-dbc290af8082" providerId="ADAL" clId="{5AE2CC8C-54BD-4BD0-9392-2A265393AAE9}" dt="2021-04-21T23:44:51.117" v="4548" actId="47"/>
        <pc:sldMkLst>
          <pc:docMk/>
          <pc:sldMk cId="4154146102" sldId="491"/>
        </pc:sldMkLst>
      </pc:sldChg>
      <pc:sldChg chg="del">
        <pc:chgData name="Steve Shellhammer" userId="0e71f22d-ee3e-49c0-82ff-dbc290af8082" providerId="ADAL" clId="{5AE2CC8C-54BD-4BD0-9392-2A265393AAE9}" dt="2021-04-21T23:44:51.117" v="4548" actId="47"/>
        <pc:sldMkLst>
          <pc:docMk/>
          <pc:sldMk cId="2084330954" sldId="492"/>
        </pc:sldMkLst>
      </pc:sldChg>
      <pc:sldChg chg="del">
        <pc:chgData name="Steve Shellhammer" userId="0e71f22d-ee3e-49c0-82ff-dbc290af8082" providerId="ADAL" clId="{5AE2CC8C-54BD-4BD0-9392-2A265393AAE9}" dt="2021-04-21T23:44:51.117" v="4548" actId="47"/>
        <pc:sldMkLst>
          <pc:docMk/>
          <pc:sldMk cId="1053439342" sldId="493"/>
        </pc:sldMkLst>
      </pc:sldChg>
      <pc:sldChg chg="del">
        <pc:chgData name="Steve Shellhammer" userId="0e71f22d-ee3e-49c0-82ff-dbc290af8082" providerId="ADAL" clId="{5AE2CC8C-54BD-4BD0-9392-2A265393AAE9}" dt="2021-04-21T23:44:51.117" v="4548" actId="47"/>
        <pc:sldMkLst>
          <pc:docMk/>
          <pc:sldMk cId="573313430" sldId="494"/>
        </pc:sldMkLst>
      </pc:sldChg>
      <pc:sldChg chg="modSp new mod">
        <pc:chgData name="Steve Shellhammer" userId="0e71f22d-ee3e-49c0-82ff-dbc290af8082" providerId="ADAL" clId="{5AE2CC8C-54BD-4BD0-9392-2A265393AAE9}" dt="2021-04-23T16:15:43.962" v="4876" actId="20577"/>
        <pc:sldMkLst>
          <pc:docMk/>
          <pc:sldMk cId="892577509" sldId="495"/>
        </pc:sldMkLst>
        <pc:spChg chg="mod">
          <ac:chgData name="Steve Shellhammer" userId="0e71f22d-ee3e-49c0-82ff-dbc290af8082" providerId="ADAL" clId="{5AE2CC8C-54BD-4BD0-9392-2A265393AAE9}" dt="2021-04-21T22:30:58.846" v="87" actId="20577"/>
          <ac:spMkLst>
            <pc:docMk/>
            <pc:sldMk cId="892577509" sldId="495"/>
            <ac:spMk id="2" creationId="{65C8E21A-9D73-42A7-8E70-24C3E6711C3C}"/>
          </ac:spMkLst>
        </pc:spChg>
        <pc:spChg chg="mod">
          <ac:chgData name="Steve Shellhammer" userId="0e71f22d-ee3e-49c0-82ff-dbc290af8082" providerId="ADAL" clId="{5AE2CC8C-54BD-4BD0-9392-2A265393AAE9}" dt="2021-04-23T16:15:43.962" v="4876" actId="20577"/>
          <ac:spMkLst>
            <pc:docMk/>
            <pc:sldMk cId="892577509" sldId="495"/>
            <ac:spMk id="3" creationId="{BA401E54-9A0D-467D-ABE5-FB4EB6F57B76}"/>
          </ac:spMkLst>
        </pc:spChg>
      </pc:sldChg>
      <pc:sldChg chg="modSp new mod">
        <pc:chgData name="Steve Shellhammer" userId="0e71f22d-ee3e-49c0-82ff-dbc290af8082" providerId="ADAL" clId="{5AE2CC8C-54BD-4BD0-9392-2A265393AAE9}" dt="2021-04-21T22:45:11.045" v="309" actId="255"/>
        <pc:sldMkLst>
          <pc:docMk/>
          <pc:sldMk cId="1472924119" sldId="496"/>
        </pc:sldMkLst>
        <pc:spChg chg="mod">
          <ac:chgData name="Steve Shellhammer" userId="0e71f22d-ee3e-49c0-82ff-dbc290af8082" providerId="ADAL" clId="{5AE2CC8C-54BD-4BD0-9392-2A265393AAE9}" dt="2021-04-21T22:37:36.825" v="294" actId="20577"/>
          <ac:spMkLst>
            <pc:docMk/>
            <pc:sldMk cId="1472924119" sldId="496"/>
            <ac:spMk id="2" creationId="{79AF1BB4-FA2B-4F0A-990E-47BD6E5EC3A1}"/>
          </ac:spMkLst>
        </pc:spChg>
        <pc:spChg chg="mod">
          <ac:chgData name="Steve Shellhammer" userId="0e71f22d-ee3e-49c0-82ff-dbc290af8082" providerId="ADAL" clId="{5AE2CC8C-54BD-4BD0-9392-2A265393AAE9}" dt="2021-04-21T22:45:11.045" v="309" actId="255"/>
          <ac:spMkLst>
            <pc:docMk/>
            <pc:sldMk cId="1472924119" sldId="496"/>
            <ac:spMk id="3" creationId="{9DE5CA36-B3A2-4376-A3B1-313C5A61EE74}"/>
          </ac:spMkLst>
        </pc:spChg>
      </pc:sldChg>
      <pc:sldChg chg="addSp delSp modSp new mod">
        <pc:chgData name="Steve Shellhammer" userId="0e71f22d-ee3e-49c0-82ff-dbc290af8082" providerId="ADAL" clId="{5AE2CC8C-54BD-4BD0-9392-2A265393AAE9}" dt="2021-04-22T00:02:03.780" v="4672" actId="14100"/>
        <pc:sldMkLst>
          <pc:docMk/>
          <pc:sldMk cId="2963953603" sldId="497"/>
        </pc:sldMkLst>
        <pc:spChg chg="mod">
          <ac:chgData name="Steve Shellhammer" userId="0e71f22d-ee3e-49c0-82ff-dbc290af8082" providerId="ADAL" clId="{5AE2CC8C-54BD-4BD0-9392-2A265393AAE9}" dt="2021-04-22T00:02:03.780" v="4672" actId="14100"/>
          <ac:spMkLst>
            <pc:docMk/>
            <pc:sldMk cId="2963953603" sldId="497"/>
            <ac:spMk id="2" creationId="{F99666DC-C4C2-4206-A43C-68C6D7DF4861}"/>
          </ac:spMkLst>
        </pc:spChg>
        <pc:spChg chg="mod">
          <ac:chgData name="Steve Shellhammer" userId="0e71f22d-ee3e-49c0-82ff-dbc290af8082" providerId="ADAL" clId="{5AE2CC8C-54BD-4BD0-9392-2A265393AAE9}" dt="2021-04-22T00:01:43.374" v="4666" actId="1036"/>
          <ac:spMkLst>
            <pc:docMk/>
            <pc:sldMk cId="2963953603" sldId="497"/>
            <ac:spMk id="3" creationId="{7111A924-DE11-4B4C-B125-5E466FD208EC}"/>
          </ac:spMkLst>
        </pc:spChg>
        <pc:spChg chg="add mod">
          <ac:chgData name="Steve Shellhammer" userId="0e71f22d-ee3e-49c0-82ff-dbc290af8082" providerId="ADAL" clId="{5AE2CC8C-54BD-4BD0-9392-2A265393AAE9}" dt="2021-04-22T00:01:43.374" v="4666" actId="1036"/>
          <ac:spMkLst>
            <pc:docMk/>
            <pc:sldMk cId="2963953603" sldId="497"/>
            <ac:spMk id="9" creationId="{CC44E1AF-96C3-4B51-9CED-1881F89E8E77}"/>
          </ac:spMkLst>
        </pc:spChg>
        <pc:picChg chg="add del mod">
          <ac:chgData name="Steve Shellhammer" userId="0e71f22d-ee3e-49c0-82ff-dbc290af8082" providerId="ADAL" clId="{5AE2CC8C-54BD-4BD0-9392-2A265393AAE9}" dt="2021-04-21T23:08:13.796" v="1151" actId="478"/>
          <ac:picMkLst>
            <pc:docMk/>
            <pc:sldMk cId="2963953603" sldId="497"/>
            <ac:picMk id="8" creationId="{6E9BA21D-D9C7-4EDD-838C-C7A7F91B957A}"/>
          </ac:picMkLst>
        </pc:picChg>
        <pc:picChg chg="del">
          <ac:chgData name="Steve Shellhammer" userId="0e71f22d-ee3e-49c0-82ff-dbc290af8082" providerId="ADAL" clId="{5AE2CC8C-54BD-4BD0-9392-2A265393AAE9}" dt="2021-04-21T23:08:39.577" v="1152" actId="478"/>
          <ac:picMkLst>
            <pc:docMk/>
            <pc:sldMk cId="2963953603" sldId="497"/>
            <ac:picMk id="10" creationId="{E18B5114-0087-4FA3-BFBA-765F0F74C232}"/>
          </ac:picMkLst>
        </pc:picChg>
        <pc:picChg chg="add mod">
          <ac:chgData name="Steve Shellhammer" userId="0e71f22d-ee3e-49c0-82ff-dbc290af8082" providerId="ADAL" clId="{5AE2CC8C-54BD-4BD0-9392-2A265393AAE9}" dt="2021-04-22T00:01:43.374" v="4666" actId="1036"/>
          <ac:picMkLst>
            <pc:docMk/>
            <pc:sldMk cId="2963953603" sldId="497"/>
            <ac:picMk id="12" creationId="{1912E62C-D68A-4C06-A304-6F8D6F059FEC}"/>
          </ac:picMkLst>
        </pc:picChg>
      </pc:sldChg>
      <pc:sldChg chg="addSp modSp new mod">
        <pc:chgData name="Steve Shellhammer" userId="0e71f22d-ee3e-49c0-82ff-dbc290af8082" providerId="ADAL" clId="{5AE2CC8C-54BD-4BD0-9392-2A265393AAE9}" dt="2021-04-22T00:02:59.966" v="4689" actId="14100"/>
        <pc:sldMkLst>
          <pc:docMk/>
          <pc:sldMk cId="700908960" sldId="498"/>
        </pc:sldMkLst>
        <pc:spChg chg="mod">
          <ac:chgData name="Steve Shellhammer" userId="0e71f22d-ee3e-49c0-82ff-dbc290af8082" providerId="ADAL" clId="{5AE2CC8C-54BD-4BD0-9392-2A265393AAE9}" dt="2021-04-22T00:02:59.966" v="4689" actId="14100"/>
          <ac:spMkLst>
            <pc:docMk/>
            <pc:sldMk cId="700908960" sldId="498"/>
            <ac:spMk id="2" creationId="{0C524286-70E5-4805-A30D-C30785D0A169}"/>
          </ac:spMkLst>
        </pc:spChg>
        <pc:spChg chg="mod">
          <ac:chgData name="Steve Shellhammer" userId="0e71f22d-ee3e-49c0-82ff-dbc290af8082" providerId="ADAL" clId="{5AE2CC8C-54BD-4BD0-9392-2A265393AAE9}" dt="2021-04-22T00:02:34.942" v="4684" actId="1036"/>
          <ac:spMkLst>
            <pc:docMk/>
            <pc:sldMk cId="700908960" sldId="498"/>
            <ac:spMk id="3" creationId="{5A2506E9-055C-47F5-B780-9EB7BE3A9BBE}"/>
          </ac:spMkLst>
        </pc:spChg>
        <pc:spChg chg="add mod">
          <ac:chgData name="Steve Shellhammer" userId="0e71f22d-ee3e-49c0-82ff-dbc290af8082" providerId="ADAL" clId="{5AE2CC8C-54BD-4BD0-9392-2A265393AAE9}" dt="2021-04-22T00:02:41.966" v="4688" actId="1036"/>
          <ac:spMkLst>
            <pc:docMk/>
            <pc:sldMk cId="700908960" sldId="498"/>
            <ac:spMk id="9" creationId="{5209FE2E-E864-4B84-9250-BDF9F1143C85}"/>
          </ac:spMkLst>
        </pc:spChg>
        <pc:spChg chg="add mod">
          <ac:chgData name="Steve Shellhammer" userId="0e71f22d-ee3e-49c0-82ff-dbc290af8082" providerId="ADAL" clId="{5AE2CC8C-54BD-4BD0-9392-2A265393AAE9}" dt="2021-04-21T23:27:43.505" v="2644" actId="1036"/>
          <ac:spMkLst>
            <pc:docMk/>
            <pc:sldMk cId="700908960" sldId="498"/>
            <ac:spMk id="10" creationId="{DE6368CD-1FA1-42A6-8BC2-F616B32B1757}"/>
          </ac:spMkLst>
        </pc:spChg>
        <pc:picChg chg="add mod">
          <ac:chgData name="Steve Shellhammer" userId="0e71f22d-ee3e-49c0-82ff-dbc290af8082" providerId="ADAL" clId="{5AE2CC8C-54BD-4BD0-9392-2A265393AAE9}" dt="2021-04-22T00:02:34.942" v="4684" actId="1036"/>
          <ac:picMkLst>
            <pc:docMk/>
            <pc:sldMk cId="700908960" sldId="498"/>
            <ac:picMk id="8" creationId="{66F4EBC2-186E-4292-8B3C-0D14A4570965}"/>
          </ac:picMkLst>
        </pc:picChg>
      </pc:sldChg>
      <pc:sldChg chg="modSp new mod">
        <pc:chgData name="Steve Shellhammer" userId="0e71f22d-ee3e-49c0-82ff-dbc290af8082" providerId="ADAL" clId="{5AE2CC8C-54BD-4BD0-9392-2A265393AAE9}" dt="2021-04-23T16:22:45.238" v="5142" actId="1076"/>
        <pc:sldMkLst>
          <pc:docMk/>
          <pc:sldMk cId="333785664" sldId="499"/>
        </pc:sldMkLst>
        <pc:spChg chg="mod">
          <ac:chgData name="Steve Shellhammer" userId="0e71f22d-ee3e-49c0-82ff-dbc290af8082" providerId="ADAL" clId="{5AE2CC8C-54BD-4BD0-9392-2A265393AAE9}" dt="2021-04-21T23:19:28.056" v="2141" actId="14100"/>
          <ac:spMkLst>
            <pc:docMk/>
            <pc:sldMk cId="333785664" sldId="499"/>
            <ac:spMk id="2" creationId="{57FDA659-E8DD-48E1-9BB8-71E8602F0131}"/>
          </ac:spMkLst>
        </pc:spChg>
        <pc:spChg chg="mod">
          <ac:chgData name="Steve Shellhammer" userId="0e71f22d-ee3e-49c0-82ff-dbc290af8082" providerId="ADAL" clId="{5AE2CC8C-54BD-4BD0-9392-2A265393AAE9}" dt="2021-04-23T16:22:45.238" v="5142" actId="1076"/>
          <ac:spMkLst>
            <pc:docMk/>
            <pc:sldMk cId="333785664" sldId="499"/>
            <ac:spMk id="3" creationId="{25816A25-D745-4898-9F55-B6E15A282E09}"/>
          </ac:spMkLst>
        </pc:spChg>
      </pc:sldChg>
      <pc:sldChg chg="modSp new mod">
        <pc:chgData name="Steve Shellhammer" userId="0e71f22d-ee3e-49c0-82ff-dbc290af8082" providerId="ADAL" clId="{5AE2CC8C-54BD-4BD0-9392-2A265393AAE9}" dt="2021-04-23T16:24:02.849" v="5170" actId="20577"/>
        <pc:sldMkLst>
          <pc:docMk/>
          <pc:sldMk cId="4037900903" sldId="500"/>
        </pc:sldMkLst>
        <pc:spChg chg="mod">
          <ac:chgData name="Steve Shellhammer" userId="0e71f22d-ee3e-49c0-82ff-dbc290af8082" providerId="ADAL" clId="{5AE2CC8C-54BD-4BD0-9392-2A265393AAE9}" dt="2021-04-21T23:30:06.492" v="2654" actId="20577"/>
          <ac:spMkLst>
            <pc:docMk/>
            <pc:sldMk cId="4037900903" sldId="500"/>
            <ac:spMk id="2" creationId="{DD303749-4E48-49BA-B517-34967E6EC8A0}"/>
          </ac:spMkLst>
        </pc:spChg>
        <pc:spChg chg="mod">
          <ac:chgData name="Steve Shellhammer" userId="0e71f22d-ee3e-49c0-82ff-dbc290af8082" providerId="ADAL" clId="{5AE2CC8C-54BD-4BD0-9392-2A265393AAE9}" dt="2021-04-23T16:24:02.849" v="5170" actId="20577"/>
          <ac:spMkLst>
            <pc:docMk/>
            <pc:sldMk cId="4037900903" sldId="500"/>
            <ac:spMk id="3" creationId="{5A8E1A93-57F9-4A16-A00E-4DAFC991DBE7}"/>
          </ac:spMkLst>
        </pc:spChg>
      </pc:sldChg>
      <pc:sldChg chg="modSp new mod">
        <pc:chgData name="Steve Shellhammer" userId="0e71f22d-ee3e-49c0-82ff-dbc290af8082" providerId="ADAL" clId="{5AE2CC8C-54BD-4BD0-9392-2A265393AAE9}" dt="2021-04-23T16:24:26.875" v="5175" actId="14100"/>
        <pc:sldMkLst>
          <pc:docMk/>
          <pc:sldMk cId="514910755" sldId="501"/>
        </pc:sldMkLst>
        <pc:spChg chg="mod">
          <ac:chgData name="Steve Shellhammer" userId="0e71f22d-ee3e-49c0-82ff-dbc290af8082" providerId="ADAL" clId="{5AE2CC8C-54BD-4BD0-9392-2A265393AAE9}" dt="2021-04-21T23:36:56.678" v="3574" actId="20577"/>
          <ac:spMkLst>
            <pc:docMk/>
            <pc:sldMk cId="514910755" sldId="501"/>
            <ac:spMk id="2" creationId="{2E5F2D5C-CD52-4140-9D25-98553406A1AD}"/>
          </ac:spMkLst>
        </pc:spChg>
        <pc:spChg chg="mod">
          <ac:chgData name="Steve Shellhammer" userId="0e71f22d-ee3e-49c0-82ff-dbc290af8082" providerId="ADAL" clId="{5AE2CC8C-54BD-4BD0-9392-2A265393AAE9}" dt="2021-04-23T16:24:26.875" v="5175" actId="14100"/>
          <ac:spMkLst>
            <pc:docMk/>
            <pc:sldMk cId="514910755" sldId="501"/>
            <ac:spMk id="3" creationId="{FD0C5417-72D1-41FF-AAAF-A463CE1A52B3}"/>
          </ac:spMkLst>
        </pc:spChg>
      </pc:sldChg>
      <pc:sldChg chg="modSp new del mod">
        <pc:chgData name="Steve Shellhammer" userId="0e71f22d-ee3e-49c0-82ff-dbc290af8082" providerId="ADAL" clId="{5AE2CC8C-54BD-4BD0-9392-2A265393AAE9}" dt="2021-04-21T23:44:44.150" v="4547" actId="47"/>
        <pc:sldMkLst>
          <pc:docMk/>
          <pc:sldMk cId="1677217986" sldId="502"/>
        </pc:sldMkLst>
        <pc:spChg chg="mod">
          <ac:chgData name="Steve Shellhammer" userId="0e71f22d-ee3e-49c0-82ff-dbc290af8082" providerId="ADAL" clId="{5AE2CC8C-54BD-4BD0-9392-2A265393AAE9}" dt="2021-04-21T23:38:28.640" v="3755" actId="404"/>
          <ac:spMkLst>
            <pc:docMk/>
            <pc:sldMk cId="1677217986" sldId="502"/>
            <ac:spMk id="2" creationId="{283EE06D-443A-415C-B0A8-C4BF254D3ABF}"/>
          </ac:spMkLst>
        </pc:spChg>
        <pc:spChg chg="mod">
          <ac:chgData name="Steve Shellhammer" userId="0e71f22d-ee3e-49c0-82ff-dbc290af8082" providerId="ADAL" clId="{5AE2CC8C-54BD-4BD0-9392-2A265393AAE9}" dt="2021-04-21T23:44:33.111" v="4546" actId="1076"/>
          <ac:spMkLst>
            <pc:docMk/>
            <pc:sldMk cId="1677217986" sldId="502"/>
            <ac:spMk id="3" creationId="{02C19FC9-5226-4726-86D4-E7697EC9E905}"/>
          </ac:spMkLst>
        </pc:spChg>
      </pc:sldChg>
      <pc:sldChg chg="delSp modSp new mod">
        <pc:chgData name="Steve Shellhammer" userId="0e71f22d-ee3e-49c0-82ff-dbc290af8082" providerId="ADAL" clId="{5AE2CC8C-54BD-4BD0-9392-2A265393AAE9}" dt="2021-04-21T23:45:18.572" v="4579" actId="403"/>
        <pc:sldMkLst>
          <pc:docMk/>
          <pc:sldMk cId="3594223674" sldId="502"/>
        </pc:sldMkLst>
        <pc:spChg chg="mod">
          <ac:chgData name="Steve Shellhammer" userId="0e71f22d-ee3e-49c0-82ff-dbc290af8082" providerId="ADAL" clId="{5AE2CC8C-54BD-4BD0-9392-2A265393AAE9}" dt="2021-04-21T23:45:18.572" v="4579" actId="403"/>
          <ac:spMkLst>
            <pc:docMk/>
            <pc:sldMk cId="3594223674" sldId="502"/>
            <ac:spMk id="2" creationId="{FBE98FF8-1EC0-4E68-8129-F461E79EE84F}"/>
          </ac:spMkLst>
        </pc:spChg>
        <pc:spChg chg="del">
          <ac:chgData name="Steve Shellhammer" userId="0e71f22d-ee3e-49c0-82ff-dbc290af8082" providerId="ADAL" clId="{5AE2CC8C-54BD-4BD0-9392-2A265393AAE9}" dt="2021-04-21T23:45:09.585" v="4576" actId="478"/>
          <ac:spMkLst>
            <pc:docMk/>
            <pc:sldMk cId="3594223674" sldId="502"/>
            <ac:spMk id="3" creationId="{532DF462-13F9-4CC9-AAF7-8CCD3558E6FA}"/>
          </ac:spMkLst>
        </pc:spChg>
      </pc:sldChg>
      <pc:sldChg chg="addSp delSp modSp new mod">
        <pc:chgData name="Steve Shellhammer" userId="0e71f22d-ee3e-49c0-82ff-dbc290af8082" providerId="ADAL" clId="{5AE2CC8C-54BD-4BD0-9392-2A265393AAE9}" dt="2021-04-22T00:08:13.112" v="4810" actId="478"/>
        <pc:sldMkLst>
          <pc:docMk/>
          <pc:sldMk cId="3104585391" sldId="503"/>
        </pc:sldMkLst>
        <pc:spChg chg="mod">
          <ac:chgData name="Steve Shellhammer" userId="0e71f22d-ee3e-49c0-82ff-dbc290af8082" providerId="ADAL" clId="{5AE2CC8C-54BD-4BD0-9392-2A265393AAE9}" dt="2021-04-21T23:50:17.976" v="4600" actId="14100"/>
          <ac:spMkLst>
            <pc:docMk/>
            <pc:sldMk cId="3104585391" sldId="503"/>
            <ac:spMk id="2" creationId="{8F54DBDA-043B-4381-87F0-6E90E8C6BE86}"/>
          </ac:spMkLst>
        </pc:spChg>
        <pc:spChg chg="del mod">
          <ac:chgData name="Steve Shellhammer" userId="0e71f22d-ee3e-49c0-82ff-dbc290af8082" providerId="ADAL" clId="{5AE2CC8C-54BD-4BD0-9392-2A265393AAE9}" dt="2021-04-22T00:08:09.186" v="4809" actId="478"/>
          <ac:spMkLst>
            <pc:docMk/>
            <pc:sldMk cId="3104585391" sldId="503"/>
            <ac:spMk id="3" creationId="{2C40415E-9D07-4AF3-9DE7-559537B3FFD1}"/>
          </ac:spMkLst>
        </pc:spChg>
        <pc:spChg chg="add del mod">
          <ac:chgData name="Steve Shellhammer" userId="0e71f22d-ee3e-49c0-82ff-dbc290af8082" providerId="ADAL" clId="{5AE2CC8C-54BD-4BD0-9392-2A265393AAE9}" dt="2021-04-22T00:08:13.112" v="4810" actId="478"/>
          <ac:spMkLst>
            <pc:docMk/>
            <pc:sldMk cId="3104585391" sldId="503"/>
            <ac:spMk id="10" creationId="{57A14326-F08F-4E48-A205-6736914D4EC2}"/>
          </ac:spMkLst>
        </pc:spChg>
        <pc:picChg chg="add mod">
          <ac:chgData name="Steve Shellhammer" userId="0e71f22d-ee3e-49c0-82ff-dbc290af8082" providerId="ADAL" clId="{5AE2CC8C-54BD-4BD0-9392-2A265393AAE9}" dt="2021-04-21T23:50:13.347" v="4599" actId="1076"/>
          <ac:picMkLst>
            <pc:docMk/>
            <pc:sldMk cId="3104585391" sldId="503"/>
            <ac:picMk id="8" creationId="{97A4F42C-2FE3-413C-BA2D-92CB091B9F9B}"/>
          </ac:picMkLst>
        </pc:picChg>
      </pc:sldChg>
      <pc:sldChg chg="addSp delSp modSp new mod">
        <pc:chgData name="Steve Shellhammer" userId="0e71f22d-ee3e-49c0-82ff-dbc290af8082" providerId="ADAL" clId="{5AE2CC8C-54BD-4BD0-9392-2A265393AAE9}" dt="2021-04-22T00:00:37.375" v="4656" actId="1035"/>
        <pc:sldMkLst>
          <pc:docMk/>
          <pc:sldMk cId="668802648" sldId="504"/>
        </pc:sldMkLst>
        <pc:spChg chg="mod">
          <ac:chgData name="Steve Shellhammer" userId="0e71f22d-ee3e-49c0-82ff-dbc290af8082" providerId="ADAL" clId="{5AE2CC8C-54BD-4BD0-9392-2A265393AAE9}" dt="2021-04-22T00:00:33.646" v="4655" actId="14100"/>
          <ac:spMkLst>
            <pc:docMk/>
            <pc:sldMk cId="668802648" sldId="504"/>
            <ac:spMk id="2" creationId="{25E7DE1C-152D-4B01-9064-FE57A0465216}"/>
          </ac:spMkLst>
        </pc:spChg>
        <pc:spChg chg="del mod">
          <ac:chgData name="Steve Shellhammer" userId="0e71f22d-ee3e-49c0-82ff-dbc290af8082" providerId="ADAL" clId="{5AE2CC8C-54BD-4BD0-9392-2A265393AAE9}" dt="2021-04-21T23:55:24.744" v="4619" actId="478"/>
          <ac:spMkLst>
            <pc:docMk/>
            <pc:sldMk cId="668802648" sldId="504"/>
            <ac:spMk id="3" creationId="{D200EC5C-BC31-4B98-BD32-C2AA7CD20DFE}"/>
          </ac:spMkLst>
        </pc:spChg>
        <pc:spChg chg="add del mod">
          <ac:chgData name="Steve Shellhammer" userId="0e71f22d-ee3e-49c0-82ff-dbc290af8082" providerId="ADAL" clId="{5AE2CC8C-54BD-4BD0-9392-2A265393AAE9}" dt="2021-04-21T23:55:27.924" v="4620" actId="478"/>
          <ac:spMkLst>
            <pc:docMk/>
            <pc:sldMk cId="668802648" sldId="504"/>
            <ac:spMk id="10" creationId="{369F3F4C-B88A-4E98-AFF7-F9732F8E1218}"/>
          </ac:spMkLst>
        </pc:spChg>
        <pc:picChg chg="add mod">
          <ac:chgData name="Steve Shellhammer" userId="0e71f22d-ee3e-49c0-82ff-dbc290af8082" providerId="ADAL" clId="{5AE2CC8C-54BD-4BD0-9392-2A265393AAE9}" dt="2021-04-22T00:00:37.375" v="4656" actId="1035"/>
          <ac:picMkLst>
            <pc:docMk/>
            <pc:sldMk cId="668802648" sldId="504"/>
            <ac:picMk id="8" creationId="{0596CB9B-9C88-44A6-8CA8-54F8163B3466}"/>
          </ac:picMkLst>
        </pc:picChg>
      </pc:sldChg>
      <pc:sldChg chg="addSp delSp modSp new mod">
        <pc:chgData name="Steve Shellhammer" userId="0e71f22d-ee3e-49c0-82ff-dbc290af8082" providerId="ADAL" clId="{5AE2CC8C-54BD-4BD0-9392-2A265393AAE9}" dt="2021-04-22T00:00:18.576" v="4648" actId="14100"/>
        <pc:sldMkLst>
          <pc:docMk/>
          <pc:sldMk cId="1824480865" sldId="505"/>
        </pc:sldMkLst>
        <pc:spChg chg="mod">
          <ac:chgData name="Steve Shellhammer" userId="0e71f22d-ee3e-49c0-82ff-dbc290af8082" providerId="ADAL" clId="{5AE2CC8C-54BD-4BD0-9392-2A265393AAE9}" dt="2021-04-22T00:00:18.576" v="4648" actId="14100"/>
          <ac:spMkLst>
            <pc:docMk/>
            <pc:sldMk cId="1824480865" sldId="505"/>
            <ac:spMk id="2" creationId="{CDA8E8D4-8E9B-406B-BAF2-884FCADCAF59}"/>
          </ac:spMkLst>
        </pc:spChg>
        <pc:spChg chg="del">
          <ac:chgData name="Steve Shellhammer" userId="0e71f22d-ee3e-49c0-82ff-dbc290af8082" providerId="ADAL" clId="{5AE2CC8C-54BD-4BD0-9392-2A265393AAE9}" dt="2021-04-21T23:56:10.420" v="4637" actId="478"/>
          <ac:spMkLst>
            <pc:docMk/>
            <pc:sldMk cId="1824480865" sldId="505"/>
            <ac:spMk id="3" creationId="{4830D021-166E-4DFE-825A-4E9555FE5D3B}"/>
          </ac:spMkLst>
        </pc:spChg>
        <pc:picChg chg="add mod">
          <ac:chgData name="Steve Shellhammer" userId="0e71f22d-ee3e-49c0-82ff-dbc290af8082" providerId="ADAL" clId="{5AE2CC8C-54BD-4BD0-9392-2A265393AAE9}" dt="2021-04-22T00:00:15.543" v="4647" actId="1076"/>
          <ac:picMkLst>
            <pc:docMk/>
            <pc:sldMk cId="1824480865" sldId="505"/>
            <ac:picMk id="8" creationId="{AAB318AE-D66A-4078-B568-4BE61CF218DC}"/>
          </ac:picMkLst>
        </pc:picChg>
      </pc:sldChg>
      <pc:sldChg chg="addSp delSp modSp new mod">
        <pc:chgData name="Steve Shellhammer" userId="0e71f22d-ee3e-49c0-82ff-dbc290af8082" providerId="ADAL" clId="{5AE2CC8C-54BD-4BD0-9392-2A265393AAE9}" dt="2021-04-26T23:57:39.962" v="5190" actId="1076"/>
        <pc:sldMkLst>
          <pc:docMk/>
          <pc:sldMk cId="3929891046" sldId="506"/>
        </pc:sldMkLst>
        <pc:spChg chg="mod">
          <ac:chgData name="Steve Shellhammer" userId="0e71f22d-ee3e-49c0-82ff-dbc290af8082" providerId="ADAL" clId="{5AE2CC8C-54BD-4BD0-9392-2A265393AAE9}" dt="2021-04-26T23:57:33.515" v="5187" actId="20577"/>
          <ac:spMkLst>
            <pc:docMk/>
            <pc:sldMk cId="3929891046" sldId="506"/>
            <ac:spMk id="2" creationId="{E9AC5550-D991-455D-B49F-5020D9261CF4}"/>
          </ac:spMkLst>
        </pc:spChg>
        <pc:spChg chg="del">
          <ac:chgData name="Steve Shellhammer" userId="0e71f22d-ee3e-49c0-82ff-dbc290af8082" providerId="ADAL" clId="{5AE2CC8C-54BD-4BD0-9392-2A265393AAE9}" dt="2021-04-26T23:57:36.566" v="5188" actId="478"/>
          <ac:spMkLst>
            <pc:docMk/>
            <pc:sldMk cId="3929891046" sldId="506"/>
            <ac:spMk id="3" creationId="{95B5799D-4929-4E73-ADD2-756FB80D1512}"/>
          </ac:spMkLst>
        </pc:spChg>
        <pc:graphicFrameChg chg="add mod">
          <ac:chgData name="Steve Shellhammer" userId="0e71f22d-ee3e-49c0-82ff-dbc290af8082" providerId="ADAL" clId="{5AE2CC8C-54BD-4BD0-9392-2A265393AAE9}" dt="2021-04-26T23:57:39.962" v="5190" actId="1076"/>
          <ac:graphicFrameMkLst>
            <pc:docMk/>
            <pc:sldMk cId="3929891046" sldId="506"/>
            <ac:graphicFrameMk id="7" creationId="{0A894D0C-AFC5-4F8F-9C44-D60DEE33340F}"/>
          </ac:graphicFrameMkLst>
        </pc:graphicFrameChg>
      </pc:sldChg>
    </pc:docChg>
  </pc:docChgLst>
  <pc:docChgLst>
    <pc:chgData name="Steve Shellhammer" userId="0e71f22d-ee3e-49c0-82ff-dbc290af8082" providerId="ADAL" clId="{F0B04507-45DF-450B-BC5B-B6D1A2B551F4}"/>
    <pc:docChg chg="undo custSel modSld">
      <pc:chgData name="Steve Shellhammer" userId="0e71f22d-ee3e-49c0-82ff-dbc290af8082" providerId="ADAL" clId="{F0B04507-45DF-450B-BC5B-B6D1A2B551F4}" dt="2022-10-17T14:57:19.996" v="613" actId="1076"/>
      <pc:docMkLst>
        <pc:docMk/>
      </pc:docMkLst>
      <pc:sldChg chg="modSp mod">
        <pc:chgData name="Steve Shellhammer" userId="0e71f22d-ee3e-49c0-82ff-dbc290af8082" providerId="ADAL" clId="{F0B04507-45DF-450B-BC5B-B6D1A2B551F4}" dt="2022-10-17T14:46:31.162" v="0" actId="20577"/>
        <pc:sldMkLst>
          <pc:docMk/>
          <pc:sldMk cId="0" sldId="256"/>
        </pc:sldMkLst>
        <pc:spChg chg="mod">
          <ac:chgData name="Steve Shellhammer" userId="0e71f22d-ee3e-49c0-82ff-dbc290af8082" providerId="ADAL" clId="{F0B04507-45DF-450B-BC5B-B6D1A2B551F4}" dt="2022-10-17T14:46:31.162" v="0" actId="20577"/>
          <ac:spMkLst>
            <pc:docMk/>
            <pc:sldMk cId="0" sldId="256"/>
            <ac:spMk id="9" creationId="{0E31A46A-2C9E-3C6E-1BCA-1D63DB6F5F0E}"/>
          </ac:spMkLst>
        </pc:spChg>
      </pc:sldChg>
      <pc:sldChg chg="delSp modSp mod">
        <pc:chgData name="Steve Shellhammer" userId="0e71f22d-ee3e-49c0-82ff-dbc290af8082" providerId="ADAL" clId="{F0B04507-45DF-450B-BC5B-B6D1A2B551F4}" dt="2022-10-17T14:56:38.423" v="609" actId="1036"/>
        <pc:sldMkLst>
          <pc:docMk/>
          <pc:sldMk cId="3515518401" sldId="262"/>
        </pc:sldMkLst>
        <pc:spChg chg="mod">
          <ac:chgData name="Steve Shellhammer" userId="0e71f22d-ee3e-49c0-82ff-dbc290af8082" providerId="ADAL" clId="{F0B04507-45DF-450B-BC5B-B6D1A2B551F4}" dt="2022-10-17T14:56:38.423" v="609" actId="1036"/>
          <ac:spMkLst>
            <pc:docMk/>
            <pc:sldMk cId="3515518401" sldId="262"/>
            <ac:spMk id="3" creationId="{1DEAAFFA-12EE-02BD-91A0-8B49101FA2B0}"/>
          </ac:spMkLst>
        </pc:spChg>
        <pc:spChg chg="del">
          <ac:chgData name="Steve Shellhammer" userId="0e71f22d-ee3e-49c0-82ff-dbc290af8082" providerId="ADAL" clId="{F0B04507-45DF-450B-BC5B-B6D1A2B551F4}" dt="2022-10-17T14:52:29.797" v="451" actId="478"/>
          <ac:spMkLst>
            <pc:docMk/>
            <pc:sldMk cId="3515518401" sldId="262"/>
            <ac:spMk id="27" creationId="{19802ABF-30B4-AE9B-4B71-38A0CFA3ED02}"/>
          </ac:spMkLst>
        </pc:spChg>
        <pc:grpChg chg="mod">
          <ac:chgData name="Steve Shellhammer" userId="0e71f22d-ee3e-49c0-82ff-dbc290af8082" providerId="ADAL" clId="{F0B04507-45DF-450B-BC5B-B6D1A2B551F4}" dt="2022-10-17T14:56:38.423" v="609" actId="1036"/>
          <ac:grpSpMkLst>
            <pc:docMk/>
            <pc:sldMk cId="3515518401" sldId="262"/>
            <ac:grpSpMk id="26" creationId="{C212C2CB-C40B-8459-33BD-2F27B8D30892}"/>
          </ac:grpSpMkLst>
        </pc:grpChg>
      </pc:sldChg>
      <pc:sldChg chg="modSp mod">
        <pc:chgData name="Steve Shellhammer" userId="0e71f22d-ee3e-49c0-82ff-dbc290af8082" providerId="ADAL" clId="{F0B04507-45DF-450B-BC5B-B6D1A2B551F4}" dt="2022-10-17T14:55:54.906" v="603" actId="6549"/>
        <pc:sldMkLst>
          <pc:docMk/>
          <pc:sldMk cId="1621048108" sldId="263"/>
        </pc:sldMkLst>
        <pc:spChg chg="mod">
          <ac:chgData name="Steve Shellhammer" userId="0e71f22d-ee3e-49c0-82ff-dbc290af8082" providerId="ADAL" clId="{F0B04507-45DF-450B-BC5B-B6D1A2B551F4}" dt="2022-10-17T14:55:54.906" v="603" actId="6549"/>
          <ac:spMkLst>
            <pc:docMk/>
            <pc:sldMk cId="1621048108" sldId="263"/>
            <ac:spMk id="3" creationId="{54067F69-9EC9-399C-58DC-F76A3DAAC08A}"/>
          </ac:spMkLst>
        </pc:spChg>
      </pc:sldChg>
      <pc:sldChg chg="modSp mod">
        <pc:chgData name="Steve Shellhammer" userId="0e71f22d-ee3e-49c0-82ff-dbc290af8082" providerId="ADAL" clId="{F0B04507-45DF-450B-BC5B-B6D1A2B551F4}" dt="2022-10-17T14:56:10.600" v="604" actId="403"/>
        <pc:sldMkLst>
          <pc:docMk/>
          <pc:sldMk cId="3307144013" sldId="264"/>
        </pc:sldMkLst>
        <pc:spChg chg="mod">
          <ac:chgData name="Steve Shellhammer" userId="0e71f22d-ee3e-49c0-82ff-dbc290af8082" providerId="ADAL" clId="{F0B04507-45DF-450B-BC5B-B6D1A2B551F4}" dt="2022-10-17T14:49:18.492" v="155" actId="14100"/>
          <ac:spMkLst>
            <pc:docMk/>
            <pc:sldMk cId="3307144013" sldId="264"/>
            <ac:spMk id="2" creationId="{690470AF-0858-DA40-CC69-0FCCA51C677D}"/>
          </ac:spMkLst>
        </pc:spChg>
        <pc:spChg chg="mod">
          <ac:chgData name="Steve Shellhammer" userId="0e71f22d-ee3e-49c0-82ff-dbc290af8082" providerId="ADAL" clId="{F0B04507-45DF-450B-BC5B-B6D1A2B551F4}" dt="2022-10-17T14:51:26.900" v="447" actId="20577"/>
          <ac:spMkLst>
            <pc:docMk/>
            <pc:sldMk cId="3307144013" sldId="264"/>
            <ac:spMk id="3" creationId="{AABF5EC9-0999-4195-9D45-455CC80681C7}"/>
          </ac:spMkLst>
        </pc:spChg>
        <pc:graphicFrameChg chg="mod modGraphic">
          <ac:chgData name="Steve Shellhammer" userId="0e71f22d-ee3e-49c0-82ff-dbc290af8082" providerId="ADAL" clId="{F0B04507-45DF-450B-BC5B-B6D1A2B551F4}" dt="2022-10-17T14:56:10.600" v="604" actId="403"/>
          <ac:graphicFrameMkLst>
            <pc:docMk/>
            <pc:sldMk cId="3307144013" sldId="264"/>
            <ac:graphicFrameMk id="7" creationId="{852F2CCA-BFB3-325B-EEEF-CA50865384EF}"/>
          </ac:graphicFrameMkLst>
        </pc:graphicFrameChg>
      </pc:sldChg>
      <pc:sldChg chg="modSp mod">
        <pc:chgData name="Steve Shellhammer" userId="0e71f22d-ee3e-49c0-82ff-dbc290af8082" providerId="ADAL" clId="{F0B04507-45DF-450B-BC5B-B6D1A2B551F4}" dt="2022-10-17T14:57:19.996" v="613" actId="1076"/>
        <pc:sldMkLst>
          <pc:docMk/>
          <pc:sldMk cId="3677123371" sldId="267"/>
        </pc:sldMkLst>
        <pc:spChg chg="mod">
          <ac:chgData name="Steve Shellhammer" userId="0e71f22d-ee3e-49c0-82ff-dbc290af8082" providerId="ADAL" clId="{F0B04507-45DF-450B-BC5B-B6D1A2B551F4}" dt="2022-10-17T14:53:32.313" v="468" actId="20577"/>
          <ac:spMkLst>
            <pc:docMk/>
            <pc:sldMk cId="3677123371" sldId="267"/>
            <ac:spMk id="2" creationId="{744DB3D1-A455-FA6D-51F6-A7EB0BD8A165}"/>
          </ac:spMkLst>
        </pc:spChg>
        <pc:spChg chg="mod">
          <ac:chgData name="Steve Shellhammer" userId="0e71f22d-ee3e-49c0-82ff-dbc290af8082" providerId="ADAL" clId="{F0B04507-45DF-450B-BC5B-B6D1A2B551F4}" dt="2022-10-17T14:57:19.996" v="613" actId="1076"/>
          <ac:spMkLst>
            <pc:docMk/>
            <pc:sldMk cId="3677123371" sldId="267"/>
            <ac:spMk id="3" creationId="{C15FF80C-BF23-949D-495A-0DBFA95E3CB2}"/>
          </ac:spMkLst>
        </pc:spChg>
      </pc:sldChg>
    </pc:docChg>
  </pc:docChgLst>
  <pc:docChgLst>
    <pc:chgData name="Steve Shellhammer" userId="0e71f22d-ee3e-49c0-82ff-dbc290af8082" providerId="ADAL" clId="{CC9043EA-6F71-47CC-ABEE-15CAC70879AE}"/>
    <pc:docChg chg="custSel addSld delSld modSld">
      <pc:chgData name="Steve Shellhammer" userId="0e71f22d-ee3e-49c0-82ff-dbc290af8082" providerId="ADAL" clId="{CC9043EA-6F71-47CC-ABEE-15CAC70879AE}" dt="2022-01-26T00:37:01.945" v="226" actId="20577"/>
      <pc:docMkLst>
        <pc:docMk/>
      </pc:docMkLst>
      <pc:sldChg chg="modSp">
        <pc:chgData name="Steve Shellhammer" userId="0e71f22d-ee3e-49c0-82ff-dbc290af8082" providerId="ADAL" clId="{CC9043EA-6F71-47CC-ABEE-15CAC70879AE}" dt="2022-01-25T21:51:00.733" v="12" actId="20577"/>
        <pc:sldMkLst>
          <pc:docMk/>
          <pc:sldMk cId="1268093760" sldId="257"/>
        </pc:sldMkLst>
        <pc:spChg chg="mod">
          <ac:chgData name="Steve Shellhammer" userId="0e71f22d-ee3e-49c0-82ff-dbc290af8082" providerId="ADAL" clId="{CC9043EA-6F71-47CC-ABEE-15CAC70879AE}" dt="2022-01-25T21:51:00.733" v="12" actId="20577"/>
          <ac:spMkLst>
            <pc:docMk/>
            <pc:sldMk cId="1268093760" sldId="257"/>
            <ac:spMk id="3" creationId="{EDDB5013-A2C7-4FAC-881A-93D41F23553A}"/>
          </ac:spMkLst>
        </pc:spChg>
      </pc:sldChg>
      <pc:sldChg chg="modSp mod">
        <pc:chgData name="Steve Shellhammer" userId="0e71f22d-ee3e-49c0-82ff-dbc290af8082" providerId="ADAL" clId="{CC9043EA-6F71-47CC-ABEE-15CAC70879AE}" dt="2022-01-26T00:37:01.945" v="226" actId="20577"/>
        <pc:sldMkLst>
          <pc:docMk/>
          <pc:sldMk cId="1652988365" sldId="258"/>
        </pc:sldMkLst>
        <pc:spChg chg="mod">
          <ac:chgData name="Steve Shellhammer" userId="0e71f22d-ee3e-49c0-82ff-dbc290af8082" providerId="ADAL" clId="{CC9043EA-6F71-47CC-ABEE-15CAC70879AE}" dt="2022-01-25T21:51:11.655" v="21" actId="20577"/>
          <ac:spMkLst>
            <pc:docMk/>
            <pc:sldMk cId="1652988365" sldId="258"/>
            <ac:spMk id="2" creationId="{D5C11D99-D882-4054-ADC3-504D9E2FFAB9}"/>
          </ac:spMkLst>
        </pc:spChg>
        <pc:spChg chg="mod">
          <ac:chgData name="Steve Shellhammer" userId="0e71f22d-ee3e-49c0-82ff-dbc290af8082" providerId="ADAL" clId="{CC9043EA-6F71-47CC-ABEE-15CAC70879AE}" dt="2022-01-26T00:37:01.945" v="226" actId="20577"/>
          <ac:spMkLst>
            <pc:docMk/>
            <pc:sldMk cId="1652988365" sldId="258"/>
            <ac:spMk id="3" creationId="{EB09B830-A4B3-4204-95A4-7BED2A7445B1}"/>
          </ac:spMkLst>
        </pc:spChg>
      </pc:sldChg>
      <pc:sldChg chg="del">
        <pc:chgData name="Steve Shellhammer" userId="0e71f22d-ee3e-49c0-82ff-dbc290af8082" providerId="ADAL" clId="{CC9043EA-6F71-47CC-ABEE-15CAC70879AE}" dt="2022-01-25T21:51:19.722" v="22" actId="47"/>
        <pc:sldMkLst>
          <pc:docMk/>
          <pc:sldMk cId="2577833649" sldId="259"/>
        </pc:sldMkLst>
      </pc:sldChg>
      <pc:sldChg chg="addSp delSp modSp mod">
        <pc:chgData name="Steve Shellhammer" userId="0e71f22d-ee3e-49c0-82ff-dbc290af8082" providerId="ADAL" clId="{CC9043EA-6F71-47CC-ABEE-15CAC70879AE}" dt="2022-01-25T22:04:24.118" v="167" actId="403"/>
        <pc:sldMkLst>
          <pc:docMk/>
          <pc:sldMk cId="2056408364" sldId="260"/>
        </pc:sldMkLst>
        <pc:spChg chg="mod">
          <ac:chgData name="Steve Shellhammer" userId="0e71f22d-ee3e-49c0-82ff-dbc290af8082" providerId="ADAL" clId="{CC9043EA-6F71-47CC-ABEE-15CAC70879AE}" dt="2022-01-25T22:04:16.181" v="166" actId="404"/>
          <ac:spMkLst>
            <pc:docMk/>
            <pc:sldMk cId="2056408364" sldId="260"/>
            <ac:spMk id="2" creationId="{BBE060AA-CEF0-4CDD-9D06-79FF13393F4C}"/>
          </ac:spMkLst>
        </pc:spChg>
        <pc:spChg chg="add del mod">
          <ac:chgData name="Steve Shellhammer" userId="0e71f22d-ee3e-49c0-82ff-dbc290af8082" providerId="ADAL" clId="{CC9043EA-6F71-47CC-ABEE-15CAC70879AE}" dt="2022-01-25T22:03:36.237" v="153" actId="478"/>
          <ac:spMkLst>
            <pc:docMk/>
            <pc:sldMk cId="2056408364" sldId="260"/>
            <ac:spMk id="9" creationId="{E12DC4AF-3BF0-4AEB-9C85-EDAD6F18A274}"/>
          </ac:spMkLst>
        </pc:spChg>
        <pc:graphicFrameChg chg="del">
          <ac:chgData name="Steve Shellhammer" userId="0e71f22d-ee3e-49c0-82ff-dbc290af8082" providerId="ADAL" clId="{CC9043EA-6F71-47CC-ABEE-15CAC70879AE}" dt="2022-01-25T22:03:33.644" v="152" actId="478"/>
          <ac:graphicFrameMkLst>
            <pc:docMk/>
            <pc:sldMk cId="2056408364" sldId="260"/>
            <ac:graphicFrameMk id="7" creationId="{059A9400-15E3-4F8D-ABBD-E308815A203C}"/>
          </ac:graphicFrameMkLst>
        </pc:graphicFrameChg>
        <pc:graphicFrameChg chg="add del mod">
          <ac:chgData name="Steve Shellhammer" userId="0e71f22d-ee3e-49c0-82ff-dbc290af8082" providerId="ADAL" clId="{CC9043EA-6F71-47CC-ABEE-15CAC70879AE}" dt="2022-01-25T21:51:38.297" v="25" actId="478"/>
          <ac:graphicFrameMkLst>
            <pc:docMk/>
            <pc:sldMk cId="2056408364" sldId="260"/>
            <ac:graphicFrameMk id="8" creationId="{F73DD3D2-98F8-4629-B9B1-FEAE465076A0}"/>
          </ac:graphicFrameMkLst>
        </pc:graphicFrameChg>
        <pc:graphicFrameChg chg="add mod modGraphic">
          <ac:chgData name="Steve Shellhammer" userId="0e71f22d-ee3e-49c0-82ff-dbc290af8082" providerId="ADAL" clId="{CC9043EA-6F71-47CC-ABEE-15CAC70879AE}" dt="2022-01-25T22:04:24.118" v="167" actId="403"/>
          <ac:graphicFrameMkLst>
            <pc:docMk/>
            <pc:sldMk cId="2056408364" sldId="260"/>
            <ac:graphicFrameMk id="10" creationId="{FE466454-F0E2-4DCD-A179-B7C76D1B6613}"/>
          </ac:graphicFrameMkLst>
        </pc:graphicFrameChg>
      </pc:sldChg>
      <pc:sldChg chg="addSp delSp modSp new del mod">
        <pc:chgData name="Steve Shellhammer" userId="0e71f22d-ee3e-49c0-82ff-dbc290af8082" providerId="ADAL" clId="{CC9043EA-6F71-47CC-ABEE-15CAC70879AE}" dt="2022-01-25T22:07:14.785" v="168" actId="47"/>
        <pc:sldMkLst>
          <pc:docMk/>
          <pc:sldMk cId="2309229838" sldId="261"/>
        </pc:sldMkLst>
        <pc:spChg chg="del">
          <ac:chgData name="Steve Shellhammer" userId="0e71f22d-ee3e-49c0-82ff-dbc290af8082" providerId="ADAL" clId="{CC9043EA-6F71-47CC-ABEE-15CAC70879AE}" dt="2022-01-25T21:51:48.002" v="27" actId="3680"/>
          <ac:spMkLst>
            <pc:docMk/>
            <pc:sldMk cId="2309229838" sldId="261"/>
            <ac:spMk id="3" creationId="{B4B33DE4-33BF-4489-9AF4-17739295DD5F}"/>
          </ac:spMkLst>
        </pc:spChg>
        <pc:graphicFrameChg chg="add mod ord modGraphic">
          <ac:chgData name="Steve Shellhammer" userId="0e71f22d-ee3e-49c0-82ff-dbc290af8082" providerId="ADAL" clId="{CC9043EA-6F71-47CC-ABEE-15CAC70879AE}" dt="2022-01-25T22:03:26.031" v="151" actId="6549"/>
          <ac:graphicFrameMkLst>
            <pc:docMk/>
            <pc:sldMk cId="2309229838" sldId="261"/>
            <ac:graphicFrameMk id="7" creationId="{5D91BBEE-C108-477B-8A5C-09106F994EAD}"/>
          </ac:graphicFrameMkLst>
        </pc:graphicFrameChg>
      </pc:sldChg>
      <pc:sldChg chg="add del">
        <pc:chgData name="Steve Shellhammer" userId="0e71f22d-ee3e-49c0-82ff-dbc290af8082" providerId="ADAL" clId="{CC9043EA-6F71-47CC-ABEE-15CAC70879AE}" dt="2022-01-25T21:50:50.811" v="1" actId="47"/>
        <pc:sldMkLst>
          <pc:docMk/>
          <pc:sldMk cId="3886577313" sldId="261"/>
        </pc:sldMkLst>
      </pc:sldChg>
      <pc:sldChg chg="modSp new mod">
        <pc:chgData name="Steve Shellhammer" userId="0e71f22d-ee3e-49c0-82ff-dbc290af8082" providerId="ADAL" clId="{CC9043EA-6F71-47CC-ABEE-15CAC70879AE}" dt="2022-01-25T22:07:34.751" v="223" actId="20577"/>
        <pc:sldMkLst>
          <pc:docMk/>
          <pc:sldMk cId="4278205582" sldId="261"/>
        </pc:sldMkLst>
        <pc:spChg chg="mod">
          <ac:chgData name="Steve Shellhammer" userId="0e71f22d-ee3e-49c0-82ff-dbc290af8082" providerId="ADAL" clId="{CC9043EA-6F71-47CC-ABEE-15CAC70879AE}" dt="2022-01-25T22:07:20.778" v="176" actId="20577"/>
          <ac:spMkLst>
            <pc:docMk/>
            <pc:sldMk cId="4278205582" sldId="261"/>
            <ac:spMk id="2" creationId="{BC4255AC-9930-46EA-9C72-0E1FE7568323}"/>
          </ac:spMkLst>
        </pc:spChg>
        <pc:spChg chg="mod">
          <ac:chgData name="Steve Shellhammer" userId="0e71f22d-ee3e-49c0-82ff-dbc290af8082" providerId="ADAL" clId="{CC9043EA-6F71-47CC-ABEE-15CAC70879AE}" dt="2022-01-25T22:07:34.751" v="223" actId="20577"/>
          <ac:spMkLst>
            <pc:docMk/>
            <pc:sldMk cId="4278205582" sldId="261"/>
            <ac:spMk id="3" creationId="{91D131B7-D918-4595-8963-214AAEC8E514}"/>
          </ac:spMkLst>
        </pc:spChg>
      </pc:sldChg>
    </pc:docChg>
  </pc:docChgLst>
  <pc:docChgLst>
    <pc:chgData name="Steve Shellhammer" userId="0e71f22d-ee3e-49c0-82ff-dbc290af8082" providerId="ADAL" clId="{CA656BCD-9632-4D46-9ADA-CAB38A6ADBAB}"/>
    <pc:docChg chg="undo custSel addSld delSld modSld sldOrd">
      <pc:chgData name="Steve Shellhammer" userId="0e71f22d-ee3e-49c0-82ff-dbc290af8082" providerId="ADAL" clId="{CA656BCD-9632-4D46-9ADA-CAB38A6ADBAB}" dt="2020-08-24T17:36:27.181" v="3309" actId="14100"/>
      <pc:docMkLst>
        <pc:docMk/>
      </pc:docMkLst>
      <pc:sldChg chg="modSp mod">
        <pc:chgData name="Steve Shellhammer" userId="0e71f22d-ee3e-49c0-82ff-dbc290af8082" providerId="ADAL" clId="{CA656BCD-9632-4D46-9ADA-CAB38A6ADBAB}" dt="2020-08-23T00:18:19.212" v="1026" actId="14100"/>
        <pc:sldMkLst>
          <pc:docMk/>
          <pc:sldMk cId="0" sldId="256"/>
        </pc:sldMkLst>
        <pc:spChg chg="mod">
          <ac:chgData name="Steve Shellhammer" userId="0e71f22d-ee3e-49c0-82ff-dbc290af8082" providerId="ADAL" clId="{CA656BCD-9632-4D46-9ADA-CAB38A6ADBAB}" dt="2020-08-23T00:18:19.212" v="1026" actId="14100"/>
          <ac:spMkLst>
            <pc:docMk/>
            <pc:sldMk cId="0" sldId="256"/>
            <ac:spMk id="3073" creationId="{00000000-0000-0000-0000-000000000000}"/>
          </ac:spMkLst>
        </pc:spChg>
        <pc:graphicFrameChg chg="modGraphic">
          <ac:chgData name="Steve Shellhammer" userId="0e71f22d-ee3e-49c0-82ff-dbc290af8082" providerId="ADAL" clId="{CA656BCD-9632-4D46-9ADA-CAB38A6ADBAB}" dt="2020-08-23T00:15:42.286" v="887"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CA656BCD-9632-4D46-9ADA-CAB38A6ADBAB}" dt="2020-08-22T21:19:07.840" v="886" actId="47"/>
        <pc:sldMkLst>
          <pc:docMk/>
          <pc:sldMk cId="2903092331" sldId="478"/>
        </pc:sldMkLst>
      </pc:sldChg>
      <pc:sldChg chg="modSp mod">
        <pc:chgData name="Steve Shellhammer" userId="0e71f22d-ee3e-49c0-82ff-dbc290af8082" providerId="ADAL" clId="{CA656BCD-9632-4D46-9ADA-CAB38A6ADBAB}" dt="2020-08-23T17:21:27.401" v="2842" actId="14100"/>
        <pc:sldMkLst>
          <pc:docMk/>
          <pc:sldMk cId="1632125" sldId="479"/>
        </pc:sldMkLst>
        <pc:spChg chg="mod">
          <ac:chgData name="Steve Shellhammer" userId="0e71f22d-ee3e-49c0-82ff-dbc290af8082" providerId="ADAL" clId="{CA656BCD-9632-4D46-9ADA-CAB38A6ADBAB}" dt="2020-08-23T17:21:27.401" v="2842" actId="14100"/>
          <ac:spMkLst>
            <pc:docMk/>
            <pc:sldMk cId="1632125" sldId="479"/>
            <ac:spMk id="2" creationId="{2C020233-FE15-4BD2-9B7F-7589D99A575D}"/>
          </ac:spMkLst>
        </pc:spChg>
        <pc:spChg chg="mod">
          <ac:chgData name="Steve Shellhammer" userId="0e71f22d-ee3e-49c0-82ff-dbc290af8082" providerId="ADAL" clId="{CA656BCD-9632-4D46-9ADA-CAB38A6ADBAB}" dt="2020-08-23T17:21:16.526" v="2841" actId="255"/>
          <ac:spMkLst>
            <pc:docMk/>
            <pc:sldMk cId="1632125" sldId="479"/>
            <ac:spMk id="3" creationId="{95F00F21-C9D4-41E9-8AE4-5CB8F3844943}"/>
          </ac:spMkLst>
        </pc:spChg>
      </pc:sldChg>
      <pc:sldChg chg="modSp mod">
        <pc:chgData name="Steve Shellhammer" userId="0e71f22d-ee3e-49c0-82ff-dbc290af8082" providerId="ADAL" clId="{CA656BCD-9632-4D46-9ADA-CAB38A6ADBAB}" dt="2020-08-24T17:33:47.219" v="3094" actId="20577"/>
        <pc:sldMkLst>
          <pc:docMk/>
          <pc:sldMk cId="1014374459" sldId="480"/>
        </pc:sldMkLst>
        <pc:spChg chg="mod">
          <ac:chgData name="Steve Shellhammer" userId="0e71f22d-ee3e-49c0-82ff-dbc290af8082" providerId="ADAL" clId="{CA656BCD-9632-4D46-9ADA-CAB38A6ADBAB}" dt="2020-08-24T17:33:47.219" v="3094" actId="20577"/>
          <ac:spMkLst>
            <pc:docMk/>
            <pc:sldMk cId="1014374459" sldId="480"/>
            <ac:spMk id="3" creationId="{06AD7F19-BBE7-42D5-81E1-D0A5F4F8AB06}"/>
          </ac:spMkLst>
        </pc:spChg>
      </pc:sldChg>
      <pc:sldChg chg="modSp mod">
        <pc:chgData name="Steve Shellhammer" userId="0e71f22d-ee3e-49c0-82ff-dbc290af8082" providerId="ADAL" clId="{CA656BCD-9632-4D46-9ADA-CAB38A6ADBAB}" dt="2020-08-23T17:14:03.379" v="2649" actId="20577"/>
        <pc:sldMkLst>
          <pc:docMk/>
          <pc:sldMk cId="4238986428" sldId="481"/>
        </pc:sldMkLst>
        <pc:spChg chg="mod">
          <ac:chgData name="Steve Shellhammer" userId="0e71f22d-ee3e-49c0-82ff-dbc290af8082" providerId="ADAL" clId="{CA656BCD-9632-4D46-9ADA-CAB38A6ADBAB}" dt="2020-08-23T17:14:03.379" v="2649" actId="20577"/>
          <ac:spMkLst>
            <pc:docMk/>
            <pc:sldMk cId="4238986428" sldId="481"/>
            <ac:spMk id="3" creationId="{85E764BB-08F0-4F5B-87CC-541A3CA35AB1}"/>
          </ac:spMkLst>
        </pc:spChg>
      </pc:sldChg>
      <pc:sldChg chg="modSp mod">
        <pc:chgData name="Steve Shellhammer" userId="0e71f22d-ee3e-49c0-82ff-dbc290af8082" providerId="ADAL" clId="{CA656BCD-9632-4D46-9ADA-CAB38A6ADBAB}" dt="2020-08-23T17:18:52.123" v="2764" actId="1076"/>
        <pc:sldMkLst>
          <pc:docMk/>
          <pc:sldMk cId="3145523729" sldId="482"/>
        </pc:sldMkLst>
        <pc:spChg chg="mod">
          <ac:chgData name="Steve Shellhammer" userId="0e71f22d-ee3e-49c0-82ff-dbc290af8082" providerId="ADAL" clId="{CA656BCD-9632-4D46-9ADA-CAB38A6ADBAB}" dt="2020-08-23T00:30:24.442" v="1669" actId="14100"/>
          <ac:spMkLst>
            <pc:docMk/>
            <pc:sldMk cId="3145523729" sldId="482"/>
            <ac:spMk id="2" creationId="{005DAA92-A641-45E9-9B1B-72663ACAA312}"/>
          </ac:spMkLst>
        </pc:spChg>
        <pc:spChg chg="mod">
          <ac:chgData name="Steve Shellhammer" userId="0e71f22d-ee3e-49c0-82ff-dbc290af8082" providerId="ADAL" clId="{CA656BCD-9632-4D46-9ADA-CAB38A6ADBAB}" dt="2020-08-23T17:18:52.123" v="2764" actId="1076"/>
          <ac:spMkLst>
            <pc:docMk/>
            <pc:sldMk cId="3145523729" sldId="482"/>
            <ac:spMk id="3" creationId="{85E764BB-08F0-4F5B-87CC-541A3CA35AB1}"/>
          </ac:spMkLst>
        </pc:spChg>
      </pc:sldChg>
      <pc:sldChg chg="modSp mod ord">
        <pc:chgData name="Steve Shellhammer" userId="0e71f22d-ee3e-49c0-82ff-dbc290af8082" providerId="ADAL" clId="{CA656BCD-9632-4D46-9ADA-CAB38A6ADBAB}" dt="2020-08-24T17:33:58.603" v="3099" actId="20577"/>
        <pc:sldMkLst>
          <pc:docMk/>
          <pc:sldMk cId="323650932" sldId="483"/>
        </pc:sldMkLst>
        <pc:spChg chg="mod">
          <ac:chgData name="Steve Shellhammer" userId="0e71f22d-ee3e-49c0-82ff-dbc290af8082" providerId="ADAL" clId="{CA656BCD-9632-4D46-9ADA-CAB38A6ADBAB}" dt="2020-08-24T17:33:58.603" v="3099" actId="20577"/>
          <ac:spMkLst>
            <pc:docMk/>
            <pc:sldMk cId="323650932" sldId="483"/>
            <ac:spMk id="3" creationId="{2568EDD7-0DD7-4C69-9997-C9202D2F8482}"/>
          </ac:spMkLst>
        </pc:spChg>
      </pc:sldChg>
      <pc:sldChg chg="modSp mod">
        <pc:chgData name="Steve Shellhammer" userId="0e71f22d-ee3e-49c0-82ff-dbc290af8082" providerId="ADAL" clId="{CA656BCD-9632-4D46-9ADA-CAB38A6ADBAB}" dt="2020-08-23T17:14:46.724" v="2650" actId="20577"/>
        <pc:sldMkLst>
          <pc:docMk/>
          <pc:sldMk cId="1165083760" sldId="484"/>
        </pc:sldMkLst>
        <pc:spChg chg="mod">
          <ac:chgData name="Steve Shellhammer" userId="0e71f22d-ee3e-49c0-82ff-dbc290af8082" providerId="ADAL" clId="{CA656BCD-9632-4D46-9ADA-CAB38A6ADBAB}" dt="2020-08-23T17:14:46.724" v="2650" actId="20577"/>
          <ac:spMkLst>
            <pc:docMk/>
            <pc:sldMk cId="1165083760" sldId="484"/>
            <ac:spMk id="3" creationId="{85E764BB-08F0-4F5B-87CC-541A3CA35AB1}"/>
          </ac:spMkLst>
        </pc:spChg>
      </pc:sldChg>
      <pc:sldChg chg="delSp modSp mod">
        <pc:chgData name="Steve Shellhammer" userId="0e71f22d-ee3e-49c0-82ff-dbc290af8082" providerId="ADAL" clId="{CA656BCD-9632-4D46-9ADA-CAB38A6ADBAB}" dt="2020-08-24T17:36:27.181" v="3309" actId="14100"/>
        <pc:sldMkLst>
          <pc:docMk/>
          <pc:sldMk cId="1334691016" sldId="485"/>
        </pc:sldMkLst>
        <pc:spChg chg="mod">
          <ac:chgData name="Steve Shellhammer" userId="0e71f22d-ee3e-49c0-82ff-dbc290af8082" providerId="ADAL" clId="{CA656BCD-9632-4D46-9ADA-CAB38A6ADBAB}" dt="2020-08-24T17:36:19.403" v="3308" actId="20577"/>
          <ac:spMkLst>
            <pc:docMk/>
            <pc:sldMk cId="1334691016" sldId="485"/>
            <ac:spMk id="2" creationId="{005DAA92-A641-45E9-9B1B-72663ACAA312}"/>
          </ac:spMkLst>
        </pc:spChg>
        <pc:spChg chg="mod">
          <ac:chgData name="Steve Shellhammer" userId="0e71f22d-ee3e-49c0-82ff-dbc290af8082" providerId="ADAL" clId="{CA656BCD-9632-4D46-9ADA-CAB38A6ADBAB}" dt="2020-08-24T17:36:27.181" v="3309" actId="14100"/>
          <ac:spMkLst>
            <pc:docMk/>
            <pc:sldMk cId="1334691016" sldId="485"/>
            <ac:spMk id="3" creationId="{85E764BB-08F0-4F5B-87CC-541A3CA35AB1}"/>
          </ac:spMkLst>
        </pc:spChg>
        <pc:picChg chg="del mod">
          <ac:chgData name="Steve Shellhammer" userId="0e71f22d-ee3e-49c0-82ff-dbc290af8082" providerId="ADAL" clId="{CA656BCD-9632-4D46-9ADA-CAB38A6ADBAB}" dt="2020-08-24T17:35:10.560" v="3131" actId="478"/>
          <ac:picMkLst>
            <pc:docMk/>
            <pc:sldMk cId="1334691016" sldId="485"/>
            <ac:picMk id="9" creationId="{9DD57DE5-AF6C-40B1-A155-AB448FE707D0}"/>
          </ac:picMkLst>
        </pc:picChg>
      </pc:sldChg>
      <pc:sldChg chg="modSp mod">
        <pc:chgData name="Steve Shellhammer" userId="0e71f22d-ee3e-49c0-82ff-dbc290af8082" providerId="ADAL" clId="{CA656BCD-9632-4D46-9ADA-CAB38A6ADBAB}" dt="2020-08-23T17:15:29.758" v="2653" actId="5793"/>
        <pc:sldMkLst>
          <pc:docMk/>
          <pc:sldMk cId="2415202813" sldId="486"/>
        </pc:sldMkLst>
        <pc:spChg chg="mod">
          <ac:chgData name="Steve Shellhammer" userId="0e71f22d-ee3e-49c0-82ff-dbc290af8082" providerId="ADAL" clId="{CA656BCD-9632-4D46-9ADA-CAB38A6ADBAB}" dt="2020-08-23T00:22:13.925" v="1140" actId="14100"/>
          <ac:spMkLst>
            <pc:docMk/>
            <pc:sldMk cId="2415202813" sldId="486"/>
            <ac:spMk id="2" creationId="{005DAA92-A641-45E9-9B1B-72663ACAA312}"/>
          </ac:spMkLst>
        </pc:spChg>
        <pc:spChg chg="mod">
          <ac:chgData name="Steve Shellhammer" userId="0e71f22d-ee3e-49c0-82ff-dbc290af8082" providerId="ADAL" clId="{CA656BCD-9632-4D46-9ADA-CAB38A6ADBAB}" dt="2020-08-23T17:15:29.758" v="2653" actId="5793"/>
          <ac:spMkLst>
            <pc:docMk/>
            <pc:sldMk cId="2415202813" sldId="486"/>
            <ac:spMk id="3" creationId="{85E764BB-08F0-4F5B-87CC-541A3CA35AB1}"/>
          </ac:spMkLst>
        </pc:spChg>
      </pc:sldChg>
      <pc:sldChg chg="modSp new mod">
        <pc:chgData name="Steve Shellhammer" userId="0e71f22d-ee3e-49c0-82ff-dbc290af8082" providerId="ADAL" clId="{CA656BCD-9632-4D46-9ADA-CAB38A6ADBAB}" dt="2020-08-23T17:16:34.767" v="2669" actId="404"/>
        <pc:sldMkLst>
          <pc:docMk/>
          <pc:sldMk cId="675243109" sldId="487"/>
        </pc:sldMkLst>
        <pc:spChg chg="mod">
          <ac:chgData name="Steve Shellhammer" userId="0e71f22d-ee3e-49c0-82ff-dbc290af8082" providerId="ADAL" clId="{CA656BCD-9632-4D46-9ADA-CAB38A6ADBAB}" dt="2020-08-23T00:23:30.580" v="1173" actId="14100"/>
          <ac:spMkLst>
            <pc:docMk/>
            <pc:sldMk cId="675243109" sldId="487"/>
            <ac:spMk id="2" creationId="{2F86EDF1-4E29-437A-AD3C-2E8D8E7985BE}"/>
          </ac:spMkLst>
        </pc:spChg>
        <pc:spChg chg="mod">
          <ac:chgData name="Steve Shellhammer" userId="0e71f22d-ee3e-49c0-82ff-dbc290af8082" providerId="ADAL" clId="{CA656BCD-9632-4D46-9ADA-CAB38A6ADBAB}" dt="2020-08-23T17:16:34.767" v="2669" actId="404"/>
          <ac:spMkLst>
            <pc:docMk/>
            <pc:sldMk cId="675243109" sldId="487"/>
            <ac:spMk id="3" creationId="{F7F3A0E5-FAAC-4B6F-9E0C-21E97D74B750}"/>
          </ac:spMkLst>
        </pc:spChg>
      </pc:sldChg>
      <pc:sldChg chg="addSp delSp modSp new mod">
        <pc:chgData name="Steve Shellhammer" userId="0e71f22d-ee3e-49c0-82ff-dbc290af8082" providerId="ADAL" clId="{CA656BCD-9632-4D46-9ADA-CAB38A6ADBAB}" dt="2020-08-23T17:20:16.556" v="2804" actId="20577"/>
        <pc:sldMkLst>
          <pc:docMk/>
          <pc:sldMk cId="3208908905" sldId="488"/>
        </pc:sldMkLst>
        <pc:spChg chg="mod">
          <ac:chgData name="Steve Shellhammer" userId="0e71f22d-ee3e-49c0-82ff-dbc290af8082" providerId="ADAL" clId="{CA656BCD-9632-4D46-9ADA-CAB38A6ADBAB}" dt="2020-08-23T00:33:38.002" v="1900" actId="313"/>
          <ac:spMkLst>
            <pc:docMk/>
            <pc:sldMk cId="3208908905" sldId="488"/>
            <ac:spMk id="2" creationId="{1745118A-C841-436F-9D07-60380C878B95}"/>
          </ac:spMkLst>
        </pc:spChg>
        <pc:spChg chg="del">
          <ac:chgData name="Steve Shellhammer" userId="0e71f22d-ee3e-49c0-82ff-dbc290af8082" providerId="ADAL" clId="{CA656BCD-9632-4D46-9ADA-CAB38A6ADBAB}" dt="2020-08-23T00:33:18.211" v="1897" actId="3680"/>
          <ac:spMkLst>
            <pc:docMk/>
            <pc:sldMk cId="3208908905" sldId="488"/>
            <ac:spMk id="3" creationId="{260D66F0-47B9-4151-8646-0999C7EC2E4C}"/>
          </ac:spMkLst>
        </pc:spChg>
        <pc:graphicFrameChg chg="add mod ord modGraphic">
          <ac:chgData name="Steve Shellhammer" userId="0e71f22d-ee3e-49c0-82ff-dbc290af8082" providerId="ADAL" clId="{CA656BCD-9632-4D46-9ADA-CAB38A6ADBAB}" dt="2020-08-23T17:20:16.556" v="2804" actId="20577"/>
          <ac:graphicFrameMkLst>
            <pc:docMk/>
            <pc:sldMk cId="3208908905" sldId="488"/>
            <ac:graphicFrameMk id="7" creationId="{000B318F-0BF1-442D-95EA-0B75D102DB6D}"/>
          </ac:graphicFrameMkLst>
        </pc:graphicFrameChg>
      </pc:sldChg>
      <pc:sldChg chg="modSp new mod">
        <pc:chgData name="Steve Shellhammer" userId="0e71f22d-ee3e-49c0-82ff-dbc290af8082" providerId="ADAL" clId="{CA656BCD-9632-4D46-9ADA-CAB38A6ADBAB}" dt="2020-08-23T00:36:06.962" v="2335" actId="20577"/>
        <pc:sldMkLst>
          <pc:docMk/>
          <pc:sldMk cId="847141214" sldId="489"/>
        </pc:sldMkLst>
        <pc:spChg chg="mod">
          <ac:chgData name="Steve Shellhammer" userId="0e71f22d-ee3e-49c0-82ff-dbc290af8082" providerId="ADAL" clId="{CA656BCD-9632-4D46-9ADA-CAB38A6ADBAB}" dt="2020-08-23T00:34:08.266" v="1957" actId="20577"/>
          <ac:spMkLst>
            <pc:docMk/>
            <pc:sldMk cId="847141214" sldId="489"/>
            <ac:spMk id="2" creationId="{D475D428-45AF-41CA-9480-9EDF278A57BE}"/>
          </ac:spMkLst>
        </pc:spChg>
        <pc:spChg chg="mod">
          <ac:chgData name="Steve Shellhammer" userId="0e71f22d-ee3e-49c0-82ff-dbc290af8082" providerId="ADAL" clId="{CA656BCD-9632-4D46-9ADA-CAB38A6ADBAB}" dt="2020-08-23T00:36:06.962" v="2335" actId="20577"/>
          <ac:spMkLst>
            <pc:docMk/>
            <pc:sldMk cId="847141214" sldId="489"/>
            <ac:spMk id="3" creationId="{2FECA816-EEB6-4F6E-AF54-D0FEA8EB7482}"/>
          </ac:spMkLst>
        </pc:spChg>
      </pc:sldChg>
      <pc:sldChg chg="add">
        <pc:chgData name="Steve Shellhammer" userId="0e71f22d-ee3e-49c0-82ff-dbc290af8082" providerId="ADAL" clId="{CA656BCD-9632-4D46-9ADA-CAB38A6ADBAB}" dt="2020-08-24T17:35:02.126" v="3130"/>
        <pc:sldMkLst>
          <pc:docMk/>
          <pc:sldMk cId="506027600" sldId="490"/>
        </pc:sldMkLst>
      </pc:sldChg>
    </pc:docChg>
  </pc:docChgLst>
  <pc:docChgLst>
    <pc:chgData name="Steve Shellhammer" userId="0e71f22d-ee3e-49c0-82ff-dbc290af8082" providerId="ADAL" clId="{0470F45F-FF92-460F-995A-D505C6F62BD0}"/>
    <pc:docChg chg="undo custSel addSld delSld modSld">
      <pc:chgData name="Steve Shellhammer" userId="0e71f22d-ee3e-49c0-82ff-dbc290af8082" providerId="ADAL" clId="{0470F45F-FF92-460F-995A-D505C6F62BD0}" dt="2021-12-03T16:22:43.350" v="4698" actId="313"/>
      <pc:docMkLst>
        <pc:docMk/>
      </pc:docMkLst>
      <pc:sldChg chg="modSp mod">
        <pc:chgData name="Steve Shellhammer" userId="0e71f22d-ee3e-49c0-82ff-dbc290af8082" providerId="ADAL" clId="{0470F45F-FF92-460F-995A-D505C6F62BD0}" dt="2021-11-30T19:17:02.819" v="29" actId="20577"/>
        <pc:sldMkLst>
          <pc:docMk/>
          <pc:sldMk cId="0" sldId="256"/>
        </pc:sldMkLst>
        <pc:spChg chg="mod">
          <ac:chgData name="Steve Shellhammer" userId="0e71f22d-ee3e-49c0-82ff-dbc290af8082" providerId="ADAL" clId="{0470F45F-FF92-460F-995A-D505C6F62BD0}" dt="2021-11-30T19:16:58.838" v="27" actId="404"/>
          <ac:spMkLst>
            <pc:docMk/>
            <pc:sldMk cId="0" sldId="256"/>
            <ac:spMk id="3073" creationId="{00000000-0000-0000-0000-000000000000}"/>
          </ac:spMkLst>
        </pc:spChg>
        <pc:spChg chg="mod">
          <ac:chgData name="Steve Shellhammer" userId="0e71f22d-ee3e-49c0-82ff-dbc290af8082" providerId="ADAL" clId="{0470F45F-FF92-460F-995A-D505C6F62BD0}" dt="2021-11-30T19:17:02.819" v="29" actId="20577"/>
          <ac:spMkLst>
            <pc:docMk/>
            <pc:sldMk cId="0" sldId="256"/>
            <ac:spMk id="3074" creationId="{00000000-0000-0000-0000-000000000000}"/>
          </ac:spMkLst>
        </pc:spChg>
      </pc:sldChg>
      <pc:sldChg chg="del">
        <pc:chgData name="Steve Shellhammer" userId="0e71f22d-ee3e-49c0-82ff-dbc290af8082" providerId="ADAL" clId="{0470F45F-FF92-460F-995A-D505C6F62BD0}" dt="2021-11-30T19:25:06.055" v="408" actId="47"/>
        <pc:sldMkLst>
          <pc:docMk/>
          <pc:sldMk cId="694538047" sldId="257"/>
        </pc:sldMkLst>
      </pc:sldChg>
      <pc:sldChg chg="del">
        <pc:chgData name="Steve Shellhammer" userId="0e71f22d-ee3e-49c0-82ff-dbc290af8082" providerId="ADAL" clId="{0470F45F-FF92-460F-995A-D505C6F62BD0}" dt="2021-11-30T19:25:06.055" v="408" actId="47"/>
        <pc:sldMkLst>
          <pc:docMk/>
          <pc:sldMk cId="3977437081" sldId="258"/>
        </pc:sldMkLst>
      </pc:sldChg>
      <pc:sldChg chg="del">
        <pc:chgData name="Steve Shellhammer" userId="0e71f22d-ee3e-49c0-82ff-dbc290af8082" providerId="ADAL" clId="{0470F45F-FF92-460F-995A-D505C6F62BD0}" dt="2021-11-30T19:25:06.055" v="408" actId="47"/>
        <pc:sldMkLst>
          <pc:docMk/>
          <pc:sldMk cId="3351242388" sldId="259"/>
        </pc:sldMkLst>
      </pc:sldChg>
      <pc:sldChg chg="del">
        <pc:chgData name="Steve Shellhammer" userId="0e71f22d-ee3e-49c0-82ff-dbc290af8082" providerId="ADAL" clId="{0470F45F-FF92-460F-995A-D505C6F62BD0}" dt="2021-11-30T19:25:06.055" v="408" actId="47"/>
        <pc:sldMkLst>
          <pc:docMk/>
          <pc:sldMk cId="2942999925" sldId="260"/>
        </pc:sldMkLst>
      </pc:sldChg>
      <pc:sldChg chg="addSp delSp modSp new mod">
        <pc:chgData name="Steve Shellhammer" userId="0e71f22d-ee3e-49c0-82ff-dbc290af8082" providerId="ADAL" clId="{0470F45F-FF92-460F-995A-D505C6F62BD0}" dt="2021-12-03T16:15:12.830" v="4339"/>
        <pc:sldMkLst>
          <pc:docMk/>
          <pc:sldMk cId="892837641" sldId="261"/>
        </pc:sldMkLst>
        <pc:spChg chg="mod">
          <ac:chgData name="Steve Shellhammer" userId="0e71f22d-ee3e-49c0-82ff-dbc290af8082" providerId="ADAL" clId="{0470F45F-FF92-460F-995A-D505C6F62BD0}" dt="2021-11-30T19:18:25.190" v="77" actId="14100"/>
          <ac:spMkLst>
            <pc:docMk/>
            <pc:sldMk cId="892837641" sldId="261"/>
            <ac:spMk id="2" creationId="{03713AB9-E9C3-4733-8292-FD7B7F185E02}"/>
          </ac:spMkLst>
        </pc:spChg>
        <pc:spChg chg="del">
          <ac:chgData name="Steve Shellhammer" userId="0e71f22d-ee3e-49c0-82ff-dbc290af8082" providerId="ADAL" clId="{0470F45F-FF92-460F-995A-D505C6F62BD0}" dt="2021-11-30T19:19:14.748" v="78" actId="3680"/>
          <ac:spMkLst>
            <pc:docMk/>
            <pc:sldMk cId="892837641" sldId="261"/>
            <ac:spMk id="3" creationId="{60A04F3D-CC4B-4B85-AB3E-CEC93E98A065}"/>
          </ac:spMkLst>
        </pc:spChg>
        <pc:graphicFrameChg chg="add mod ord modGraphic">
          <ac:chgData name="Steve Shellhammer" userId="0e71f22d-ee3e-49c0-82ff-dbc290af8082" providerId="ADAL" clId="{0470F45F-FF92-460F-995A-D505C6F62BD0}" dt="2021-12-03T16:15:12.830" v="4339"/>
          <ac:graphicFrameMkLst>
            <pc:docMk/>
            <pc:sldMk cId="892837641" sldId="261"/>
            <ac:graphicFrameMk id="7" creationId="{3D6F4556-B61E-4C1D-B39D-6377BD4E10EF}"/>
          </ac:graphicFrameMkLst>
        </pc:graphicFrameChg>
      </pc:sldChg>
      <pc:sldChg chg="modSp new mod">
        <pc:chgData name="Steve Shellhammer" userId="0e71f22d-ee3e-49c0-82ff-dbc290af8082" providerId="ADAL" clId="{0470F45F-FF92-460F-995A-D505C6F62BD0}" dt="2021-12-03T16:16:21.736" v="4367" actId="20577"/>
        <pc:sldMkLst>
          <pc:docMk/>
          <pc:sldMk cId="1059277879" sldId="262"/>
        </pc:sldMkLst>
        <pc:spChg chg="mod">
          <ac:chgData name="Steve Shellhammer" userId="0e71f22d-ee3e-49c0-82ff-dbc290af8082" providerId="ADAL" clId="{0470F45F-FF92-460F-995A-D505C6F62BD0}" dt="2021-12-01T18:53:20.784" v="3871" actId="14100"/>
          <ac:spMkLst>
            <pc:docMk/>
            <pc:sldMk cId="1059277879" sldId="262"/>
            <ac:spMk id="2" creationId="{C390BAB7-2D51-4720-8259-6A258F177567}"/>
          </ac:spMkLst>
        </pc:spChg>
        <pc:spChg chg="mod">
          <ac:chgData name="Steve Shellhammer" userId="0e71f22d-ee3e-49c0-82ff-dbc290af8082" providerId="ADAL" clId="{0470F45F-FF92-460F-995A-D505C6F62BD0}" dt="2021-12-03T16:16:21.736" v="4367" actId="20577"/>
          <ac:spMkLst>
            <pc:docMk/>
            <pc:sldMk cId="1059277879" sldId="262"/>
            <ac:spMk id="3" creationId="{6ACB508E-5E3E-4F2D-A889-7D8EB52CAA5C}"/>
          </ac:spMkLst>
        </pc:spChg>
      </pc:sldChg>
      <pc:sldChg chg="modSp new mod">
        <pc:chgData name="Steve Shellhammer" userId="0e71f22d-ee3e-49c0-82ff-dbc290af8082" providerId="ADAL" clId="{0470F45F-FF92-460F-995A-D505C6F62BD0}" dt="2021-12-01T19:00:42.845" v="4300" actId="20577"/>
        <pc:sldMkLst>
          <pc:docMk/>
          <pc:sldMk cId="1245981238" sldId="263"/>
        </pc:sldMkLst>
        <pc:spChg chg="mod">
          <ac:chgData name="Steve Shellhammer" userId="0e71f22d-ee3e-49c0-82ff-dbc290af8082" providerId="ADAL" clId="{0470F45F-FF92-460F-995A-D505C6F62BD0}" dt="2021-11-30T19:36:13.780" v="1573" actId="20577"/>
          <ac:spMkLst>
            <pc:docMk/>
            <pc:sldMk cId="1245981238" sldId="263"/>
            <ac:spMk id="2" creationId="{97968DCE-13DD-46AF-8F85-A53046A4342C}"/>
          </ac:spMkLst>
        </pc:spChg>
        <pc:spChg chg="mod">
          <ac:chgData name="Steve Shellhammer" userId="0e71f22d-ee3e-49c0-82ff-dbc290af8082" providerId="ADAL" clId="{0470F45F-FF92-460F-995A-D505C6F62BD0}" dt="2021-12-01T19:00:42.845" v="4300" actId="20577"/>
          <ac:spMkLst>
            <pc:docMk/>
            <pc:sldMk cId="1245981238" sldId="263"/>
            <ac:spMk id="3" creationId="{BEBD8CF8-9D4D-4CB3-8DBB-0AF8505A22DE}"/>
          </ac:spMkLst>
        </pc:spChg>
      </pc:sldChg>
      <pc:sldChg chg="addSp delSp modSp new mod">
        <pc:chgData name="Steve Shellhammer" userId="0e71f22d-ee3e-49c0-82ff-dbc290af8082" providerId="ADAL" clId="{0470F45F-FF92-460F-995A-D505C6F62BD0}" dt="2021-12-03T16:18:18.186" v="4423" actId="20577"/>
        <pc:sldMkLst>
          <pc:docMk/>
          <pc:sldMk cId="3397110943" sldId="264"/>
        </pc:sldMkLst>
        <pc:spChg chg="mod">
          <ac:chgData name="Steve Shellhammer" userId="0e71f22d-ee3e-49c0-82ff-dbc290af8082" providerId="ADAL" clId="{0470F45F-FF92-460F-995A-D505C6F62BD0}" dt="2021-12-01T18:57:24.848" v="4156" actId="14100"/>
          <ac:spMkLst>
            <pc:docMk/>
            <pc:sldMk cId="3397110943" sldId="264"/>
            <ac:spMk id="2" creationId="{1DEDAE29-7079-4FB5-BFF9-F67DAACFEF8A}"/>
          </ac:spMkLst>
        </pc:spChg>
        <pc:spChg chg="mod">
          <ac:chgData name="Steve Shellhammer" userId="0e71f22d-ee3e-49c0-82ff-dbc290af8082" providerId="ADAL" clId="{0470F45F-FF92-460F-995A-D505C6F62BD0}" dt="2021-12-03T16:18:18.186" v="4423" actId="20577"/>
          <ac:spMkLst>
            <pc:docMk/>
            <pc:sldMk cId="3397110943" sldId="264"/>
            <ac:spMk id="3" creationId="{A8769082-80D6-45F0-BC78-3EE8A8574C21}"/>
          </ac:spMkLst>
        </pc:spChg>
        <pc:spChg chg="add mod">
          <ac:chgData name="Steve Shellhammer" userId="0e71f22d-ee3e-49c0-82ff-dbc290af8082" providerId="ADAL" clId="{0470F45F-FF92-460F-995A-D505C6F62BD0}" dt="2021-12-01T18:59:20.109" v="4291" actId="20577"/>
          <ac:spMkLst>
            <pc:docMk/>
            <pc:sldMk cId="3397110943" sldId="264"/>
            <ac:spMk id="10" creationId="{01C79EA6-D59B-4AFC-9CE6-2D15D235F2F9}"/>
          </ac:spMkLst>
        </pc:spChg>
        <pc:picChg chg="add del mod">
          <ac:chgData name="Steve Shellhammer" userId="0e71f22d-ee3e-49c0-82ff-dbc290af8082" providerId="ADAL" clId="{0470F45F-FF92-460F-995A-D505C6F62BD0}" dt="2021-12-01T18:49:57.049" v="3675" actId="478"/>
          <ac:picMkLst>
            <pc:docMk/>
            <pc:sldMk cId="3397110943" sldId="264"/>
            <ac:picMk id="8" creationId="{75EA620F-A00F-4082-AF46-5D4510BD703F}"/>
          </ac:picMkLst>
        </pc:picChg>
        <pc:picChg chg="add mod">
          <ac:chgData name="Steve Shellhammer" userId="0e71f22d-ee3e-49c0-82ff-dbc290af8082" providerId="ADAL" clId="{0470F45F-FF92-460F-995A-D505C6F62BD0}" dt="2021-12-01T18:59:04.426" v="4285" actId="1076"/>
          <ac:picMkLst>
            <pc:docMk/>
            <pc:sldMk cId="3397110943" sldId="264"/>
            <ac:picMk id="9" creationId="{87C897A6-5B97-4D5C-A831-BF9F6667EA26}"/>
          </ac:picMkLst>
        </pc:picChg>
      </pc:sldChg>
      <pc:sldChg chg="modSp new mod">
        <pc:chgData name="Steve Shellhammer" userId="0e71f22d-ee3e-49c0-82ff-dbc290af8082" providerId="ADAL" clId="{0470F45F-FF92-460F-995A-D505C6F62BD0}" dt="2021-12-03T16:20:28.094" v="4530" actId="20577"/>
        <pc:sldMkLst>
          <pc:docMk/>
          <pc:sldMk cId="1637956651" sldId="265"/>
        </pc:sldMkLst>
        <pc:spChg chg="mod">
          <ac:chgData name="Steve Shellhammer" userId="0e71f22d-ee3e-49c0-82ff-dbc290af8082" providerId="ADAL" clId="{0470F45F-FF92-460F-995A-D505C6F62BD0}" dt="2021-12-03T16:19:46.180" v="4516" actId="14100"/>
          <ac:spMkLst>
            <pc:docMk/>
            <pc:sldMk cId="1637956651" sldId="265"/>
            <ac:spMk id="2" creationId="{B919C5D1-FBEB-4E22-A387-31704D13D50C}"/>
          </ac:spMkLst>
        </pc:spChg>
        <pc:spChg chg="mod">
          <ac:chgData name="Steve Shellhammer" userId="0e71f22d-ee3e-49c0-82ff-dbc290af8082" providerId="ADAL" clId="{0470F45F-FF92-460F-995A-D505C6F62BD0}" dt="2021-12-03T16:20:28.094" v="4530" actId="20577"/>
          <ac:spMkLst>
            <pc:docMk/>
            <pc:sldMk cId="1637956651" sldId="265"/>
            <ac:spMk id="3" creationId="{942B5753-AF0D-4407-92D9-28D74CBD26D7}"/>
          </ac:spMkLst>
        </pc:spChg>
      </pc:sldChg>
      <pc:sldChg chg="modSp new mod">
        <pc:chgData name="Steve Shellhammer" userId="0e71f22d-ee3e-49c0-82ff-dbc290af8082" providerId="ADAL" clId="{0470F45F-FF92-460F-995A-D505C6F62BD0}" dt="2021-12-03T16:22:43.350" v="4698" actId="313"/>
        <pc:sldMkLst>
          <pc:docMk/>
          <pc:sldMk cId="32380300" sldId="266"/>
        </pc:sldMkLst>
        <pc:spChg chg="mod">
          <ac:chgData name="Steve Shellhammer" userId="0e71f22d-ee3e-49c0-82ff-dbc290af8082" providerId="ADAL" clId="{0470F45F-FF92-460F-995A-D505C6F62BD0}" dt="2021-12-01T18:05:16.273" v="3335" actId="20577"/>
          <ac:spMkLst>
            <pc:docMk/>
            <pc:sldMk cId="32380300" sldId="266"/>
            <ac:spMk id="2" creationId="{B37374CC-55C3-4AF7-8D5E-2D7DF5A083B7}"/>
          </ac:spMkLst>
        </pc:spChg>
        <pc:spChg chg="mod">
          <ac:chgData name="Steve Shellhammer" userId="0e71f22d-ee3e-49c0-82ff-dbc290af8082" providerId="ADAL" clId="{0470F45F-FF92-460F-995A-D505C6F62BD0}" dt="2021-12-03T16:22:43.350" v="4698" actId="313"/>
          <ac:spMkLst>
            <pc:docMk/>
            <pc:sldMk cId="32380300" sldId="266"/>
            <ac:spMk id="3" creationId="{1013100C-167F-41A1-8386-B54BF2DBF09E}"/>
          </ac:spMkLst>
        </pc:spChg>
      </pc:sldChg>
      <pc:sldChg chg="addSp delSp modSp new mod">
        <pc:chgData name="Steve Shellhammer" userId="0e71f22d-ee3e-49c0-82ff-dbc290af8082" providerId="ADAL" clId="{0470F45F-FF92-460F-995A-D505C6F62BD0}" dt="2021-12-01T18:50:43.021" v="3687" actId="20577"/>
        <pc:sldMkLst>
          <pc:docMk/>
          <pc:sldMk cId="3040133334" sldId="267"/>
        </pc:sldMkLst>
        <pc:spChg chg="mod">
          <ac:chgData name="Steve Shellhammer" userId="0e71f22d-ee3e-49c0-82ff-dbc290af8082" providerId="ADAL" clId="{0470F45F-FF92-460F-995A-D505C6F62BD0}" dt="2021-12-01T18:08:18.063" v="3437" actId="14100"/>
          <ac:spMkLst>
            <pc:docMk/>
            <pc:sldMk cId="3040133334" sldId="267"/>
            <ac:spMk id="2" creationId="{A6725CD4-45D4-4EE2-A5DB-7902A9D0CAD2}"/>
          </ac:spMkLst>
        </pc:spChg>
        <pc:spChg chg="mod">
          <ac:chgData name="Steve Shellhammer" userId="0e71f22d-ee3e-49c0-82ff-dbc290af8082" providerId="ADAL" clId="{0470F45F-FF92-460F-995A-D505C6F62BD0}" dt="2021-12-01T18:50:43.021" v="3687" actId="20577"/>
          <ac:spMkLst>
            <pc:docMk/>
            <pc:sldMk cId="3040133334" sldId="267"/>
            <ac:spMk id="3" creationId="{A3D0E69B-649B-47B3-B00C-C7112EEE4120}"/>
          </ac:spMkLst>
        </pc:spChg>
        <pc:picChg chg="add del mod">
          <ac:chgData name="Steve Shellhammer" userId="0e71f22d-ee3e-49c0-82ff-dbc290af8082" providerId="ADAL" clId="{0470F45F-FF92-460F-995A-D505C6F62BD0}" dt="2021-12-01T18:50:22.381" v="3681" actId="478"/>
          <ac:picMkLst>
            <pc:docMk/>
            <pc:sldMk cId="3040133334" sldId="267"/>
            <ac:picMk id="8" creationId="{5BB93DCD-461A-4205-99A9-07E390BFBB2B}"/>
          </ac:picMkLst>
        </pc:picChg>
        <pc:picChg chg="add mod">
          <ac:chgData name="Steve Shellhammer" userId="0e71f22d-ee3e-49c0-82ff-dbc290af8082" providerId="ADAL" clId="{0470F45F-FF92-460F-995A-D505C6F62BD0}" dt="2021-12-01T18:50:39.305" v="3685" actId="1076"/>
          <ac:picMkLst>
            <pc:docMk/>
            <pc:sldMk cId="3040133334" sldId="267"/>
            <ac:picMk id="9" creationId="{F39324EF-9A2E-41D2-9ADD-56D6F3EA5558}"/>
          </ac:picMkLst>
        </pc:picChg>
      </pc:sldChg>
    </pc:docChg>
  </pc:docChgLst>
  <pc:docChgLst>
    <pc:chgData name="Steve Shellhammer" userId="0e71f22d-ee3e-49c0-82ff-dbc290af8082" providerId="ADAL" clId="{FED57FB5-8C7C-49AB-AB3C-29110B5CDCC3}"/>
    <pc:docChg chg="custSel addSld delSld modSld">
      <pc:chgData name="Steve Shellhammer" userId="0e71f22d-ee3e-49c0-82ff-dbc290af8082" providerId="ADAL" clId="{FED57FB5-8C7C-49AB-AB3C-29110B5CDCC3}" dt="2020-12-14T21:11:40.671" v="438" actId="20577"/>
      <pc:docMkLst>
        <pc:docMk/>
      </pc:docMkLst>
      <pc:sldChg chg="modSp mod">
        <pc:chgData name="Steve Shellhammer" userId="0e71f22d-ee3e-49c0-82ff-dbc290af8082" providerId="ADAL" clId="{FED57FB5-8C7C-49AB-AB3C-29110B5CDCC3}" dt="2020-12-14T21:04:40.939" v="18" actId="403"/>
        <pc:sldMkLst>
          <pc:docMk/>
          <pc:sldMk cId="0" sldId="256"/>
        </pc:sldMkLst>
        <pc:spChg chg="mod">
          <ac:chgData name="Steve Shellhammer" userId="0e71f22d-ee3e-49c0-82ff-dbc290af8082" providerId="ADAL" clId="{FED57FB5-8C7C-49AB-AB3C-29110B5CDCC3}" dt="2020-12-14T21:04:40.939" v="18" actId="403"/>
          <ac:spMkLst>
            <pc:docMk/>
            <pc:sldMk cId="0" sldId="256"/>
            <ac:spMk id="3073" creationId="{00000000-0000-0000-0000-000000000000}"/>
          </ac:spMkLst>
        </pc:spChg>
        <pc:spChg chg="mod">
          <ac:chgData name="Steve Shellhammer" userId="0e71f22d-ee3e-49c0-82ff-dbc290af8082" providerId="ADAL" clId="{FED57FB5-8C7C-49AB-AB3C-29110B5CDCC3}" dt="2020-12-14T21:04:16.602" v="5" actId="20577"/>
          <ac:spMkLst>
            <pc:docMk/>
            <pc:sldMk cId="0" sldId="256"/>
            <ac:spMk id="3074" creationId="{00000000-0000-0000-0000-000000000000}"/>
          </ac:spMkLst>
        </pc:spChg>
        <pc:graphicFrameChg chg="modGraphic">
          <ac:chgData name="Steve Shellhammer" userId="0e71f22d-ee3e-49c0-82ff-dbc290af8082" providerId="ADAL" clId="{FED57FB5-8C7C-49AB-AB3C-29110B5CDCC3}" dt="2020-12-14T21:04:13.203" v="1" actId="6549"/>
          <ac:graphicFrameMkLst>
            <pc:docMk/>
            <pc:sldMk cId="0" sldId="256"/>
            <ac:graphicFrameMk id="10" creationId="{56BFF8FC-15E6-4208-9DB8-296FB6B5AC3E}"/>
          </ac:graphicFrameMkLst>
        </pc:graphicFrameChg>
      </pc:sldChg>
      <pc:sldChg chg="del">
        <pc:chgData name="Steve Shellhammer" userId="0e71f22d-ee3e-49c0-82ff-dbc290af8082" providerId="ADAL" clId="{FED57FB5-8C7C-49AB-AB3C-29110B5CDCC3}" dt="2020-12-14T21:06:00.386" v="92" actId="47"/>
        <pc:sldMkLst>
          <pc:docMk/>
          <pc:sldMk cId="1632125" sldId="479"/>
        </pc:sldMkLst>
      </pc:sldChg>
      <pc:sldChg chg="modSp mod">
        <pc:chgData name="Steve Shellhammer" userId="0e71f22d-ee3e-49c0-82ff-dbc290af8082" providerId="ADAL" clId="{FED57FB5-8C7C-49AB-AB3C-29110B5CDCC3}" dt="2020-12-14T21:05:42.521" v="91" actId="313"/>
        <pc:sldMkLst>
          <pc:docMk/>
          <pc:sldMk cId="3653012693" sldId="480"/>
        </pc:sldMkLst>
        <pc:spChg chg="mod">
          <ac:chgData name="Steve Shellhammer" userId="0e71f22d-ee3e-49c0-82ff-dbc290af8082" providerId="ADAL" clId="{FED57FB5-8C7C-49AB-AB3C-29110B5CDCC3}" dt="2020-12-14T21:05:42.521" v="91" actId="313"/>
          <ac:spMkLst>
            <pc:docMk/>
            <pc:sldMk cId="3653012693" sldId="480"/>
            <ac:spMk id="3" creationId="{A7C6948E-3D02-428A-822A-3CA13F46104E}"/>
          </ac:spMkLst>
        </pc:spChg>
      </pc:sldChg>
      <pc:sldChg chg="modSp new mod">
        <pc:chgData name="Steve Shellhammer" userId="0e71f22d-ee3e-49c0-82ff-dbc290af8082" providerId="ADAL" clId="{FED57FB5-8C7C-49AB-AB3C-29110B5CDCC3}" dt="2020-12-14T21:11:40.671" v="438" actId="20577"/>
        <pc:sldMkLst>
          <pc:docMk/>
          <pc:sldMk cId="1836874408" sldId="481"/>
        </pc:sldMkLst>
        <pc:spChg chg="mod">
          <ac:chgData name="Steve Shellhammer" userId="0e71f22d-ee3e-49c0-82ff-dbc290af8082" providerId="ADAL" clId="{FED57FB5-8C7C-49AB-AB3C-29110B5CDCC3}" dt="2020-12-14T21:08:17.265" v="121" actId="20577"/>
          <ac:spMkLst>
            <pc:docMk/>
            <pc:sldMk cId="1836874408" sldId="481"/>
            <ac:spMk id="2" creationId="{F5D339DC-FDB4-4A9D-A761-16C6BB5B2248}"/>
          </ac:spMkLst>
        </pc:spChg>
        <pc:spChg chg="mod">
          <ac:chgData name="Steve Shellhammer" userId="0e71f22d-ee3e-49c0-82ff-dbc290af8082" providerId="ADAL" clId="{FED57FB5-8C7C-49AB-AB3C-29110B5CDCC3}" dt="2020-12-14T21:11:40.671" v="438" actId="20577"/>
          <ac:spMkLst>
            <pc:docMk/>
            <pc:sldMk cId="1836874408" sldId="481"/>
            <ac:spMk id="3" creationId="{4D5B6398-F668-40E1-9832-A75F64CDCE65}"/>
          </ac:spMkLst>
        </pc:spChg>
      </pc:sldChg>
      <pc:sldChg chg="del">
        <pc:chgData name="Steve Shellhammer" userId="0e71f22d-ee3e-49c0-82ff-dbc290af8082" providerId="ADAL" clId="{FED57FB5-8C7C-49AB-AB3C-29110B5CDCC3}" dt="2020-12-14T21:06:00.386" v="92" actId="47"/>
        <pc:sldMkLst>
          <pc:docMk/>
          <pc:sldMk cId="2881346024" sldId="481"/>
        </pc:sldMkLst>
      </pc:sldChg>
      <pc:sldChg chg="del">
        <pc:chgData name="Steve Shellhammer" userId="0e71f22d-ee3e-49c0-82ff-dbc290af8082" providerId="ADAL" clId="{FED57FB5-8C7C-49AB-AB3C-29110B5CDCC3}" dt="2020-12-14T21:06:00.386" v="92" actId="47"/>
        <pc:sldMkLst>
          <pc:docMk/>
          <pc:sldMk cId="2975279318" sldId="482"/>
        </pc:sldMkLst>
      </pc:sldChg>
      <pc:sldChg chg="del">
        <pc:chgData name="Steve Shellhammer" userId="0e71f22d-ee3e-49c0-82ff-dbc290af8082" providerId="ADAL" clId="{FED57FB5-8C7C-49AB-AB3C-29110B5CDCC3}" dt="2020-12-14T21:06:00.386" v="92" actId="47"/>
        <pc:sldMkLst>
          <pc:docMk/>
          <pc:sldMk cId="2288411570" sldId="483"/>
        </pc:sldMkLst>
      </pc:sldChg>
      <pc:sldChg chg="del">
        <pc:chgData name="Steve Shellhammer" userId="0e71f22d-ee3e-49c0-82ff-dbc290af8082" providerId="ADAL" clId="{FED57FB5-8C7C-49AB-AB3C-29110B5CDCC3}" dt="2020-12-14T21:06:00.386" v="92" actId="47"/>
        <pc:sldMkLst>
          <pc:docMk/>
          <pc:sldMk cId="1790051191" sldId="484"/>
        </pc:sldMkLst>
      </pc:sldChg>
      <pc:sldChg chg="del">
        <pc:chgData name="Steve Shellhammer" userId="0e71f22d-ee3e-49c0-82ff-dbc290af8082" providerId="ADAL" clId="{FED57FB5-8C7C-49AB-AB3C-29110B5CDCC3}" dt="2020-12-14T21:06:00.386" v="92" actId="47"/>
        <pc:sldMkLst>
          <pc:docMk/>
          <pc:sldMk cId="239854975" sldId="485"/>
        </pc:sldMkLst>
      </pc:sldChg>
      <pc:sldChg chg="del">
        <pc:chgData name="Steve Shellhammer" userId="0e71f22d-ee3e-49c0-82ff-dbc290af8082" providerId="ADAL" clId="{FED57FB5-8C7C-49AB-AB3C-29110B5CDCC3}" dt="2020-12-14T21:06:00.386" v="92" actId="47"/>
        <pc:sldMkLst>
          <pc:docMk/>
          <pc:sldMk cId="3446185811" sldId="486"/>
        </pc:sldMkLst>
      </pc:sldChg>
      <pc:sldChg chg="del">
        <pc:chgData name="Steve Shellhammer" userId="0e71f22d-ee3e-49c0-82ff-dbc290af8082" providerId="ADAL" clId="{FED57FB5-8C7C-49AB-AB3C-29110B5CDCC3}" dt="2020-12-14T21:06:00.386" v="92" actId="47"/>
        <pc:sldMkLst>
          <pc:docMk/>
          <pc:sldMk cId="3764238631" sldId="487"/>
        </pc:sldMkLst>
      </pc:sldChg>
      <pc:sldChg chg="del">
        <pc:chgData name="Steve Shellhammer" userId="0e71f22d-ee3e-49c0-82ff-dbc290af8082" providerId="ADAL" clId="{FED57FB5-8C7C-49AB-AB3C-29110B5CDCC3}" dt="2020-12-14T21:06:00.386" v="92" actId="47"/>
        <pc:sldMkLst>
          <pc:docMk/>
          <pc:sldMk cId="3454468360" sldId="488"/>
        </pc:sldMkLst>
      </pc:sldChg>
      <pc:sldChg chg="del">
        <pc:chgData name="Steve Shellhammer" userId="0e71f22d-ee3e-49c0-82ff-dbc290af8082" providerId="ADAL" clId="{FED57FB5-8C7C-49AB-AB3C-29110B5CDCC3}" dt="2020-12-14T21:06:00.386" v="92" actId="47"/>
        <pc:sldMkLst>
          <pc:docMk/>
          <pc:sldMk cId="4254195244" sldId="489"/>
        </pc:sldMkLst>
      </pc:sldChg>
      <pc:sldChg chg="del">
        <pc:chgData name="Steve Shellhammer" userId="0e71f22d-ee3e-49c0-82ff-dbc290af8082" providerId="ADAL" clId="{FED57FB5-8C7C-49AB-AB3C-29110B5CDCC3}" dt="2020-12-14T21:06:00.386" v="92" actId="47"/>
        <pc:sldMkLst>
          <pc:docMk/>
          <pc:sldMk cId="3514583303" sldId="490"/>
        </pc:sldMkLst>
      </pc:sldChg>
      <pc:sldChg chg="del">
        <pc:chgData name="Steve Shellhammer" userId="0e71f22d-ee3e-49c0-82ff-dbc290af8082" providerId="ADAL" clId="{FED57FB5-8C7C-49AB-AB3C-29110B5CDCC3}" dt="2020-12-14T21:06:00.386" v="92" actId="47"/>
        <pc:sldMkLst>
          <pc:docMk/>
          <pc:sldMk cId="2033409932" sldId="491"/>
        </pc:sldMkLst>
      </pc:sldChg>
      <pc:sldChg chg="del">
        <pc:chgData name="Steve Shellhammer" userId="0e71f22d-ee3e-49c0-82ff-dbc290af8082" providerId="ADAL" clId="{FED57FB5-8C7C-49AB-AB3C-29110B5CDCC3}" dt="2020-12-14T21:06:00.386" v="92" actId="47"/>
        <pc:sldMkLst>
          <pc:docMk/>
          <pc:sldMk cId="3912687455" sldId="492"/>
        </pc:sldMkLst>
      </pc:sldChg>
      <pc:sldChg chg="del">
        <pc:chgData name="Steve Shellhammer" userId="0e71f22d-ee3e-49c0-82ff-dbc290af8082" providerId="ADAL" clId="{FED57FB5-8C7C-49AB-AB3C-29110B5CDCC3}" dt="2020-12-14T21:06:00.386" v="92" actId="47"/>
        <pc:sldMkLst>
          <pc:docMk/>
          <pc:sldMk cId="3267503242" sldId="493"/>
        </pc:sldMkLst>
      </pc:sldChg>
      <pc:sldChg chg="del">
        <pc:chgData name="Steve Shellhammer" userId="0e71f22d-ee3e-49c0-82ff-dbc290af8082" providerId="ADAL" clId="{FED57FB5-8C7C-49AB-AB3C-29110B5CDCC3}" dt="2020-12-14T21:06:00.386" v="92" actId="47"/>
        <pc:sldMkLst>
          <pc:docMk/>
          <pc:sldMk cId="1545545651" sldId="494"/>
        </pc:sldMkLst>
      </pc:sldChg>
      <pc:sldChg chg="del">
        <pc:chgData name="Steve Shellhammer" userId="0e71f22d-ee3e-49c0-82ff-dbc290af8082" providerId="ADAL" clId="{FED57FB5-8C7C-49AB-AB3C-29110B5CDCC3}" dt="2020-12-14T21:06:00.386" v="92" actId="47"/>
        <pc:sldMkLst>
          <pc:docMk/>
          <pc:sldMk cId="1836799658" sldId="495"/>
        </pc:sldMkLst>
      </pc:sldChg>
      <pc:sldChg chg="del">
        <pc:chgData name="Steve Shellhammer" userId="0e71f22d-ee3e-49c0-82ff-dbc290af8082" providerId="ADAL" clId="{FED57FB5-8C7C-49AB-AB3C-29110B5CDCC3}" dt="2020-12-14T21:06:00.386" v="92" actId="47"/>
        <pc:sldMkLst>
          <pc:docMk/>
          <pc:sldMk cId="54922741" sldId="496"/>
        </pc:sldMkLst>
      </pc:sldChg>
      <pc:sldChg chg="del">
        <pc:chgData name="Steve Shellhammer" userId="0e71f22d-ee3e-49c0-82ff-dbc290af8082" providerId="ADAL" clId="{FED57FB5-8C7C-49AB-AB3C-29110B5CDCC3}" dt="2020-12-14T21:06:00.386" v="92" actId="47"/>
        <pc:sldMkLst>
          <pc:docMk/>
          <pc:sldMk cId="1626241637" sldId="497"/>
        </pc:sldMkLst>
      </pc:sldChg>
    </pc:docChg>
  </pc:docChgLst>
  <pc:docChgLst>
    <pc:chgData name="Steve Shellhammer" userId="0e71f22d-ee3e-49c0-82ff-dbc290af8082" providerId="ADAL" clId="{38895232-9FFC-4CAD-808A-D673C864C1A5}"/>
    <pc:docChg chg="modSld">
      <pc:chgData name="Steve Shellhammer" userId="0e71f22d-ee3e-49c0-82ff-dbc290af8082" providerId="ADAL" clId="{38895232-9FFC-4CAD-808A-D673C864C1A5}" dt="2020-08-24T18:32:41.541" v="1" actId="20577"/>
      <pc:docMkLst>
        <pc:docMk/>
      </pc:docMkLst>
      <pc:sldChg chg="modSp mod">
        <pc:chgData name="Steve Shellhammer" userId="0e71f22d-ee3e-49c0-82ff-dbc290af8082" providerId="ADAL" clId="{38895232-9FFC-4CAD-808A-D673C864C1A5}" dt="2020-08-24T18:32:41.541" v="1" actId="20577"/>
        <pc:sldMkLst>
          <pc:docMk/>
          <pc:sldMk cId="847141214" sldId="489"/>
        </pc:sldMkLst>
        <pc:spChg chg="mod">
          <ac:chgData name="Steve Shellhammer" userId="0e71f22d-ee3e-49c0-82ff-dbc290af8082" providerId="ADAL" clId="{38895232-9FFC-4CAD-808A-D673C864C1A5}" dt="2020-08-24T18:32:41.541" v="1" actId="20577"/>
          <ac:spMkLst>
            <pc:docMk/>
            <pc:sldMk cId="847141214" sldId="489"/>
            <ac:spMk id="3" creationId="{2FECA816-EEB6-4F6E-AF54-D0FEA8EB7482}"/>
          </ac:spMkLst>
        </pc:spChg>
      </pc:sldChg>
    </pc:docChg>
  </pc:docChgLst>
  <pc:docChgLst>
    <pc:chgData name="Steve Shellhammer" userId="0e71f22d-ee3e-49c0-82ff-dbc290af8082" providerId="ADAL" clId="{E82DD847-EB25-44E6-9E16-F88BA5D31FB6}"/>
    <pc:docChg chg="undo redo custSel addSld delSld modSld">
      <pc:chgData name="Steve Shellhammer" userId="0e71f22d-ee3e-49c0-82ff-dbc290af8082" providerId="ADAL" clId="{E82DD847-EB25-44E6-9E16-F88BA5D31FB6}" dt="2022-02-02T19:39:10.146" v="790" actId="20577"/>
      <pc:docMkLst>
        <pc:docMk/>
      </pc:docMkLst>
      <pc:sldChg chg="modSp mod">
        <pc:chgData name="Steve Shellhammer" userId="0e71f22d-ee3e-49c0-82ff-dbc290af8082" providerId="ADAL" clId="{E82DD847-EB25-44E6-9E16-F88BA5D31FB6}" dt="2022-02-02T19:10:39.385" v="430" actId="20577"/>
        <pc:sldMkLst>
          <pc:docMk/>
          <pc:sldMk cId="4069668031" sldId="257"/>
        </pc:sldMkLst>
        <pc:spChg chg="mod">
          <ac:chgData name="Steve Shellhammer" userId="0e71f22d-ee3e-49c0-82ff-dbc290af8082" providerId="ADAL" clId="{E82DD847-EB25-44E6-9E16-F88BA5D31FB6}" dt="2022-02-02T19:10:39.385" v="430" actId="20577"/>
          <ac:spMkLst>
            <pc:docMk/>
            <pc:sldMk cId="4069668031" sldId="257"/>
            <ac:spMk id="3" creationId="{BADAA4CC-3C74-43CC-B281-1107AAF576E7}"/>
          </ac:spMkLst>
        </pc:spChg>
      </pc:sldChg>
      <pc:sldChg chg="modSp mod">
        <pc:chgData name="Steve Shellhammer" userId="0e71f22d-ee3e-49c0-82ff-dbc290af8082" providerId="ADAL" clId="{E82DD847-EB25-44E6-9E16-F88BA5D31FB6}" dt="2022-02-02T19:39:10.146" v="790" actId="20577"/>
        <pc:sldMkLst>
          <pc:docMk/>
          <pc:sldMk cId="2229100604" sldId="260"/>
        </pc:sldMkLst>
        <pc:spChg chg="mod">
          <ac:chgData name="Steve Shellhammer" userId="0e71f22d-ee3e-49c0-82ff-dbc290af8082" providerId="ADAL" clId="{E82DD847-EB25-44E6-9E16-F88BA5D31FB6}" dt="2022-02-02T19:39:10.146" v="790" actId="20577"/>
          <ac:spMkLst>
            <pc:docMk/>
            <pc:sldMk cId="2229100604" sldId="260"/>
            <ac:spMk id="3" creationId="{DE896106-F56C-484F-8808-3D72CC7C43E7}"/>
          </ac:spMkLst>
        </pc:spChg>
      </pc:sldChg>
      <pc:sldChg chg="modSp mod">
        <pc:chgData name="Steve Shellhammer" userId="0e71f22d-ee3e-49c0-82ff-dbc290af8082" providerId="ADAL" clId="{E82DD847-EB25-44E6-9E16-F88BA5D31FB6}" dt="2022-02-02T19:38:52.161" v="782" actId="14100"/>
        <pc:sldMkLst>
          <pc:docMk/>
          <pc:sldMk cId="2051032734" sldId="267"/>
        </pc:sldMkLst>
        <pc:spChg chg="mod">
          <ac:chgData name="Steve Shellhammer" userId="0e71f22d-ee3e-49c0-82ff-dbc290af8082" providerId="ADAL" clId="{E82DD847-EB25-44E6-9E16-F88BA5D31FB6}" dt="2022-02-02T19:38:37.762" v="780" actId="1035"/>
          <ac:spMkLst>
            <pc:docMk/>
            <pc:sldMk cId="2051032734" sldId="267"/>
            <ac:spMk id="2" creationId="{363AA7AE-805D-475E-9E97-853EA35DBEBD}"/>
          </ac:spMkLst>
        </pc:spChg>
        <pc:spChg chg="mod">
          <ac:chgData name="Steve Shellhammer" userId="0e71f22d-ee3e-49c0-82ff-dbc290af8082" providerId="ADAL" clId="{E82DD847-EB25-44E6-9E16-F88BA5D31FB6}" dt="2022-02-02T19:38:52.161" v="782" actId="14100"/>
          <ac:spMkLst>
            <pc:docMk/>
            <pc:sldMk cId="2051032734" sldId="267"/>
            <ac:spMk id="3" creationId="{99148B7E-11DC-47C0-8D30-65CFDE6E42BB}"/>
          </ac:spMkLst>
        </pc:spChg>
      </pc:sldChg>
      <pc:sldChg chg="delSp modSp new mod">
        <pc:chgData name="Steve Shellhammer" userId="0e71f22d-ee3e-49c0-82ff-dbc290af8082" providerId="ADAL" clId="{E82DD847-EB25-44E6-9E16-F88BA5D31FB6}" dt="2022-02-02T19:10:18.927" v="423" actId="403"/>
        <pc:sldMkLst>
          <pc:docMk/>
          <pc:sldMk cId="2811638502" sldId="268"/>
        </pc:sldMkLst>
        <pc:spChg chg="mod">
          <ac:chgData name="Steve Shellhammer" userId="0e71f22d-ee3e-49c0-82ff-dbc290af8082" providerId="ADAL" clId="{E82DD847-EB25-44E6-9E16-F88BA5D31FB6}" dt="2022-02-02T19:10:18.927" v="423" actId="403"/>
          <ac:spMkLst>
            <pc:docMk/>
            <pc:sldMk cId="2811638502" sldId="268"/>
            <ac:spMk id="2" creationId="{9DD7560D-B9D4-44E4-B96C-63293233337A}"/>
          </ac:spMkLst>
        </pc:spChg>
        <pc:spChg chg="del">
          <ac:chgData name="Steve Shellhammer" userId="0e71f22d-ee3e-49c0-82ff-dbc290af8082" providerId="ADAL" clId="{E82DD847-EB25-44E6-9E16-F88BA5D31FB6}" dt="2022-02-02T18:22:10.180" v="175" actId="478"/>
          <ac:spMkLst>
            <pc:docMk/>
            <pc:sldMk cId="2811638502" sldId="268"/>
            <ac:spMk id="3" creationId="{8B099E0A-D03A-4660-B50E-9EB2D19EA843}"/>
          </ac:spMkLst>
        </pc:spChg>
      </pc:sldChg>
      <pc:sldChg chg="addSp delSp modSp new mod">
        <pc:chgData name="Steve Shellhammer" userId="0e71f22d-ee3e-49c0-82ff-dbc290af8082" providerId="ADAL" clId="{E82DD847-EB25-44E6-9E16-F88BA5D31FB6}" dt="2022-02-02T19:10:11.301" v="422" actId="403"/>
        <pc:sldMkLst>
          <pc:docMk/>
          <pc:sldMk cId="2029108800" sldId="269"/>
        </pc:sldMkLst>
        <pc:spChg chg="mod">
          <ac:chgData name="Steve Shellhammer" userId="0e71f22d-ee3e-49c0-82ff-dbc290af8082" providerId="ADAL" clId="{E82DD847-EB25-44E6-9E16-F88BA5D31FB6}" dt="2022-02-02T19:10:11.301" v="422" actId="403"/>
          <ac:spMkLst>
            <pc:docMk/>
            <pc:sldMk cId="2029108800" sldId="269"/>
            <ac:spMk id="2" creationId="{F0962D0A-21E8-4432-9C00-D30B6741FF60}"/>
          </ac:spMkLst>
        </pc:spChg>
        <pc:spChg chg="del">
          <ac:chgData name="Steve Shellhammer" userId="0e71f22d-ee3e-49c0-82ff-dbc290af8082" providerId="ADAL" clId="{E82DD847-EB25-44E6-9E16-F88BA5D31FB6}" dt="2022-02-02T18:23:43.398" v="187" actId="478"/>
          <ac:spMkLst>
            <pc:docMk/>
            <pc:sldMk cId="2029108800" sldId="269"/>
            <ac:spMk id="3" creationId="{27EBAF93-1D63-40F6-84D8-D5A544ED5CFC}"/>
          </ac:spMkLst>
        </pc:spChg>
        <pc:grpChg chg="add mod">
          <ac:chgData name="Steve Shellhammer" userId="0e71f22d-ee3e-49c0-82ff-dbc290af8082" providerId="ADAL" clId="{E82DD847-EB25-44E6-9E16-F88BA5D31FB6}" dt="2022-02-02T18:28:28.629" v="205" actId="1076"/>
          <ac:grpSpMkLst>
            <pc:docMk/>
            <pc:sldMk cId="2029108800" sldId="269"/>
            <ac:grpSpMk id="12" creationId="{AD5A7A14-C6BE-4A1D-BC21-B4B95F986A5D}"/>
          </ac:grpSpMkLst>
        </pc:grpChg>
        <pc:grpChg chg="add mod">
          <ac:chgData name="Steve Shellhammer" userId="0e71f22d-ee3e-49c0-82ff-dbc290af8082" providerId="ADAL" clId="{E82DD847-EB25-44E6-9E16-F88BA5D31FB6}" dt="2022-02-02T18:30:01.814" v="219" actId="164"/>
          <ac:grpSpMkLst>
            <pc:docMk/>
            <pc:sldMk cId="2029108800" sldId="269"/>
            <ac:grpSpMk id="17" creationId="{5EBC24D3-F5B8-4DAA-AB45-0C1D82E443A5}"/>
          </ac:grpSpMkLst>
        </pc:grpChg>
        <pc:picChg chg="add mod">
          <ac:chgData name="Steve Shellhammer" userId="0e71f22d-ee3e-49c0-82ff-dbc290af8082" providerId="ADAL" clId="{E82DD847-EB25-44E6-9E16-F88BA5D31FB6}" dt="2022-02-02T18:28:16.692" v="203" actId="1038"/>
          <ac:picMkLst>
            <pc:docMk/>
            <pc:sldMk cId="2029108800" sldId="269"/>
            <ac:picMk id="7" creationId="{52A0CCA1-43F8-4EA1-8B4F-C4572A0D772F}"/>
          </ac:picMkLst>
        </pc:picChg>
        <pc:picChg chg="add mod">
          <ac:chgData name="Steve Shellhammer" userId="0e71f22d-ee3e-49c0-82ff-dbc290af8082" providerId="ADAL" clId="{E82DD847-EB25-44E6-9E16-F88BA5D31FB6}" dt="2022-02-02T18:28:27.129" v="204" actId="164"/>
          <ac:picMkLst>
            <pc:docMk/>
            <pc:sldMk cId="2029108800" sldId="269"/>
            <ac:picMk id="8" creationId="{90F7CD87-5F80-4503-A688-1D8721A765C6}"/>
          </ac:picMkLst>
        </pc:picChg>
        <pc:picChg chg="add del mod">
          <ac:chgData name="Steve Shellhammer" userId="0e71f22d-ee3e-49c0-82ff-dbc290af8082" providerId="ADAL" clId="{E82DD847-EB25-44E6-9E16-F88BA5D31FB6}" dt="2022-02-02T18:30:05.493" v="220" actId="478"/>
          <ac:picMkLst>
            <pc:docMk/>
            <pc:sldMk cId="2029108800" sldId="269"/>
            <ac:picMk id="9" creationId="{69523FAE-020C-48A8-BD6C-0440F708949E}"/>
          </ac:picMkLst>
        </pc:picChg>
        <pc:picChg chg="add mod">
          <ac:chgData name="Steve Shellhammer" userId="0e71f22d-ee3e-49c0-82ff-dbc290af8082" providerId="ADAL" clId="{E82DD847-EB25-44E6-9E16-F88BA5D31FB6}" dt="2022-02-02T18:28:27.129" v="204" actId="164"/>
          <ac:picMkLst>
            <pc:docMk/>
            <pc:sldMk cId="2029108800" sldId="269"/>
            <ac:picMk id="11" creationId="{5C9F1C66-C988-4635-8B79-55B2D12CA745}"/>
          </ac:picMkLst>
        </pc:picChg>
        <pc:picChg chg="add mod">
          <ac:chgData name="Steve Shellhammer" userId="0e71f22d-ee3e-49c0-82ff-dbc290af8082" providerId="ADAL" clId="{E82DD847-EB25-44E6-9E16-F88BA5D31FB6}" dt="2022-02-02T18:30:01.814" v="219" actId="164"/>
          <ac:picMkLst>
            <pc:docMk/>
            <pc:sldMk cId="2029108800" sldId="269"/>
            <ac:picMk id="14" creationId="{6F7573AB-09B6-47B7-BA4E-81599B37EF95}"/>
          </ac:picMkLst>
        </pc:picChg>
        <pc:picChg chg="add mod">
          <ac:chgData name="Steve Shellhammer" userId="0e71f22d-ee3e-49c0-82ff-dbc290af8082" providerId="ADAL" clId="{E82DD847-EB25-44E6-9E16-F88BA5D31FB6}" dt="2022-02-02T18:30:01.814" v="219" actId="164"/>
          <ac:picMkLst>
            <pc:docMk/>
            <pc:sldMk cId="2029108800" sldId="269"/>
            <ac:picMk id="16" creationId="{4F8441B9-01A7-4738-9135-CB4AFE461AB8}"/>
          </ac:picMkLst>
        </pc:picChg>
        <pc:cxnChg chg="add mod">
          <ac:chgData name="Steve Shellhammer" userId="0e71f22d-ee3e-49c0-82ff-dbc290af8082" providerId="ADAL" clId="{E82DD847-EB25-44E6-9E16-F88BA5D31FB6}" dt="2022-02-02T18:30:48.270" v="223" actId="693"/>
          <ac:cxnSpMkLst>
            <pc:docMk/>
            <pc:sldMk cId="2029108800" sldId="269"/>
            <ac:cxnSpMk id="19" creationId="{1BBE3938-3F7B-4945-B612-49FFA322D65C}"/>
          </ac:cxnSpMkLst>
        </pc:cxnChg>
        <pc:cxnChg chg="add mod">
          <ac:chgData name="Steve Shellhammer" userId="0e71f22d-ee3e-49c0-82ff-dbc290af8082" providerId="ADAL" clId="{E82DD847-EB25-44E6-9E16-F88BA5D31FB6}" dt="2022-02-02T18:31:00.892" v="225" actId="1076"/>
          <ac:cxnSpMkLst>
            <pc:docMk/>
            <pc:sldMk cId="2029108800" sldId="269"/>
            <ac:cxnSpMk id="20" creationId="{8325E7F0-2A99-44C7-97EA-63D43F6A23DD}"/>
          </ac:cxnSpMkLst>
        </pc:cxnChg>
      </pc:sldChg>
      <pc:sldChg chg="addSp delSp modSp new mod">
        <pc:chgData name="Steve Shellhammer" userId="0e71f22d-ee3e-49c0-82ff-dbc290af8082" providerId="ADAL" clId="{E82DD847-EB25-44E6-9E16-F88BA5D31FB6}" dt="2022-02-02T19:10:04.164" v="421" actId="403"/>
        <pc:sldMkLst>
          <pc:docMk/>
          <pc:sldMk cId="4132591136" sldId="270"/>
        </pc:sldMkLst>
        <pc:spChg chg="mod">
          <ac:chgData name="Steve Shellhammer" userId="0e71f22d-ee3e-49c0-82ff-dbc290af8082" providerId="ADAL" clId="{E82DD847-EB25-44E6-9E16-F88BA5D31FB6}" dt="2022-02-02T19:10:04.164" v="421" actId="403"/>
          <ac:spMkLst>
            <pc:docMk/>
            <pc:sldMk cId="4132591136" sldId="270"/>
            <ac:spMk id="2" creationId="{B4878AB0-FB6C-4406-8DE5-BDEB260DC494}"/>
          </ac:spMkLst>
        </pc:spChg>
        <pc:spChg chg="del">
          <ac:chgData name="Steve Shellhammer" userId="0e71f22d-ee3e-49c0-82ff-dbc290af8082" providerId="ADAL" clId="{E82DD847-EB25-44E6-9E16-F88BA5D31FB6}" dt="2022-02-02T18:32:24.735" v="234" actId="478"/>
          <ac:spMkLst>
            <pc:docMk/>
            <pc:sldMk cId="4132591136" sldId="270"/>
            <ac:spMk id="3" creationId="{AE81CACC-4B13-446C-B721-3393B1EFF7CB}"/>
          </ac:spMkLst>
        </pc:spChg>
        <pc:picChg chg="add mod">
          <ac:chgData name="Steve Shellhammer" userId="0e71f22d-ee3e-49c0-82ff-dbc290af8082" providerId="ADAL" clId="{E82DD847-EB25-44E6-9E16-F88BA5D31FB6}" dt="2022-02-02T18:32:59.931" v="240" actId="1076"/>
          <ac:picMkLst>
            <pc:docMk/>
            <pc:sldMk cId="4132591136" sldId="270"/>
            <ac:picMk id="7" creationId="{33BB1C48-BFDA-4904-9A09-FB284A19804B}"/>
          </ac:picMkLst>
        </pc:picChg>
        <pc:picChg chg="add mod">
          <ac:chgData name="Steve Shellhammer" userId="0e71f22d-ee3e-49c0-82ff-dbc290af8082" providerId="ADAL" clId="{E82DD847-EB25-44E6-9E16-F88BA5D31FB6}" dt="2022-02-02T18:33:11.468" v="243" actId="1076"/>
          <ac:picMkLst>
            <pc:docMk/>
            <pc:sldMk cId="4132591136" sldId="270"/>
            <ac:picMk id="8" creationId="{53338FD1-9A93-4CC9-B843-55DF9FCAD6D4}"/>
          </ac:picMkLst>
        </pc:picChg>
      </pc:sldChg>
      <pc:sldChg chg="addSp delSp modSp new mod">
        <pc:chgData name="Steve Shellhammer" userId="0e71f22d-ee3e-49c0-82ff-dbc290af8082" providerId="ADAL" clId="{E82DD847-EB25-44E6-9E16-F88BA5D31FB6}" dt="2022-02-02T19:06:01.658" v="391" actId="403"/>
        <pc:sldMkLst>
          <pc:docMk/>
          <pc:sldMk cId="88095273" sldId="271"/>
        </pc:sldMkLst>
        <pc:spChg chg="mod">
          <ac:chgData name="Steve Shellhammer" userId="0e71f22d-ee3e-49c0-82ff-dbc290af8082" providerId="ADAL" clId="{E82DD847-EB25-44E6-9E16-F88BA5D31FB6}" dt="2022-02-02T19:06:01.658" v="391" actId="403"/>
          <ac:spMkLst>
            <pc:docMk/>
            <pc:sldMk cId="88095273" sldId="271"/>
            <ac:spMk id="2" creationId="{7E591FBF-3B2E-4E30-8CDB-E1167493783F}"/>
          </ac:spMkLst>
        </pc:spChg>
        <pc:spChg chg="del">
          <ac:chgData name="Steve Shellhammer" userId="0e71f22d-ee3e-49c0-82ff-dbc290af8082" providerId="ADAL" clId="{E82DD847-EB25-44E6-9E16-F88BA5D31FB6}" dt="2022-02-02T18:43:25.726" v="260" actId="478"/>
          <ac:spMkLst>
            <pc:docMk/>
            <pc:sldMk cId="88095273" sldId="271"/>
            <ac:spMk id="3" creationId="{A3B378F3-05DC-4830-846A-CAB115BF0966}"/>
          </ac:spMkLst>
        </pc:spChg>
        <pc:picChg chg="add mod">
          <ac:chgData name="Steve Shellhammer" userId="0e71f22d-ee3e-49c0-82ff-dbc290af8082" providerId="ADAL" clId="{E82DD847-EB25-44E6-9E16-F88BA5D31FB6}" dt="2022-02-02T18:48:26.573" v="308" actId="1076"/>
          <ac:picMkLst>
            <pc:docMk/>
            <pc:sldMk cId="88095273" sldId="271"/>
            <ac:picMk id="8" creationId="{D993C0A0-DDA6-4D8D-BC31-38EDDBA49333}"/>
          </ac:picMkLst>
        </pc:picChg>
      </pc:sldChg>
      <pc:sldChg chg="modSp new mod">
        <pc:chgData name="Steve Shellhammer" userId="0e71f22d-ee3e-49c0-82ff-dbc290af8082" providerId="ADAL" clId="{E82DD847-EB25-44E6-9E16-F88BA5D31FB6}" dt="2022-02-02T18:53:31.435" v="390" actId="14100"/>
        <pc:sldMkLst>
          <pc:docMk/>
          <pc:sldMk cId="1981016421" sldId="272"/>
        </pc:sldMkLst>
        <pc:spChg chg="mod">
          <ac:chgData name="Steve Shellhammer" userId="0e71f22d-ee3e-49c0-82ff-dbc290af8082" providerId="ADAL" clId="{E82DD847-EB25-44E6-9E16-F88BA5D31FB6}" dt="2022-02-02T18:52:51.751" v="380" actId="14100"/>
          <ac:spMkLst>
            <pc:docMk/>
            <pc:sldMk cId="1981016421" sldId="272"/>
            <ac:spMk id="2" creationId="{8D72C2E0-143F-4617-A350-CC7AD97513AC}"/>
          </ac:spMkLst>
        </pc:spChg>
        <pc:spChg chg="mod">
          <ac:chgData name="Steve Shellhammer" userId="0e71f22d-ee3e-49c0-82ff-dbc290af8082" providerId="ADAL" clId="{E82DD847-EB25-44E6-9E16-F88BA5D31FB6}" dt="2022-02-02T18:53:31.435" v="390" actId="14100"/>
          <ac:spMkLst>
            <pc:docMk/>
            <pc:sldMk cId="1981016421" sldId="272"/>
            <ac:spMk id="3" creationId="{350892E6-9014-4AEA-A1BC-63955B70A421}"/>
          </ac:spMkLst>
        </pc:spChg>
      </pc:sldChg>
      <pc:sldChg chg="modSp new mod">
        <pc:chgData name="Steve Shellhammer" userId="0e71f22d-ee3e-49c0-82ff-dbc290af8082" providerId="ADAL" clId="{E82DD847-EB25-44E6-9E16-F88BA5D31FB6}" dt="2022-02-02T19:09:41.973" v="419" actId="14100"/>
        <pc:sldMkLst>
          <pc:docMk/>
          <pc:sldMk cId="970039837" sldId="273"/>
        </pc:sldMkLst>
        <pc:spChg chg="mod">
          <ac:chgData name="Steve Shellhammer" userId="0e71f22d-ee3e-49c0-82ff-dbc290af8082" providerId="ADAL" clId="{E82DD847-EB25-44E6-9E16-F88BA5D31FB6}" dt="2022-02-02T19:08:11.554" v="397" actId="14100"/>
          <ac:spMkLst>
            <pc:docMk/>
            <pc:sldMk cId="970039837" sldId="273"/>
            <ac:spMk id="2" creationId="{DA262387-F431-43C5-8670-696FE6F1480A}"/>
          </ac:spMkLst>
        </pc:spChg>
        <pc:spChg chg="mod">
          <ac:chgData name="Steve Shellhammer" userId="0e71f22d-ee3e-49c0-82ff-dbc290af8082" providerId="ADAL" clId="{E82DD847-EB25-44E6-9E16-F88BA5D31FB6}" dt="2022-02-02T19:09:41.973" v="419" actId="14100"/>
          <ac:spMkLst>
            <pc:docMk/>
            <pc:sldMk cId="970039837" sldId="273"/>
            <ac:spMk id="3" creationId="{7B7CDA41-D9A1-4C89-867E-ED8CEDE365C2}"/>
          </ac:spMkLst>
        </pc:spChg>
      </pc:sldChg>
      <pc:sldChg chg="modSp add del mod">
        <pc:chgData name="Steve Shellhammer" userId="0e71f22d-ee3e-49c0-82ff-dbc290af8082" providerId="ADAL" clId="{E82DD847-EB25-44E6-9E16-F88BA5D31FB6}" dt="2022-02-02T19:15:29.900" v="618" actId="47"/>
        <pc:sldMkLst>
          <pc:docMk/>
          <pc:sldMk cId="3218680785" sldId="274"/>
        </pc:sldMkLst>
        <pc:spChg chg="mod">
          <ac:chgData name="Steve Shellhammer" userId="0e71f22d-ee3e-49c0-82ff-dbc290af8082" providerId="ADAL" clId="{E82DD847-EB25-44E6-9E16-F88BA5D31FB6}" dt="2022-02-02T19:11:38.087" v="447" actId="20577"/>
          <ac:spMkLst>
            <pc:docMk/>
            <pc:sldMk cId="3218680785" sldId="274"/>
            <ac:spMk id="2" creationId="{363AA7AE-805D-475E-9E97-853EA35DBEBD}"/>
          </ac:spMkLst>
        </pc:spChg>
        <pc:spChg chg="mod">
          <ac:chgData name="Steve Shellhammer" userId="0e71f22d-ee3e-49c0-82ff-dbc290af8082" providerId="ADAL" clId="{E82DD847-EB25-44E6-9E16-F88BA5D31FB6}" dt="2022-02-02T19:12:12.825" v="477" actId="20577"/>
          <ac:spMkLst>
            <pc:docMk/>
            <pc:sldMk cId="3218680785" sldId="274"/>
            <ac:spMk id="3" creationId="{99148B7E-11DC-47C0-8D30-65CFDE6E42BB}"/>
          </ac:spMkLst>
        </pc:spChg>
      </pc:sldChg>
    </pc:docChg>
  </pc:docChgLst>
  <pc:docChgLst>
    <pc:chgData name="Steve Shellhammer" userId="0e71f22d-ee3e-49c0-82ff-dbc290af8082" providerId="ADAL" clId="{DF41E3CF-BC06-4119-80BC-6488C9AEF35D}"/>
    <pc:docChg chg="undo redo custSel modSld">
      <pc:chgData name="Steve Shellhammer" userId="0e71f22d-ee3e-49c0-82ff-dbc290af8082" providerId="ADAL" clId="{DF41E3CF-BC06-4119-80BC-6488C9AEF35D}" dt="2020-09-08T19:41:13.341" v="4" actId="20577"/>
      <pc:docMkLst>
        <pc:docMk/>
      </pc:docMkLst>
      <pc:sldChg chg="modSp mod">
        <pc:chgData name="Steve Shellhammer" userId="0e71f22d-ee3e-49c0-82ff-dbc290af8082" providerId="ADAL" clId="{DF41E3CF-BC06-4119-80BC-6488C9AEF35D}" dt="2020-08-26T17:07:37.534" v="2" actId="2165"/>
        <pc:sldMkLst>
          <pc:docMk/>
          <pc:sldMk cId="0" sldId="256"/>
        </pc:sldMkLst>
        <pc:graphicFrameChg chg="modGraphic">
          <ac:chgData name="Steve Shellhammer" userId="0e71f22d-ee3e-49c0-82ff-dbc290af8082" providerId="ADAL" clId="{DF41E3CF-BC06-4119-80BC-6488C9AEF35D}" dt="2020-08-26T17:07:37.534" v="2" actId="2165"/>
          <ac:graphicFrameMkLst>
            <pc:docMk/>
            <pc:sldMk cId="0" sldId="256"/>
            <ac:graphicFrameMk id="10" creationId="{56BFF8FC-15E6-4208-9DB8-296FB6B5AC3E}"/>
          </ac:graphicFrameMkLst>
        </pc:graphicFrameChg>
      </pc:sldChg>
      <pc:sldChg chg="modSp mod">
        <pc:chgData name="Steve Shellhammer" userId="0e71f22d-ee3e-49c0-82ff-dbc290af8082" providerId="ADAL" clId="{DF41E3CF-BC06-4119-80BC-6488C9AEF35D}" dt="2020-08-26T17:07:50.174" v="3" actId="6549"/>
        <pc:sldMkLst>
          <pc:docMk/>
          <pc:sldMk cId="1632125" sldId="479"/>
        </pc:sldMkLst>
        <pc:spChg chg="mod">
          <ac:chgData name="Steve Shellhammer" userId="0e71f22d-ee3e-49c0-82ff-dbc290af8082" providerId="ADAL" clId="{DF41E3CF-BC06-4119-80BC-6488C9AEF35D}" dt="2020-08-26T17:07:50.174" v="3" actId="6549"/>
          <ac:spMkLst>
            <pc:docMk/>
            <pc:sldMk cId="1632125" sldId="479"/>
            <ac:spMk id="3" creationId="{95F00F21-C9D4-41E9-8AE4-5CB8F3844943}"/>
          </ac:spMkLst>
        </pc:spChg>
      </pc:sldChg>
      <pc:sldChg chg="modSp mod">
        <pc:chgData name="Steve Shellhammer" userId="0e71f22d-ee3e-49c0-82ff-dbc290af8082" providerId="ADAL" clId="{DF41E3CF-BC06-4119-80BC-6488C9AEF35D}" dt="2020-09-08T19:41:13.341" v="4" actId="20577"/>
        <pc:sldMkLst>
          <pc:docMk/>
          <pc:sldMk cId="1014374459" sldId="480"/>
        </pc:sldMkLst>
        <pc:spChg chg="mod">
          <ac:chgData name="Steve Shellhammer" userId="0e71f22d-ee3e-49c0-82ff-dbc290af8082" providerId="ADAL" clId="{DF41E3CF-BC06-4119-80BC-6488C9AEF35D}" dt="2020-09-08T19:41:13.341" v="4" actId="20577"/>
          <ac:spMkLst>
            <pc:docMk/>
            <pc:sldMk cId="1014374459" sldId="480"/>
            <ac:spMk id="3" creationId="{06AD7F19-BBE7-42D5-81E1-D0A5F4F8AB06}"/>
          </ac:spMkLst>
        </pc:spChg>
      </pc:sldChg>
    </pc:docChg>
  </pc:docChgLst>
  <pc:docChgLst>
    <pc:chgData name="Steve Shellhammer" userId="0e71f22d-ee3e-49c0-82ff-dbc290af8082" providerId="ADAL" clId="{8DDDF9D7-502F-4C2B-B437-AF402FAECEAF}"/>
    <pc:docChg chg="undo custSel addSld delSld modSld modMainMaster">
      <pc:chgData name="Steve Shellhammer" userId="0e71f22d-ee3e-49c0-82ff-dbc290af8082" providerId="ADAL" clId="{8DDDF9D7-502F-4C2B-B437-AF402FAECEAF}" dt="2021-03-19T15:37:47.805" v="8783" actId="1036"/>
      <pc:docMkLst>
        <pc:docMk/>
      </pc:docMkLst>
      <pc:sldChg chg="addSp delSp modSp mod">
        <pc:chgData name="Steve Shellhammer" userId="0e71f22d-ee3e-49c0-82ff-dbc290af8082" providerId="ADAL" clId="{8DDDF9D7-502F-4C2B-B437-AF402FAECEAF}" dt="2021-03-16T22:11:23.522" v="307" actId="207"/>
        <pc:sldMkLst>
          <pc:docMk/>
          <pc:sldMk cId="0" sldId="256"/>
        </pc:sldMkLst>
        <pc:spChg chg="add del mod">
          <ac:chgData name="Steve Shellhammer" userId="0e71f22d-ee3e-49c0-82ff-dbc290af8082" providerId="ADAL" clId="{8DDDF9D7-502F-4C2B-B437-AF402FAECEAF}" dt="2021-03-16T22:07:19.436" v="52" actId="478"/>
          <ac:spMkLst>
            <pc:docMk/>
            <pc:sldMk cId="0" sldId="256"/>
            <ac:spMk id="3" creationId="{4FA6F739-11AF-4997-B8D0-F5A9FBCFA247}"/>
          </ac:spMkLst>
        </pc:spChg>
        <pc:spChg chg="add mod">
          <ac:chgData name="Steve Shellhammer" userId="0e71f22d-ee3e-49c0-82ff-dbc290af8082" providerId="ADAL" clId="{8DDDF9D7-502F-4C2B-B437-AF402FAECEAF}" dt="2021-03-16T22:11:23.522" v="307" actId="207"/>
          <ac:spMkLst>
            <pc:docMk/>
            <pc:sldMk cId="0" sldId="256"/>
            <ac:spMk id="11" creationId="{BAEB70CC-9A5D-4B0A-92C5-447F817E277A}"/>
          </ac:spMkLst>
        </pc:spChg>
        <pc:spChg chg="mod">
          <ac:chgData name="Steve Shellhammer" userId="0e71f22d-ee3e-49c0-82ff-dbc290af8082" providerId="ADAL" clId="{8DDDF9D7-502F-4C2B-B437-AF402FAECEAF}" dt="2021-03-16T22:06:29.502" v="17" actId="20577"/>
          <ac:spMkLst>
            <pc:docMk/>
            <pc:sldMk cId="0" sldId="256"/>
            <ac:spMk id="3073" creationId="{00000000-0000-0000-0000-000000000000}"/>
          </ac:spMkLst>
        </pc:spChg>
        <pc:spChg chg="mod">
          <ac:chgData name="Steve Shellhammer" userId="0e71f22d-ee3e-49c0-82ff-dbc290af8082" providerId="ADAL" clId="{8DDDF9D7-502F-4C2B-B437-AF402FAECEAF}" dt="2021-03-16T22:06:51.005" v="24" actId="20577"/>
          <ac:spMkLst>
            <pc:docMk/>
            <pc:sldMk cId="0" sldId="256"/>
            <ac:spMk id="3074" creationId="{00000000-0000-0000-0000-000000000000}"/>
          </ac:spMkLst>
        </pc:spChg>
        <pc:graphicFrameChg chg="modGraphic">
          <ac:chgData name="Steve Shellhammer" userId="0e71f22d-ee3e-49c0-82ff-dbc290af8082" providerId="ADAL" clId="{8DDDF9D7-502F-4C2B-B437-AF402FAECEAF}" dt="2021-03-16T22:08:35.131" v="57" actId="122"/>
          <ac:graphicFrameMkLst>
            <pc:docMk/>
            <pc:sldMk cId="0" sldId="256"/>
            <ac:graphicFrameMk id="10" creationId="{56BFF8FC-15E6-4208-9DB8-296FB6B5AC3E}"/>
          </ac:graphicFrameMkLst>
        </pc:graphicFrameChg>
      </pc:sldChg>
      <pc:sldChg chg="del">
        <pc:chgData name="Steve Shellhammer" userId="0e71f22d-ee3e-49c0-82ff-dbc290af8082" providerId="ADAL" clId="{8DDDF9D7-502F-4C2B-B437-AF402FAECEAF}" dt="2021-03-17T22:42:45.147" v="3455" actId="47"/>
        <pc:sldMkLst>
          <pc:docMk/>
          <pc:sldMk cId="3653012693" sldId="480"/>
        </pc:sldMkLst>
      </pc:sldChg>
      <pc:sldChg chg="del">
        <pc:chgData name="Steve Shellhammer" userId="0e71f22d-ee3e-49c0-82ff-dbc290af8082" providerId="ADAL" clId="{8DDDF9D7-502F-4C2B-B437-AF402FAECEAF}" dt="2021-03-17T22:42:45.147" v="3455" actId="47"/>
        <pc:sldMkLst>
          <pc:docMk/>
          <pc:sldMk cId="1836874408" sldId="481"/>
        </pc:sldMkLst>
      </pc:sldChg>
      <pc:sldChg chg="addSp delSp modSp new mod">
        <pc:chgData name="Steve Shellhammer" userId="0e71f22d-ee3e-49c0-82ff-dbc290af8082" providerId="ADAL" clId="{8DDDF9D7-502F-4C2B-B437-AF402FAECEAF}" dt="2021-03-18T23:47:04.822" v="6296" actId="14734"/>
        <pc:sldMkLst>
          <pc:docMk/>
          <pc:sldMk cId="1967477002" sldId="482"/>
        </pc:sldMkLst>
        <pc:spChg chg="mod">
          <ac:chgData name="Steve Shellhammer" userId="0e71f22d-ee3e-49c0-82ff-dbc290af8082" providerId="ADAL" clId="{8DDDF9D7-502F-4C2B-B437-AF402FAECEAF}" dt="2021-03-16T22:24:41.259" v="1319" actId="14100"/>
          <ac:spMkLst>
            <pc:docMk/>
            <pc:sldMk cId="1967477002" sldId="482"/>
            <ac:spMk id="2" creationId="{FAE75652-AE2C-430E-8B44-447B7998EF86}"/>
          </ac:spMkLst>
        </pc:spChg>
        <pc:spChg chg="del">
          <ac:chgData name="Steve Shellhammer" userId="0e71f22d-ee3e-49c0-82ff-dbc290af8082" providerId="ADAL" clId="{8DDDF9D7-502F-4C2B-B437-AF402FAECEAF}" dt="2021-03-16T22:12:17.941" v="308" actId="3680"/>
          <ac:spMkLst>
            <pc:docMk/>
            <pc:sldMk cId="1967477002" sldId="482"/>
            <ac:spMk id="3" creationId="{1B8C9654-410D-4F1E-B3C8-996D86A622C9}"/>
          </ac:spMkLst>
        </pc:spChg>
        <pc:graphicFrameChg chg="add mod ord modGraphic">
          <ac:chgData name="Steve Shellhammer" userId="0e71f22d-ee3e-49c0-82ff-dbc290af8082" providerId="ADAL" clId="{8DDDF9D7-502F-4C2B-B437-AF402FAECEAF}" dt="2021-03-18T23:47:04.822" v="6296" actId="14734"/>
          <ac:graphicFrameMkLst>
            <pc:docMk/>
            <pc:sldMk cId="1967477002" sldId="482"/>
            <ac:graphicFrameMk id="7" creationId="{5B7AFC4A-6C14-4055-A5AC-866FBFE2BCB9}"/>
          </ac:graphicFrameMkLst>
        </pc:graphicFrameChg>
      </pc:sldChg>
      <pc:sldChg chg="modSp add mod">
        <pc:chgData name="Steve Shellhammer" userId="0e71f22d-ee3e-49c0-82ff-dbc290af8082" providerId="ADAL" clId="{8DDDF9D7-502F-4C2B-B437-AF402FAECEAF}" dt="2021-03-18T23:20:11.920" v="5403" actId="20577"/>
        <pc:sldMkLst>
          <pc:docMk/>
          <pc:sldMk cId="1084003677" sldId="483"/>
        </pc:sldMkLst>
        <pc:spChg chg="mod">
          <ac:chgData name="Steve Shellhammer" userId="0e71f22d-ee3e-49c0-82ff-dbc290af8082" providerId="ADAL" clId="{8DDDF9D7-502F-4C2B-B437-AF402FAECEAF}" dt="2021-03-16T22:47:32.627" v="1609" actId="404"/>
          <ac:spMkLst>
            <pc:docMk/>
            <pc:sldMk cId="1084003677" sldId="483"/>
            <ac:spMk id="2" creationId="{FAE75652-AE2C-430E-8B44-447B7998EF86}"/>
          </ac:spMkLst>
        </pc:spChg>
        <pc:graphicFrameChg chg="modGraphic">
          <ac:chgData name="Steve Shellhammer" userId="0e71f22d-ee3e-49c0-82ff-dbc290af8082" providerId="ADAL" clId="{8DDDF9D7-502F-4C2B-B437-AF402FAECEAF}" dt="2021-03-18T23:20:11.920" v="5403" actId="20577"/>
          <ac:graphicFrameMkLst>
            <pc:docMk/>
            <pc:sldMk cId="1084003677" sldId="483"/>
            <ac:graphicFrameMk id="7" creationId="{5B7AFC4A-6C14-4055-A5AC-866FBFE2BCB9}"/>
          </ac:graphicFrameMkLst>
        </pc:graphicFrameChg>
      </pc:sldChg>
      <pc:sldChg chg="addSp modSp new mod">
        <pc:chgData name="Steve Shellhammer" userId="0e71f22d-ee3e-49c0-82ff-dbc290af8082" providerId="ADAL" clId="{8DDDF9D7-502F-4C2B-B437-AF402FAECEAF}" dt="2021-03-17T22:30:15.830" v="3137" actId="207"/>
        <pc:sldMkLst>
          <pc:docMk/>
          <pc:sldMk cId="1098337821" sldId="484"/>
        </pc:sldMkLst>
        <pc:spChg chg="mod">
          <ac:chgData name="Steve Shellhammer" userId="0e71f22d-ee3e-49c0-82ff-dbc290af8082" providerId="ADAL" clId="{8DDDF9D7-502F-4C2B-B437-AF402FAECEAF}" dt="2021-03-17T18:37:35.118" v="2863" actId="20577"/>
          <ac:spMkLst>
            <pc:docMk/>
            <pc:sldMk cId="1098337821" sldId="484"/>
            <ac:spMk id="2" creationId="{3CBE97C4-47B4-422D-A6D6-AD01F0FDFB87}"/>
          </ac:spMkLst>
        </pc:spChg>
        <pc:spChg chg="mod">
          <ac:chgData name="Steve Shellhammer" userId="0e71f22d-ee3e-49c0-82ff-dbc290af8082" providerId="ADAL" clId="{8DDDF9D7-502F-4C2B-B437-AF402FAECEAF}" dt="2021-03-17T22:30:15.830" v="3137" actId="207"/>
          <ac:spMkLst>
            <pc:docMk/>
            <pc:sldMk cId="1098337821" sldId="484"/>
            <ac:spMk id="3" creationId="{3D8F2FA6-67AE-471A-8349-F7B95201141D}"/>
          </ac:spMkLst>
        </pc:spChg>
        <pc:picChg chg="add mod">
          <ac:chgData name="Steve Shellhammer" userId="0e71f22d-ee3e-49c0-82ff-dbc290af8082" providerId="ADAL" clId="{8DDDF9D7-502F-4C2B-B437-AF402FAECEAF}" dt="2021-03-17T18:24:34.359" v="2764" actId="1037"/>
          <ac:picMkLst>
            <pc:docMk/>
            <pc:sldMk cId="1098337821" sldId="484"/>
            <ac:picMk id="8" creationId="{CCA69963-0A16-461E-A9E6-3EBC1D4E5088}"/>
          </ac:picMkLst>
        </pc:picChg>
      </pc:sldChg>
      <pc:sldChg chg="addSp delSp modSp add mod">
        <pc:chgData name="Steve Shellhammer" userId="0e71f22d-ee3e-49c0-82ff-dbc290af8082" providerId="ADAL" clId="{8DDDF9D7-502F-4C2B-B437-AF402FAECEAF}" dt="2021-03-17T22:30:26.793" v="3143" actId="207"/>
        <pc:sldMkLst>
          <pc:docMk/>
          <pc:sldMk cId="658309821" sldId="485"/>
        </pc:sldMkLst>
        <pc:spChg chg="mod">
          <ac:chgData name="Steve Shellhammer" userId="0e71f22d-ee3e-49c0-82ff-dbc290af8082" providerId="ADAL" clId="{8DDDF9D7-502F-4C2B-B437-AF402FAECEAF}" dt="2021-03-17T18:37:42.803" v="2866" actId="20577"/>
          <ac:spMkLst>
            <pc:docMk/>
            <pc:sldMk cId="658309821" sldId="485"/>
            <ac:spMk id="2" creationId="{3CBE97C4-47B4-422D-A6D6-AD01F0FDFB87}"/>
          </ac:spMkLst>
        </pc:spChg>
        <pc:spChg chg="del mod">
          <ac:chgData name="Steve Shellhammer" userId="0e71f22d-ee3e-49c0-82ff-dbc290af8082" providerId="ADAL" clId="{8DDDF9D7-502F-4C2B-B437-AF402FAECEAF}" dt="2021-03-17T18:36:37.669" v="2833" actId="478"/>
          <ac:spMkLst>
            <pc:docMk/>
            <pc:sldMk cId="658309821" sldId="485"/>
            <ac:spMk id="3" creationId="{3D8F2FA6-67AE-471A-8349-F7B95201141D}"/>
          </ac:spMkLst>
        </pc:spChg>
        <pc:spChg chg="add del mod">
          <ac:chgData name="Steve Shellhammer" userId="0e71f22d-ee3e-49c0-82ff-dbc290af8082" providerId="ADAL" clId="{8DDDF9D7-502F-4C2B-B437-AF402FAECEAF}" dt="2021-03-17T18:36:40.271" v="2834" actId="478"/>
          <ac:spMkLst>
            <pc:docMk/>
            <pc:sldMk cId="658309821" sldId="485"/>
            <ac:spMk id="11" creationId="{471A5A32-EB27-4681-AA9C-22572B650016}"/>
          </ac:spMkLst>
        </pc:spChg>
        <pc:spChg chg="add mod">
          <ac:chgData name="Steve Shellhammer" userId="0e71f22d-ee3e-49c0-82ff-dbc290af8082" providerId="ADAL" clId="{8DDDF9D7-502F-4C2B-B437-AF402FAECEAF}" dt="2021-03-17T22:30:26.793" v="3143" actId="207"/>
          <ac:spMkLst>
            <pc:docMk/>
            <pc:sldMk cId="658309821" sldId="485"/>
            <ac:spMk id="12" creationId="{E0A36B2E-A81D-4211-BD96-C874CC729A31}"/>
          </ac:spMkLst>
        </pc:spChg>
        <pc:picChg chg="del">
          <ac:chgData name="Steve Shellhammer" userId="0e71f22d-ee3e-49c0-82ff-dbc290af8082" providerId="ADAL" clId="{8DDDF9D7-502F-4C2B-B437-AF402FAECEAF}" dt="2021-03-17T18:29:30.125" v="2777" actId="478"/>
          <ac:picMkLst>
            <pc:docMk/>
            <pc:sldMk cId="658309821" sldId="485"/>
            <ac:picMk id="8" creationId="{CCA69963-0A16-461E-A9E6-3EBC1D4E5088}"/>
          </ac:picMkLst>
        </pc:picChg>
        <pc:picChg chg="add mod">
          <ac:chgData name="Steve Shellhammer" userId="0e71f22d-ee3e-49c0-82ff-dbc290af8082" providerId="ADAL" clId="{8DDDF9D7-502F-4C2B-B437-AF402FAECEAF}" dt="2021-03-17T18:35:10.661" v="2781" actId="1076"/>
          <ac:picMkLst>
            <pc:docMk/>
            <pc:sldMk cId="658309821" sldId="485"/>
            <ac:picMk id="9" creationId="{8F298819-A402-4ECC-BAD4-9F4E589C2B72}"/>
          </ac:picMkLst>
        </pc:picChg>
      </pc:sldChg>
      <pc:sldChg chg="addSp delSp modSp new mod">
        <pc:chgData name="Steve Shellhammer" userId="0e71f22d-ee3e-49c0-82ff-dbc290af8082" providerId="ADAL" clId="{8DDDF9D7-502F-4C2B-B437-AF402FAECEAF}" dt="2021-03-17T22:42:10.509" v="3454" actId="113"/>
        <pc:sldMkLst>
          <pc:docMk/>
          <pc:sldMk cId="3393319472" sldId="486"/>
        </pc:sldMkLst>
        <pc:spChg chg="mod">
          <ac:chgData name="Steve Shellhammer" userId="0e71f22d-ee3e-49c0-82ff-dbc290af8082" providerId="ADAL" clId="{8DDDF9D7-502F-4C2B-B437-AF402FAECEAF}" dt="2021-03-17T22:31:12.341" v="3199" actId="14100"/>
          <ac:spMkLst>
            <pc:docMk/>
            <pc:sldMk cId="3393319472" sldId="486"/>
            <ac:spMk id="2" creationId="{06A9FB81-9C5E-4550-9A24-166276466691}"/>
          </ac:spMkLst>
        </pc:spChg>
        <pc:spChg chg="del">
          <ac:chgData name="Steve Shellhammer" userId="0e71f22d-ee3e-49c0-82ff-dbc290af8082" providerId="ADAL" clId="{8DDDF9D7-502F-4C2B-B437-AF402FAECEAF}" dt="2021-03-17T18:44:04.518" v="2868" actId="478"/>
          <ac:spMkLst>
            <pc:docMk/>
            <pc:sldMk cId="3393319472" sldId="486"/>
            <ac:spMk id="3" creationId="{E1A622FC-7B08-4082-87B0-B3BC1656D67F}"/>
          </ac:spMkLst>
        </pc:spChg>
        <pc:graphicFrameChg chg="add mod modGraphic">
          <ac:chgData name="Steve Shellhammer" userId="0e71f22d-ee3e-49c0-82ff-dbc290af8082" providerId="ADAL" clId="{8DDDF9D7-502F-4C2B-B437-AF402FAECEAF}" dt="2021-03-17T22:42:10.509" v="3454" actId="113"/>
          <ac:graphicFrameMkLst>
            <pc:docMk/>
            <pc:sldMk cId="3393319472" sldId="486"/>
            <ac:graphicFrameMk id="7" creationId="{279831D8-A6B8-4277-8D5F-B0E7603F9027}"/>
          </ac:graphicFrameMkLst>
        </pc:graphicFrameChg>
        <pc:picChg chg="add del">
          <ac:chgData name="Steve Shellhammer" userId="0e71f22d-ee3e-49c0-82ff-dbc290af8082" providerId="ADAL" clId="{8DDDF9D7-502F-4C2B-B437-AF402FAECEAF}" dt="2021-03-17T18:44:33.340" v="2880" actId="21"/>
          <ac:picMkLst>
            <pc:docMk/>
            <pc:sldMk cId="3393319472" sldId="486"/>
            <ac:picMk id="8" creationId="{23A812AE-CD1E-42C7-A79A-496D275D3B7D}"/>
          </ac:picMkLst>
        </pc:picChg>
      </pc:sldChg>
      <pc:sldChg chg="addSp delSp modSp add mod">
        <pc:chgData name="Steve Shellhammer" userId="0e71f22d-ee3e-49c0-82ff-dbc290af8082" providerId="ADAL" clId="{8DDDF9D7-502F-4C2B-B437-AF402FAECEAF}" dt="2021-03-17T22:30:45.428" v="3149" actId="207"/>
        <pc:sldMkLst>
          <pc:docMk/>
          <pc:sldMk cId="4284133424" sldId="487"/>
        </pc:sldMkLst>
        <pc:spChg chg="mod">
          <ac:chgData name="Steve Shellhammer" userId="0e71f22d-ee3e-49c0-82ff-dbc290af8082" providerId="ADAL" clId="{8DDDF9D7-502F-4C2B-B437-AF402FAECEAF}" dt="2021-03-17T18:45:10.932" v="2896" actId="20577"/>
          <ac:spMkLst>
            <pc:docMk/>
            <pc:sldMk cId="4284133424" sldId="487"/>
            <ac:spMk id="2" creationId="{3CBE97C4-47B4-422D-A6D6-AD01F0FDFB87}"/>
          </ac:spMkLst>
        </pc:spChg>
        <pc:spChg chg="mod">
          <ac:chgData name="Steve Shellhammer" userId="0e71f22d-ee3e-49c0-82ff-dbc290af8082" providerId="ADAL" clId="{8DDDF9D7-502F-4C2B-B437-AF402FAECEAF}" dt="2021-03-17T22:30:45.428" v="3149" actId="207"/>
          <ac:spMkLst>
            <pc:docMk/>
            <pc:sldMk cId="4284133424" sldId="487"/>
            <ac:spMk id="12" creationId="{E0A36B2E-A81D-4211-BD96-C874CC729A31}"/>
          </ac:spMkLst>
        </pc:spChg>
        <pc:picChg chg="add mod">
          <ac:chgData name="Steve Shellhammer" userId="0e71f22d-ee3e-49c0-82ff-dbc290af8082" providerId="ADAL" clId="{8DDDF9D7-502F-4C2B-B437-AF402FAECEAF}" dt="2021-03-17T18:50:44.740" v="3128" actId="1037"/>
          <ac:picMkLst>
            <pc:docMk/>
            <pc:sldMk cId="4284133424" sldId="487"/>
            <ac:picMk id="8" creationId="{CB5696E9-E832-4ED9-BE30-110E8243A6FB}"/>
          </ac:picMkLst>
        </pc:picChg>
        <pc:picChg chg="del">
          <ac:chgData name="Steve Shellhammer" userId="0e71f22d-ee3e-49c0-82ff-dbc290af8082" providerId="ADAL" clId="{8DDDF9D7-502F-4C2B-B437-AF402FAECEAF}" dt="2021-03-17T18:44:27.319" v="2879" actId="478"/>
          <ac:picMkLst>
            <pc:docMk/>
            <pc:sldMk cId="4284133424" sldId="487"/>
            <ac:picMk id="9" creationId="{8F298819-A402-4ECC-BAD4-9F4E589C2B72}"/>
          </ac:picMkLst>
        </pc:picChg>
      </pc:sldChg>
      <pc:sldChg chg="modSp add mod">
        <pc:chgData name="Steve Shellhammer" userId="0e71f22d-ee3e-49c0-82ff-dbc290af8082" providerId="ADAL" clId="{8DDDF9D7-502F-4C2B-B437-AF402FAECEAF}" dt="2021-03-17T22:59:49.928" v="3691" actId="207"/>
        <pc:sldMkLst>
          <pc:docMk/>
          <pc:sldMk cId="1663599620" sldId="488"/>
        </pc:sldMkLst>
        <pc:spChg chg="mod">
          <ac:chgData name="Steve Shellhammer" userId="0e71f22d-ee3e-49c0-82ff-dbc290af8082" providerId="ADAL" clId="{8DDDF9D7-502F-4C2B-B437-AF402FAECEAF}" dt="2021-03-17T22:43:03.854" v="3463" actId="20577"/>
          <ac:spMkLst>
            <pc:docMk/>
            <pc:sldMk cId="1663599620" sldId="488"/>
            <ac:spMk id="2" creationId="{06A9FB81-9C5E-4550-9A24-166276466691}"/>
          </ac:spMkLst>
        </pc:spChg>
        <pc:graphicFrameChg chg="mod modGraphic">
          <ac:chgData name="Steve Shellhammer" userId="0e71f22d-ee3e-49c0-82ff-dbc290af8082" providerId="ADAL" clId="{8DDDF9D7-502F-4C2B-B437-AF402FAECEAF}" dt="2021-03-17T22:59:49.928" v="3691" actId="207"/>
          <ac:graphicFrameMkLst>
            <pc:docMk/>
            <pc:sldMk cId="1663599620" sldId="488"/>
            <ac:graphicFrameMk id="7" creationId="{279831D8-A6B8-4277-8D5F-B0E7603F9027}"/>
          </ac:graphicFrameMkLst>
        </pc:graphicFrameChg>
      </pc:sldChg>
      <pc:sldChg chg="addSp modSp new mod">
        <pc:chgData name="Steve Shellhammer" userId="0e71f22d-ee3e-49c0-82ff-dbc290af8082" providerId="ADAL" clId="{8DDDF9D7-502F-4C2B-B437-AF402FAECEAF}" dt="2021-03-17T23:49:37.921" v="4532" actId="14100"/>
        <pc:sldMkLst>
          <pc:docMk/>
          <pc:sldMk cId="715842681" sldId="489"/>
        </pc:sldMkLst>
        <pc:spChg chg="mod">
          <ac:chgData name="Steve Shellhammer" userId="0e71f22d-ee3e-49c0-82ff-dbc290af8082" providerId="ADAL" clId="{8DDDF9D7-502F-4C2B-B437-AF402FAECEAF}" dt="2021-03-17T23:48:09.190" v="4433" actId="20577"/>
          <ac:spMkLst>
            <pc:docMk/>
            <pc:sldMk cId="715842681" sldId="489"/>
            <ac:spMk id="2" creationId="{F36B3471-670C-4059-9EF5-5A512BF87249}"/>
          </ac:spMkLst>
        </pc:spChg>
        <pc:spChg chg="mod">
          <ac:chgData name="Steve Shellhammer" userId="0e71f22d-ee3e-49c0-82ff-dbc290af8082" providerId="ADAL" clId="{8DDDF9D7-502F-4C2B-B437-AF402FAECEAF}" dt="2021-03-17T23:49:37.921" v="4532" actId="14100"/>
          <ac:spMkLst>
            <pc:docMk/>
            <pc:sldMk cId="715842681" sldId="489"/>
            <ac:spMk id="3" creationId="{9814FD1E-3A36-4DCA-AF8F-2120B72DB1F3}"/>
          </ac:spMkLst>
        </pc:spChg>
        <pc:picChg chg="add mod">
          <ac:chgData name="Steve Shellhammer" userId="0e71f22d-ee3e-49c0-82ff-dbc290af8082" providerId="ADAL" clId="{8DDDF9D7-502F-4C2B-B437-AF402FAECEAF}" dt="2021-03-17T23:43:53.226" v="4290" actId="1038"/>
          <ac:picMkLst>
            <pc:docMk/>
            <pc:sldMk cId="715842681" sldId="489"/>
            <ac:picMk id="8" creationId="{37342D5A-DD26-41C7-99CA-31F6D518DE42}"/>
          </ac:picMkLst>
        </pc:picChg>
      </pc:sldChg>
      <pc:sldChg chg="addSp modSp new mod">
        <pc:chgData name="Steve Shellhammer" userId="0e71f22d-ee3e-49c0-82ff-dbc290af8082" providerId="ADAL" clId="{8DDDF9D7-502F-4C2B-B437-AF402FAECEAF}" dt="2021-03-18T23:46:52.420" v="6295" actId="1076"/>
        <pc:sldMkLst>
          <pc:docMk/>
          <pc:sldMk cId="3250604963" sldId="490"/>
        </pc:sldMkLst>
        <pc:spChg chg="mod">
          <ac:chgData name="Steve Shellhammer" userId="0e71f22d-ee3e-49c0-82ff-dbc290af8082" providerId="ADAL" clId="{8DDDF9D7-502F-4C2B-B437-AF402FAECEAF}" dt="2021-03-18T23:45:50.911" v="6231" actId="20577"/>
          <ac:spMkLst>
            <pc:docMk/>
            <pc:sldMk cId="3250604963" sldId="490"/>
            <ac:spMk id="2" creationId="{1A0FF0CA-135C-4FDC-A913-9E1792A150D6}"/>
          </ac:spMkLst>
        </pc:spChg>
        <pc:spChg chg="mod">
          <ac:chgData name="Steve Shellhammer" userId="0e71f22d-ee3e-49c0-82ff-dbc290af8082" providerId="ADAL" clId="{8DDDF9D7-502F-4C2B-B437-AF402FAECEAF}" dt="2021-03-18T23:46:52.420" v="6295" actId="1076"/>
          <ac:spMkLst>
            <pc:docMk/>
            <pc:sldMk cId="3250604963" sldId="490"/>
            <ac:spMk id="3" creationId="{F6739839-3E33-49AB-9091-7522061FA555}"/>
          </ac:spMkLst>
        </pc:spChg>
        <pc:graphicFrameChg chg="add mod modGraphic">
          <ac:chgData name="Steve Shellhammer" userId="0e71f22d-ee3e-49c0-82ff-dbc290af8082" providerId="ADAL" clId="{8DDDF9D7-502F-4C2B-B437-AF402FAECEAF}" dt="2021-03-18T23:45:41.638" v="6222" actId="1076"/>
          <ac:graphicFrameMkLst>
            <pc:docMk/>
            <pc:sldMk cId="3250604963" sldId="490"/>
            <ac:graphicFrameMk id="7" creationId="{04882836-D0C9-44C9-888C-AEFBF8A9E231}"/>
          </ac:graphicFrameMkLst>
        </pc:graphicFrameChg>
      </pc:sldChg>
      <pc:sldChg chg="modSp new mod">
        <pc:chgData name="Steve Shellhammer" userId="0e71f22d-ee3e-49c0-82ff-dbc290af8082" providerId="ADAL" clId="{8DDDF9D7-502F-4C2B-B437-AF402FAECEAF}" dt="2021-03-19T15:16:18.062" v="6970" actId="1076"/>
        <pc:sldMkLst>
          <pc:docMk/>
          <pc:sldMk cId="4154146102" sldId="491"/>
        </pc:sldMkLst>
        <pc:spChg chg="mod">
          <ac:chgData name="Steve Shellhammer" userId="0e71f22d-ee3e-49c0-82ff-dbc290af8082" providerId="ADAL" clId="{8DDDF9D7-502F-4C2B-B437-AF402FAECEAF}" dt="2021-03-18T23:48:08.210" v="6392" actId="14100"/>
          <ac:spMkLst>
            <pc:docMk/>
            <pc:sldMk cId="4154146102" sldId="491"/>
            <ac:spMk id="2" creationId="{D62D6E38-1944-4000-8C54-622DF577663D}"/>
          </ac:spMkLst>
        </pc:spChg>
        <pc:spChg chg="mod">
          <ac:chgData name="Steve Shellhammer" userId="0e71f22d-ee3e-49c0-82ff-dbc290af8082" providerId="ADAL" clId="{8DDDF9D7-502F-4C2B-B437-AF402FAECEAF}" dt="2021-03-19T15:16:18.062" v="6970" actId="1076"/>
          <ac:spMkLst>
            <pc:docMk/>
            <pc:sldMk cId="4154146102" sldId="491"/>
            <ac:spMk id="3" creationId="{9612293D-E4AE-4350-B5AF-2A14FCE5CE3F}"/>
          </ac:spMkLst>
        </pc:spChg>
      </pc:sldChg>
      <pc:sldChg chg="addSp delSp modSp new mod">
        <pc:chgData name="Steve Shellhammer" userId="0e71f22d-ee3e-49c0-82ff-dbc290af8082" providerId="ADAL" clId="{8DDDF9D7-502F-4C2B-B437-AF402FAECEAF}" dt="2021-03-19T15:23:05.142" v="7112" actId="22"/>
        <pc:sldMkLst>
          <pc:docMk/>
          <pc:sldMk cId="2084330954" sldId="492"/>
        </pc:sldMkLst>
        <pc:spChg chg="mod">
          <ac:chgData name="Steve Shellhammer" userId="0e71f22d-ee3e-49c0-82ff-dbc290af8082" providerId="ADAL" clId="{8DDDF9D7-502F-4C2B-B437-AF402FAECEAF}" dt="2021-03-19T15:20:59.375" v="6982" actId="14100"/>
          <ac:spMkLst>
            <pc:docMk/>
            <pc:sldMk cId="2084330954" sldId="492"/>
            <ac:spMk id="2" creationId="{0F7F7E34-65F9-48E3-BC67-E90D6D78FFA7}"/>
          </ac:spMkLst>
        </pc:spChg>
        <pc:spChg chg="mod">
          <ac:chgData name="Steve Shellhammer" userId="0e71f22d-ee3e-49c0-82ff-dbc290af8082" providerId="ADAL" clId="{8DDDF9D7-502F-4C2B-B437-AF402FAECEAF}" dt="2021-03-19T15:22:08.647" v="7110" actId="1037"/>
          <ac:spMkLst>
            <pc:docMk/>
            <pc:sldMk cId="2084330954" sldId="492"/>
            <ac:spMk id="3" creationId="{B713AE23-5D2E-4CC3-8B76-553B4DBF1320}"/>
          </ac:spMkLst>
        </pc:spChg>
        <pc:picChg chg="add del mod">
          <ac:chgData name="Steve Shellhammer" userId="0e71f22d-ee3e-49c0-82ff-dbc290af8082" providerId="ADAL" clId="{8DDDF9D7-502F-4C2B-B437-AF402FAECEAF}" dt="2021-03-19T15:22:30.538" v="7111" actId="478"/>
          <ac:picMkLst>
            <pc:docMk/>
            <pc:sldMk cId="2084330954" sldId="492"/>
            <ac:picMk id="8" creationId="{3C72573D-7192-43A8-9C3F-71DEC17AD1E4}"/>
          </ac:picMkLst>
        </pc:picChg>
        <pc:picChg chg="add">
          <ac:chgData name="Steve Shellhammer" userId="0e71f22d-ee3e-49c0-82ff-dbc290af8082" providerId="ADAL" clId="{8DDDF9D7-502F-4C2B-B437-AF402FAECEAF}" dt="2021-03-19T15:23:05.142" v="7112" actId="22"/>
          <ac:picMkLst>
            <pc:docMk/>
            <pc:sldMk cId="2084330954" sldId="492"/>
            <ac:picMk id="10" creationId="{E994E710-11F1-4F2B-93B4-84112428BC14}"/>
          </ac:picMkLst>
        </pc:picChg>
      </pc:sldChg>
      <pc:sldChg chg="modSp new mod">
        <pc:chgData name="Steve Shellhammer" userId="0e71f22d-ee3e-49c0-82ff-dbc290af8082" providerId="ADAL" clId="{8DDDF9D7-502F-4C2B-B437-AF402FAECEAF}" dt="2021-03-19T15:28:27.385" v="7866" actId="20577"/>
        <pc:sldMkLst>
          <pc:docMk/>
          <pc:sldMk cId="1053439342" sldId="493"/>
        </pc:sldMkLst>
        <pc:spChg chg="mod">
          <ac:chgData name="Steve Shellhammer" userId="0e71f22d-ee3e-49c0-82ff-dbc290af8082" providerId="ADAL" clId="{8DDDF9D7-502F-4C2B-B437-AF402FAECEAF}" dt="2021-03-19T15:24:31.255" v="7167" actId="404"/>
          <ac:spMkLst>
            <pc:docMk/>
            <pc:sldMk cId="1053439342" sldId="493"/>
            <ac:spMk id="2" creationId="{C5E4401A-7427-4759-9616-05829117C714}"/>
          </ac:spMkLst>
        </pc:spChg>
        <pc:spChg chg="mod">
          <ac:chgData name="Steve Shellhammer" userId="0e71f22d-ee3e-49c0-82ff-dbc290af8082" providerId="ADAL" clId="{8DDDF9D7-502F-4C2B-B437-AF402FAECEAF}" dt="2021-03-19T15:28:27.385" v="7866" actId="20577"/>
          <ac:spMkLst>
            <pc:docMk/>
            <pc:sldMk cId="1053439342" sldId="493"/>
            <ac:spMk id="3" creationId="{B6590AA5-8130-4E3A-9FD2-5FD5943F136C}"/>
          </ac:spMkLst>
        </pc:spChg>
      </pc:sldChg>
      <pc:sldChg chg="addSp delSp modSp new mod">
        <pc:chgData name="Steve Shellhammer" userId="0e71f22d-ee3e-49c0-82ff-dbc290af8082" providerId="ADAL" clId="{8DDDF9D7-502F-4C2B-B437-AF402FAECEAF}" dt="2021-03-19T15:37:47.805" v="8783" actId="1036"/>
        <pc:sldMkLst>
          <pc:docMk/>
          <pc:sldMk cId="573313430" sldId="494"/>
        </pc:sldMkLst>
        <pc:spChg chg="mod">
          <ac:chgData name="Steve Shellhammer" userId="0e71f22d-ee3e-49c0-82ff-dbc290af8082" providerId="ADAL" clId="{8DDDF9D7-502F-4C2B-B437-AF402FAECEAF}" dt="2021-03-19T15:37:40.431" v="8782" actId="404"/>
          <ac:spMkLst>
            <pc:docMk/>
            <pc:sldMk cId="573313430" sldId="494"/>
            <ac:spMk id="2" creationId="{0D39CAA2-0294-403E-A2A1-7CBC327AF997}"/>
          </ac:spMkLst>
        </pc:spChg>
        <pc:spChg chg="del mod">
          <ac:chgData name="Steve Shellhammer" userId="0e71f22d-ee3e-49c0-82ff-dbc290af8082" providerId="ADAL" clId="{8DDDF9D7-502F-4C2B-B437-AF402FAECEAF}" dt="2021-03-19T15:37:02.609" v="8756" actId="478"/>
          <ac:spMkLst>
            <pc:docMk/>
            <pc:sldMk cId="573313430" sldId="494"/>
            <ac:spMk id="3" creationId="{972221DE-5A48-4801-B3DC-B7F45FB8CEA0}"/>
          </ac:spMkLst>
        </pc:spChg>
        <pc:spChg chg="add del mod">
          <ac:chgData name="Steve Shellhammer" userId="0e71f22d-ee3e-49c0-82ff-dbc290af8082" providerId="ADAL" clId="{8DDDF9D7-502F-4C2B-B437-AF402FAECEAF}" dt="2021-03-19T15:37:15.800" v="8758" actId="478"/>
          <ac:spMkLst>
            <pc:docMk/>
            <pc:sldMk cId="573313430" sldId="494"/>
            <ac:spMk id="9" creationId="{F421305E-F731-464E-AEE0-0094928DACD0}"/>
          </ac:spMkLst>
        </pc:spChg>
        <pc:graphicFrameChg chg="add mod modGraphic">
          <ac:chgData name="Steve Shellhammer" userId="0e71f22d-ee3e-49c0-82ff-dbc290af8082" providerId="ADAL" clId="{8DDDF9D7-502F-4C2B-B437-AF402FAECEAF}" dt="2021-03-19T15:37:47.805" v="8783" actId="1036"/>
          <ac:graphicFrameMkLst>
            <pc:docMk/>
            <pc:sldMk cId="573313430" sldId="494"/>
            <ac:graphicFrameMk id="7" creationId="{8B07BCA4-84D5-4410-B000-F0EAC08DDBA7}"/>
          </ac:graphicFrameMkLst>
        </pc:graphicFrameChg>
      </pc:sldChg>
      <pc:sldMasterChg chg="modSldLayout">
        <pc:chgData name="Steve Shellhammer" userId="0e71f22d-ee3e-49c0-82ff-dbc290af8082" providerId="ADAL" clId="{8DDDF9D7-502F-4C2B-B437-AF402FAECEAF}" dt="2021-03-16T22:07:47.820" v="54" actId="20577"/>
        <pc:sldMasterMkLst>
          <pc:docMk/>
          <pc:sldMasterMk cId="0" sldId="2147483648"/>
        </pc:sldMasterMkLst>
        <pc:sldLayoutChg chg="modSp mod">
          <pc:chgData name="Steve Shellhammer" userId="0e71f22d-ee3e-49c0-82ff-dbc290af8082" providerId="ADAL" clId="{8DDDF9D7-502F-4C2B-B437-AF402FAECEAF}" dt="2021-03-16T22:07:47.820" v="54" actId="20577"/>
          <pc:sldLayoutMkLst>
            <pc:docMk/>
            <pc:sldMasterMk cId="0" sldId="2147483648"/>
            <pc:sldLayoutMk cId="0" sldId="2147483650"/>
          </pc:sldLayoutMkLst>
          <pc:spChg chg="mod">
            <ac:chgData name="Steve Shellhammer" userId="0e71f22d-ee3e-49c0-82ff-dbc290af8082" providerId="ADAL" clId="{8DDDF9D7-502F-4C2B-B437-AF402FAECEAF}" dt="2021-03-16T22:07:47.820" v="54"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35DB26B1-920A-4FA7-AE5B-17ACDB6264A4}"/>
    <pc:docChg chg="undo redo custSel addSld delSld modSld">
      <pc:chgData name="Steve Shellhammer" userId="0e71f22d-ee3e-49c0-82ff-dbc290af8082" providerId="ADAL" clId="{35DB26B1-920A-4FA7-AE5B-17ACDB6264A4}" dt="2022-10-03T22:45:10.093" v="2082" actId="47"/>
      <pc:docMkLst>
        <pc:docMk/>
      </pc:docMkLst>
      <pc:sldChg chg="modSp mod">
        <pc:chgData name="Steve Shellhammer" userId="0e71f22d-ee3e-49c0-82ff-dbc290af8082" providerId="ADAL" clId="{35DB26B1-920A-4FA7-AE5B-17ACDB6264A4}" dt="2022-10-03T22:39:08.832" v="1474" actId="20577"/>
        <pc:sldMkLst>
          <pc:docMk/>
          <pc:sldMk cId="0" sldId="256"/>
        </pc:sldMkLst>
        <pc:spChg chg="mod">
          <ac:chgData name="Steve Shellhammer" userId="0e71f22d-ee3e-49c0-82ff-dbc290af8082" providerId="ADAL" clId="{35DB26B1-920A-4FA7-AE5B-17ACDB6264A4}" dt="2022-10-03T22:39:08.832" v="1474" actId="20577"/>
          <ac:spMkLst>
            <pc:docMk/>
            <pc:sldMk cId="0" sldId="256"/>
            <ac:spMk id="9" creationId="{0E31A46A-2C9E-3C6E-1BCA-1D63DB6F5F0E}"/>
          </ac:spMkLst>
        </pc:spChg>
      </pc:sldChg>
      <pc:sldChg chg="addSp modSp mod">
        <pc:chgData name="Steve Shellhammer" userId="0e71f22d-ee3e-49c0-82ff-dbc290af8082" providerId="ADAL" clId="{35DB26B1-920A-4FA7-AE5B-17ACDB6264A4}" dt="2022-09-29T22:48:42.978" v="48" actId="1076"/>
        <pc:sldMkLst>
          <pc:docMk/>
          <pc:sldMk cId="4069668031" sldId="257"/>
        </pc:sldMkLst>
        <pc:spChg chg="mod">
          <ac:chgData name="Steve Shellhammer" userId="0e71f22d-ee3e-49c0-82ff-dbc290af8082" providerId="ADAL" clId="{35DB26B1-920A-4FA7-AE5B-17ACDB6264A4}" dt="2022-09-29T22:48:16.305" v="41" actId="14100"/>
          <ac:spMkLst>
            <pc:docMk/>
            <pc:sldMk cId="4069668031" sldId="257"/>
            <ac:spMk id="2" creationId="{B463F98D-9F83-4356-A22A-8E65C2D1D4C3}"/>
          </ac:spMkLst>
        </pc:spChg>
        <pc:spChg chg="mod">
          <ac:chgData name="Steve Shellhammer" userId="0e71f22d-ee3e-49c0-82ff-dbc290af8082" providerId="ADAL" clId="{35DB26B1-920A-4FA7-AE5B-17ACDB6264A4}" dt="2022-09-29T22:48:13.448" v="40" actId="1076"/>
          <ac:spMkLst>
            <pc:docMk/>
            <pc:sldMk cId="4069668031" sldId="257"/>
            <ac:spMk id="3" creationId="{BADAA4CC-3C74-43CC-B281-1107AAF576E7}"/>
          </ac:spMkLst>
        </pc:spChg>
        <pc:spChg chg="mod">
          <ac:chgData name="Steve Shellhammer" userId="0e71f22d-ee3e-49c0-82ff-dbc290af8082" providerId="ADAL" clId="{35DB26B1-920A-4FA7-AE5B-17ACDB6264A4}" dt="2022-09-29T22:48:38.797" v="47" actId="1035"/>
          <ac:spMkLst>
            <pc:docMk/>
            <pc:sldMk cId="4069668031" sldId="257"/>
            <ac:spMk id="9" creationId="{3BBF936F-D4EF-ADEC-5252-A5DF692E78B0}"/>
          </ac:spMkLst>
        </pc:spChg>
        <pc:spChg chg="mod">
          <ac:chgData name="Steve Shellhammer" userId="0e71f22d-ee3e-49c0-82ff-dbc290af8082" providerId="ADAL" clId="{35DB26B1-920A-4FA7-AE5B-17ACDB6264A4}" dt="2022-09-29T22:48:38.797" v="47" actId="1035"/>
          <ac:spMkLst>
            <pc:docMk/>
            <pc:sldMk cId="4069668031" sldId="257"/>
            <ac:spMk id="10" creationId="{EA5B57CB-8B6A-93E7-EA3C-B245B01FC725}"/>
          </ac:spMkLst>
        </pc:spChg>
        <pc:spChg chg="mod">
          <ac:chgData name="Steve Shellhammer" userId="0e71f22d-ee3e-49c0-82ff-dbc290af8082" providerId="ADAL" clId="{35DB26B1-920A-4FA7-AE5B-17ACDB6264A4}" dt="2022-09-29T22:48:38.797" v="47" actId="1035"/>
          <ac:spMkLst>
            <pc:docMk/>
            <pc:sldMk cId="4069668031" sldId="257"/>
            <ac:spMk id="12" creationId="{F69436C7-4860-2B7C-EEC0-B02E639F40DF}"/>
          </ac:spMkLst>
        </pc:spChg>
        <pc:spChg chg="mod">
          <ac:chgData name="Steve Shellhammer" userId="0e71f22d-ee3e-49c0-82ff-dbc290af8082" providerId="ADAL" clId="{35DB26B1-920A-4FA7-AE5B-17ACDB6264A4}" dt="2022-09-29T22:48:38.797" v="47" actId="1035"/>
          <ac:spMkLst>
            <pc:docMk/>
            <pc:sldMk cId="4069668031" sldId="257"/>
            <ac:spMk id="13" creationId="{936F1E25-A559-DEB1-A88D-3BA1FE271D31}"/>
          </ac:spMkLst>
        </pc:spChg>
        <pc:spChg chg="mod">
          <ac:chgData name="Steve Shellhammer" userId="0e71f22d-ee3e-49c0-82ff-dbc290af8082" providerId="ADAL" clId="{35DB26B1-920A-4FA7-AE5B-17ACDB6264A4}" dt="2022-09-29T22:48:38.797" v="47" actId="1035"/>
          <ac:spMkLst>
            <pc:docMk/>
            <pc:sldMk cId="4069668031" sldId="257"/>
            <ac:spMk id="14" creationId="{E768D8B8-0FCA-00F4-EBFC-0AC2B640D237}"/>
          </ac:spMkLst>
        </pc:spChg>
        <pc:spChg chg="mod">
          <ac:chgData name="Steve Shellhammer" userId="0e71f22d-ee3e-49c0-82ff-dbc290af8082" providerId="ADAL" clId="{35DB26B1-920A-4FA7-AE5B-17ACDB6264A4}" dt="2022-09-29T22:48:38.797" v="47" actId="1035"/>
          <ac:spMkLst>
            <pc:docMk/>
            <pc:sldMk cId="4069668031" sldId="257"/>
            <ac:spMk id="15" creationId="{09BCE887-EC90-B8B3-D433-16F8E62A08D9}"/>
          </ac:spMkLst>
        </pc:spChg>
        <pc:spChg chg="mod">
          <ac:chgData name="Steve Shellhammer" userId="0e71f22d-ee3e-49c0-82ff-dbc290af8082" providerId="ADAL" clId="{35DB26B1-920A-4FA7-AE5B-17ACDB6264A4}" dt="2022-09-29T22:48:38.797" v="47" actId="1035"/>
          <ac:spMkLst>
            <pc:docMk/>
            <pc:sldMk cId="4069668031" sldId="257"/>
            <ac:spMk id="16" creationId="{29A00273-FA45-7C4B-CF2B-E95911243E82}"/>
          </ac:spMkLst>
        </pc:spChg>
        <pc:spChg chg="add mod">
          <ac:chgData name="Steve Shellhammer" userId="0e71f22d-ee3e-49c0-82ff-dbc290af8082" providerId="ADAL" clId="{35DB26B1-920A-4FA7-AE5B-17ACDB6264A4}" dt="2022-09-29T22:48:38.797" v="47" actId="1035"/>
          <ac:spMkLst>
            <pc:docMk/>
            <pc:sldMk cId="4069668031" sldId="257"/>
            <ac:spMk id="17" creationId="{992DFADA-F1D5-CCA2-05C1-26A1D11D1A23}"/>
          </ac:spMkLst>
        </pc:spChg>
        <pc:spChg chg="add mod">
          <ac:chgData name="Steve Shellhammer" userId="0e71f22d-ee3e-49c0-82ff-dbc290af8082" providerId="ADAL" clId="{35DB26B1-920A-4FA7-AE5B-17ACDB6264A4}" dt="2022-09-29T22:48:42.978" v="48" actId="1076"/>
          <ac:spMkLst>
            <pc:docMk/>
            <pc:sldMk cId="4069668031" sldId="257"/>
            <ac:spMk id="18" creationId="{DF3ECFEE-53BB-5B33-2980-E813D63B8BF3}"/>
          </ac:spMkLst>
        </pc:spChg>
        <pc:grpChg chg="add mod">
          <ac:chgData name="Steve Shellhammer" userId="0e71f22d-ee3e-49c0-82ff-dbc290af8082" providerId="ADAL" clId="{35DB26B1-920A-4FA7-AE5B-17ACDB6264A4}" dt="2022-09-29T22:48:38.797" v="47" actId="1035"/>
          <ac:grpSpMkLst>
            <pc:docMk/>
            <pc:sldMk cId="4069668031" sldId="257"/>
            <ac:grpSpMk id="7" creationId="{984BCB02-F3CE-D09C-1413-F302C66E4DCC}"/>
          </ac:grpSpMkLst>
        </pc:grpChg>
        <pc:cxnChg chg="mod">
          <ac:chgData name="Steve Shellhammer" userId="0e71f22d-ee3e-49c0-82ff-dbc290af8082" providerId="ADAL" clId="{35DB26B1-920A-4FA7-AE5B-17ACDB6264A4}" dt="2022-09-29T22:48:38.797" v="47" actId="1035"/>
          <ac:cxnSpMkLst>
            <pc:docMk/>
            <pc:sldMk cId="4069668031" sldId="257"/>
            <ac:cxnSpMk id="8" creationId="{3B73A3CA-8304-A763-A213-B3343E3B485E}"/>
          </ac:cxnSpMkLst>
        </pc:cxnChg>
        <pc:cxnChg chg="mod">
          <ac:chgData name="Steve Shellhammer" userId="0e71f22d-ee3e-49c0-82ff-dbc290af8082" providerId="ADAL" clId="{35DB26B1-920A-4FA7-AE5B-17ACDB6264A4}" dt="2022-09-29T22:48:38.797" v="47" actId="1035"/>
          <ac:cxnSpMkLst>
            <pc:docMk/>
            <pc:sldMk cId="4069668031" sldId="257"/>
            <ac:cxnSpMk id="11" creationId="{4F54E8A2-36BC-4072-F479-1FD3F83ADFEE}"/>
          </ac:cxnSpMkLst>
        </pc:cxnChg>
      </pc:sldChg>
      <pc:sldChg chg="addSp delSp modSp add mod">
        <pc:chgData name="Steve Shellhammer" userId="0e71f22d-ee3e-49c0-82ff-dbc290af8082" providerId="ADAL" clId="{35DB26B1-920A-4FA7-AE5B-17ACDB6264A4}" dt="2022-09-30T20:17:56.066" v="258" actId="1076"/>
        <pc:sldMkLst>
          <pc:docMk/>
          <pc:sldMk cId="784949654" sldId="259"/>
        </pc:sldMkLst>
        <pc:spChg chg="mod">
          <ac:chgData name="Steve Shellhammer" userId="0e71f22d-ee3e-49c0-82ff-dbc290af8082" providerId="ADAL" clId="{35DB26B1-920A-4FA7-AE5B-17ACDB6264A4}" dt="2022-09-30T20:11:21.077" v="245" actId="14100"/>
          <ac:spMkLst>
            <pc:docMk/>
            <pc:sldMk cId="784949654" sldId="259"/>
            <ac:spMk id="2" creationId="{B463F98D-9F83-4356-A22A-8E65C2D1D4C3}"/>
          </ac:spMkLst>
        </pc:spChg>
        <pc:spChg chg="mod">
          <ac:chgData name="Steve Shellhammer" userId="0e71f22d-ee3e-49c0-82ff-dbc290af8082" providerId="ADAL" clId="{35DB26B1-920A-4FA7-AE5B-17ACDB6264A4}" dt="2022-09-30T20:11:28.366" v="248" actId="14100"/>
          <ac:spMkLst>
            <pc:docMk/>
            <pc:sldMk cId="784949654" sldId="259"/>
            <ac:spMk id="3" creationId="{BADAA4CC-3C74-43CC-B281-1107AAF576E7}"/>
          </ac:spMkLst>
        </pc:spChg>
        <pc:spChg chg="del">
          <ac:chgData name="Steve Shellhammer" userId="0e71f22d-ee3e-49c0-82ff-dbc290af8082" providerId="ADAL" clId="{35DB26B1-920A-4FA7-AE5B-17ACDB6264A4}" dt="2022-09-29T22:49:10.830" v="59" actId="478"/>
          <ac:spMkLst>
            <pc:docMk/>
            <pc:sldMk cId="784949654" sldId="259"/>
            <ac:spMk id="17" creationId="{992DFADA-F1D5-CCA2-05C1-26A1D11D1A23}"/>
          </ac:spMkLst>
        </pc:spChg>
        <pc:spChg chg="del">
          <ac:chgData name="Steve Shellhammer" userId="0e71f22d-ee3e-49c0-82ff-dbc290af8082" providerId="ADAL" clId="{35DB26B1-920A-4FA7-AE5B-17ACDB6264A4}" dt="2022-09-29T22:49:08.202" v="58" actId="478"/>
          <ac:spMkLst>
            <pc:docMk/>
            <pc:sldMk cId="784949654" sldId="259"/>
            <ac:spMk id="18" creationId="{DF3ECFEE-53BB-5B33-2980-E813D63B8BF3}"/>
          </ac:spMkLst>
        </pc:spChg>
        <pc:grpChg chg="del">
          <ac:chgData name="Steve Shellhammer" userId="0e71f22d-ee3e-49c0-82ff-dbc290af8082" providerId="ADAL" clId="{35DB26B1-920A-4FA7-AE5B-17ACDB6264A4}" dt="2022-09-29T22:49:10.830" v="59" actId="478"/>
          <ac:grpSpMkLst>
            <pc:docMk/>
            <pc:sldMk cId="784949654" sldId="259"/>
            <ac:grpSpMk id="7" creationId="{984BCB02-F3CE-D09C-1413-F302C66E4DCC}"/>
          </ac:grpSpMkLst>
        </pc:grpChg>
        <pc:graphicFrameChg chg="add mod modGraphic">
          <ac:chgData name="Steve Shellhammer" userId="0e71f22d-ee3e-49c0-82ff-dbc290af8082" providerId="ADAL" clId="{35DB26B1-920A-4FA7-AE5B-17ACDB6264A4}" dt="2022-09-30T20:17:53.271" v="257" actId="1076"/>
          <ac:graphicFrameMkLst>
            <pc:docMk/>
            <pc:sldMk cId="784949654" sldId="259"/>
            <ac:graphicFrameMk id="7" creationId="{97BDE568-D172-5B73-EF97-F6B870B41886}"/>
          </ac:graphicFrameMkLst>
        </pc:graphicFrameChg>
        <pc:graphicFrameChg chg="add mod modGraphic">
          <ac:chgData name="Steve Shellhammer" userId="0e71f22d-ee3e-49c0-82ff-dbc290af8082" providerId="ADAL" clId="{35DB26B1-920A-4FA7-AE5B-17ACDB6264A4}" dt="2022-09-30T20:17:56.066" v="258" actId="1076"/>
          <ac:graphicFrameMkLst>
            <pc:docMk/>
            <pc:sldMk cId="784949654" sldId="259"/>
            <ac:graphicFrameMk id="8" creationId="{2BD18C8D-BF8F-FD68-7FBB-7A9DBF29B164}"/>
          </ac:graphicFrameMkLst>
        </pc:graphicFrameChg>
        <pc:graphicFrameChg chg="add mod modGraphic">
          <ac:chgData name="Steve Shellhammer" userId="0e71f22d-ee3e-49c0-82ff-dbc290af8082" providerId="ADAL" clId="{35DB26B1-920A-4FA7-AE5B-17ACDB6264A4}" dt="2022-09-30T20:17:17.575" v="252" actId="14100"/>
          <ac:graphicFrameMkLst>
            <pc:docMk/>
            <pc:sldMk cId="784949654" sldId="259"/>
            <ac:graphicFrameMk id="9" creationId="{5B32AC46-AEF5-F231-56D5-0DBB03CA532D}"/>
          </ac:graphicFrameMkLst>
        </pc:graphicFrameChg>
      </pc:sldChg>
      <pc:sldChg chg="modSp new mod">
        <pc:chgData name="Steve Shellhammer" userId="0e71f22d-ee3e-49c0-82ff-dbc290af8082" providerId="ADAL" clId="{35DB26B1-920A-4FA7-AE5B-17ACDB6264A4}" dt="2022-09-30T20:11:09.616" v="243" actId="313"/>
        <pc:sldMkLst>
          <pc:docMk/>
          <pc:sldMk cId="3964755626" sldId="260"/>
        </pc:sldMkLst>
        <pc:spChg chg="mod">
          <ac:chgData name="Steve Shellhammer" userId="0e71f22d-ee3e-49c0-82ff-dbc290af8082" providerId="ADAL" clId="{35DB26B1-920A-4FA7-AE5B-17ACDB6264A4}" dt="2022-09-30T20:10:32.210" v="236" actId="20577"/>
          <ac:spMkLst>
            <pc:docMk/>
            <pc:sldMk cId="3964755626" sldId="260"/>
            <ac:spMk id="2" creationId="{FD44EC5B-9B56-383C-BC69-1A8BB6E7BE3F}"/>
          </ac:spMkLst>
        </pc:spChg>
        <pc:spChg chg="mod">
          <ac:chgData name="Steve Shellhammer" userId="0e71f22d-ee3e-49c0-82ff-dbc290af8082" providerId="ADAL" clId="{35DB26B1-920A-4FA7-AE5B-17ACDB6264A4}" dt="2022-09-30T20:11:09.616" v="243" actId="313"/>
          <ac:spMkLst>
            <pc:docMk/>
            <pc:sldMk cId="3964755626" sldId="260"/>
            <ac:spMk id="3" creationId="{27AB3DCA-E5BB-7871-7460-074A92A38177}"/>
          </ac:spMkLst>
        </pc:spChg>
      </pc:sldChg>
      <pc:sldChg chg="modSp new mod">
        <pc:chgData name="Steve Shellhammer" userId="0e71f22d-ee3e-49c0-82ff-dbc290af8082" providerId="ADAL" clId="{35DB26B1-920A-4FA7-AE5B-17ACDB6264A4}" dt="2022-09-30T20:22:45.315" v="831" actId="20577"/>
        <pc:sldMkLst>
          <pc:docMk/>
          <pc:sldMk cId="204394396" sldId="261"/>
        </pc:sldMkLst>
        <pc:spChg chg="mod">
          <ac:chgData name="Steve Shellhammer" userId="0e71f22d-ee3e-49c0-82ff-dbc290af8082" providerId="ADAL" clId="{35DB26B1-920A-4FA7-AE5B-17ACDB6264A4}" dt="2022-09-30T20:18:20.621" v="287" actId="20577"/>
          <ac:spMkLst>
            <pc:docMk/>
            <pc:sldMk cId="204394396" sldId="261"/>
            <ac:spMk id="2" creationId="{46643FF9-CB9C-FD92-E8AC-26489C04ABB2}"/>
          </ac:spMkLst>
        </pc:spChg>
        <pc:spChg chg="mod">
          <ac:chgData name="Steve Shellhammer" userId="0e71f22d-ee3e-49c0-82ff-dbc290af8082" providerId="ADAL" clId="{35DB26B1-920A-4FA7-AE5B-17ACDB6264A4}" dt="2022-09-30T20:22:45.315" v="831" actId="20577"/>
          <ac:spMkLst>
            <pc:docMk/>
            <pc:sldMk cId="204394396" sldId="261"/>
            <ac:spMk id="3" creationId="{1C691A2D-1C6D-AD14-6584-8CE891B9AFFA}"/>
          </ac:spMkLst>
        </pc:spChg>
      </pc:sldChg>
      <pc:sldChg chg="addSp delSp modSp new mod">
        <pc:chgData name="Steve Shellhammer" userId="0e71f22d-ee3e-49c0-82ff-dbc290af8082" providerId="ADAL" clId="{35DB26B1-920A-4FA7-AE5B-17ACDB6264A4}" dt="2022-09-30T20:32:49.328" v="1159" actId="1037"/>
        <pc:sldMkLst>
          <pc:docMk/>
          <pc:sldMk cId="3515518401" sldId="262"/>
        </pc:sldMkLst>
        <pc:spChg chg="mod">
          <ac:chgData name="Steve Shellhammer" userId="0e71f22d-ee3e-49c0-82ff-dbc290af8082" providerId="ADAL" clId="{35DB26B1-920A-4FA7-AE5B-17ACDB6264A4}" dt="2022-09-30T20:24:06.938" v="899" actId="20577"/>
          <ac:spMkLst>
            <pc:docMk/>
            <pc:sldMk cId="3515518401" sldId="262"/>
            <ac:spMk id="2" creationId="{2EF68B25-9815-BF68-B06F-4EDD2A295867}"/>
          </ac:spMkLst>
        </pc:spChg>
        <pc:spChg chg="mod">
          <ac:chgData name="Steve Shellhammer" userId="0e71f22d-ee3e-49c0-82ff-dbc290af8082" providerId="ADAL" clId="{35DB26B1-920A-4FA7-AE5B-17ACDB6264A4}" dt="2022-09-30T20:32:46.096" v="1157" actId="1076"/>
          <ac:spMkLst>
            <pc:docMk/>
            <pc:sldMk cId="3515518401" sldId="262"/>
            <ac:spMk id="3" creationId="{1DEAAFFA-12EE-02BD-91A0-8B49101FA2B0}"/>
          </ac:spMkLst>
        </pc:spChg>
        <pc:spChg chg="add mod">
          <ac:chgData name="Steve Shellhammer" userId="0e71f22d-ee3e-49c0-82ff-dbc290af8082" providerId="ADAL" clId="{35DB26B1-920A-4FA7-AE5B-17ACDB6264A4}" dt="2022-09-30T20:28:24.225" v="1038" actId="164"/>
          <ac:spMkLst>
            <pc:docMk/>
            <pc:sldMk cId="3515518401" sldId="262"/>
            <ac:spMk id="11" creationId="{49472CE7-D494-0522-7C3E-D73185AA5A2A}"/>
          </ac:spMkLst>
        </pc:spChg>
        <pc:spChg chg="add mod">
          <ac:chgData name="Steve Shellhammer" userId="0e71f22d-ee3e-49c0-82ff-dbc290af8082" providerId="ADAL" clId="{35DB26B1-920A-4FA7-AE5B-17ACDB6264A4}" dt="2022-09-30T20:28:24.225" v="1038" actId="164"/>
          <ac:spMkLst>
            <pc:docMk/>
            <pc:sldMk cId="3515518401" sldId="262"/>
            <ac:spMk id="12" creationId="{40D2758B-9577-101E-8095-66512E793029}"/>
          </ac:spMkLst>
        </pc:spChg>
        <pc:spChg chg="add mod">
          <ac:chgData name="Steve Shellhammer" userId="0e71f22d-ee3e-49c0-82ff-dbc290af8082" providerId="ADAL" clId="{35DB26B1-920A-4FA7-AE5B-17ACDB6264A4}" dt="2022-09-30T20:28:24.225" v="1038" actId="164"/>
          <ac:spMkLst>
            <pc:docMk/>
            <pc:sldMk cId="3515518401" sldId="262"/>
            <ac:spMk id="13" creationId="{40D4B1C3-B2B2-AD6B-9785-6E3BAF3BBA7D}"/>
          </ac:spMkLst>
        </pc:spChg>
        <pc:spChg chg="add mod">
          <ac:chgData name="Steve Shellhammer" userId="0e71f22d-ee3e-49c0-82ff-dbc290af8082" providerId="ADAL" clId="{35DB26B1-920A-4FA7-AE5B-17ACDB6264A4}" dt="2022-09-30T20:28:24.225" v="1038" actId="164"/>
          <ac:spMkLst>
            <pc:docMk/>
            <pc:sldMk cId="3515518401" sldId="262"/>
            <ac:spMk id="14" creationId="{59AD4CB1-7351-C92E-93B7-B71619BB80EC}"/>
          </ac:spMkLst>
        </pc:spChg>
        <pc:spChg chg="add mod">
          <ac:chgData name="Steve Shellhammer" userId="0e71f22d-ee3e-49c0-82ff-dbc290af8082" providerId="ADAL" clId="{35DB26B1-920A-4FA7-AE5B-17ACDB6264A4}" dt="2022-09-30T20:32:28.137" v="1156" actId="255"/>
          <ac:spMkLst>
            <pc:docMk/>
            <pc:sldMk cId="3515518401" sldId="262"/>
            <ac:spMk id="27" creationId="{19802ABF-30B4-AE9B-4B71-38A0CFA3ED02}"/>
          </ac:spMkLst>
        </pc:spChg>
        <pc:grpChg chg="add mod">
          <ac:chgData name="Steve Shellhammer" userId="0e71f22d-ee3e-49c0-82ff-dbc290af8082" providerId="ADAL" clId="{35DB26B1-920A-4FA7-AE5B-17ACDB6264A4}" dt="2022-09-30T20:28:24.225" v="1038" actId="164"/>
          <ac:grpSpMkLst>
            <pc:docMk/>
            <pc:sldMk cId="3515518401" sldId="262"/>
            <ac:grpSpMk id="10" creationId="{76E50D29-891E-D2CB-522E-AFC73904ADC0}"/>
          </ac:grpSpMkLst>
        </pc:grpChg>
        <pc:grpChg chg="add mod">
          <ac:chgData name="Steve Shellhammer" userId="0e71f22d-ee3e-49c0-82ff-dbc290af8082" providerId="ADAL" clId="{35DB26B1-920A-4FA7-AE5B-17ACDB6264A4}" dt="2022-09-30T20:30:47.433" v="1060" actId="164"/>
          <ac:grpSpMkLst>
            <pc:docMk/>
            <pc:sldMk cId="3515518401" sldId="262"/>
            <ac:grpSpMk id="15" creationId="{4142A24B-3EB6-0DB6-9D91-AE9748434A97}"/>
          </ac:grpSpMkLst>
        </pc:grpChg>
        <pc:grpChg chg="add mod">
          <ac:chgData name="Steve Shellhammer" userId="0e71f22d-ee3e-49c0-82ff-dbc290af8082" providerId="ADAL" clId="{35DB26B1-920A-4FA7-AE5B-17ACDB6264A4}" dt="2022-09-30T20:32:49.328" v="1159" actId="1037"/>
          <ac:grpSpMkLst>
            <pc:docMk/>
            <pc:sldMk cId="3515518401" sldId="262"/>
            <ac:grpSpMk id="26" creationId="{C212C2CB-C40B-8459-33BD-2F27B8D30892}"/>
          </ac:grpSpMkLst>
        </pc:grpChg>
        <pc:picChg chg="add del mod">
          <ac:chgData name="Steve Shellhammer" userId="0e71f22d-ee3e-49c0-82ff-dbc290af8082" providerId="ADAL" clId="{35DB26B1-920A-4FA7-AE5B-17ACDB6264A4}" dt="2022-09-30T20:23:39.127" v="893"/>
          <ac:picMkLst>
            <pc:docMk/>
            <pc:sldMk cId="3515518401" sldId="262"/>
            <ac:picMk id="7" creationId="{36EA6D93-47F2-FE2B-8E87-E26527F116B5}"/>
          </ac:picMkLst>
        </pc:picChg>
        <pc:picChg chg="add mod">
          <ac:chgData name="Steve Shellhammer" userId="0e71f22d-ee3e-49c0-82ff-dbc290af8082" providerId="ADAL" clId="{35DB26B1-920A-4FA7-AE5B-17ACDB6264A4}" dt="2022-09-30T20:25:53.085" v="1019" actId="164"/>
          <ac:picMkLst>
            <pc:docMk/>
            <pc:sldMk cId="3515518401" sldId="262"/>
            <ac:picMk id="8" creationId="{6E3BA253-4459-7A92-D6E9-B6A780BB035D}"/>
          </ac:picMkLst>
        </pc:picChg>
        <pc:picChg chg="add mod">
          <ac:chgData name="Steve Shellhammer" userId="0e71f22d-ee3e-49c0-82ff-dbc290af8082" providerId="ADAL" clId="{35DB26B1-920A-4FA7-AE5B-17ACDB6264A4}" dt="2022-09-30T20:25:53.085" v="1019" actId="164"/>
          <ac:picMkLst>
            <pc:docMk/>
            <pc:sldMk cId="3515518401" sldId="262"/>
            <ac:picMk id="9" creationId="{8B21A22F-CDA5-C1F5-C395-2855658767FF}"/>
          </ac:picMkLst>
        </pc:picChg>
        <pc:cxnChg chg="add mod">
          <ac:chgData name="Steve Shellhammer" userId="0e71f22d-ee3e-49c0-82ff-dbc290af8082" providerId="ADAL" clId="{35DB26B1-920A-4FA7-AE5B-17ACDB6264A4}" dt="2022-09-30T20:30:47.433" v="1060" actId="164"/>
          <ac:cxnSpMkLst>
            <pc:docMk/>
            <pc:sldMk cId="3515518401" sldId="262"/>
            <ac:cxnSpMk id="17" creationId="{854741CF-626D-9A4B-A200-9B80E40103D6}"/>
          </ac:cxnSpMkLst>
        </pc:cxnChg>
        <pc:cxnChg chg="add mod">
          <ac:chgData name="Steve Shellhammer" userId="0e71f22d-ee3e-49c0-82ff-dbc290af8082" providerId="ADAL" clId="{35DB26B1-920A-4FA7-AE5B-17ACDB6264A4}" dt="2022-09-30T20:30:47.433" v="1060" actId="164"/>
          <ac:cxnSpMkLst>
            <pc:docMk/>
            <pc:sldMk cId="3515518401" sldId="262"/>
            <ac:cxnSpMk id="20" creationId="{1F0242DF-5AE9-59CF-15B4-C80E3559DFAE}"/>
          </ac:cxnSpMkLst>
        </pc:cxnChg>
        <pc:cxnChg chg="add mod">
          <ac:chgData name="Steve Shellhammer" userId="0e71f22d-ee3e-49c0-82ff-dbc290af8082" providerId="ADAL" clId="{35DB26B1-920A-4FA7-AE5B-17ACDB6264A4}" dt="2022-09-30T20:30:47.433" v="1060" actId="164"/>
          <ac:cxnSpMkLst>
            <pc:docMk/>
            <pc:sldMk cId="3515518401" sldId="262"/>
            <ac:cxnSpMk id="22" creationId="{0048EEA6-24F4-427B-49A1-243C44AC5E45}"/>
          </ac:cxnSpMkLst>
        </pc:cxnChg>
        <pc:cxnChg chg="add mod">
          <ac:chgData name="Steve Shellhammer" userId="0e71f22d-ee3e-49c0-82ff-dbc290af8082" providerId="ADAL" clId="{35DB26B1-920A-4FA7-AE5B-17ACDB6264A4}" dt="2022-09-30T20:30:47.433" v="1060" actId="164"/>
          <ac:cxnSpMkLst>
            <pc:docMk/>
            <pc:sldMk cId="3515518401" sldId="262"/>
            <ac:cxnSpMk id="24" creationId="{0205434C-71F1-F4A2-D06A-980FA09488B4}"/>
          </ac:cxnSpMkLst>
        </pc:cxnChg>
      </pc:sldChg>
      <pc:sldChg chg="modSp new del mod">
        <pc:chgData name="Steve Shellhammer" userId="0e71f22d-ee3e-49c0-82ff-dbc290af8082" providerId="ADAL" clId="{35DB26B1-920A-4FA7-AE5B-17ACDB6264A4}" dt="2022-09-30T20:32:04.186" v="1151" actId="47"/>
        <pc:sldMkLst>
          <pc:docMk/>
          <pc:sldMk cId="1093359391" sldId="263"/>
        </pc:sldMkLst>
        <pc:spChg chg="mod">
          <ac:chgData name="Steve Shellhammer" userId="0e71f22d-ee3e-49c0-82ff-dbc290af8082" providerId="ADAL" clId="{35DB26B1-920A-4FA7-AE5B-17ACDB6264A4}" dt="2022-09-30T20:31:26.825" v="1129" actId="14100"/>
          <ac:spMkLst>
            <pc:docMk/>
            <pc:sldMk cId="1093359391" sldId="263"/>
            <ac:spMk id="3" creationId="{D42FDA43-4A0A-22AF-2117-6EE1CF1AFAF0}"/>
          </ac:spMkLst>
        </pc:spChg>
      </pc:sldChg>
      <pc:sldChg chg="modSp new mod">
        <pc:chgData name="Steve Shellhammer" userId="0e71f22d-ee3e-49c0-82ff-dbc290af8082" providerId="ADAL" clId="{35DB26B1-920A-4FA7-AE5B-17ACDB6264A4}" dt="2022-09-30T20:34:47.424" v="1460" actId="20577"/>
        <pc:sldMkLst>
          <pc:docMk/>
          <pc:sldMk cId="1621048108" sldId="263"/>
        </pc:sldMkLst>
        <pc:spChg chg="mod">
          <ac:chgData name="Steve Shellhammer" userId="0e71f22d-ee3e-49c0-82ff-dbc290af8082" providerId="ADAL" clId="{35DB26B1-920A-4FA7-AE5B-17ACDB6264A4}" dt="2022-09-30T20:33:09.375" v="1167" actId="20577"/>
          <ac:spMkLst>
            <pc:docMk/>
            <pc:sldMk cId="1621048108" sldId="263"/>
            <ac:spMk id="2" creationId="{6BB311D3-321D-6559-2E41-3EEE3C1A70AC}"/>
          </ac:spMkLst>
        </pc:spChg>
        <pc:spChg chg="mod">
          <ac:chgData name="Steve Shellhammer" userId="0e71f22d-ee3e-49c0-82ff-dbc290af8082" providerId="ADAL" clId="{35DB26B1-920A-4FA7-AE5B-17ACDB6264A4}" dt="2022-09-30T20:34:47.424" v="1460" actId="20577"/>
          <ac:spMkLst>
            <pc:docMk/>
            <pc:sldMk cId="1621048108" sldId="263"/>
            <ac:spMk id="3" creationId="{54067F69-9EC9-399C-58DC-F76A3DAAC08A}"/>
          </ac:spMkLst>
        </pc:spChg>
      </pc:sldChg>
      <pc:sldChg chg="addSp modSp new mod">
        <pc:chgData name="Steve Shellhammer" userId="0e71f22d-ee3e-49c0-82ff-dbc290af8082" providerId="ADAL" clId="{35DB26B1-920A-4FA7-AE5B-17ACDB6264A4}" dt="2022-10-03T22:45:05.500" v="2081" actId="1076"/>
        <pc:sldMkLst>
          <pc:docMk/>
          <pc:sldMk cId="3307144013" sldId="264"/>
        </pc:sldMkLst>
        <pc:spChg chg="mod">
          <ac:chgData name="Steve Shellhammer" userId="0e71f22d-ee3e-49c0-82ff-dbc290af8082" providerId="ADAL" clId="{35DB26B1-920A-4FA7-AE5B-17ACDB6264A4}" dt="2022-10-03T22:42:53.457" v="1915" actId="14100"/>
          <ac:spMkLst>
            <pc:docMk/>
            <pc:sldMk cId="3307144013" sldId="264"/>
            <ac:spMk id="2" creationId="{690470AF-0858-DA40-CC69-0FCCA51C677D}"/>
          </ac:spMkLst>
        </pc:spChg>
        <pc:spChg chg="mod">
          <ac:chgData name="Steve Shellhammer" userId="0e71f22d-ee3e-49c0-82ff-dbc290af8082" providerId="ADAL" clId="{35DB26B1-920A-4FA7-AE5B-17ACDB6264A4}" dt="2022-10-03T22:42:50.512" v="1914" actId="1076"/>
          <ac:spMkLst>
            <pc:docMk/>
            <pc:sldMk cId="3307144013" sldId="264"/>
            <ac:spMk id="3" creationId="{AABF5EC9-0999-4195-9D45-455CC80681C7}"/>
          </ac:spMkLst>
        </pc:spChg>
        <pc:graphicFrameChg chg="add mod modGraphic">
          <ac:chgData name="Steve Shellhammer" userId="0e71f22d-ee3e-49c0-82ff-dbc290af8082" providerId="ADAL" clId="{35DB26B1-920A-4FA7-AE5B-17ACDB6264A4}" dt="2022-10-03T22:45:05.500" v="2081" actId="1076"/>
          <ac:graphicFrameMkLst>
            <pc:docMk/>
            <pc:sldMk cId="3307144013" sldId="264"/>
            <ac:graphicFrameMk id="7" creationId="{852F2CCA-BFB3-325B-EEEF-CA50865384EF}"/>
          </ac:graphicFrameMkLst>
        </pc:graphicFrameChg>
      </pc:sldChg>
      <pc:sldChg chg="addSp delSp modSp new del mod">
        <pc:chgData name="Steve Shellhammer" userId="0e71f22d-ee3e-49c0-82ff-dbc290af8082" providerId="ADAL" clId="{35DB26B1-920A-4FA7-AE5B-17ACDB6264A4}" dt="2022-10-03T22:45:10.093" v="2082" actId="47"/>
        <pc:sldMkLst>
          <pc:docMk/>
          <pc:sldMk cId="788680959" sldId="265"/>
        </pc:sldMkLst>
        <pc:spChg chg="del">
          <ac:chgData name="Steve Shellhammer" userId="0e71f22d-ee3e-49c0-82ff-dbc290af8082" providerId="ADAL" clId="{35DB26B1-920A-4FA7-AE5B-17ACDB6264A4}" dt="2022-10-03T22:43:14.941" v="1917" actId="3680"/>
          <ac:spMkLst>
            <pc:docMk/>
            <pc:sldMk cId="788680959" sldId="265"/>
            <ac:spMk id="3" creationId="{C9B1483E-B592-147E-FCC5-22EEA1D7484E}"/>
          </ac:spMkLst>
        </pc:spChg>
        <pc:graphicFrameChg chg="add mod ord modGraphic">
          <ac:chgData name="Steve Shellhammer" userId="0e71f22d-ee3e-49c0-82ff-dbc290af8082" providerId="ADAL" clId="{35DB26B1-920A-4FA7-AE5B-17ACDB6264A4}" dt="2022-10-03T22:44:41.328" v="2077" actId="20577"/>
          <ac:graphicFrameMkLst>
            <pc:docMk/>
            <pc:sldMk cId="788680959" sldId="265"/>
            <ac:graphicFrameMk id="7" creationId="{EB8F47DE-8F48-D955-342F-37A2DF3F6CD6}"/>
          </ac:graphicFrameMkLst>
        </pc:graphicFrameChg>
      </pc:sldChg>
    </pc:docChg>
  </pc:docChgLst>
  <pc:docChgLst>
    <pc:chgData name="Steve Shellhammer" userId="0e71f22d-ee3e-49c0-82ff-dbc290af8082" providerId="ADAL" clId="{7FD98EB4-0735-4A71-B6D4-8697D04C3E05}"/>
    <pc:docChg chg="undo custSel addSld delSld modSld">
      <pc:chgData name="Steve Shellhammer" userId="0e71f22d-ee3e-49c0-82ff-dbc290af8082" providerId="ADAL" clId="{7FD98EB4-0735-4A71-B6D4-8697D04C3E05}" dt="2021-06-22T23:08:55.401" v="4693" actId="20577"/>
      <pc:docMkLst>
        <pc:docMk/>
      </pc:docMkLst>
      <pc:sldChg chg="modSp mod">
        <pc:chgData name="Steve Shellhammer" userId="0e71f22d-ee3e-49c0-82ff-dbc290af8082" providerId="ADAL" clId="{7FD98EB4-0735-4A71-B6D4-8697D04C3E05}" dt="2021-06-21T20:14:09.633" v="77"/>
        <pc:sldMkLst>
          <pc:docMk/>
          <pc:sldMk cId="0" sldId="256"/>
        </pc:sldMkLst>
        <pc:spChg chg="mod">
          <ac:chgData name="Steve Shellhammer" userId="0e71f22d-ee3e-49c0-82ff-dbc290af8082" providerId="ADAL" clId="{7FD98EB4-0735-4A71-B6D4-8697D04C3E05}" dt="2021-06-21T20:11:35.542" v="54" actId="404"/>
          <ac:spMkLst>
            <pc:docMk/>
            <pc:sldMk cId="0" sldId="256"/>
            <ac:spMk id="3073" creationId="{00000000-0000-0000-0000-000000000000}"/>
          </ac:spMkLst>
        </pc:spChg>
        <pc:spChg chg="mod">
          <ac:chgData name="Steve Shellhammer" userId="0e71f22d-ee3e-49c0-82ff-dbc290af8082" providerId="ADAL" clId="{7FD98EB4-0735-4A71-B6D4-8697D04C3E05}" dt="2021-06-21T20:11:46.522" v="56" actId="20577"/>
          <ac:spMkLst>
            <pc:docMk/>
            <pc:sldMk cId="0" sldId="256"/>
            <ac:spMk id="3074" creationId="{00000000-0000-0000-0000-000000000000}"/>
          </ac:spMkLst>
        </pc:spChg>
        <pc:graphicFrameChg chg="mod modGraphic">
          <ac:chgData name="Steve Shellhammer" userId="0e71f22d-ee3e-49c0-82ff-dbc290af8082" providerId="ADAL" clId="{7FD98EB4-0735-4A71-B6D4-8697D04C3E05}" dt="2021-06-21T20:14:09.633" v="77"/>
          <ac:graphicFrameMkLst>
            <pc:docMk/>
            <pc:sldMk cId="0" sldId="256"/>
            <ac:graphicFrameMk id="10" creationId="{56BFF8FC-15E6-4208-9DB8-296FB6B5AC3E}"/>
          </ac:graphicFrameMkLst>
        </pc:graphicFrameChg>
      </pc:sldChg>
      <pc:sldChg chg="del">
        <pc:chgData name="Steve Shellhammer" userId="0e71f22d-ee3e-49c0-82ff-dbc290af8082" providerId="ADAL" clId="{7FD98EB4-0735-4A71-B6D4-8697D04C3E05}" dt="2021-06-21T20:14:47.073" v="89" actId="47"/>
        <pc:sldMkLst>
          <pc:docMk/>
          <pc:sldMk cId="892577509" sldId="495"/>
        </pc:sldMkLst>
      </pc:sldChg>
      <pc:sldChg chg="del">
        <pc:chgData name="Steve Shellhammer" userId="0e71f22d-ee3e-49c0-82ff-dbc290af8082" providerId="ADAL" clId="{7FD98EB4-0735-4A71-B6D4-8697D04C3E05}" dt="2021-06-21T20:14:47.073" v="89" actId="47"/>
        <pc:sldMkLst>
          <pc:docMk/>
          <pc:sldMk cId="1472924119" sldId="496"/>
        </pc:sldMkLst>
      </pc:sldChg>
      <pc:sldChg chg="del">
        <pc:chgData name="Steve Shellhammer" userId="0e71f22d-ee3e-49c0-82ff-dbc290af8082" providerId="ADAL" clId="{7FD98EB4-0735-4A71-B6D4-8697D04C3E05}" dt="2021-06-21T20:14:47.073" v="89" actId="47"/>
        <pc:sldMkLst>
          <pc:docMk/>
          <pc:sldMk cId="2963953603" sldId="497"/>
        </pc:sldMkLst>
      </pc:sldChg>
      <pc:sldChg chg="del">
        <pc:chgData name="Steve Shellhammer" userId="0e71f22d-ee3e-49c0-82ff-dbc290af8082" providerId="ADAL" clId="{7FD98EB4-0735-4A71-B6D4-8697D04C3E05}" dt="2021-06-21T20:14:47.073" v="89" actId="47"/>
        <pc:sldMkLst>
          <pc:docMk/>
          <pc:sldMk cId="700908960" sldId="498"/>
        </pc:sldMkLst>
      </pc:sldChg>
      <pc:sldChg chg="del">
        <pc:chgData name="Steve Shellhammer" userId="0e71f22d-ee3e-49c0-82ff-dbc290af8082" providerId="ADAL" clId="{7FD98EB4-0735-4A71-B6D4-8697D04C3E05}" dt="2021-06-21T20:14:47.073" v="89" actId="47"/>
        <pc:sldMkLst>
          <pc:docMk/>
          <pc:sldMk cId="333785664" sldId="499"/>
        </pc:sldMkLst>
      </pc:sldChg>
      <pc:sldChg chg="del">
        <pc:chgData name="Steve Shellhammer" userId="0e71f22d-ee3e-49c0-82ff-dbc290af8082" providerId="ADAL" clId="{7FD98EB4-0735-4A71-B6D4-8697D04C3E05}" dt="2021-06-21T20:14:47.073" v="89" actId="47"/>
        <pc:sldMkLst>
          <pc:docMk/>
          <pc:sldMk cId="4037900903" sldId="500"/>
        </pc:sldMkLst>
      </pc:sldChg>
      <pc:sldChg chg="del">
        <pc:chgData name="Steve Shellhammer" userId="0e71f22d-ee3e-49c0-82ff-dbc290af8082" providerId="ADAL" clId="{7FD98EB4-0735-4A71-B6D4-8697D04C3E05}" dt="2021-06-21T20:14:47.073" v="89" actId="47"/>
        <pc:sldMkLst>
          <pc:docMk/>
          <pc:sldMk cId="514910755" sldId="501"/>
        </pc:sldMkLst>
      </pc:sldChg>
      <pc:sldChg chg="del">
        <pc:chgData name="Steve Shellhammer" userId="0e71f22d-ee3e-49c0-82ff-dbc290af8082" providerId="ADAL" clId="{7FD98EB4-0735-4A71-B6D4-8697D04C3E05}" dt="2021-06-21T20:14:47.073" v="89" actId="47"/>
        <pc:sldMkLst>
          <pc:docMk/>
          <pc:sldMk cId="3594223674" sldId="502"/>
        </pc:sldMkLst>
      </pc:sldChg>
      <pc:sldChg chg="del">
        <pc:chgData name="Steve Shellhammer" userId="0e71f22d-ee3e-49c0-82ff-dbc290af8082" providerId="ADAL" clId="{7FD98EB4-0735-4A71-B6D4-8697D04C3E05}" dt="2021-06-21T20:14:47.073" v="89" actId="47"/>
        <pc:sldMkLst>
          <pc:docMk/>
          <pc:sldMk cId="3104585391" sldId="503"/>
        </pc:sldMkLst>
      </pc:sldChg>
      <pc:sldChg chg="del">
        <pc:chgData name="Steve Shellhammer" userId="0e71f22d-ee3e-49c0-82ff-dbc290af8082" providerId="ADAL" clId="{7FD98EB4-0735-4A71-B6D4-8697D04C3E05}" dt="2021-06-21T20:14:47.073" v="89" actId="47"/>
        <pc:sldMkLst>
          <pc:docMk/>
          <pc:sldMk cId="668802648" sldId="504"/>
        </pc:sldMkLst>
      </pc:sldChg>
      <pc:sldChg chg="del">
        <pc:chgData name="Steve Shellhammer" userId="0e71f22d-ee3e-49c0-82ff-dbc290af8082" providerId="ADAL" clId="{7FD98EB4-0735-4A71-B6D4-8697D04C3E05}" dt="2021-06-21T20:14:47.073" v="89" actId="47"/>
        <pc:sldMkLst>
          <pc:docMk/>
          <pc:sldMk cId="1824480865" sldId="505"/>
        </pc:sldMkLst>
      </pc:sldChg>
      <pc:sldChg chg="del">
        <pc:chgData name="Steve Shellhammer" userId="0e71f22d-ee3e-49c0-82ff-dbc290af8082" providerId="ADAL" clId="{7FD98EB4-0735-4A71-B6D4-8697D04C3E05}" dt="2021-06-21T20:14:47.073" v="89" actId="47"/>
        <pc:sldMkLst>
          <pc:docMk/>
          <pc:sldMk cId="3929891046" sldId="506"/>
        </pc:sldMkLst>
      </pc:sldChg>
      <pc:sldChg chg="addSp modSp new mod">
        <pc:chgData name="Steve Shellhammer" userId="0e71f22d-ee3e-49c0-82ff-dbc290af8082" providerId="ADAL" clId="{7FD98EB4-0735-4A71-B6D4-8697D04C3E05}" dt="2021-06-21T20:35:37.542" v="681" actId="6549"/>
        <pc:sldMkLst>
          <pc:docMk/>
          <pc:sldMk cId="2539548716" sldId="507"/>
        </pc:sldMkLst>
        <pc:spChg chg="mod">
          <ac:chgData name="Steve Shellhammer" userId="0e71f22d-ee3e-49c0-82ff-dbc290af8082" providerId="ADAL" clId="{7FD98EB4-0735-4A71-B6D4-8697D04C3E05}" dt="2021-06-21T20:17:11.551" v="96" actId="14100"/>
          <ac:spMkLst>
            <pc:docMk/>
            <pc:sldMk cId="2539548716" sldId="507"/>
            <ac:spMk id="2" creationId="{215A241D-7FC9-4CDC-87DF-41815B1AF81C}"/>
          </ac:spMkLst>
        </pc:spChg>
        <pc:spChg chg="mod">
          <ac:chgData name="Steve Shellhammer" userId="0e71f22d-ee3e-49c0-82ff-dbc290af8082" providerId="ADAL" clId="{7FD98EB4-0735-4A71-B6D4-8697D04C3E05}" dt="2021-06-21T20:35:37.542" v="681" actId="6549"/>
          <ac:spMkLst>
            <pc:docMk/>
            <pc:sldMk cId="2539548716" sldId="507"/>
            <ac:spMk id="3" creationId="{EA047805-A180-4C08-BD26-4E2C237DE358}"/>
          </ac:spMkLst>
        </pc:spChg>
        <pc:spChg chg="add mod">
          <ac:chgData name="Steve Shellhammer" userId="0e71f22d-ee3e-49c0-82ff-dbc290af8082" providerId="ADAL" clId="{7FD98EB4-0735-4A71-B6D4-8697D04C3E05}" dt="2021-06-21T20:19:38.691" v="228" actId="1076"/>
          <ac:spMkLst>
            <pc:docMk/>
            <pc:sldMk cId="2539548716" sldId="507"/>
            <ac:spMk id="8" creationId="{AFE48272-1472-4795-8BCF-858992E7899D}"/>
          </ac:spMkLst>
        </pc:spChg>
        <pc:graphicFrameChg chg="add mod modGraphic">
          <ac:chgData name="Steve Shellhammer" userId="0e71f22d-ee3e-49c0-82ff-dbc290af8082" providerId="ADAL" clId="{7FD98EB4-0735-4A71-B6D4-8697D04C3E05}" dt="2021-06-21T20:19:34.546" v="227" actId="1036"/>
          <ac:graphicFrameMkLst>
            <pc:docMk/>
            <pc:sldMk cId="2539548716" sldId="507"/>
            <ac:graphicFrameMk id="7" creationId="{39AB0C3C-42B4-402D-AF89-196D231FA1C8}"/>
          </ac:graphicFrameMkLst>
        </pc:graphicFrameChg>
      </pc:sldChg>
      <pc:sldChg chg="addSp delSp modSp new mod">
        <pc:chgData name="Steve Shellhammer" userId="0e71f22d-ee3e-49c0-82ff-dbc290af8082" providerId="ADAL" clId="{7FD98EB4-0735-4A71-B6D4-8697D04C3E05}" dt="2021-06-21T22:05:21.526" v="1123" actId="20577"/>
        <pc:sldMkLst>
          <pc:docMk/>
          <pc:sldMk cId="1348969420" sldId="508"/>
        </pc:sldMkLst>
        <pc:spChg chg="mod">
          <ac:chgData name="Steve Shellhammer" userId="0e71f22d-ee3e-49c0-82ff-dbc290af8082" providerId="ADAL" clId="{7FD98EB4-0735-4A71-B6D4-8697D04C3E05}" dt="2021-06-21T20:24:01.108" v="262" actId="14100"/>
          <ac:spMkLst>
            <pc:docMk/>
            <pc:sldMk cId="1348969420" sldId="508"/>
            <ac:spMk id="2" creationId="{267F8BE1-91B4-4E4D-ACFE-9AB69559C616}"/>
          </ac:spMkLst>
        </pc:spChg>
        <pc:spChg chg="mod">
          <ac:chgData name="Steve Shellhammer" userId="0e71f22d-ee3e-49c0-82ff-dbc290af8082" providerId="ADAL" clId="{7FD98EB4-0735-4A71-B6D4-8697D04C3E05}" dt="2021-06-21T20:24:48.621" v="272" actId="1076"/>
          <ac:spMkLst>
            <pc:docMk/>
            <pc:sldMk cId="1348969420" sldId="508"/>
            <ac:spMk id="3" creationId="{AF2189DB-921C-4EB6-8E28-F4B1366B5054}"/>
          </ac:spMkLst>
        </pc:spChg>
        <pc:spChg chg="add mod">
          <ac:chgData name="Steve Shellhammer" userId="0e71f22d-ee3e-49c0-82ff-dbc290af8082" providerId="ADAL" clId="{7FD98EB4-0735-4A71-B6D4-8697D04C3E05}" dt="2021-06-21T22:05:21.526" v="1123" actId="20577"/>
          <ac:spMkLst>
            <pc:docMk/>
            <pc:sldMk cId="1348969420" sldId="508"/>
            <ac:spMk id="8" creationId="{7094B0A0-63B3-4B0D-830B-6D1D4CA17560}"/>
          </ac:spMkLst>
        </pc:spChg>
        <pc:picChg chg="add del mod">
          <ac:chgData name="Steve Shellhammer" userId="0e71f22d-ee3e-49c0-82ff-dbc290af8082" providerId="ADAL" clId="{7FD98EB4-0735-4A71-B6D4-8697D04C3E05}" dt="2021-06-21T20:29:12.847" v="323" actId="478"/>
          <ac:picMkLst>
            <pc:docMk/>
            <pc:sldMk cId="1348969420" sldId="508"/>
            <ac:picMk id="7" creationId="{FF9D11EE-BD40-4DB9-BFDC-F95C4D9F107C}"/>
          </ac:picMkLst>
        </pc:picChg>
        <pc:picChg chg="add mod">
          <ac:chgData name="Steve Shellhammer" userId="0e71f22d-ee3e-49c0-82ff-dbc290af8082" providerId="ADAL" clId="{7FD98EB4-0735-4A71-B6D4-8697D04C3E05}" dt="2021-06-21T20:26:54.976" v="296" actId="1076"/>
          <ac:picMkLst>
            <pc:docMk/>
            <pc:sldMk cId="1348969420" sldId="508"/>
            <ac:picMk id="9" creationId="{B917BD7A-A376-4AAF-A9CB-123DA2EB57BB}"/>
          </ac:picMkLst>
        </pc:picChg>
        <pc:picChg chg="add mod">
          <ac:chgData name="Steve Shellhammer" userId="0e71f22d-ee3e-49c0-82ff-dbc290af8082" providerId="ADAL" clId="{7FD98EB4-0735-4A71-B6D4-8697D04C3E05}" dt="2021-06-21T20:29:30.734" v="325" actId="1076"/>
          <ac:picMkLst>
            <pc:docMk/>
            <pc:sldMk cId="1348969420" sldId="508"/>
            <ac:picMk id="11" creationId="{150C02AE-0E80-47D2-9EEA-A11200C4AD01}"/>
          </ac:picMkLst>
        </pc:picChg>
      </pc:sldChg>
      <pc:sldChg chg="modSp new del mod">
        <pc:chgData name="Steve Shellhammer" userId="0e71f22d-ee3e-49c0-82ff-dbc290af8082" providerId="ADAL" clId="{7FD98EB4-0735-4A71-B6D4-8697D04C3E05}" dt="2021-06-21T20:19:45.973" v="229" actId="47"/>
        <pc:sldMkLst>
          <pc:docMk/>
          <pc:sldMk cId="2478688492" sldId="508"/>
        </pc:sldMkLst>
        <pc:spChg chg="mod">
          <ac:chgData name="Steve Shellhammer" userId="0e71f22d-ee3e-49c0-82ff-dbc290af8082" providerId="ADAL" clId="{7FD98EB4-0735-4A71-B6D4-8697D04C3E05}" dt="2021-06-21T20:18:58.671" v="205" actId="14100"/>
          <ac:spMkLst>
            <pc:docMk/>
            <pc:sldMk cId="2478688492" sldId="508"/>
            <ac:spMk id="3" creationId="{DB6ED07E-51AD-4E29-BBB7-211EC274EB1A}"/>
          </ac:spMkLst>
        </pc:spChg>
      </pc:sldChg>
      <pc:sldChg chg="addSp modSp new mod">
        <pc:chgData name="Steve Shellhammer" userId="0e71f22d-ee3e-49c0-82ff-dbc290af8082" providerId="ADAL" clId="{7FD98EB4-0735-4A71-B6D4-8697D04C3E05}" dt="2021-06-21T20:29:03.395" v="322" actId="1076"/>
        <pc:sldMkLst>
          <pc:docMk/>
          <pc:sldMk cId="696669391" sldId="509"/>
        </pc:sldMkLst>
        <pc:spChg chg="mod">
          <ac:chgData name="Steve Shellhammer" userId="0e71f22d-ee3e-49c0-82ff-dbc290af8082" providerId="ADAL" clId="{7FD98EB4-0735-4A71-B6D4-8697D04C3E05}" dt="2021-06-21T20:27:13.708" v="299" actId="14100"/>
          <ac:spMkLst>
            <pc:docMk/>
            <pc:sldMk cId="696669391" sldId="509"/>
            <ac:spMk id="2" creationId="{B3CED5C1-F80B-466C-BBDA-DCB94499050D}"/>
          </ac:spMkLst>
        </pc:spChg>
        <pc:spChg chg="mod">
          <ac:chgData name="Steve Shellhammer" userId="0e71f22d-ee3e-49c0-82ff-dbc290af8082" providerId="ADAL" clId="{7FD98EB4-0735-4A71-B6D4-8697D04C3E05}" dt="2021-06-21T20:28:01.812" v="313" actId="1076"/>
          <ac:spMkLst>
            <pc:docMk/>
            <pc:sldMk cId="696669391" sldId="509"/>
            <ac:spMk id="3" creationId="{63E5000B-22BC-4F9A-8569-83E48E749D3C}"/>
          </ac:spMkLst>
        </pc:spChg>
        <pc:spChg chg="add mod">
          <ac:chgData name="Steve Shellhammer" userId="0e71f22d-ee3e-49c0-82ff-dbc290af8082" providerId="ADAL" clId="{7FD98EB4-0735-4A71-B6D4-8697D04C3E05}" dt="2021-06-21T20:28:45.039" v="320" actId="1076"/>
          <ac:spMkLst>
            <pc:docMk/>
            <pc:sldMk cId="696669391" sldId="509"/>
            <ac:spMk id="8" creationId="{65FDAF3B-7722-49C3-BDE2-D3012C81B39F}"/>
          </ac:spMkLst>
        </pc:spChg>
        <pc:picChg chg="add mod">
          <ac:chgData name="Steve Shellhammer" userId="0e71f22d-ee3e-49c0-82ff-dbc290af8082" providerId="ADAL" clId="{7FD98EB4-0735-4A71-B6D4-8697D04C3E05}" dt="2021-06-21T20:28:04.067" v="314" actId="1076"/>
          <ac:picMkLst>
            <pc:docMk/>
            <pc:sldMk cId="696669391" sldId="509"/>
            <ac:picMk id="7" creationId="{74CBF2A6-C6BE-4625-B7AF-BA987F1DC3BD}"/>
          </ac:picMkLst>
        </pc:picChg>
        <pc:picChg chg="add mod">
          <ac:chgData name="Steve Shellhammer" userId="0e71f22d-ee3e-49c0-82ff-dbc290af8082" providerId="ADAL" clId="{7FD98EB4-0735-4A71-B6D4-8697D04C3E05}" dt="2021-06-21T20:29:03.395" v="322" actId="1076"/>
          <ac:picMkLst>
            <pc:docMk/>
            <pc:sldMk cId="696669391" sldId="509"/>
            <ac:picMk id="9" creationId="{9A2979BC-DE61-4C3C-A799-2A89C2B0BF71}"/>
          </ac:picMkLst>
        </pc:picChg>
      </pc:sldChg>
      <pc:sldChg chg="modSp new mod">
        <pc:chgData name="Steve Shellhammer" userId="0e71f22d-ee3e-49c0-82ff-dbc290af8082" providerId="ADAL" clId="{7FD98EB4-0735-4A71-B6D4-8697D04C3E05}" dt="2021-06-21T22:08:05.287" v="1346" actId="1076"/>
        <pc:sldMkLst>
          <pc:docMk/>
          <pc:sldMk cId="2530872900" sldId="510"/>
        </pc:sldMkLst>
        <pc:spChg chg="mod">
          <ac:chgData name="Steve Shellhammer" userId="0e71f22d-ee3e-49c0-82ff-dbc290af8082" providerId="ADAL" clId="{7FD98EB4-0735-4A71-B6D4-8697D04C3E05}" dt="2021-06-21T22:08:02.427" v="1345" actId="1076"/>
          <ac:spMkLst>
            <pc:docMk/>
            <pc:sldMk cId="2530872900" sldId="510"/>
            <ac:spMk id="2" creationId="{61842C6D-AB3A-4A60-98CA-174CC57FAC40}"/>
          </ac:spMkLst>
        </pc:spChg>
        <pc:spChg chg="mod">
          <ac:chgData name="Steve Shellhammer" userId="0e71f22d-ee3e-49c0-82ff-dbc290af8082" providerId="ADAL" clId="{7FD98EB4-0735-4A71-B6D4-8697D04C3E05}" dt="2021-06-21T22:08:05.287" v="1346" actId="1076"/>
          <ac:spMkLst>
            <pc:docMk/>
            <pc:sldMk cId="2530872900" sldId="510"/>
            <ac:spMk id="3" creationId="{77B240E7-9771-4A11-B605-BAFE9669292C}"/>
          </ac:spMkLst>
        </pc:spChg>
      </pc:sldChg>
      <pc:sldChg chg="addSp modSp new mod">
        <pc:chgData name="Steve Shellhammer" userId="0e71f22d-ee3e-49c0-82ff-dbc290af8082" providerId="ADAL" clId="{7FD98EB4-0735-4A71-B6D4-8697D04C3E05}" dt="2021-06-21T22:23:41.254" v="2636" actId="20577"/>
        <pc:sldMkLst>
          <pc:docMk/>
          <pc:sldMk cId="4109633702" sldId="511"/>
        </pc:sldMkLst>
        <pc:spChg chg="mod">
          <ac:chgData name="Steve Shellhammer" userId="0e71f22d-ee3e-49c0-82ff-dbc290af8082" providerId="ADAL" clId="{7FD98EB4-0735-4A71-B6D4-8697D04C3E05}" dt="2021-06-21T22:13:12.399" v="1973" actId="1076"/>
          <ac:spMkLst>
            <pc:docMk/>
            <pc:sldMk cId="4109633702" sldId="511"/>
            <ac:spMk id="2" creationId="{75775BC8-A4BE-4737-964E-AD05452727B5}"/>
          </ac:spMkLst>
        </pc:spChg>
        <pc:spChg chg="mod">
          <ac:chgData name="Steve Shellhammer" userId="0e71f22d-ee3e-49c0-82ff-dbc290af8082" providerId="ADAL" clId="{7FD98EB4-0735-4A71-B6D4-8697D04C3E05}" dt="2021-06-21T22:23:25.708" v="2630"/>
          <ac:spMkLst>
            <pc:docMk/>
            <pc:sldMk cId="4109633702" sldId="511"/>
            <ac:spMk id="3" creationId="{FCD6B3E8-82F6-4CC8-9E4A-FCB4FCD3282E}"/>
          </ac:spMkLst>
        </pc:spChg>
        <pc:spChg chg="add mod">
          <ac:chgData name="Steve Shellhammer" userId="0e71f22d-ee3e-49c0-82ff-dbc290af8082" providerId="ADAL" clId="{7FD98EB4-0735-4A71-B6D4-8697D04C3E05}" dt="2021-06-21T22:23:41.254" v="2636" actId="20577"/>
          <ac:spMkLst>
            <pc:docMk/>
            <pc:sldMk cId="4109633702" sldId="511"/>
            <ac:spMk id="8" creationId="{DAF29CEC-9302-4ED9-9A6B-1BE1B559061C}"/>
          </ac:spMkLst>
        </pc:spChg>
        <pc:spChg chg="add mod">
          <ac:chgData name="Steve Shellhammer" userId="0e71f22d-ee3e-49c0-82ff-dbc290af8082" providerId="ADAL" clId="{7FD98EB4-0735-4A71-B6D4-8697D04C3E05}" dt="2021-06-21T22:17:41.762" v="2149" actId="1076"/>
          <ac:spMkLst>
            <pc:docMk/>
            <pc:sldMk cId="4109633702" sldId="511"/>
            <ac:spMk id="9" creationId="{7AA0220D-7F06-4E33-B78E-B4C0AF5E87FB}"/>
          </ac:spMkLst>
        </pc:spChg>
        <pc:spChg chg="add mod">
          <ac:chgData name="Steve Shellhammer" userId="0e71f22d-ee3e-49c0-82ff-dbc290af8082" providerId="ADAL" clId="{7FD98EB4-0735-4A71-B6D4-8697D04C3E05}" dt="2021-06-21T22:22:04.513" v="2627" actId="1076"/>
          <ac:spMkLst>
            <pc:docMk/>
            <pc:sldMk cId="4109633702" sldId="511"/>
            <ac:spMk id="10" creationId="{F28E3058-8DA3-41D1-8EC2-198F83470B7F}"/>
          </ac:spMkLst>
        </pc:spChg>
        <pc:picChg chg="add mod">
          <ac:chgData name="Steve Shellhammer" userId="0e71f22d-ee3e-49c0-82ff-dbc290af8082" providerId="ADAL" clId="{7FD98EB4-0735-4A71-B6D4-8697D04C3E05}" dt="2021-06-21T22:15:50.985" v="2073" actId="1076"/>
          <ac:picMkLst>
            <pc:docMk/>
            <pc:sldMk cId="4109633702" sldId="511"/>
            <ac:picMk id="7" creationId="{C5E8D1C6-5A8F-4D6C-9E42-441D2253DD85}"/>
          </ac:picMkLst>
        </pc:picChg>
      </pc:sldChg>
      <pc:sldChg chg="addSp delSp modSp new mod">
        <pc:chgData name="Steve Shellhammer" userId="0e71f22d-ee3e-49c0-82ff-dbc290af8082" providerId="ADAL" clId="{7FD98EB4-0735-4A71-B6D4-8697D04C3E05}" dt="2021-06-21T22:35:20.795" v="2857" actId="1035"/>
        <pc:sldMkLst>
          <pc:docMk/>
          <pc:sldMk cId="892882887" sldId="512"/>
        </pc:sldMkLst>
        <pc:spChg chg="mod">
          <ac:chgData name="Steve Shellhammer" userId="0e71f22d-ee3e-49c0-82ff-dbc290af8082" providerId="ADAL" clId="{7FD98EB4-0735-4A71-B6D4-8697D04C3E05}" dt="2021-06-21T22:35:12.358" v="2846" actId="14100"/>
          <ac:spMkLst>
            <pc:docMk/>
            <pc:sldMk cId="892882887" sldId="512"/>
            <ac:spMk id="2" creationId="{169EA10F-A069-4C35-AC1E-E9C7D09657E9}"/>
          </ac:spMkLst>
        </pc:spChg>
        <pc:spChg chg="mod">
          <ac:chgData name="Steve Shellhammer" userId="0e71f22d-ee3e-49c0-82ff-dbc290af8082" providerId="ADAL" clId="{7FD98EB4-0735-4A71-B6D4-8697D04C3E05}" dt="2021-06-21T22:35:14.719" v="2847" actId="1076"/>
          <ac:spMkLst>
            <pc:docMk/>
            <pc:sldMk cId="892882887" sldId="512"/>
            <ac:spMk id="3" creationId="{CB56D29E-EBF4-4343-AE63-ACA0DE870AFA}"/>
          </ac:spMkLst>
        </pc:spChg>
        <pc:spChg chg="add mod">
          <ac:chgData name="Steve Shellhammer" userId="0e71f22d-ee3e-49c0-82ff-dbc290af8082" providerId="ADAL" clId="{7FD98EB4-0735-4A71-B6D4-8697D04C3E05}" dt="2021-06-21T22:35:20.795" v="2857" actId="1035"/>
          <ac:spMkLst>
            <pc:docMk/>
            <pc:sldMk cId="892882887" sldId="512"/>
            <ac:spMk id="8" creationId="{CDE1195A-B0E3-4B3A-A3E7-614762451F44}"/>
          </ac:spMkLst>
        </pc:spChg>
        <pc:spChg chg="add mod">
          <ac:chgData name="Steve Shellhammer" userId="0e71f22d-ee3e-49c0-82ff-dbc290af8082" providerId="ADAL" clId="{7FD98EB4-0735-4A71-B6D4-8697D04C3E05}" dt="2021-06-21T22:35:20.795" v="2857" actId="1035"/>
          <ac:spMkLst>
            <pc:docMk/>
            <pc:sldMk cId="892882887" sldId="512"/>
            <ac:spMk id="9" creationId="{06F9B81C-B972-47B3-978D-0E28E046F196}"/>
          </ac:spMkLst>
        </pc:spChg>
        <pc:picChg chg="add del mod">
          <ac:chgData name="Steve Shellhammer" userId="0e71f22d-ee3e-49c0-82ff-dbc290af8082" providerId="ADAL" clId="{7FD98EB4-0735-4A71-B6D4-8697D04C3E05}" dt="2021-06-21T22:35:05.933" v="2845" actId="478"/>
          <ac:picMkLst>
            <pc:docMk/>
            <pc:sldMk cId="892882887" sldId="512"/>
            <ac:picMk id="7" creationId="{09EE8AB9-9289-4D88-9B2A-7D78C5F3FFF4}"/>
          </ac:picMkLst>
        </pc:picChg>
      </pc:sldChg>
      <pc:sldChg chg="addSp modSp new mod">
        <pc:chgData name="Steve Shellhammer" userId="0e71f22d-ee3e-49c0-82ff-dbc290af8082" providerId="ADAL" clId="{7FD98EB4-0735-4A71-B6D4-8697D04C3E05}" dt="2021-06-22T23:08:55.401" v="4693" actId="20577"/>
        <pc:sldMkLst>
          <pc:docMk/>
          <pc:sldMk cId="2398506557" sldId="513"/>
        </pc:sldMkLst>
        <pc:spChg chg="mod">
          <ac:chgData name="Steve Shellhammer" userId="0e71f22d-ee3e-49c0-82ff-dbc290af8082" providerId="ADAL" clId="{7FD98EB4-0735-4A71-B6D4-8697D04C3E05}" dt="2021-06-21T22:50:17.189" v="3644" actId="14100"/>
          <ac:spMkLst>
            <pc:docMk/>
            <pc:sldMk cId="2398506557" sldId="513"/>
            <ac:spMk id="2" creationId="{8491DDE4-2B88-4AAF-ABF8-6D71F0717907}"/>
          </ac:spMkLst>
        </pc:spChg>
        <pc:spChg chg="mod">
          <ac:chgData name="Steve Shellhammer" userId="0e71f22d-ee3e-49c0-82ff-dbc290af8082" providerId="ADAL" clId="{7FD98EB4-0735-4A71-B6D4-8697D04C3E05}" dt="2021-06-21T22:51:16.646" v="3660" actId="1076"/>
          <ac:spMkLst>
            <pc:docMk/>
            <pc:sldMk cId="2398506557" sldId="513"/>
            <ac:spMk id="3" creationId="{603250B9-7E14-4589-B1C4-66FAF0625DBF}"/>
          </ac:spMkLst>
        </pc:spChg>
        <pc:spChg chg="add mod">
          <ac:chgData name="Steve Shellhammer" userId="0e71f22d-ee3e-49c0-82ff-dbc290af8082" providerId="ADAL" clId="{7FD98EB4-0735-4A71-B6D4-8697D04C3E05}" dt="2021-06-21T22:50:24.034" v="3646" actId="1076"/>
          <ac:spMkLst>
            <pc:docMk/>
            <pc:sldMk cId="2398506557" sldId="513"/>
            <ac:spMk id="7" creationId="{DDEB0690-3E8F-46ED-B342-37EBB3DECCC2}"/>
          </ac:spMkLst>
        </pc:spChg>
        <pc:spChg chg="add mod">
          <ac:chgData name="Steve Shellhammer" userId="0e71f22d-ee3e-49c0-82ff-dbc290af8082" providerId="ADAL" clId="{7FD98EB4-0735-4A71-B6D4-8697D04C3E05}" dt="2021-06-21T22:51:22.855" v="3662" actId="1076"/>
          <ac:spMkLst>
            <pc:docMk/>
            <pc:sldMk cId="2398506557" sldId="513"/>
            <ac:spMk id="8" creationId="{6CE12F95-4018-4DF2-8792-E6CF28231EF5}"/>
          </ac:spMkLst>
        </pc:spChg>
        <pc:spChg chg="add mod">
          <ac:chgData name="Steve Shellhammer" userId="0e71f22d-ee3e-49c0-82ff-dbc290af8082" providerId="ADAL" clId="{7FD98EB4-0735-4A71-B6D4-8697D04C3E05}" dt="2021-06-22T23:08:55.401" v="4693" actId="20577"/>
          <ac:spMkLst>
            <pc:docMk/>
            <pc:sldMk cId="2398506557" sldId="513"/>
            <ac:spMk id="9" creationId="{903D063C-F842-4A9D-A88E-FBA6E41B6EB2}"/>
          </ac:spMkLst>
        </pc:spChg>
      </pc:sldChg>
      <pc:sldChg chg="modSp new mod">
        <pc:chgData name="Steve Shellhammer" userId="0e71f22d-ee3e-49c0-82ff-dbc290af8082" providerId="ADAL" clId="{7FD98EB4-0735-4A71-B6D4-8697D04C3E05}" dt="2021-06-21T22:54:51.003" v="4139" actId="27107"/>
        <pc:sldMkLst>
          <pc:docMk/>
          <pc:sldMk cId="1261565682" sldId="514"/>
        </pc:sldMkLst>
        <pc:spChg chg="mod">
          <ac:chgData name="Steve Shellhammer" userId="0e71f22d-ee3e-49c0-82ff-dbc290af8082" providerId="ADAL" clId="{7FD98EB4-0735-4A71-B6D4-8697D04C3E05}" dt="2021-06-21T22:51:50.163" v="3686" actId="20577"/>
          <ac:spMkLst>
            <pc:docMk/>
            <pc:sldMk cId="1261565682" sldId="514"/>
            <ac:spMk id="2" creationId="{F961E17E-8DBD-4FDF-B13E-0AC5A8F1A198}"/>
          </ac:spMkLst>
        </pc:spChg>
        <pc:spChg chg="mod">
          <ac:chgData name="Steve Shellhammer" userId="0e71f22d-ee3e-49c0-82ff-dbc290af8082" providerId="ADAL" clId="{7FD98EB4-0735-4A71-B6D4-8697D04C3E05}" dt="2021-06-21T22:54:51.003" v="4139" actId="27107"/>
          <ac:spMkLst>
            <pc:docMk/>
            <pc:sldMk cId="1261565682" sldId="514"/>
            <ac:spMk id="3" creationId="{982715ED-DD49-4FEC-B6F7-2365FBE12DA6}"/>
          </ac:spMkLst>
        </pc:spChg>
      </pc:sldChg>
      <pc:sldChg chg="modSp new del mod">
        <pc:chgData name="Steve Shellhammer" userId="0e71f22d-ee3e-49c0-82ff-dbc290af8082" providerId="ADAL" clId="{7FD98EB4-0735-4A71-B6D4-8697D04C3E05}" dt="2021-06-21T22:51:33.204" v="3664" actId="47"/>
        <pc:sldMkLst>
          <pc:docMk/>
          <pc:sldMk cId="3160590053" sldId="514"/>
        </pc:sldMkLst>
        <pc:spChg chg="mod">
          <ac:chgData name="Steve Shellhammer" userId="0e71f22d-ee3e-49c0-82ff-dbc290af8082" providerId="ADAL" clId="{7FD98EB4-0735-4A71-B6D4-8697D04C3E05}" dt="2021-06-21T22:50:05.047" v="3641" actId="14100"/>
          <ac:spMkLst>
            <pc:docMk/>
            <pc:sldMk cId="3160590053" sldId="514"/>
            <ac:spMk id="3" creationId="{683D8A85-DCA9-4EE9-B95E-19F551D6DF25}"/>
          </ac:spMkLst>
        </pc:spChg>
      </pc:sldChg>
      <pc:sldChg chg="modSp new mod">
        <pc:chgData name="Steve Shellhammer" userId="0e71f22d-ee3e-49c0-82ff-dbc290af8082" providerId="ADAL" clId="{7FD98EB4-0735-4A71-B6D4-8697D04C3E05}" dt="2021-06-21T22:58:07.834" v="4687" actId="20577"/>
        <pc:sldMkLst>
          <pc:docMk/>
          <pc:sldMk cId="158806586" sldId="515"/>
        </pc:sldMkLst>
        <pc:spChg chg="mod">
          <ac:chgData name="Steve Shellhammer" userId="0e71f22d-ee3e-49c0-82ff-dbc290af8082" providerId="ADAL" clId="{7FD98EB4-0735-4A71-B6D4-8697D04C3E05}" dt="2021-06-21T22:55:19.334" v="4147" actId="20577"/>
          <ac:spMkLst>
            <pc:docMk/>
            <pc:sldMk cId="158806586" sldId="515"/>
            <ac:spMk id="2" creationId="{90B759D4-CF00-4D5D-8066-DD9A0FD948A4}"/>
          </ac:spMkLst>
        </pc:spChg>
        <pc:spChg chg="mod">
          <ac:chgData name="Steve Shellhammer" userId="0e71f22d-ee3e-49c0-82ff-dbc290af8082" providerId="ADAL" clId="{7FD98EB4-0735-4A71-B6D4-8697D04C3E05}" dt="2021-06-21T22:58:07.834" v="4687" actId="20577"/>
          <ac:spMkLst>
            <pc:docMk/>
            <pc:sldMk cId="158806586" sldId="515"/>
            <ac:spMk id="3" creationId="{0B04AE32-A9F3-4E40-A8C4-9FEA2A137B1C}"/>
          </ac:spMkLst>
        </pc:spChg>
      </pc:sldChg>
    </pc:docChg>
  </pc:docChgLst>
  <pc:docChgLst>
    <pc:chgData name="Steve Shellhammer" userId="0e71f22d-ee3e-49c0-82ff-dbc290af8082" providerId="ADAL" clId="{76FE10CB-41BE-43D4-AC25-0AAE889FFF8A}"/>
    <pc:docChg chg="custSel addSld delSld modSld modMainMaster">
      <pc:chgData name="Steve Shellhammer" userId="0e71f22d-ee3e-49c0-82ff-dbc290af8082" providerId="ADAL" clId="{76FE10CB-41BE-43D4-AC25-0AAE889FFF8A}" dt="2022-03-03T17:16:02.751" v="1674" actId="20577"/>
      <pc:docMkLst>
        <pc:docMk/>
      </pc:docMkLst>
      <pc:sldChg chg="modSp mod">
        <pc:chgData name="Steve Shellhammer" userId="0e71f22d-ee3e-49c0-82ff-dbc290af8082" providerId="ADAL" clId="{76FE10CB-41BE-43D4-AC25-0AAE889FFF8A}" dt="2022-03-03T17:14:57.790" v="1666" actId="20577"/>
        <pc:sldMkLst>
          <pc:docMk/>
          <pc:sldMk cId="0" sldId="256"/>
        </pc:sldMkLst>
        <pc:spChg chg="mod">
          <ac:chgData name="Steve Shellhammer" userId="0e71f22d-ee3e-49c0-82ff-dbc290af8082" providerId="ADAL" clId="{76FE10CB-41BE-43D4-AC25-0AAE889FFF8A}" dt="2022-03-03T17:14:57.790" v="1666" actId="20577"/>
          <ac:spMkLst>
            <pc:docMk/>
            <pc:sldMk cId="0" sldId="256"/>
            <ac:spMk id="3074" creationId="{00000000-0000-0000-0000-000000000000}"/>
          </ac:spMkLst>
        </pc:spChg>
      </pc:sldChg>
      <pc:sldChg chg="modSp mod">
        <pc:chgData name="Steve Shellhammer" userId="0e71f22d-ee3e-49c0-82ff-dbc290af8082" providerId="ADAL" clId="{76FE10CB-41BE-43D4-AC25-0AAE889FFF8A}" dt="2022-02-28T20:58:32.710" v="1650" actId="6549"/>
        <pc:sldMkLst>
          <pc:docMk/>
          <pc:sldMk cId="4069668031" sldId="257"/>
        </pc:sldMkLst>
        <pc:spChg chg="mod">
          <ac:chgData name="Steve Shellhammer" userId="0e71f22d-ee3e-49c0-82ff-dbc290af8082" providerId="ADAL" clId="{76FE10CB-41BE-43D4-AC25-0AAE889FFF8A}" dt="2022-02-28T20:58:32.710" v="1650" actId="6549"/>
          <ac:spMkLst>
            <pc:docMk/>
            <pc:sldMk cId="4069668031" sldId="257"/>
            <ac:spMk id="3" creationId="{BADAA4CC-3C74-43CC-B281-1107AAF576E7}"/>
          </ac:spMkLst>
        </pc:spChg>
      </pc:sldChg>
      <pc:sldChg chg="modSp del mod">
        <pc:chgData name="Steve Shellhammer" userId="0e71f22d-ee3e-49c0-82ff-dbc290af8082" providerId="ADAL" clId="{76FE10CB-41BE-43D4-AC25-0AAE889FFF8A}" dt="2022-02-26T18:26:58.417" v="1649" actId="47"/>
        <pc:sldMkLst>
          <pc:docMk/>
          <pc:sldMk cId="2229100604" sldId="260"/>
        </pc:sldMkLst>
        <pc:spChg chg="mod">
          <ac:chgData name="Steve Shellhammer" userId="0e71f22d-ee3e-49c0-82ff-dbc290af8082" providerId="ADAL" clId="{76FE10CB-41BE-43D4-AC25-0AAE889FFF8A}" dt="2022-02-25T22:00:29.448" v="597" actId="14100"/>
          <ac:spMkLst>
            <pc:docMk/>
            <pc:sldMk cId="2229100604" sldId="260"/>
            <ac:spMk id="2" creationId="{4040FD2F-58BC-4659-B240-C0DDF57BE353}"/>
          </ac:spMkLst>
        </pc:spChg>
        <pc:spChg chg="mod">
          <ac:chgData name="Steve Shellhammer" userId="0e71f22d-ee3e-49c0-82ff-dbc290af8082" providerId="ADAL" clId="{76FE10CB-41BE-43D4-AC25-0AAE889FFF8A}" dt="2022-02-25T23:01:45.536" v="618" actId="20577"/>
          <ac:spMkLst>
            <pc:docMk/>
            <pc:sldMk cId="2229100604" sldId="260"/>
            <ac:spMk id="3" creationId="{DE896106-F56C-484F-8808-3D72CC7C43E7}"/>
          </ac:spMkLst>
        </pc:spChg>
      </pc:sldChg>
      <pc:sldChg chg="modSp mod">
        <pc:chgData name="Steve Shellhammer" userId="0e71f22d-ee3e-49c0-82ff-dbc290af8082" providerId="ADAL" clId="{76FE10CB-41BE-43D4-AC25-0AAE889FFF8A}" dt="2022-02-03T21:18:36.058" v="433" actId="1036"/>
        <pc:sldMkLst>
          <pc:docMk/>
          <pc:sldMk cId="753744538" sldId="266"/>
        </pc:sldMkLst>
        <pc:spChg chg="mod">
          <ac:chgData name="Steve Shellhammer" userId="0e71f22d-ee3e-49c0-82ff-dbc290af8082" providerId="ADAL" clId="{76FE10CB-41BE-43D4-AC25-0AAE889FFF8A}" dt="2022-02-03T21:17:20.952" v="409" actId="14100"/>
          <ac:spMkLst>
            <pc:docMk/>
            <pc:sldMk cId="753744538" sldId="266"/>
            <ac:spMk id="2" creationId="{2DBC8A5E-136B-403F-8C3C-7A77117821B6}"/>
          </ac:spMkLst>
        </pc:spChg>
        <pc:graphicFrameChg chg="mod modGraphic">
          <ac:chgData name="Steve Shellhammer" userId="0e71f22d-ee3e-49c0-82ff-dbc290af8082" providerId="ADAL" clId="{76FE10CB-41BE-43D4-AC25-0AAE889FFF8A}" dt="2022-02-03T21:18:36.058" v="433" actId="1036"/>
          <ac:graphicFrameMkLst>
            <pc:docMk/>
            <pc:sldMk cId="753744538" sldId="266"/>
            <ac:graphicFrameMk id="7" creationId="{A6AC749E-3067-4FC2-8188-27677AB98CC0}"/>
          </ac:graphicFrameMkLst>
        </pc:graphicFrameChg>
      </pc:sldChg>
      <pc:sldChg chg="del">
        <pc:chgData name="Steve Shellhammer" userId="0e71f22d-ee3e-49c0-82ff-dbc290af8082" providerId="ADAL" clId="{76FE10CB-41BE-43D4-AC25-0AAE889FFF8A}" dt="2022-02-26T18:26:58.417" v="1649" actId="47"/>
        <pc:sldMkLst>
          <pc:docMk/>
          <pc:sldMk cId="2051032734" sldId="267"/>
        </pc:sldMkLst>
      </pc:sldChg>
      <pc:sldChg chg="modSp new mod">
        <pc:chgData name="Steve Shellhammer" userId="0e71f22d-ee3e-49c0-82ff-dbc290af8082" providerId="ADAL" clId="{76FE10CB-41BE-43D4-AC25-0AAE889FFF8A}" dt="2022-02-28T20:59:04.865" v="1662" actId="20577"/>
        <pc:sldMkLst>
          <pc:docMk/>
          <pc:sldMk cId="4225332199" sldId="274"/>
        </pc:sldMkLst>
        <pc:spChg chg="mod">
          <ac:chgData name="Steve Shellhammer" userId="0e71f22d-ee3e-49c0-82ff-dbc290af8082" providerId="ADAL" clId="{76FE10CB-41BE-43D4-AC25-0AAE889FFF8A}" dt="2022-02-26T18:25:42.821" v="1493" actId="14100"/>
          <ac:spMkLst>
            <pc:docMk/>
            <pc:sldMk cId="4225332199" sldId="274"/>
            <ac:spMk id="2" creationId="{FD1EA140-68F6-4CF7-81EB-A22B866E9DB3}"/>
          </ac:spMkLst>
        </pc:spChg>
        <pc:spChg chg="mod">
          <ac:chgData name="Steve Shellhammer" userId="0e71f22d-ee3e-49c0-82ff-dbc290af8082" providerId="ADAL" clId="{76FE10CB-41BE-43D4-AC25-0AAE889FFF8A}" dt="2022-02-28T20:59:04.865" v="1662" actId="20577"/>
          <ac:spMkLst>
            <pc:docMk/>
            <pc:sldMk cId="4225332199" sldId="274"/>
            <ac:spMk id="3" creationId="{C62793B5-F6A5-479B-B8AE-739BA90DE7DD}"/>
          </ac:spMkLst>
        </pc:spChg>
      </pc:sldChg>
      <pc:sldChg chg="modSp new mod">
        <pc:chgData name="Steve Shellhammer" userId="0e71f22d-ee3e-49c0-82ff-dbc290af8082" providerId="ADAL" clId="{76FE10CB-41BE-43D4-AC25-0AAE889FFF8A}" dt="2022-02-26T18:26:51.533" v="1648" actId="20577"/>
        <pc:sldMkLst>
          <pc:docMk/>
          <pc:sldMk cId="1114488751" sldId="275"/>
        </pc:sldMkLst>
        <pc:spChg chg="mod">
          <ac:chgData name="Steve Shellhammer" userId="0e71f22d-ee3e-49c0-82ff-dbc290af8082" providerId="ADAL" clId="{76FE10CB-41BE-43D4-AC25-0AAE889FFF8A}" dt="2022-02-26T18:26:13.785" v="1508" actId="20577"/>
          <ac:spMkLst>
            <pc:docMk/>
            <pc:sldMk cId="1114488751" sldId="275"/>
            <ac:spMk id="2" creationId="{121ACE0D-6D2A-4A69-AFAD-CB8FC8D9BE66}"/>
          </ac:spMkLst>
        </pc:spChg>
        <pc:spChg chg="mod">
          <ac:chgData name="Steve Shellhammer" userId="0e71f22d-ee3e-49c0-82ff-dbc290af8082" providerId="ADAL" clId="{76FE10CB-41BE-43D4-AC25-0AAE889FFF8A}" dt="2022-02-26T18:26:51.533" v="1648" actId="20577"/>
          <ac:spMkLst>
            <pc:docMk/>
            <pc:sldMk cId="1114488751" sldId="275"/>
            <ac:spMk id="3" creationId="{775076E0-3462-40CC-BA1E-68787EE358EB}"/>
          </ac:spMkLst>
        </pc:spChg>
      </pc:sldChg>
      <pc:sldMasterChg chg="modSldLayout">
        <pc:chgData name="Steve Shellhammer" userId="0e71f22d-ee3e-49c0-82ff-dbc290af8082" providerId="ADAL" clId="{76FE10CB-41BE-43D4-AC25-0AAE889FFF8A}" dt="2022-03-03T17:16:02.751" v="1674" actId="20577"/>
        <pc:sldMasterMkLst>
          <pc:docMk/>
          <pc:sldMasterMk cId="0" sldId="2147483648"/>
        </pc:sldMasterMkLst>
        <pc:sldLayoutChg chg="modSp mod">
          <pc:chgData name="Steve Shellhammer" userId="0e71f22d-ee3e-49c0-82ff-dbc290af8082" providerId="ADAL" clId="{76FE10CB-41BE-43D4-AC25-0AAE889FFF8A}" dt="2022-03-03T17:16:02.751" v="1674" actId="20577"/>
          <pc:sldLayoutMkLst>
            <pc:docMk/>
            <pc:sldMasterMk cId="0" sldId="2147483648"/>
            <pc:sldLayoutMk cId="0" sldId="2147483650"/>
          </pc:sldLayoutMkLst>
          <pc:spChg chg="mod">
            <ac:chgData name="Steve Shellhammer" userId="0e71f22d-ee3e-49c0-82ff-dbc290af8082" providerId="ADAL" clId="{76FE10CB-41BE-43D4-AC25-0AAE889FFF8A}" dt="2022-03-03T17:16:02.751" v="1674"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E7F01B3E-ED40-493D-BE3E-841130FDB3C2}"/>
    <pc:docChg chg="undo custSel addSld delSld modSld modMainMaster">
      <pc:chgData name="Steve Shellhammer" userId="0e71f22d-ee3e-49c0-82ff-dbc290af8082" providerId="ADAL" clId="{E7F01B3E-ED40-493D-BE3E-841130FDB3C2}" dt="2023-03-13T12:45:38.171" v="3607" actId="20577"/>
      <pc:docMkLst>
        <pc:docMk/>
      </pc:docMkLst>
      <pc:sldChg chg="modSp mod">
        <pc:chgData name="Steve Shellhammer" userId="0e71f22d-ee3e-49c0-82ff-dbc290af8082" providerId="ADAL" clId="{E7F01B3E-ED40-493D-BE3E-841130FDB3C2}" dt="2023-03-13T12:45:38.171" v="3607" actId="20577"/>
        <pc:sldMkLst>
          <pc:docMk/>
          <pc:sldMk cId="0" sldId="256"/>
        </pc:sldMkLst>
        <pc:spChg chg="mod">
          <ac:chgData name="Steve Shellhammer" userId="0e71f22d-ee3e-49c0-82ff-dbc290af8082" providerId="ADAL" clId="{E7F01B3E-ED40-493D-BE3E-841130FDB3C2}" dt="2023-03-13T12:45:38.171" v="3607" actId="20577"/>
          <ac:spMkLst>
            <pc:docMk/>
            <pc:sldMk cId="0" sldId="256"/>
            <ac:spMk id="9" creationId="{0E31A46A-2C9E-3C6E-1BCA-1D63DB6F5F0E}"/>
          </ac:spMkLst>
        </pc:spChg>
      </pc:sldChg>
      <pc:sldChg chg="modSp mod">
        <pc:chgData name="Steve Shellhammer" userId="0e71f22d-ee3e-49c0-82ff-dbc290af8082" providerId="ADAL" clId="{E7F01B3E-ED40-493D-BE3E-841130FDB3C2}" dt="2023-02-21T20:59:14.367" v="163" actId="20577"/>
        <pc:sldMkLst>
          <pc:docMk/>
          <pc:sldMk cId="1296192571" sldId="258"/>
        </pc:sldMkLst>
        <pc:graphicFrameChg chg="modGraphic">
          <ac:chgData name="Steve Shellhammer" userId="0e71f22d-ee3e-49c0-82ff-dbc290af8082" providerId="ADAL" clId="{E7F01B3E-ED40-493D-BE3E-841130FDB3C2}" dt="2023-02-21T20:59:14.367" v="163" actId="20577"/>
          <ac:graphicFrameMkLst>
            <pc:docMk/>
            <pc:sldMk cId="1296192571" sldId="258"/>
            <ac:graphicFrameMk id="7" creationId="{C7CC807D-6045-865D-9CA1-B5104B9376A6}"/>
          </ac:graphicFrameMkLst>
        </pc:graphicFrameChg>
      </pc:sldChg>
      <pc:sldChg chg="addSp modSp mod">
        <pc:chgData name="Steve Shellhammer" userId="0e71f22d-ee3e-49c0-82ff-dbc290af8082" providerId="ADAL" clId="{E7F01B3E-ED40-493D-BE3E-841130FDB3C2}" dt="2023-03-01T19:56:58.575" v="3581" actId="20577"/>
        <pc:sldMkLst>
          <pc:docMk/>
          <pc:sldMk cId="4262401569" sldId="269"/>
        </pc:sldMkLst>
        <pc:spChg chg="mod">
          <ac:chgData name="Steve Shellhammer" userId="0e71f22d-ee3e-49c0-82ff-dbc290af8082" providerId="ADAL" clId="{E7F01B3E-ED40-493D-BE3E-841130FDB3C2}" dt="2023-02-21T21:00:42.139" v="268" actId="14100"/>
          <ac:spMkLst>
            <pc:docMk/>
            <pc:sldMk cId="4262401569" sldId="269"/>
            <ac:spMk id="2" creationId="{6AB0CEC8-61CE-4221-9915-956C933539DC}"/>
          </ac:spMkLst>
        </pc:spChg>
        <pc:spChg chg="mod">
          <ac:chgData name="Steve Shellhammer" userId="0e71f22d-ee3e-49c0-82ff-dbc290af8082" providerId="ADAL" clId="{E7F01B3E-ED40-493D-BE3E-841130FDB3C2}" dt="2023-02-21T21:03:04.164" v="492" actId="1076"/>
          <ac:spMkLst>
            <pc:docMk/>
            <pc:sldMk cId="4262401569" sldId="269"/>
            <ac:spMk id="3" creationId="{BB8B3D34-7487-4EB2-ADBB-A1B8752902F5}"/>
          </ac:spMkLst>
        </pc:spChg>
        <pc:spChg chg="add mod">
          <ac:chgData name="Steve Shellhammer" userId="0e71f22d-ee3e-49c0-82ff-dbc290af8082" providerId="ADAL" clId="{E7F01B3E-ED40-493D-BE3E-841130FDB3C2}" dt="2023-03-01T19:56:58.575" v="3581" actId="20577"/>
          <ac:spMkLst>
            <pc:docMk/>
            <pc:sldMk cId="4262401569" sldId="269"/>
            <ac:spMk id="8" creationId="{5D7110C8-9DD6-F281-AC90-A11E6F33CBCA}"/>
          </ac:spMkLst>
        </pc:spChg>
        <pc:graphicFrameChg chg="mod">
          <ac:chgData name="Steve Shellhammer" userId="0e71f22d-ee3e-49c0-82ff-dbc290af8082" providerId="ADAL" clId="{E7F01B3E-ED40-493D-BE3E-841130FDB3C2}" dt="2023-02-21T21:03:07.564" v="494" actId="1035"/>
          <ac:graphicFrameMkLst>
            <pc:docMk/>
            <pc:sldMk cId="4262401569" sldId="269"/>
            <ac:graphicFrameMk id="7" creationId="{4601E202-0B97-4963-A2C8-BCC2007B4B55}"/>
          </ac:graphicFrameMkLst>
        </pc:graphicFrameChg>
      </pc:sldChg>
      <pc:sldChg chg="modSp mod">
        <pc:chgData name="Steve Shellhammer" userId="0e71f22d-ee3e-49c0-82ff-dbc290af8082" providerId="ADAL" clId="{E7F01B3E-ED40-493D-BE3E-841130FDB3C2}" dt="2023-03-09T21:00:12.611" v="3589" actId="20577"/>
        <pc:sldMkLst>
          <pc:docMk/>
          <pc:sldMk cId="2787983708" sldId="270"/>
        </pc:sldMkLst>
        <pc:spChg chg="mod">
          <ac:chgData name="Steve Shellhammer" userId="0e71f22d-ee3e-49c0-82ff-dbc290af8082" providerId="ADAL" clId="{E7F01B3E-ED40-493D-BE3E-841130FDB3C2}" dt="2023-03-09T21:00:12.611" v="3589" actId="20577"/>
          <ac:spMkLst>
            <pc:docMk/>
            <pc:sldMk cId="2787983708" sldId="270"/>
            <ac:spMk id="3" creationId="{D1062616-72FC-4B02-8FFE-6A30F641D32E}"/>
          </ac:spMkLst>
        </pc:spChg>
      </pc:sldChg>
      <pc:sldChg chg="modSp new mod">
        <pc:chgData name="Steve Shellhammer" userId="0e71f22d-ee3e-49c0-82ff-dbc290af8082" providerId="ADAL" clId="{E7F01B3E-ED40-493D-BE3E-841130FDB3C2}" dt="2023-02-22T18:56:28.649" v="2457" actId="20577"/>
        <pc:sldMkLst>
          <pc:docMk/>
          <pc:sldMk cId="415966667" sldId="271"/>
        </pc:sldMkLst>
        <pc:spChg chg="mod">
          <ac:chgData name="Steve Shellhammer" userId="0e71f22d-ee3e-49c0-82ff-dbc290af8082" providerId="ADAL" clId="{E7F01B3E-ED40-493D-BE3E-841130FDB3C2}" dt="2023-02-21T21:04:30.604" v="508" actId="20577"/>
          <ac:spMkLst>
            <pc:docMk/>
            <pc:sldMk cId="415966667" sldId="271"/>
            <ac:spMk id="2" creationId="{A715A53D-33CB-711E-1543-9478BB5A414D}"/>
          </ac:spMkLst>
        </pc:spChg>
        <pc:spChg chg="mod">
          <ac:chgData name="Steve Shellhammer" userId="0e71f22d-ee3e-49c0-82ff-dbc290af8082" providerId="ADAL" clId="{E7F01B3E-ED40-493D-BE3E-841130FDB3C2}" dt="2023-02-22T18:56:28.649" v="2457" actId="20577"/>
          <ac:spMkLst>
            <pc:docMk/>
            <pc:sldMk cId="415966667" sldId="271"/>
            <ac:spMk id="3" creationId="{BB4D52AA-F36B-55D6-B128-88D7B241B108}"/>
          </ac:spMkLst>
        </pc:spChg>
      </pc:sldChg>
      <pc:sldChg chg="del">
        <pc:chgData name="Steve Shellhammer" userId="0e71f22d-ee3e-49c0-82ff-dbc290af8082" providerId="ADAL" clId="{E7F01B3E-ED40-493D-BE3E-841130FDB3C2}" dt="2023-02-21T21:03:42.421" v="497" actId="47"/>
        <pc:sldMkLst>
          <pc:docMk/>
          <pc:sldMk cId="1676898796" sldId="271"/>
        </pc:sldMkLst>
      </pc:sldChg>
      <pc:sldChg chg="del">
        <pc:chgData name="Steve Shellhammer" userId="0e71f22d-ee3e-49c0-82ff-dbc290af8082" providerId="ADAL" clId="{E7F01B3E-ED40-493D-BE3E-841130FDB3C2}" dt="2023-02-21T21:03:42.421" v="497" actId="47"/>
        <pc:sldMkLst>
          <pc:docMk/>
          <pc:sldMk cId="2999507268" sldId="272"/>
        </pc:sldMkLst>
      </pc:sldChg>
      <pc:sldChg chg="addSp modSp new mod">
        <pc:chgData name="Steve Shellhammer" userId="0e71f22d-ee3e-49c0-82ff-dbc290af8082" providerId="ADAL" clId="{E7F01B3E-ED40-493D-BE3E-841130FDB3C2}" dt="2023-02-21T21:18:46.534" v="1300" actId="20577"/>
        <pc:sldMkLst>
          <pc:docMk/>
          <pc:sldMk cId="3241022666" sldId="272"/>
        </pc:sldMkLst>
        <pc:spChg chg="mod">
          <ac:chgData name="Steve Shellhammer" userId="0e71f22d-ee3e-49c0-82ff-dbc290af8082" providerId="ADAL" clId="{E7F01B3E-ED40-493D-BE3E-841130FDB3C2}" dt="2023-02-21T21:10:19.694" v="1221" actId="14100"/>
          <ac:spMkLst>
            <pc:docMk/>
            <pc:sldMk cId="3241022666" sldId="272"/>
            <ac:spMk id="2" creationId="{13E3AE60-F26D-6D46-83C5-9D6EF255F313}"/>
          </ac:spMkLst>
        </pc:spChg>
        <pc:spChg chg="mod">
          <ac:chgData name="Steve Shellhammer" userId="0e71f22d-ee3e-49c0-82ff-dbc290af8082" providerId="ADAL" clId="{E7F01B3E-ED40-493D-BE3E-841130FDB3C2}" dt="2023-02-21T21:18:46.534" v="1300" actId="20577"/>
          <ac:spMkLst>
            <pc:docMk/>
            <pc:sldMk cId="3241022666" sldId="272"/>
            <ac:spMk id="3" creationId="{9FF624AA-F304-3449-14CB-CFB170F7259B}"/>
          </ac:spMkLst>
        </pc:spChg>
        <pc:picChg chg="add mod">
          <ac:chgData name="Steve Shellhammer" userId="0e71f22d-ee3e-49c0-82ff-dbc290af8082" providerId="ADAL" clId="{E7F01B3E-ED40-493D-BE3E-841130FDB3C2}" dt="2023-02-21T21:18:30.923" v="1298" actId="1076"/>
          <ac:picMkLst>
            <pc:docMk/>
            <pc:sldMk cId="3241022666" sldId="272"/>
            <ac:picMk id="7" creationId="{27CCE1B4-EC45-813E-DB76-1E2B133563AD}"/>
          </ac:picMkLst>
        </pc:picChg>
      </pc:sldChg>
      <pc:sldChg chg="del">
        <pc:chgData name="Steve Shellhammer" userId="0e71f22d-ee3e-49c0-82ff-dbc290af8082" providerId="ADAL" clId="{E7F01B3E-ED40-493D-BE3E-841130FDB3C2}" dt="2023-02-21T21:03:42.421" v="497" actId="47"/>
        <pc:sldMkLst>
          <pc:docMk/>
          <pc:sldMk cId="2851178388" sldId="273"/>
        </pc:sldMkLst>
      </pc:sldChg>
      <pc:sldChg chg="addSp delSp modSp add mod">
        <pc:chgData name="Steve Shellhammer" userId="0e71f22d-ee3e-49c0-82ff-dbc290af8082" providerId="ADAL" clId="{E7F01B3E-ED40-493D-BE3E-841130FDB3C2}" dt="2023-02-21T21:19:21.505" v="1308" actId="1076"/>
        <pc:sldMkLst>
          <pc:docMk/>
          <pc:sldMk cId="3863290842" sldId="273"/>
        </pc:sldMkLst>
        <pc:spChg chg="mod">
          <ac:chgData name="Steve Shellhammer" userId="0e71f22d-ee3e-49c0-82ff-dbc290af8082" providerId="ADAL" clId="{E7F01B3E-ED40-493D-BE3E-841130FDB3C2}" dt="2023-02-21T21:19:21.505" v="1308" actId="1076"/>
          <ac:spMkLst>
            <pc:docMk/>
            <pc:sldMk cId="3863290842" sldId="273"/>
            <ac:spMk id="3" creationId="{9FF624AA-F304-3449-14CB-CFB170F7259B}"/>
          </ac:spMkLst>
        </pc:spChg>
        <pc:picChg chg="del">
          <ac:chgData name="Steve Shellhammer" userId="0e71f22d-ee3e-49c0-82ff-dbc290af8082" providerId="ADAL" clId="{E7F01B3E-ED40-493D-BE3E-841130FDB3C2}" dt="2023-02-21T21:19:02.002" v="1305" actId="478"/>
          <ac:picMkLst>
            <pc:docMk/>
            <pc:sldMk cId="3863290842" sldId="273"/>
            <ac:picMk id="7" creationId="{27CCE1B4-EC45-813E-DB76-1E2B133563AD}"/>
          </ac:picMkLst>
        </pc:picChg>
        <pc:picChg chg="add mod">
          <ac:chgData name="Steve Shellhammer" userId="0e71f22d-ee3e-49c0-82ff-dbc290af8082" providerId="ADAL" clId="{E7F01B3E-ED40-493D-BE3E-841130FDB3C2}" dt="2023-02-21T21:19:18.691" v="1307" actId="1076"/>
          <ac:picMkLst>
            <pc:docMk/>
            <pc:sldMk cId="3863290842" sldId="273"/>
            <ac:picMk id="8" creationId="{DC35F826-051C-08BB-FED4-87E3CB614E10}"/>
          </ac:picMkLst>
        </pc:picChg>
      </pc:sldChg>
      <pc:sldChg chg="del">
        <pc:chgData name="Steve Shellhammer" userId="0e71f22d-ee3e-49c0-82ff-dbc290af8082" providerId="ADAL" clId="{E7F01B3E-ED40-493D-BE3E-841130FDB3C2}" dt="2023-02-21T21:03:42.421" v="497" actId="47"/>
        <pc:sldMkLst>
          <pc:docMk/>
          <pc:sldMk cId="732947599" sldId="274"/>
        </pc:sldMkLst>
      </pc:sldChg>
      <pc:sldChg chg="modSp new mod">
        <pc:chgData name="Steve Shellhammer" userId="0e71f22d-ee3e-49c0-82ff-dbc290af8082" providerId="ADAL" clId="{E7F01B3E-ED40-493D-BE3E-841130FDB3C2}" dt="2023-02-22T18:57:48.783" v="2459" actId="20577"/>
        <pc:sldMkLst>
          <pc:docMk/>
          <pc:sldMk cId="1299203629" sldId="274"/>
        </pc:sldMkLst>
        <pc:spChg chg="mod">
          <ac:chgData name="Steve Shellhammer" userId="0e71f22d-ee3e-49c0-82ff-dbc290af8082" providerId="ADAL" clId="{E7F01B3E-ED40-493D-BE3E-841130FDB3C2}" dt="2023-02-21T21:19:59.684" v="1346" actId="404"/>
          <ac:spMkLst>
            <pc:docMk/>
            <pc:sldMk cId="1299203629" sldId="274"/>
            <ac:spMk id="2" creationId="{4BD5ACBE-171C-D8A2-9941-5C4A15E284ED}"/>
          </ac:spMkLst>
        </pc:spChg>
        <pc:spChg chg="mod">
          <ac:chgData name="Steve Shellhammer" userId="0e71f22d-ee3e-49c0-82ff-dbc290af8082" providerId="ADAL" clId="{E7F01B3E-ED40-493D-BE3E-841130FDB3C2}" dt="2023-02-22T18:57:48.783" v="2459" actId="20577"/>
          <ac:spMkLst>
            <pc:docMk/>
            <pc:sldMk cId="1299203629" sldId="274"/>
            <ac:spMk id="3" creationId="{FDDFCA39-F301-0945-92DE-D38C6C7BABDD}"/>
          </ac:spMkLst>
        </pc:spChg>
      </pc:sldChg>
      <pc:sldChg chg="del">
        <pc:chgData name="Steve Shellhammer" userId="0e71f22d-ee3e-49c0-82ff-dbc290af8082" providerId="ADAL" clId="{E7F01B3E-ED40-493D-BE3E-841130FDB3C2}" dt="2023-02-21T21:03:42.421" v="497" actId="47"/>
        <pc:sldMkLst>
          <pc:docMk/>
          <pc:sldMk cId="2186989549" sldId="275"/>
        </pc:sldMkLst>
      </pc:sldChg>
      <pc:sldChg chg="addSp modSp new mod">
        <pc:chgData name="Steve Shellhammer" userId="0e71f22d-ee3e-49c0-82ff-dbc290af8082" providerId="ADAL" clId="{E7F01B3E-ED40-493D-BE3E-841130FDB3C2}" dt="2023-02-23T01:09:59.310" v="2662" actId="1076"/>
        <pc:sldMkLst>
          <pc:docMk/>
          <pc:sldMk cId="2635642290" sldId="275"/>
        </pc:sldMkLst>
        <pc:spChg chg="mod">
          <ac:chgData name="Steve Shellhammer" userId="0e71f22d-ee3e-49c0-82ff-dbc290af8082" providerId="ADAL" clId="{E7F01B3E-ED40-493D-BE3E-841130FDB3C2}" dt="2023-02-23T01:09:26.768" v="2653" actId="14100"/>
          <ac:spMkLst>
            <pc:docMk/>
            <pc:sldMk cId="2635642290" sldId="275"/>
            <ac:spMk id="2" creationId="{746D3BA9-D1C6-7480-2F22-3881E1812E40}"/>
          </ac:spMkLst>
        </pc:spChg>
        <pc:spChg chg="mod">
          <ac:chgData name="Steve Shellhammer" userId="0e71f22d-ee3e-49c0-82ff-dbc290af8082" providerId="ADAL" clId="{E7F01B3E-ED40-493D-BE3E-841130FDB3C2}" dt="2023-02-23T01:09:28.649" v="2654" actId="1076"/>
          <ac:spMkLst>
            <pc:docMk/>
            <pc:sldMk cId="2635642290" sldId="275"/>
            <ac:spMk id="3" creationId="{ACD9CF10-0FBF-D7A7-4835-1C265BEABC3F}"/>
          </ac:spMkLst>
        </pc:spChg>
        <pc:spChg chg="add mod">
          <ac:chgData name="Steve Shellhammer" userId="0e71f22d-ee3e-49c0-82ff-dbc290af8082" providerId="ADAL" clId="{E7F01B3E-ED40-493D-BE3E-841130FDB3C2}" dt="2023-02-23T01:09:31.344" v="2655" actId="1076"/>
          <ac:spMkLst>
            <pc:docMk/>
            <pc:sldMk cId="2635642290" sldId="275"/>
            <ac:spMk id="7" creationId="{8F1D4797-2B46-FA56-56E8-BDAE33F0F804}"/>
          </ac:spMkLst>
        </pc:spChg>
        <pc:spChg chg="add mod">
          <ac:chgData name="Steve Shellhammer" userId="0e71f22d-ee3e-49c0-82ff-dbc290af8082" providerId="ADAL" clId="{E7F01B3E-ED40-493D-BE3E-841130FDB3C2}" dt="2023-02-23T01:09:59.310" v="2662" actId="1076"/>
          <ac:spMkLst>
            <pc:docMk/>
            <pc:sldMk cId="2635642290" sldId="275"/>
            <ac:spMk id="8" creationId="{1458EA8C-F65D-6C7D-2923-EBE192E52720}"/>
          </ac:spMkLst>
        </pc:spChg>
        <pc:spChg chg="add mod">
          <ac:chgData name="Steve Shellhammer" userId="0e71f22d-ee3e-49c0-82ff-dbc290af8082" providerId="ADAL" clId="{E7F01B3E-ED40-493D-BE3E-841130FDB3C2}" dt="2023-02-23T01:09:53.908" v="2661" actId="404"/>
          <ac:spMkLst>
            <pc:docMk/>
            <pc:sldMk cId="2635642290" sldId="275"/>
            <ac:spMk id="9" creationId="{DB528817-836D-DBD6-82D0-A5E71B789E0F}"/>
          </ac:spMkLst>
        </pc:spChg>
      </pc:sldChg>
      <pc:sldChg chg="addSp delSp modSp add mod">
        <pc:chgData name="Steve Shellhammer" userId="0e71f22d-ee3e-49c0-82ff-dbc290af8082" providerId="ADAL" clId="{E7F01B3E-ED40-493D-BE3E-841130FDB3C2}" dt="2023-02-23T01:20:50.788" v="3544" actId="1076"/>
        <pc:sldMkLst>
          <pc:docMk/>
          <pc:sldMk cId="1035305890" sldId="276"/>
        </pc:sldMkLst>
        <pc:spChg chg="mod">
          <ac:chgData name="Steve Shellhammer" userId="0e71f22d-ee3e-49c0-82ff-dbc290af8082" providerId="ADAL" clId="{E7F01B3E-ED40-493D-BE3E-841130FDB3C2}" dt="2023-02-23T01:18:09.981" v="3189" actId="14100"/>
          <ac:spMkLst>
            <pc:docMk/>
            <pc:sldMk cId="1035305890" sldId="276"/>
            <ac:spMk id="2" creationId="{746D3BA9-D1C6-7480-2F22-3881E1812E40}"/>
          </ac:spMkLst>
        </pc:spChg>
        <pc:spChg chg="add del mod">
          <ac:chgData name="Steve Shellhammer" userId="0e71f22d-ee3e-49c0-82ff-dbc290af8082" providerId="ADAL" clId="{E7F01B3E-ED40-493D-BE3E-841130FDB3C2}" dt="2023-02-23T01:18:12.915" v="3190" actId="1076"/>
          <ac:spMkLst>
            <pc:docMk/>
            <pc:sldMk cId="1035305890" sldId="276"/>
            <ac:spMk id="3" creationId="{ACD9CF10-0FBF-D7A7-4835-1C265BEABC3F}"/>
          </ac:spMkLst>
        </pc:spChg>
        <pc:spChg chg="del">
          <ac:chgData name="Steve Shellhammer" userId="0e71f22d-ee3e-49c0-82ff-dbc290af8082" providerId="ADAL" clId="{E7F01B3E-ED40-493D-BE3E-841130FDB3C2}" dt="2023-02-22T18:58:24.412" v="2460" actId="478"/>
          <ac:spMkLst>
            <pc:docMk/>
            <pc:sldMk cId="1035305890" sldId="276"/>
            <ac:spMk id="7" creationId="{8F1D4797-2B46-FA56-56E8-BDAE33F0F804}"/>
          </ac:spMkLst>
        </pc:spChg>
        <pc:spChg chg="add mod">
          <ac:chgData name="Steve Shellhammer" userId="0e71f22d-ee3e-49c0-82ff-dbc290af8082" providerId="ADAL" clId="{E7F01B3E-ED40-493D-BE3E-841130FDB3C2}" dt="2023-02-23T01:18:17.853" v="3192" actId="1076"/>
          <ac:spMkLst>
            <pc:docMk/>
            <pc:sldMk cId="1035305890" sldId="276"/>
            <ac:spMk id="7" creationId="{A5D72174-F3E3-632E-EC57-DD1B7B716333}"/>
          </ac:spMkLst>
        </pc:spChg>
        <pc:spChg chg="mod">
          <ac:chgData name="Steve Shellhammer" userId="0e71f22d-ee3e-49c0-82ff-dbc290af8082" providerId="ADAL" clId="{E7F01B3E-ED40-493D-BE3E-841130FDB3C2}" dt="2023-02-23T01:18:15.384" v="3191" actId="1076"/>
          <ac:spMkLst>
            <pc:docMk/>
            <pc:sldMk cId="1035305890" sldId="276"/>
            <ac:spMk id="8" creationId="{1458EA8C-F65D-6C7D-2923-EBE192E52720}"/>
          </ac:spMkLst>
        </pc:spChg>
        <pc:spChg chg="del">
          <ac:chgData name="Steve Shellhammer" userId="0e71f22d-ee3e-49c0-82ff-dbc290af8082" providerId="ADAL" clId="{E7F01B3E-ED40-493D-BE3E-841130FDB3C2}" dt="2023-02-22T18:59:05.998" v="2512" actId="478"/>
          <ac:spMkLst>
            <pc:docMk/>
            <pc:sldMk cId="1035305890" sldId="276"/>
            <ac:spMk id="9" creationId="{DB528817-836D-DBD6-82D0-A5E71B789E0F}"/>
          </ac:spMkLst>
        </pc:spChg>
        <pc:spChg chg="add del mod">
          <ac:chgData name="Steve Shellhammer" userId="0e71f22d-ee3e-49c0-82ff-dbc290af8082" providerId="ADAL" clId="{E7F01B3E-ED40-493D-BE3E-841130FDB3C2}" dt="2023-02-23T01:15:06.982" v="2840" actId="478"/>
          <ac:spMkLst>
            <pc:docMk/>
            <pc:sldMk cId="1035305890" sldId="276"/>
            <ac:spMk id="9" creationId="{EAF49F2F-741C-0A3B-6000-9392092E9181}"/>
          </ac:spMkLst>
        </pc:spChg>
        <pc:spChg chg="add mod">
          <ac:chgData name="Steve Shellhammer" userId="0e71f22d-ee3e-49c0-82ff-dbc290af8082" providerId="ADAL" clId="{E7F01B3E-ED40-493D-BE3E-841130FDB3C2}" dt="2023-02-23T01:20:50.788" v="3544" actId="1076"/>
          <ac:spMkLst>
            <pc:docMk/>
            <pc:sldMk cId="1035305890" sldId="276"/>
            <ac:spMk id="10" creationId="{BC7B8AB5-EAC9-2EE1-7570-1F0E61A73AB9}"/>
          </ac:spMkLst>
        </pc:spChg>
        <pc:spChg chg="add mod">
          <ac:chgData name="Steve Shellhammer" userId="0e71f22d-ee3e-49c0-82ff-dbc290af8082" providerId="ADAL" clId="{E7F01B3E-ED40-493D-BE3E-841130FDB3C2}" dt="2023-02-23T01:18:27.229" v="3194" actId="1076"/>
          <ac:spMkLst>
            <pc:docMk/>
            <pc:sldMk cId="1035305890" sldId="276"/>
            <ac:spMk id="11" creationId="{16AD9504-4C97-93C2-90F5-C576F2646F39}"/>
          </ac:spMkLst>
        </pc:spChg>
        <pc:spChg chg="add del mod">
          <ac:chgData name="Steve Shellhammer" userId="0e71f22d-ee3e-49c0-82ff-dbc290af8082" providerId="ADAL" clId="{E7F01B3E-ED40-493D-BE3E-841130FDB3C2}" dt="2023-02-22T18:58:36.050" v="2462" actId="478"/>
          <ac:spMkLst>
            <pc:docMk/>
            <pc:sldMk cId="1035305890" sldId="276"/>
            <ac:spMk id="11" creationId="{C754C496-3800-178C-7D98-D78632CEA973}"/>
          </ac:spMkLst>
        </pc:spChg>
      </pc:sldChg>
      <pc:sldChg chg="modSp new mod">
        <pc:chgData name="Steve Shellhammer" userId="0e71f22d-ee3e-49c0-82ff-dbc290af8082" providerId="ADAL" clId="{E7F01B3E-ED40-493D-BE3E-841130FDB3C2}" dt="2023-02-23T01:21:14.440" v="3564" actId="20577"/>
        <pc:sldMkLst>
          <pc:docMk/>
          <pc:sldMk cId="553007175" sldId="277"/>
        </pc:sldMkLst>
        <pc:spChg chg="mod">
          <ac:chgData name="Steve Shellhammer" userId="0e71f22d-ee3e-49c0-82ff-dbc290af8082" providerId="ADAL" clId="{E7F01B3E-ED40-493D-BE3E-841130FDB3C2}" dt="2023-02-23T01:18:47.226" v="3212" actId="20577"/>
          <ac:spMkLst>
            <pc:docMk/>
            <pc:sldMk cId="553007175" sldId="277"/>
            <ac:spMk id="2" creationId="{9D623C8C-D5C2-AB3E-3B13-8E32E6186431}"/>
          </ac:spMkLst>
        </pc:spChg>
        <pc:spChg chg="mod">
          <ac:chgData name="Steve Shellhammer" userId="0e71f22d-ee3e-49c0-82ff-dbc290af8082" providerId="ADAL" clId="{E7F01B3E-ED40-493D-BE3E-841130FDB3C2}" dt="2023-02-23T01:21:14.440" v="3564" actId="20577"/>
          <ac:spMkLst>
            <pc:docMk/>
            <pc:sldMk cId="553007175" sldId="277"/>
            <ac:spMk id="3" creationId="{2A0FEE26-3971-E889-D86D-C285DF41E9AB}"/>
          </ac:spMkLst>
        </pc:spChg>
      </pc:sldChg>
      <pc:sldMasterChg chg="modSldLayout">
        <pc:chgData name="Steve Shellhammer" userId="0e71f22d-ee3e-49c0-82ff-dbc290af8082" providerId="ADAL" clId="{E7F01B3E-ED40-493D-BE3E-841130FDB3C2}" dt="2023-03-09T21:00:55.467" v="3595" actId="20577"/>
        <pc:sldMasterMkLst>
          <pc:docMk/>
          <pc:sldMasterMk cId="0" sldId="2147483648"/>
        </pc:sldMasterMkLst>
        <pc:sldLayoutChg chg="modSp mod">
          <pc:chgData name="Steve Shellhammer" userId="0e71f22d-ee3e-49c0-82ff-dbc290af8082" providerId="ADAL" clId="{E7F01B3E-ED40-493D-BE3E-841130FDB3C2}" dt="2023-03-09T21:00:55.467" v="3595" actId="20577"/>
          <pc:sldLayoutMkLst>
            <pc:docMk/>
            <pc:sldMasterMk cId="0" sldId="2147483648"/>
            <pc:sldLayoutMk cId="0" sldId="2147483650"/>
          </pc:sldLayoutMkLst>
          <pc:spChg chg="mod">
            <ac:chgData name="Steve Shellhammer" userId="0e71f22d-ee3e-49c0-82ff-dbc290af8082" providerId="ADAL" clId="{E7F01B3E-ED40-493D-BE3E-841130FDB3C2}" dt="2023-03-09T21:00:55.467" v="3595"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FC49B6D1-531D-4D23-BAE4-B35DFCA18F42}"/>
    <pc:docChg chg="custSel addSld modSld sldOrd">
      <pc:chgData name="Steve Shellhammer" userId="0e71f22d-ee3e-49c0-82ff-dbc290af8082" providerId="ADAL" clId="{FC49B6D1-531D-4D23-BAE4-B35DFCA18F42}" dt="2020-09-09T19:04:48.053" v="1796" actId="20577"/>
      <pc:docMkLst>
        <pc:docMk/>
      </pc:docMkLst>
      <pc:sldChg chg="modSp mod">
        <pc:chgData name="Steve Shellhammer" userId="0e71f22d-ee3e-49c0-82ff-dbc290af8082" providerId="ADAL" clId="{FC49B6D1-531D-4D23-BAE4-B35DFCA18F42}" dt="2020-09-08T19:47:31.833" v="1" actId="20577"/>
        <pc:sldMkLst>
          <pc:docMk/>
          <pc:sldMk cId="0" sldId="256"/>
        </pc:sldMkLst>
        <pc:spChg chg="mod">
          <ac:chgData name="Steve Shellhammer" userId="0e71f22d-ee3e-49c0-82ff-dbc290af8082" providerId="ADAL" clId="{FC49B6D1-531D-4D23-BAE4-B35DFCA18F42}" dt="2020-09-08T19:47:31.833" v="1" actId="20577"/>
          <ac:spMkLst>
            <pc:docMk/>
            <pc:sldMk cId="0" sldId="256"/>
            <ac:spMk id="3074" creationId="{00000000-0000-0000-0000-000000000000}"/>
          </ac:spMkLst>
        </pc:spChg>
      </pc:sldChg>
      <pc:sldChg chg="modSp mod">
        <pc:chgData name="Steve Shellhammer" userId="0e71f22d-ee3e-49c0-82ff-dbc290af8082" providerId="ADAL" clId="{FC49B6D1-531D-4D23-BAE4-B35DFCA18F42}" dt="2020-09-08T19:56:58.713" v="914" actId="20577"/>
        <pc:sldMkLst>
          <pc:docMk/>
          <pc:sldMk cId="1014374459" sldId="480"/>
        </pc:sldMkLst>
        <pc:spChg chg="mod">
          <ac:chgData name="Steve Shellhammer" userId="0e71f22d-ee3e-49c0-82ff-dbc290af8082" providerId="ADAL" clId="{FC49B6D1-531D-4D23-BAE4-B35DFCA18F42}" dt="2020-09-08T19:56:58.713" v="914" actId="20577"/>
          <ac:spMkLst>
            <pc:docMk/>
            <pc:sldMk cId="1014374459" sldId="480"/>
            <ac:spMk id="3" creationId="{06AD7F19-BBE7-42D5-81E1-D0A5F4F8AB06}"/>
          </ac:spMkLst>
        </pc:spChg>
      </pc:sldChg>
      <pc:sldChg chg="modSp mod">
        <pc:chgData name="Steve Shellhammer" userId="0e71f22d-ee3e-49c0-82ff-dbc290af8082" providerId="ADAL" clId="{FC49B6D1-531D-4D23-BAE4-B35DFCA18F42}" dt="2020-09-09T18:57:13.266" v="1697" actId="20577"/>
        <pc:sldMkLst>
          <pc:docMk/>
          <pc:sldMk cId="323650932" sldId="483"/>
        </pc:sldMkLst>
        <pc:spChg chg="mod">
          <ac:chgData name="Steve Shellhammer" userId="0e71f22d-ee3e-49c0-82ff-dbc290af8082" providerId="ADAL" clId="{FC49B6D1-531D-4D23-BAE4-B35DFCA18F42}" dt="2020-09-09T18:55:23.411" v="1696" actId="20577"/>
          <ac:spMkLst>
            <pc:docMk/>
            <pc:sldMk cId="323650932" sldId="483"/>
            <ac:spMk id="2" creationId="{F2038184-57B0-496C-90EE-3FC0489E37DD}"/>
          </ac:spMkLst>
        </pc:spChg>
        <pc:spChg chg="mod">
          <ac:chgData name="Steve Shellhammer" userId="0e71f22d-ee3e-49c0-82ff-dbc290af8082" providerId="ADAL" clId="{FC49B6D1-531D-4D23-BAE4-B35DFCA18F42}" dt="2020-09-09T18:57:13.266" v="1697" actId="20577"/>
          <ac:spMkLst>
            <pc:docMk/>
            <pc:sldMk cId="323650932" sldId="483"/>
            <ac:spMk id="3" creationId="{2568EDD7-0DD7-4C69-9997-C9202D2F8482}"/>
          </ac:spMkLst>
        </pc:spChg>
      </pc:sldChg>
      <pc:sldChg chg="ord">
        <pc:chgData name="Steve Shellhammer" userId="0e71f22d-ee3e-49c0-82ff-dbc290af8082" providerId="ADAL" clId="{FC49B6D1-531D-4D23-BAE4-B35DFCA18F42}" dt="2020-09-08T19:56:28.959" v="892"/>
        <pc:sldMkLst>
          <pc:docMk/>
          <pc:sldMk cId="1334691016" sldId="485"/>
        </pc:sldMkLst>
      </pc:sldChg>
      <pc:sldChg chg="modSp mod">
        <pc:chgData name="Steve Shellhammer" userId="0e71f22d-ee3e-49c0-82ff-dbc290af8082" providerId="ADAL" clId="{FC49B6D1-531D-4D23-BAE4-B35DFCA18F42}" dt="2020-09-08T22:28:26.660" v="1044" actId="20577"/>
        <pc:sldMkLst>
          <pc:docMk/>
          <pc:sldMk cId="3208908905" sldId="488"/>
        </pc:sldMkLst>
        <pc:graphicFrameChg chg="modGraphic">
          <ac:chgData name="Steve Shellhammer" userId="0e71f22d-ee3e-49c0-82ff-dbc290af8082" providerId="ADAL" clId="{FC49B6D1-531D-4D23-BAE4-B35DFCA18F42}" dt="2020-09-08T22:28:26.660" v="1044" actId="20577"/>
          <ac:graphicFrameMkLst>
            <pc:docMk/>
            <pc:sldMk cId="3208908905" sldId="488"/>
            <ac:graphicFrameMk id="7" creationId="{000B318F-0BF1-442D-95EA-0B75D102DB6D}"/>
          </ac:graphicFrameMkLst>
        </pc:graphicFrameChg>
      </pc:sldChg>
      <pc:sldChg chg="ord">
        <pc:chgData name="Steve Shellhammer" userId="0e71f22d-ee3e-49c0-82ff-dbc290af8082" providerId="ADAL" clId="{FC49B6D1-531D-4D23-BAE4-B35DFCA18F42}" dt="2020-09-08T19:56:28.959" v="892"/>
        <pc:sldMkLst>
          <pc:docMk/>
          <pc:sldMk cId="506027600" sldId="490"/>
        </pc:sldMkLst>
      </pc:sldChg>
      <pc:sldChg chg="delSp modSp new mod">
        <pc:chgData name="Steve Shellhammer" userId="0e71f22d-ee3e-49c0-82ff-dbc290af8082" providerId="ADAL" clId="{FC49B6D1-531D-4D23-BAE4-B35DFCA18F42}" dt="2020-09-08T19:49:24.169" v="113" actId="404"/>
        <pc:sldMkLst>
          <pc:docMk/>
          <pc:sldMk cId="313986917" sldId="491"/>
        </pc:sldMkLst>
        <pc:spChg chg="mod">
          <ac:chgData name="Steve Shellhammer" userId="0e71f22d-ee3e-49c0-82ff-dbc290af8082" providerId="ADAL" clId="{FC49B6D1-531D-4D23-BAE4-B35DFCA18F42}" dt="2020-09-08T19:49:24.169" v="113" actId="404"/>
          <ac:spMkLst>
            <pc:docMk/>
            <pc:sldMk cId="313986917" sldId="491"/>
            <ac:spMk id="2" creationId="{D7AD36B4-5E6E-4204-A200-FF4A3582E29F}"/>
          </ac:spMkLst>
        </pc:spChg>
        <pc:spChg chg="del">
          <ac:chgData name="Steve Shellhammer" userId="0e71f22d-ee3e-49c0-82ff-dbc290af8082" providerId="ADAL" clId="{FC49B6D1-531D-4D23-BAE4-B35DFCA18F42}" dt="2020-09-08T19:49:15.861" v="107" actId="478"/>
          <ac:spMkLst>
            <pc:docMk/>
            <pc:sldMk cId="313986917" sldId="491"/>
            <ac:spMk id="3" creationId="{BD090F05-3347-40A0-8CEA-8DDE6C187A43}"/>
          </ac:spMkLst>
        </pc:spChg>
      </pc:sldChg>
      <pc:sldChg chg="modSp new mod">
        <pc:chgData name="Steve Shellhammer" userId="0e71f22d-ee3e-49c0-82ff-dbc290af8082" providerId="ADAL" clId="{FC49B6D1-531D-4D23-BAE4-B35DFCA18F42}" dt="2020-09-08T20:01:57.300" v="989" actId="1076"/>
        <pc:sldMkLst>
          <pc:docMk/>
          <pc:sldMk cId="2263938305" sldId="492"/>
        </pc:sldMkLst>
        <pc:spChg chg="mod">
          <ac:chgData name="Steve Shellhammer" userId="0e71f22d-ee3e-49c0-82ff-dbc290af8082" providerId="ADAL" clId="{FC49B6D1-531D-4D23-BAE4-B35DFCA18F42}" dt="2020-09-08T19:56:16.509" v="890" actId="14100"/>
          <ac:spMkLst>
            <pc:docMk/>
            <pc:sldMk cId="2263938305" sldId="492"/>
            <ac:spMk id="2" creationId="{D040DFCF-B353-4D39-B28B-DD328507CEBA}"/>
          </ac:spMkLst>
        </pc:spChg>
        <pc:spChg chg="mod">
          <ac:chgData name="Steve Shellhammer" userId="0e71f22d-ee3e-49c0-82ff-dbc290af8082" providerId="ADAL" clId="{FC49B6D1-531D-4D23-BAE4-B35DFCA18F42}" dt="2020-09-08T20:01:57.300" v="989" actId="1076"/>
          <ac:spMkLst>
            <pc:docMk/>
            <pc:sldMk cId="2263938305" sldId="492"/>
            <ac:spMk id="3" creationId="{24DF8E25-6F62-4349-86E8-454BB5237C1F}"/>
          </ac:spMkLst>
        </pc:spChg>
      </pc:sldChg>
      <pc:sldChg chg="modSp new mod">
        <pc:chgData name="Steve Shellhammer" userId="0e71f22d-ee3e-49c0-82ff-dbc290af8082" providerId="ADAL" clId="{FC49B6D1-531D-4D23-BAE4-B35DFCA18F42}" dt="2020-09-09T19:04:48.053" v="1796" actId="20577"/>
        <pc:sldMkLst>
          <pc:docMk/>
          <pc:sldMk cId="3297841625" sldId="493"/>
        </pc:sldMkLst>
        <pc:spChg chg="mod">
          <ac:chgData name="Steve Shellhammer" userId="0e71f22d-ee3e-49c0-82ff-dbc290af8082" providerId="ADAL" clId="{FC49B6D1-531D-4D23-BAE4-B35DFCA18F42}" dt="2020-09-09T19:04:48.053" v="1796" actId="20577"/>
          <ac:spMkLst>
            <pc:docMk/>
            <pc:sldMk cId="3297841625" sldId="493"/>
            <ac:spMk id="2" creationId="{45018BB3-22A3-4490-AF3E-A9525A46F6C5}"/>
          </ac:spMkLst>
        </pc:spChg>
        <pc:spChg chg="mod">
          <ac:chgData name="Steve Shellhammer" userId="0e71f22d-ee3e-49c0-82ff-dbc290af8082" providerId="ADAL" clId="{FC49B6D1-531D-4D23-BAE4-B35DFCA18F42}" dt="2020-09-09T18:55:09.888" v="1693" actId="20577"/>
          <ac:spMkLst>
            <pc:docMk/>
            <pc:sldMk cId="3297841625" sldId="493"/>
            <ac:spMk id="3" creationId="{9672F7A1-1651-4BBA-AB39-D03EBE5E37A2}"/>
          </ac:spMkLst>
        </pc:spChg>
      </pc:sldChg>
      <pc:sldChg chg="modSp new mod">
        <pc:chgData name="Steve Shellhammer" userId="0e71f22d-ee3e-49c0-82ff-dbc290af8082" providerId="ADAL" clId="{FC49B6D1-531D-4D23-BAE4-B35DFCA18F42}" dt="2020-09-09T19:00:12.756" v="1794" actId="20577"/>
        <pc:sldMkLst>
          <pc:docMk/>
          <pc:sldMk cId="346948756" sldId="494"/>
        </pc:sldMkLst>
        <pc:spChg chg="mod">
          <ac:chgData name="Steve Shellhammer" userId="0e71f22d-ee3e-49c0-82ff-dbc290af8082" providerId="ADAL" clId="{FC49B6D1-531D-4D23-BAE4-B35DFCA18F42}" dt="2020-09-09T18:59:41.563" v="1779" actId="20577"/>
          <ac:spMkLst>
            <pc:docMk/>
            <pc:sldMk cId="346948756" sldId="494"/>
            <ac:spMk id="2" creationId="{EF1B32FA-F53F-472D-AF4D-29D7874EB198}"/>
          </ac:spMkLst>
        </pc:spChg>
        <pc:spChg chg="mod">
          <ac:chgData name="Steve Shellhammer" userId="0e71f22d-ee3e-49c0-82ff-dbc290af8082" providerId="ADAL" clId="{FC49B6D1-531D-4D23-BAE4-B35DFCA18F42}" dt="2020-09-09T19:00:12.756" v="1794" actId="20577"/>
          <ac:spMkLst>
            <pc:docMk/>
            <pc:sldMk cId="346948756" sldId="494"/>
            <ac:spMk id="3" creationId="{FFE4DCA8-2C23-4120-8CB0-D2B39B05032C}"/>
          </ac:spMkLst>
        </pc:spChg>
      </pc:sldChg>
    </pc:docChg>
  </pc:docChgLst>
  <pc:docChgLst>
    <pc:chgData name="Steve Shellhammer" userId="0e71f22d-ee3e-49c0-82ff-dbc290af8082" providerId="ADAL" clId="{9A8F5A9B-1CB4-4C7E-9B2A-DC94F0BD82DD}"/>
    <pc:docChg chg="undo custSel modSld">
      <pc:chgData name="Steve Shellhammer" userId="0e71f22d-ee3e-49c0-82ff-dbc290af8082" providerId="ADAL" clId="{9A8F5A9B-1CB4-4C7E-9B2A-DC94F0BD82DD}" dt="2020-08-26T16:51:41.966" v="570" actId="14100"/>
      <pc:docMkLst>
        <pc:docMk/>
      </pc:docMkLst>
      <pc:sldChg chg="modSp mod">
        <pc:chgData name="Steve Shellhammer" userId="0e71f22d-ee3e-49c0-82ff-dbc290af8082" providerId="ADAL" clId="{9A8F5A9B-1CB4-4C7E-9B2A-DC94F0BD82DD}" dt="2020-08-26T16:46:09.517" v="425" actId="14100"/>
        <pc:sldMkLst>
          <pc:docMk/>
          <pc:sldMk cId="3145523729" sldId="482"/>
        </pc:sldMkLst>
        <pc:spChg chg="mod">
          <ac:chgData name="Steve Shellhammer" userId="0e71f22d-ee3e-49c0-82ff-dbc290af8082" providerId="ADAL" clId="{9A8F5A9B-1CB4-4C7E-9B2A-DC94F0BD82DD}" dt="2020-08-26T16:45:47.609" v="420" actId="1076"/>
          <ac:spMkLst>
            <pc:docMk/>
            <pc:sldMk cId="3145523729" sldId="482"/>
            <ac:spMk id="2" creationId="{005DAA92-A641-45E9-9B1B-72663ACAA312}"/>
          </ac:spMkLst>
        </pc:spChg>
        <pc:spChg chg="mod">
          <ac:chgData name="Steve Shellhammer" userId="0e71f22d-ee3e-49c0-82ff-dbc290af8082" providerId="ADAL" clId="{9A8F5A9B-1CB4-4C7E-9B2A-DC94F0BD82DD}" dt="2020-08-26T16:46:09.517" v="425" actId="14100"/>
          <ac:spMkLst>
            <pc:docMk/>
            <pc:sldMk cId="3145523729" sldId="482"/>
            <ac:spMk id="3" creationId="{85E764BB-08F0-4F5B-87CC-541A3CA35AB1}"/>
          </ac:spMkLst>
        </pc:spChg>
      </pc:sldChg>
      <pc:sldChg chg="modSp mod">
        <pc:chgData name="Steve Shellhammer" userId="0e71f22d-ee3e-49c0-82ff-dbc290af8082" providerId="ADAL" clId="{9A8F5A9B-1CB4-4C7E-9B2A-DC94F0BD82DD}" dt="2020-08-26T16:51:41.966" v="570" actId="14100"/>
        <pc:sldMkLst>
          <pc:docMk/>
          <pc:sldMk cId="675243109" sldId="487"/>
        </pc:sldMkLst>
        <pc:spChg chg="mod">
          <ac:chgData name="Steve Shellhammer" userId="0e71f22d-ee3e-49c0-82ff-dbc290af8082" providerId="ADAL" clId="{9A8F5A9B-1CB4-4C7E-9B2A-DC94F0BD82DD}" dt="2020-08-26T00:00:23.060" v="3" actId="1076"/>
          <ac:spMkLst>
            <pc:docMk/>
            <pc:sldMk cId="675243109" sldId="487"/>
            <ac:spMk id="2" creationId="{2F86EDF1-4E29-437A-AD3C-2E8D8E7985BE}"/>
          </ac:spMkLst>
        </pc:spChg>
        <pc:spChg chg="mod">
          <ac:chgData name="Steve Shellhammer" userId="0e71f22d-ee3e-49c0-82ff-dbc290af8082" providerId="ADAL" clId="{9A8F5A9B-1CB4-4C7E-9B2A-DC94F0BD82DD}" dt="2020-08-26T16:51:41.966" v="570" actId="14100"/>
          <ac:spMkLst>
            <pc:docMk/>
            <pc:sldMk cId="675243109" sldId="487"/>
            <ac:spMk id="3" creationId="{F7F3A0E5-FAAC-4B6F-9E0C-21E97D74B750}"/>
          </ac:spMkLst>
        </pc:spChg>
        <pc:spChg chg="mod">
          <ac:chgData name="Steve Shellhammer" userId="0e71f22d-ee3e-49c0-82ff-dbc290af8082" providerId="ADAL" clId="{9A8F5A9B-1CB4-4C7E-9B2A-DC94F0BD82DD}" dt="2020-08-26T16:49:11.643" v="468" actId="1035"/>
          <ac:spMkLst>
            <pc:docMk/>
            <pc:sldMk cId="675243109" sldId="487"/>
            <ac:spMk id="7" creationId="{C3FF793B-028C-4B28-85CC-FD8D7C5052C6}"/>
          </ac:spMkLst>
        </pc:spChg>
        <pc:graphicFrameChg chg="mod modGraphic">
          <ac:chgData name="Steve Shellhammer" userId="0e71f22d-ee3e-49c0-82ff-dbc290af8082" providerId="ADAL" clId="{9A8F5A9B-1CB4-4C7E-9B2A-DC94F0BD82DD}" dt="2020-08-26T16:51:23.387" v="568" actId="1035"/>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D5007B22-07D5-4C79-A08E-32E24BABB2EF}"/>
    <pc:docChg chg="custSel addSld delSld modSld modMainMaster">
      <pc:chgData name="Steve Shellhammer" userId="0e71f22d-ee3e-49c0-82ff-dbc290af8082" providerId="ADAL" clId="{D5007B22-07D5-4C79-A08E-32E24BABB2EF}" dt="2022-12-14T00:54:29.436" v="1585" actId="1076"/>
      <pc:docMkLst>
        <pc:docMk/>
      </pc:docMkLst>
      <pc:sldChg chg="modSp mod">
        <pc:chgData name="Steve Shellhammer" userId="0e71f22d-ee3e-49c0-82ff-dbc290af8082" providerId="ADAL" clId="{D5007B22-07D5-4C79-A08E-32E24BABB2EF}" dt="2022-12-09T01:49:44.221" v="25" actId="20577"/>
        <pc:sldMkLst>
          <pc:docMk/>
          <pc:sldMk cId="0" sldId="256"/>
        </pc:sldMkLst>
        <pc:spChg chg="mod">
          <ac:chgData name="Steve Shellhammer" userId="0e71f22d-ee3e-49c0-82ff-dbc290af8082" providerId="ADAL" clId="{D5007B22-07D5-4C79-A08E-32E24BABB2EF}" dt="2022-12-09T01:49:44.221" v="25" actId="20577"/>
          <ac:spMkLst>
            <pc:docMk/>
            <pc:sldMk cId="0" sldId="256"/>
            <ac:spMk id="9" creationId="{0E31A46A-2C9E-3C6E-1BCA-1D63DB6F5F0E}"/>
          </ac:spMkLst>
        </pc:spChg>
      </pc:sldChg>
      <pc:sldChg chg="del">
        <pc:chgData name="Steve Shellhammer" userId="0e71f22d-ee3e-49c0-82ff-dbc290af8082" providerId="ADAL" clId="{D5007B22-07D5-4C79-A08E-32E24BABB2EF}" dt="2022-12-12T20:53:29.153" v="1496" actId="47"/>
        <pc:sldMkLst>
          <pc:docMk/>
          <pc:sldMk cId="4069668031" sldId="257"/>
        </pc:sldMkLst>
      </pc:sldChg>
      <pc:sldChg chg="del">
        <pc:chgData name="Steve Shellhammer" userId="0e71f22d-ee3e-49c0-82ff-dbc290af8082" providerId="ADAL" clId="{D5007B22-07D5-4C79-A08E-32E24BABB2EF}" dt="2022-12-12T20:53:29.153" v="1496" actId="47"/>
        <pc:sldMkLst>
          <pc:docMk/>
          <pc:sldMk cId="784949654" sldId="259"/>
        </pc:sldMkLst>
      </pc:sldChg>
      <pc:sldChg chg="del">
        <pc:chgData name="Steve Shellhammer" userId="0e71f22d-ee3e-49c0-82ff-dbc290af8082" providerId="ADAL" clId="{D5007B22-07D5-4C79-A08E-32E24BABB2EF}" dt="2022-12-12T20:53:29.153" v="1496" actId="47"/>
        <pc:sldMkLst>
          <pc:docMk/>
          <pc:sldMk cId="3964755626" sldId="260"/>
        </pc:sldMkLst>
      </pc:sldChg>
      <pc:sldChg chg="del">
        <pc:chgData name="Steve Shellhammer" userId="0e71f22d-ee3e-49c0-82ff-dbc290af8082" providerId="ADAL" clId="{D5007B22-07D5-4C79-A08E-32E24BABB2EF}" dt="2022-12-12T20:53:29.153" v="1496" actId="47"/>
        <pc:sldMkLst>
          <pc:docMk/>
          <pc:sldMk cId="204394396" sldId="261"/>
        </pc:sldMkLst>
      </pc:sldChg>
      <pc:sldChg chg="del">
        <pc:chgData name="Steve Shellhammer" userId="0e71f22d-ee3e-49c0-82ff-dbc290af8082" providerId="ADAL" clId="{D5007B22-07D5-4C79-A08E-32E24BABB2EF}" dt="2022-12-12T20:53:29.153" v="1496" actId="47"/>
        <pc:sldMkLst>
          <pc:docMk/>
          <pc:sldMk cId="3515518401" sldId="262"/>
        </pc:sldMkLst>
      </pc:sldChg>
      <pc:sldChg chg="del">
        <pc:chgData name="Steve Shellhammer" userId="0e71f22d-ee3e-49c0-82ff-dbc290af8082" providerId="ADAL" clId="{D5007B22-07D5-4C79-A08E-32E24BABB2EF}" dt="2022-12-12T20:53:29.153" v="1496" actId="47"/>
        <pc:sldMkLst>
          <pc:docMk/>
          <pc:sldMk cId="1621048108" sldId="263"/>
        </pc:sldMkLst>
      </pc:sldChg>
      <pc:sldChg chg="del">
        <pc:chgData name="Steve Shellhammer" userId="0e71f22d-ee3e-49c0-82ff-dbc290af8082" providerId="ADAL" clId="{D5007B22-07D5-4C79-A08E-32E24BABB2EF}" dt="2022-12-12T20:53:29.153" v="1496" actId="47"/>
        <pc:sldMkLst>
          <pc:docMk/>
          <pc:sldMk cId="3315497644" sldId="265"/>
        </pc:sldMkLst>
      </pc:sldChg>
      <pc:sldChg chg="del">
        <pc:chgData name="Steve Shellhammer" userId="0e71f22d-ee3e-49c0-82ff-dbc290af8082" providerId="ADAL" clId="{D5007B22-07D5-4C79-A08E-32E24BABB2EF}" dt="2022-12-12T20:53:29.153" v="1496" actId="47"/>
        <pc:sldMkLst>
          <pc:docMk/>
          <pc:sldMk cId="1739053249" sldId="266"/>
        </pc:sldMkLst>
      </pc:sldChg>
      <pc:sldChg chg="del">
        <pc:chgData name="Steve Shellhammer" userId="0e71f22d-ee3e-49c0-82ff-dbc290af8082" providerId="ADAL" clId="{D5007B22-07D5-4C79-A08E-32E24BABB2EF}" dt="2022-12-12T20:53:29.153" v="1496" actId="47"/>
        <pc:sldMkLst>
          <pc:docMk/>
          <pc:sldMk cId="3677123371" sldId="267"/>
        </pc:sldMkLst>
      </pc:sldChg>
      <pc:sldChg chg="modSp new del mod">
        <pc:chgData name="Steve Shellhammer" userId="0e71f22d-ee3e-49c0-82ff-dbc290af8082" providerId="ADAL" clId="{D5007B22-07D5-4C79-A08E-32E24BABB2EF}" dt="2022-12-12T20:53:29.153" v="1496" actId="47"/>
        <pc:sldMkLst>
          <pc:docMk/>
          <pc:sldMk cId="3026386524" sldId="268"/>
        </pc:sldMkLst>
        <pc:spChg chg="mod">
          <ac:chgData name="Steve Shellhammer" userId="0e71f22d-ee3e-49c0-82ff-dbc290af8082" providerId="ADAL" clId="{D5007B22-07D5-4C79-A08E-32E24BABB2EF}" dt="2022-12-09T01:52:08.758" v="55" actId="20577"/>
          <ac:spMkLst>
            <pc:docMk/>
            <pc:sldMk cId="3026386524" sldId="268"/>
            <ac:spMk id="2" creationId="{6E130B1F-DB58-4FE5-9B42-44C6903EA737}"/>
          </ac:spMkLst>
        </pc:spChg>
      </pc:sldChg>
      <pc:sldChg chg="modSp new mod">
        <pc:chgData name="Steve Shellhammer" userId="0e71f22d-ee3e-49c0-82ff-dbc290af8082" providerId="ADAL" clId="{D5007B22-07D5-4C79-A08E-32E24BABB2EF}" dt="2022-12-12T21:06:07.282" v="1514" actId="1076"/>
        <pc:sldMkLst>
          <pc:docMk/>
          <pc:sldMk cId="4262401569" sldId="269"/>
        </pc:sldMkLst>
        <pc:spChg chg="mod">
          <ac:chgData name="Steve Shellhammer" userId="0e71f22d-ee3e-49c0-82ff-dbc290af8082" providerId="ADAL" clId="{D5007B22-07D5-4C79-A08E-32E24BABB2EF}" dt="2022-12-09T01:52:19.440" v="66" actId="20577"/>
          <ac:spMkLst>
            <pc:docMk/>
            <pc:sldMk cId="4262401569" sldId="269"/>
            <ac:spMk id="2" creationId="{6AB0CEC8-61CE-4221-9915-956C933539DC}"/>
          </ac:spMkLst>
        </pc:spChg>
        <pc:spChg chg="mod">
          <ac:chgData name="Steve Shellhammer" userId="0e71f22d-ee3e-49c0-82ff-dbc290af8082" providerId="ADAL" clId="{D5007B22-07D5-4C79-A08E-32E24BABB2EF}" dt="2022-12-12T21:06:07.282" v="1514" actId="1076"/>
          <ac:spMkLst>
            <pc:docMk/>
            <pc:sldMk cId="4262401569" sldId="269"/>
            <ac:spMk id="3" creationId="{BB8B3D34-7487-4EB2-ADBB-A1B8752902F5}"/>
          </ac:spMkLst>
        </pc:spChg>
      </pc:sldChg>
      <pc:sldChg chg="modSp new mod">
        <pc:chgData name="Steve Shellhammer" userId="0e71f22d-ee3e-49c0-82ff-dbc290af8082" providerId="ADAL" clId="{D5007B22-07D5-4C79-A08E-32E24BABB2EF}" dt="2022-12-12T20:54:05.161" v="1497" actId="255"/>
        <pc:sldMkLst>
          <pc:docMk/>
          <pc:sldMk cId="2787983708" sldId="270"/>
        </pc:sldMkLst>
        <pc:spChg chg="mod">
          <ac:chgData name="Steve Shellhammer" userId="0e71f22d-ee3e-49c0-82ff-dbc290af8082" providerId="ADAL" clId="{D5007B22-07D5-4C79-A08E-32E24BABB2EF}" dt="2022-12-09T01:52:53.655" v="81" actId="20577"/>
          <ac:spMkLst>
            <pc:docMk/>
            <pc:sldMk cId="2787983708" sldId="270"/>
            <ac:spMk id="2" creationId="{818742BA-7DD3-4213-B341-690458357F53}"/>
          </ac:spMkLst>
        </pc:spChg>
        <pc:spChg chg="mod">
          <ac:chgData name="Steve Shellhammer" userId="0e71f22d-ee3e-49c0-82ff-dbc290af8082" providerId="ADAL" clId="{D5007B22-07D5-4C79-A08E-32E24BABB2EF}" dt="2022-12-12T20:54:05.161" v="1497" actId="255"/>
          <ac:spMkLst>
            <pc:docMk/>
            <pc:sldMk cId="2787983708" sldId="270"/>
            <ac:spMk id="3" creationId="{D1062616-72FC-4B02-8FFE-6A30F641D32E}"/>
          </ac:spMkLst>
        </pc:spChg>
      </pc:sldChg>
      <pc:sldChg chg="addSp delSp modSp new mod">
        <pc:chgData name="Steve Shellhammer" userId="0e71f22d-ee3e-49c0-82ff-dbc290af8082" providerId="ADAL" clId="{D5007B22-07D5-4C79-A08E-32E24BABB2EF}" dt="2022-12-09T02:01:46.108" v="788" actId="1076"/>
        <pc:sldMkLst>
          <pc:docMk/>
          <pc:sldMk cId="4158661714" sldId="271"/>
        </pc:sldMkLst>
        <pc:spChg chg="mod">
          <ac:chgData name="Steve Shellhammer" userId="0e71f22d-ee3e-49c0-82ff-dbc290af8082" providerId="ADAL" clId="{D5007B22-07D5-4C79-A08E-32E24BABB2EF}" dt="2022-12-09T01:59:24.548" v="780" actId="20577"/>
          <ac:spMkLst>
            <pc:docMk/>
            <pc:sldMk cId="4158661714" sldId="271"/>
            <ac:spMk id="2" creationId="{4C87789D-8AA8-442D-ADB3-6B19287CF301}"/>
          </ac:spMkLst>
        </pc:spChg>
        <pc:spChg chg="del">
          <ac:chgData name="Steve Shellhammer" userId="0e71f22d-ee3e-49c0-82ff-dbc290af8082" providerId="ADAL" clId="{D5007B22-07D5-4C79-A08E-32E24BABB2EF}" dt="2022-12-09T01:59:28.931" v="781" actId="478"/>
          <ac:spMkLst>
            <pc:docMk/>
            <pc:sldMk cId="4158661714" sldId="271"/>
            <ac:spMk id="3" creationId="{BCE916D2-D53F-474E-9EB8-41ACE46B412E}"/>
          </ac:spMkLst>
        </pc:spChg>
        <pc:picChg chg="add mod">
          <ac:chgData name="Steve Shellhammer" userId="0e71f22d-ee3e-49c0-82ff-dbc290af8082" providerId="ADAL" clId="{D5007B22-07D5-4C79-A08E-32E24BABB2EF}" dt="2022-12-09T02:01:06.599" v="784" actId="1076"/>
          <ac:picMkLst>
            <pc:docMk/>
            <pc:sldMk cId="4158661714" sldId="271"/>
            <ac:picMk id="7" creationId="{8309D040-36E1-4165-A4D4-00A8109BAF09}"/>
          </ac:picMkLst>
        </pc:picChg>
        <pc:picChg chg="add mod">
          <ac:chgData name="Steve Shellhammer" userId="0e71f22d-ee3e-49c0-82ff-dbc290af8082" providerId="ADAL" clId="{D5007B22-07D5-4C79-A08E-32E24BABB2EF}" dt="2022-12-09T02:01:46.108" v="788" actId="1076"/>
          <ac:picMkLst>
            <pc:docMk/>
            <pc:sldMk cId="4158661714" sldId="271"/>
            <ac:picMk id="8" creationId="{135529EC-F4F8-463D-91C3-66D8667E247E}"/>
          </ac:picMkLst>
        </pc:picChg>
      </pc:sldChg>
      <pc:sldChg chg="modSp new mod">
        <pc:chgData name="Steve Shellhammer" userId="0e71f22d-ee3e-49c0-82ff-dbc290af8082" providerId="ADAL" clId="{D5007B22-07D5-4C79-A08E-32E24BABB2EF}" dt="2022-12-12T20:45:07.687" v="1298" actId="313"/>
        <pc:sldMkLst>
          <pc:docMk/>
          <pc:sldMk cId="2164932419" sldId="272"/>
        </pc:sldMkLst>
        <pc:spChg chg="mod">
          <ac:chgData name="Steve Shellhammer" userId="0e71f22d-ee3e-49c0-82ff-dbc290af8082" providerId="ADAL" clId="{D5007B22-07D5-4C79-A08E-32E24BABB2EF}" dt="2022-12-12T20:41:58.377" v="914" actId="20577"/>
          <ac:spMkLst>
            <pc:docMk/>
            <pc:sldMk cId="2164932419" sldId="272"/>
            <ac:spMk id="2" creationId="{EF3C49FF-A3F4-4788-AC2A-E5B7DD915277}"/>
          </ac:spMkLst>
        </pc:spChg>
        <pc:spChg chg="mod">
          <ac:chgData name="Steve Shellhammer" userId="0e71f22d-ee3e-49c0-82ff-dbc290af8082" providerId="ADAL" clId="{D5007B22-07D5-4C79-A08E-32E24BABB2EF}" dt="2022-12-12T20:45:07.687" v="1298" actId="313"/>
          <ac:spMkLst>
            <pc:docMk/>
            <pc:sldMk cId="2164932419" sldId="272"/>
            <ac:spMk id="3" creationId="{17258D10-E9CF-4E7D-9414-7365BF555894}"/>
          </ac:spMkLst>
        </pc:spChg>
      </pc:sldChg>
      <pc:sldChg chg="addSp delSp modSp new mod">
        <pc:chgData name="Steve Shellhammer" userId="0e71f22d-ee3e-49c0-82ff-dbc290af8082" providerId="ADAL" clId="{D5007B22-07D5-4C79-A08E-32E24BABB2EF}" dt="2022-12-14T00:54:29.436" v="1585" actId="1076"/>
        <pc:sldMkLst>
          <pc:docMk/>
          <pc:sldMk cId="3334191385" sldId="273"/>
        </pc:sldMkLst>
        <pc:spChg chg="mod">
          <ac:chgData name="Steve Shellhammer" userId="0e71f22d-ee3e-49c0-82ff-dbc290af8082" providerId="ADAL" clId="{D5007B22-07D5-4C79-A08E-32E24BABB2EF}" dt="2022-12-14T00:53:20.044" v="1562" actId="14100"/>
          <ac:spMkLst>
            <pc:docMk/>
            <pc:sldMk cId="3334191385" sldId="273"/>
            <ac:spMk id="2" creationId="{ED948EBE-66F5-4AF9-80B1-8930BB4593EE}"/>
          </ac:spMkLst>
        </pc:spChg>
        <pc:spChg chg="del">
          <ac:chgData name="Steve Shellhammer" userId="0e71f22d-ee3e-49c0-82ff-dbc290af8082" providerId="ADAL" clId="{D5007B22-07D5-4C79-A08E-32E24BABB2EF}" dt="2022-12-12T20:46:03.922" v="1326" actId="3680"/>
          <ac:spMkLst>
            <pc:docMk/>
            <pc:sldMk cId="3334191385" sldId="273"/>
            <ac:spMk id="3" creationId="{427ECCD0-ADBA-498F-A072-9D068099CCEA}"/>
          </ac:spMkLst>
        </pc:spChg>
        <pc:graphicFrameChg chg="add mod ord modGraphic">
          <ac:chgData name="Steve Shellhammer" userId="0e71f22d-ee3e-49c0-82ff-dbc290af8082" providerId="ADAL" clId="{D5007B22-07D5-4C79-A08E-32E24BABB2EF}" dt="2022-12-14T00:53:56.950" v="1572" actId="113"/>
          <ac:graphicFrameMkLst>
            <pc:docMk/>
            <pc:sldMk cId="3334191385" sldId="273"/>
            <ac:graphicFrameMk id="7" creationId="{56836643-1A70-4FF8-931E-DCB7C6F13DE0}"/>
          </ac:graphicFrameMkLst>
        </pc:graphicFrameChg>
        <pc:picChg chg="add mod">
          <ac:chgData name="Steve Shellhammer" userId="0e71f22d-ee3e-49c0-82ff-dbc290af8082" providerId="ADAL" clId="{D5007B22-07D5-4C79-A08E-32E24BABB2EF}" dt="2022-12-14T00:54:25.895" v="1583" actId="1076"/>
          <ac:picMkLst>
            <pc:docMk/>
            <pc:sldMk cId="3334191385" sldId="273"/>
            <ac:picMk id="8" creationId="{C4EC95F5-09AC-44A1-8F15-E87FA1EC31C3}"/>
          </ac:picMkLst>
        </pc:picChg>
        <pc:picChg chg="add mod">
          <ac:chgData name="Steve Shellhammer" userId="0e71f22d-ee3e-49c0-82ff-dbc290af8082" providerId="ADAL" clId="{D5007B22-07D5-4C79-A08E-32E24BABB2EF}" dt="2022-12-14T00:54:29.436" v="1585" actId="1076"/>
          <ac:picMkLst>
            <pc:docMk/>
            <pc:sldMk cId="3334191385" sldId="273"/>
            <ac:picMk id="9" creationId="{D68547DB-43F4-4936-AFEF-DE40421C0B89}"/>
          </ac:picMkLst>
        </pc:picChg>
      </pc:sldChg>
      <pc:sldMasterChg chg="modSldLayout">
        <pc:chgData name="Steve Shellhammer" userId="0e71f22d-ee3e-49c0-82ff-dbc290af8082" providerId="ADAL" clId="{D5007B22-07D5-4C79-A08E-32E24BABB2EF}" dt="2022-12-09T01:50:40.519" v="33" actId="20577"/>
        <pc:sldMasterMkLst>
          <pc:docMk/>
          <pc:sldMasterMk cId="0" sldId="2147483648"/>
        </pc:sldMasterMkLst>
        <pc:sldLayoutChg chg="modSp mod">
          <pc:chgData name="Steve Shellhammer" userId="0e71f22d-ee3e-49c0-82ff-dbc290af8082" providerId="ADAL" clId="{D5007B22-07D5-4C79-A08E-32E24BABB2EF}" dt="2022-12-09T01:50:40.519" v="33" actId="20577"/>
          <pc:sldLayoutMkLst>
            <pc:docMk/>
            <pc:sldMasterMk cId="0" sldId="2147483648"/>
            <pc:sldLayoutMk cId="0" sldId="2147483650"/>
          </pc:sldLayoutMkLst>
          <pc:spChg chg="mod">
            <ac:chgData name="Steve Shellhammer" userId="0e71f22d-ee3e-49c0-82ff-dbc290af8082" providerId="ADAL" clId="{D5007B22-07D5-4C79-A08E-32E24BABB2EF}" dt="2022-12-09T01:50:40.519" v="33"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754C8E31-22D4-4550-ADAD-FDB7A22B0696}"/>
    <pc:docChg chg="custSel delSld modSld modMainMaster">
      <pc:chgData name="Steve Shellhammer" userId="0e71f22d-ee3e-49c0-82ff-dbc290af8082" providerId="ADAL" clId="{754C8E31-22D4-4550-ADAD-FDB7A22B0696}" dt="2022-11-11T18:49:16.754" v="93" actId="20577"/>
      <pc:docMkLst>
        <pc:docMk/>
      </pc:docMkLst>
      <pc:sldChg chg="modSp mod">
        <pc:chgData name="Steve Shellhammer" userId="0e71f22d-ee3e-49c0-82ff-dbc290af8082" providerId="ADAL" clId="{754C8E31-22D4-4550-ADAD-FDB7A22B0696}" dt="2022-11-08T14:42:34.810" v="21" actId="20577"/>
        <pc:sldMkLst>
          <pc:docMk/>
          <pc:sldMk cId="0" sldId="256"/>
        </pc:sldMkLst>
        <pc:spChg chg="mod">
          <ac:chgData name="Steve Shellhammer" userId="0e71f22d-ee3e-49c0-82ff-dbc290af8082" providerId="ADAL" clId="{754C8E31-22D4-4550-ADAD-FDB7A22B0696}" dt="2022-11-08T14:42:34.810" v="21" actId="20577"/>
          <ac:spMkLst>
            <pc:docMk/>
            <pc:sldMk cId="0" sldId="256"/>
            <ac:spMk id="9" creationId="{0E31A46A-2C9E-3C6E-1BCA-1D63DB6F5F0E}"/>
          </ac:spMkLst>
        </pc:spChg>
      </pc:sldChg>
      <pc:sldChg chg="modSp mod">
        <pc:chgData name="Steve Shellhammer" userId="0e71f22d-ee3e-49c0-82ff-dbc290af8082" providerId="ADAL" clId="{754C8E31-22D4-4550-ADAD-FDB7A22B0696}" dt="2022-11-08T14:43:55.195" v="24" actId="14100"/>
        <pc:sldMkLst>
          <pc:docMk/>
          <pc:sldMk cId="784949654" sldId="259"/>
        </pc:sldMkLst>
        <pc:graphicFrameChg chg="mod">
          <ac:chgData name="Steve Shellhammer" userId="0e71f22d-ee3e-49c0-82ff-dbc290af8082" providerId="ADAL" clId="{754C8E31-22D4-4550-ADAD-FDB7A22B0696}" dt="2022-11-08T14:43:55.195" v="24" actId="14100"/>
          <ac:graphicFrameMkLst>
            <pc:docMk/>
            <pc:sldMk cId="784949654" sldId="259"/>
            <ac:graphicFrameMk id="7" creationId="{97BDE568-D172-5B73-EF97-F6B870B41886}"/>
          </ac:graphicFrameMkLst>
        </pc:graphicFrameChg>
      </pc:sldChg>
      <pc:sldChg chg="modSp mod">
        <pc:chgData name="Steve Shellhammer" userId="0e71f22d-ee3e-49c0-82ff-dbc290af8082" providerId="ADAL" clId="{754C8E31-22D4-4550-ADAD-FDB7A22B0696}" dt="2022-11-11T18:48:05.609" v="60" actId="20577"/>
        <pc:sldMkLst>
          <pc:docMk/>
          <pc:sldMk cId="204394396" sldId="261"/>
        </pc:sldMkLst>
        <pc:spChg chg="mod">
          <ac:chgData name="Steve Shellhammer" userId="0e71f22d-ee3e-49c0-82ff-dbc290af8082" providerId="ADAL" clId="{754C8E31-22D4-4550-ADAD-FDB7A22B0696}" dt="2022-11-11T18:48:05.609" v="60" actId="20577"/>
          <ac:spMkLst>
            <pc:docMk/>
            <pc:sldMk cId="204394396" sldId="261"/>
            <ac:spMk id="3" creationId="{1C691A2D-1C6D-AD14-6584-8CE891B9AFFA}"/>
          </ac:spMkLst>
        </pc:spChg>
      </pc:sldChg>
      <pc:sldChg chg="del">
        <pc:chgData name="Steve Shellhammer" userId="0e71f22d-ee3e-49c0-82ff-dbc290af8082" providerId="ADAL" clId="{754C8E31-22D4-4550-ADAD-FDB7A22B0696}" dt="2022-11-08T14:42:59.446" v="22" actId="47"/>
        <pc:sldMkLst>
          <pc:docMk/>
          <pc:sldMk cId="3307144013" sldId="264"/>
        </pc:sldMkLst>
      </pc:sldChg>
      <pc:sldChg chg="modSp mod">
        <pc:chgData name="Steve Shellhammer" userId="0e71f22d-ee3e-49c0-82ff-dbc290af8082" providerId="ADAL" clId="{754C8E31-22D4-4550-ADAD-FDB7A22B0696}" dt="2022-11-11T18:49:16.754" v="93" actId="20577"/>
        <pc:sldMkLst>
          <pc:docMk/>
          <pc:sldMk cId="3677123371" sldId="267"/>
        </pc:sldMkLst>
        <pc:spChg chg="mod">
          <ac:chgData name="Steve Shellhammer" userId="0e71f22d-ee3e-49c0-82ff-dbc290af8082" providerId="ADAL" clId="{754C8E31-22D4-4550-ADAD-FDB7A22B0696}" dt="2022-11-11T18:49:16.754" v="93" actId="20577"/>
          <ac:spMkLst>
            <pc:docMk/>
            <pc:sldMk cId="3677123371" sldId="267"/>
            <ac:spMk id="3" creationId="{C15FF80C-BF23-949D-495A-0DBFA95E3CB2}"/>
          </ac:spMkLst>
        </pc:spChg>
      </pc:sldChg>
      <pc:sldMasterChg chg="modSldLayout">
        <pc:chgData name="Steve Shellhammer" userId="0e71f22d-ee3e-49c0-82ff-dbc290af8082" providerId="ADAL" clId="{754C8E31-22D4-4550-ADAD-FDB7A22B0696}" dt="2022-11-11T18:46:15.297" v="31" actId="20577"/>
        <pc:sldMasterMkLst>
          <pc:docMk/>
          <pc:sldMasterMk cId="0" sldId="2147483648"/>
        </pc:sldMasterMkLst>
        <pc:sldLayoutChg chg="modSp mod">
          <pc:chgData name="Steve Shellhammer" userId="0e71f22d-ee3e-49c0-82ff-dbc290af8082" providerId="ADAL" clId="{754C8E31-22D4-4550-ADAD-FDB7A22B0696}" dt="2022-11-11T18:46:15.297" v="31" actId="20577"/>
          <pc:sldLayoutMkLst>
            <pc:docMk/>
            <pc:sldMasterMk cId="0" sldId="2147483648"/>
            <pc:sldLayoutMk cId="0" sldId="2147483650"/>
          </pc:sldLayoutMkLst>
          <pc:spChg chg="mod">
            <ac:chgData name="Steve Shellhammer" userId="0e71f22d-ee3e-49c0-82ff-dbc290af8082" providerId="ADAL" clId="{754C8E31-22D4-4550-ADAD-FDB7A22B0696}" dt="2022-11-11T18:46:15.297" v="31"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1209C8A9-9192-43C9-8B39-98BF0F5C28D9}"/>
    <pc:docChg chg="undo custSel addSld modSld">
      <pc:chgData name="Steve Shellhammer" userId="0e71f22d-ee3e-49c0-82ff-dbc290af8082" providerId="ADAL" clId="{1209C8A9-9192-43C9-8B39-98BF0F5C28D9}" dt="2021-09-03T22:00:33.564" v="3890" actId="20577"/>
      <pc:docMkLst>
        <pc:docMk/>
      </pc:docMkLst>
      <pc:sldChg chg="modSp mod">
        <pc:chgData name="Steve Shellhammer" userId="0e71f22d-ee3e-49c0-82ff-dbc290af8082" providerId="ADAL" clId="{1209C8A9-9192-43C9-8B39-98BF0F5C28D9}" dt="2021-09-03T22:00:33.564" v="3890" actId="20577"/>
        <pc:sldMkLst>
          <pc:docMk/>
          <pc:sldMk cId="0" sldId="256"/>
        </pc:sldMkLst>
        <pc:spChg chg="mod">
          <ac:chgData name="Steve Shellhammer" userId="0e71f22d-ee3e-49c0-82ff-dbc290af8082" providerId="ADAL" clId="{1209C8A9-9192-43C9-8B39-98BF0F5C28D9}" dt="2021-09-03T22:00:33.564" v="3890" actId="20577"/>
          <ac:spMkLst>
            <pc:docMk/>
            <pc:sldMk cId="0" sldId="256"/>
            <ac:spMk id="3073" creationId="{00000000-0000-0000-0000-000000000000}"/>
          </ac:spMkLst>
        </pc:spChg>
        <pc:spChg chg="mod">
          <ac:chgData name="Steve Shellhammer" userId="0e71f22d-ee3e-49c0-82ff-dbc290af8082" providerId="ADAL" clId="{1209C8A9-9192-43C9-8B39-98BF0F5C28D9}" dt="2021-09-01T17:33:30.131" v="3638" actId="20577"/>
          <ac:spMkLst>
            <pc:docMk/>
            <pc:sldMk cId="0" sldId="256"/>
            <ac:spMk id="3074" creationId="{00000000-0000-0000-0000-000000000000}"/>
          </ac:spMkLst>
        </pc:spChg>
      </pc:sldChg>
      <pc:sldChg chg="modSp mod">
        <pc:chgData name="Steve Shellhammer" userId="0e71f22d-ee3e-49c0-82ff-dbc290af8082" providerId="ADAL" clId="{1209C8A9-9192-43C9-8B39-98BF0F5C28D9}" dt="2021-09-01T17:33:40.403" v="3649" actId="20577"/>
        <pc:sldMkLst>
          <pc:docMk/>
          <pc:sldMk cId="491374436" sldId="529"/>
        </pc:sldMkLst>
        <pc:spChg chg="mod">
          <ac:chgData name="Steve Shellhammer" userId="0e71f22d-ee3e-49c0-82ff-dbc290af8082" providerId="ADAL" clId="{1209C8A9-9192-43C9-8B39-98BF0F5C28D9}" dt="2021-09-01T17:33:40.403" v="3649" actId="20577"/>
          <ac:spMkLst>
            <pc:docMk/>
            <pc:sldMk cId="491374436" sldId="529"/>
            <ac:spMk id="3" creationId="{89716238-1985-463C-A34E-E1EECFBE862E}"/>
          </ac:spMkLst>
        </pc:spChg>
      </pc:sldChg>
      <pc:sldChg chg="modSp mod">
        <pc:chgData name="Steve Shellhammer" userId="0e71f22d-ee3e-49c0-82ff-dbc290af8082" providerId="ADAL" clId="{1209C8A9-9192-43C9-8B39-98BF0F5C28D9}" dt="2021-09-01T17:34:22.051" v="3684" actId="20577"/>
        <pc:sldMkLst>
          <pc:docMk/>
          <pc:sldMk cId="1033386959" sldId="530"/>
        </pc:sldMkLst>
        <pc:spChg chg="mod">
          <ac:chgData name="Steve Shellhammer" userId="0e71f22d-ee3e-49c0-82ff-dbc290af8082" providerId="ADAL" clId="{1209C8A9-9192-43C9-8B39-98BF0F5C28D9}" dt="2021-09-01T17:34:22.051" v="3684" actId="20577"/>
          <ac:spMkLst>
            <pc:docMk/>
            <pc:sldMk cId="1033386959" sldId="530"/>
            <ac:spMk id="3" creationId="{FB91CA03-C543-4A7C-9AE8-6F0711F6E077}"/>
          </ac:spMkLst>
        </pc:spChg>
      </pc:sldChg>
      <pc:sldChg chg="modSp mod">
        <pc:chgData name="Steve Shellhammer" userId="0e71f22d-ee3e-49c0-82ff-dbc290af8082" providerId="ADAL" clId="{1209C8A9-9192-43C9-8B39-98BF0F5C28D9}" dt="2021-08-31T20:06:21.360" v="1708" actId="1076"/>
        <pc:sldMkLst>
          <pc:docMk/>
          <pc:sldMk cId="3940175403" sldId="531"/>
        </pc:sldMkLst>
        <pc:spChg chg="mod">
          <ac:chgData name="Steve Shellhammer" userId="0e71f22d-ee3e-49c0-82ff-dbc290af8082" providerId="ADAL" clId="{1209C8A9-9192-43C9-8B39-98BF0F5C28D9}" dt="2021-08-31T20:05:48.084" v="1654" actId="1076"/>
          <ac:spMkLst>
            <pc:docMk/>
            <pc:sldMk cId="3940175403" sldId="531"/>
            <ac:spMk id="2" creationId="{9D16DF8D-ACC9-469C-8019-662F960DB802}"/>
          </ac:spMkLst>
        </pc:spChg>
        <pc:spChg chg="mod">
          <ac:chgData name="Steve Shellhammer" userId="0e71f22d-ee3e-49c0-82ff-dbc290af8082" providerId="ADAL" clId="{1209C8A9-9192-43C9-8B39-98BF0F5C28D9}" dt="2021-08-31T20:05:51.033" v="1655" actId="1076"/>
          <ac:spMkLst>
            <pc:docMk/>
            <pc:sldMk cId="3940175403" sldId="531"/>
            <ac:spMk id="3" creationId="{AECBD9F4-0DB3-4E1A-82CE-253323D5A4FB}"/>
          </ac:spMkLst>
        </pc:spChg>
        <pc:spChg chg="mod">
          <ac:chgData name="Steve Shellhammer" userId="0e71f22d-ee3e-49c0-82ff-dbc290af8082" providerId="ADAL" clId="{1209C8A9-9192-43C9-8B39-98BF0F5C28D9}" dt="2021-08-31T20:06:21.360" v="1708" actId="1076"/>
          <ac:spMkLst>
            <pc:docMk/>
            <pc:sldMk cId="3940175403" sldId="531"/>
            <ac:spMk id="7" creationId="{BB6A860E-7F78-409E-9233-E04FDEE94050}"/>
          </ac:spMkLst>
        </pc:spChg>
        <pc:spChg chg="mod">
          <ac:chgData name="Steve Shellhammer" userId="0e71f22d-ee3e-49c0-82ff-dbc290af8082" providerId="ADAL" clId="{1209C8A9-9192-43C9-8B39-98BF0F5C28D9}" dt="2021-08-31T20:05:54.036" v="1656" actId="1076"/>
          <ac:spMkLst>
            <pc:docMk/>
            <pc:sldMk cId="3940175403" sldId="531"/>
            <ac:spMk id="8" creationId="{273A1780-1574-4624-8BCE-ACC420C9E3FF}"/>
          </ac:spMkLst>
        </pc:spChg>
      </pc:sldChg>
      <pc:sldChg chg="addSp delSp modSp mod">
        <pc:chgData name="Steve Shellhammer" userId="0e71f22d-ee3e-49c0-82ff-dbc290af8082" providerId="ADAL" clId="{1209C8A9-9192-43C9-8B39-98BF0F5C28D9}" dt="2021-08-31T20:18:28.224" v="1716" actId="1036"/>
        <pc:sldMkLst>
          <pc:docMk/>
          <pc:sldMk cId="3646594998" sldId="532"/>
        </pc:sldMkLst>
        <pc:spChg chg="mod">
          <ac:chgData name="Steve Shellhammer" userId="0e71f22d-ee3e-49c0-82ff-dbc290af8082" providerId="ADAL" clId="{1209C8A9-9192-43C9-8B39-98BF0F5C28D9}" dt="2021-08-31T20:04:49.629" v="1642" actId="20577"/>
          <ac:spMkLst>
            <pc:docMk/>
            <pc:sldMk cId="3646594998" sldId="532"/>
            <ac:spMk id="2" creationId="{31CAF199-15C9-4031-9702-BB339A032675}"/>
          </ac:spMkLst>
        </pc:spChg>
        <pc:picChg chg="del">
          <ac:chgData name="Steve Shellhammer" userId="0e71f22d-ee3e-49c0-82ff-dbc290af8082" providerId="ADAL" clId="{1209C8A9-9192-43C9-8B39-98BF0F5C28D9}" dt="2021-08-31T20:04:56.490" v="1643" actId="478"/>
          <ac:picMkLst>
            <pc:docMk/>
            <pc:sldMk cId="3646594998" sldId="532"/>
            <ac:picMk id="8" creationId="{4E69EFE8-25AF-4AC2-B341-5B6C64DD508B}"/>
          </ac:picMkLst>
        </pc:picChg>
        <pc:picChg chg="add mod">
          <ac:chgData name="Steve Shellhammer" userId="0e71f22d-ee3e-49c0-82ff-dbc290af8082" providerId="ADAL" clId="{1209C8A9-9192-43C9-8B39-98BF0F5C28D9}" dt="2021-08-31T20:18:28.224" v="1716" actId="1036"/>
          <ac:picMkLst>
            <pc:docMk/>
            <pc:sldMk cId="3646594998" sldId="532"/>
            <ac:picMk id="9" creationId="{647DB076-2993-40C3-8D81-A31C21E7064B}"/>
          </ac:picMkLst>
        </pc:picChg>
      </pc:sldChg>
      <pc:sldChg chg="addSp delSp modSp mod">
        <pc:chgData name="Steve Shellhammer" userId="0e71f22d-ee3e-49c0-82ff-dbc290af8082" providerId="ADAL" clId="{1209C8A9-9192-43C9-8B39-98BF0F5C28D9}" dt="2021-08-31T20:19:57.531" v="1821" actId="20577"/>
        <pc:sldMkLst>
          <pc:docMk/>
          <pc:sldMk cId="1470928392" sldId="533"/>
        </pc:sldMkLst>
        <pc:spChg chg="mod">
          <ac:chgData name="Steve Shellhammer" userId="0e71f22d-ee3e-49c0-82ff-dbc290af8082" providerId="ADAL" clId="{1209C8A9-9192-43C9-8B39-98BF0F5C28D9}" dt="2021-08-31T20:18:41.938" v="1731" actId="20577"/>
          <ac:spMkLst>
            <pc:docMk/>
            <pc:sldMk cId="1470928392" sldId="533"/>
            <ac:spMk id="2" creationId="{31CAF199-15C9-4031-9702-BB339A032675}"/>
          </ac:spMkLst>
        </pc:spChg>
        <pc:spChg chg="mod">
          <ac:chgData name="Steve Shellhammer" userId="0e71f22d-ee3e-49c0-82ff-dbc290af8082" providerId="ADAL" clId="{1209C8A9-9192-43C9-8B39-98BF0F5C28D9}" dt="2021-08-31T20:19:57.531" v="1821" actId="20577"/>
          <ac:spMkLst>
            <pc:docMk/>
            <pc:sldMk cId="1470928392" sldId="533"/>
            <ac:spMk id="11" creationId="{C55376E0-B2FE-4B8E-9E7A-6B4F76A7266E}"/>
          </ac:spMkLst>
        </pc:spChg>
        <pc:picChg chg="add mod">
          <ac:chgData name="Steve Shellhammer" userId="0e71f22d-ee3e-49c0-82ff-dbc290af8082" providerId="ADAL" clId="{1209C8A9-9192-43C9-8B39-98BF0F5C28D9}" dt="2021-08-31T20:19:11.137" v="1735" actId="1076"/>
          <ac:picMkLst>
            <pc:docMk/>
            <pc:sldMk cId="1470928392" sldId="533"/>
            <ac:picMk id="7" creationId="{52FB47EA-9882-48CB-990D-139FBF7B9ADF}"/>
          </ac:picMkLst>
        </pc:picChg>
        <pc:picChg chg="del">
          <ac:chgData name="Steve Shellhammer" userId="0e71f22d-ee3e-49c0-82ff-dbc290af8082" providerId="ADAL" clId="{1209C8A9-9192-43C9-8B39-98BF0F5C28D9}" dt="2021-08-31T20:18:44.875" v="1732" actId="478"/>
          <ac:picMkLst>
            <pc:docMk/>
            <pc:sldMk cId="1470928392" sldId="533"/>
            <ac:picMk id="8" creationId="{665AEDEE-906F-46FB-82C2-D9C92A008788}"/>
          </ac:picMkLst>
        </pc:picChg>
      </pc:sldChg>
      <pc:sldChg chg="addSp delSp modSp mod">
        <pc:chgData name="Steve Shellhammer" userId="0e71f22d-ee3e-49c0-82ff-dbc290af8082" providerId="ADAL" clId="{1209C8A9-9192-43C9-8B39-98BF0F5C28D9}" dt="2021-08-31T20:21:01.608" v="1917" actId="1076"/>
        <pc:sldMkLst>
          <pc:docMk/>
          <pc:sldMk cId="3533804203" sldId="534"/>
        </pc:sldMkLst>
        <pc:spChg chg="mod">
          <ac:chgData name="Steve Shellhammer" userId="0e71f22d-ee3e-49c0-82ff-dbc290af8082" providerId="ADAL" clId="{1209C8A9-9192-43C9-8B39-98BF0F5C28D9}" dt="2021-08-31T20:20:10.940" v="1836" actId="20577"/>
          <ac:spMkLst>
            <pc:docMk/>
            <pc:sldMk cId="3533804203" sldId="534"/>
            <ac:spMk id="2" creationId="{31CAF199-15C9-4031-9702-BB339A032675}"/>
          </ac:spMkLst>
        </pc:spChg>
        <pc:spChg chg="mod">
          <ac:chgData name="Steve Shellhammer" userId="0e71f22d-ee3e-49c0-82ff-dbc290af8082" providerId="ADAL" clId="{1209C8A9-9192-43C9-8B39-98BF0F5C28D9}" dt="2021-08-31T20:21:01.608" v="1917" actId="1076"/>
          <ac:spMkLst>
            <pc:docMk/>
            <pc:sldMk cId="3533804203" sldId="534"/>
            <ac:spMk id="11" creationId="{D7DF42BD-5CAD-43AE-9548-1ADD60AD397A}"/>
          </ac:spMkLst>
        </pc:spChg>
        <pc:picChg chg="add mod">
          <ac:chgData name="Steve Shellhammer" userId="0e71f22d-ee3e-49c0-82ff-dbc290af8082" providerId="ADAL" clId="{1209C8A9-9192-43C9-8B39-98BF0F5C28D9}" dt="2021-08-31T20:20:31.601" v="1840" actId="1076"/>
          <ac:picMkLst>
            <pc:docMk/>
            <pc:sldMk cId="3533804203" sldId="534"/>
            <ac:picMk id="7" creationId="{9A42B9CE-6527-48BF-8BA5-DA4A5F9C5FD6}"/>
          </ac:picMkLst>
        </pc:picChg>
        <pc:picChg chg="del">
          <ac:chgData name="Steve Shellhammer" userId="0e71f22d-ee3e-49c0-82ff-dbc290af8082" providerId="ADAL" clId="{1209C8A9-9192-43C9-8B39-98BF0F5C28D9}" dt="2021-08-31T20:20:13.857" v="1837" actId="478"/>
          <ac:picMkLst>
            <pc:docMk/>
            <pc:sldMk cId="3533804203" sldId="534"/>
            <ac:picMk id="8" creationId="{2C93B98A-35FA-4933-9A9B-D68CCACB4224}"/>
          </ac:picMkLst>
        </pc:picChg>
      </pc:sldChg>
      <pc:sldChg chg="addSp modSp mod">
        <pc:chgData name="Steve Shellhammer" userId="0e71f22d-ee3e-49c0-82ff-dbc290af8082" providerId="ADAL" clId="{1209C8A9-9192-43C9-8B39-98BF0F5C28D9}" dt="2021-08-31T20:37:19.901" v="2577" actId="20577"/>
        <pc:sldMkLst>
          <pc:docMk/>
          <pc:sldMk cId="767981311" sldId="535"/>
        </pc:sldMkLst>
        <pc:spChg chg="mod">
          <ac:chgData name="Steve Shellhammer" userId="0e71f22d-ee3e-49c0-82ff-dbc290af8082" providerId="ADAL" clId="{1209C8A9-9192-43C9-8B39-98BF0F5C28D9}" dt="2021-08-31T20:35:28.320" v="2542" actId="403"/>
          <ac:spMkLst>
            <pc:docMk/>
            <pc:sldMk cId="767981311" sldId="535"/>
            <ac:spMk id="2" creationId="{FC699608-73A5-43E7-A209-403AAB704EE6}"/>
          </ac:spMkLst>
        </pc:spChg>
        <pc:graphicFrameChg chg="mod modGraphic">
          <ac:chgData name="Steve Shellhammer" userId="0e71f22d-ee3e-49c0-82ff-dbc290af8082" providerId="ADAL" clId="{1209C8A9-9192-43C9-8B39-98BF0F5C28D9}" dt="2021-08-31T20:34:57.134" v="2521" actId="1035"/>
          <ac:graphicFrameMkLst>
            <pc:docMk/>
            <pc:sldMk cId="767981311" sldId="535"/>
            <ac:graphicFrameMk id="7" creationId="{E24FE839-38A3-4C47-B2D9-DBF4057B71AF}"/>
          </ac:graphicFrameMkLst>
        </pc:graphicFrameChg>
        <pc:graphicFrameChg chg="add mod modGraphic">
          <ac:chgData name="Steve Shellhammer" userId="0e71f22d-ee3e-49c0-82ff-dbc290af8082" providerId="ADAL" clId="{1209C8A9-9192-43C9-8B39-98BF0F5C28D9}" dt="2021-08-31T20:35:02.494" v="2527" actId="1035"/>
          <ac:graphicFrameMkLst>
            <pc:docMk/>
            <pc:sldMk cId="767981311" sldId="535"/>
            <ac:graphicFrameMk id="8" creationId="{E0775CCC-B8B3-45EA-BF72-15F58CE472B4}"/>
          </ac:graphicFrameMkLst>
        </pc:graphicFrameChg>
        <pc:graphicFrameChg chg="add mod modGraphic">
          <ac:chgData name="Steve Shellhammer" userId="0e71f22d-ee3e-49c0-82ff-dbc290af8082" providerId="ADAL" clId="{1209C8A9-9192-43C9-8B39-98BF0F5C28D9}" dt="2021-08-31T20:37:19.901" v="2577" actId="20577"/>
          <ac:graphicFrameMkLst>
            <pc:docMk/>
            <pc:sldMk cId="767981311" sldId="535"/>
            <ac:graphicFrameMk id="9" creationId="{7BF35FCA-7C9F-46A4-9E37-985419BA76EC}"/>
          </ac:graphicFrameMkLst>
        </pc:graphicFrameChg>
      </pc:sldChg>
      <pc:sldChg chg="modSp mod">
        <pc:chgData name="Steve Shellhammer" userId="0e71f22d-ee3e-49c0-82ff-dbc290af8082" providerId="ADAL" clId="{1209C8A9-9192-43C9-8B39-98BF0F5C28D9}" dt="2021-09-01T17:39:20.365" v="3877" actId="20577"/>
        <pc:sldMkLst>
          <pc:docMk/>
          <pc:sldMk cId="913928595" sldId="536"/>
        </pc:sldMkLst>
        <pc:spChg chg="mod">
          <ac:chgData name="Steve Shellhammer" userId="0e71f22d-ee3e-49c0-82ff-dbc290af8082" providerId="ADAL" clId="{1209C8A9-9192-43C9-8B39-98BF0F5C28D9}" dt="2021-08-31T20:48:03.426" v="3621" actId="14100"/>
          <ac:spMkLst>
            <pc:docMk/>
            <pc:sldMk cId="913928595" sldId="536"/>
            <ac:spMk id="2" creationId="{1731B989-6599-4877-B37D-55AA4B2E7805}"/>
          </ac:spMkLst>
        </pc:spChg>
        <pc:spChg chg="mod">
          <ac:chgData name="Steve Shellhammer" userId="0e71f22d-ee3e-49c0-82ff-dbc290af8082" providerId="ADAL" clId="{1209C8A9-9192-43C9-8B39-98BF0F5C28D9}" dt="2021-09-01T17:39:20.365" v="3877" actId="20577"/>
          <ac:spMkLst>
            <pc:docMk/>
            <pc:sldMk cId="913928595" sldId="536"/>
            <ac:spMk id="3" creationId="{27473B3F-F94D-4728-A0F8-88BFA6907F94}"/>
          </ac:spMkLst>
        </pc:spChg>
      </pc:sldChg>
      <pc:sldChg chg="modSp new mod">
        <pc:chgData name="Steve Shellhammer" userId="0e71f22d-ee3e-49c0-82ff-dbc290af8082" providerId="ADAL" clId="{1209C8A9-9192-43C9-8B39-98BF0F5C28D9}" dt="2021-09-01T17:35:42.264" v="3710" actId="1076"/>
        <pc:sldMkLst>
          <pc:docMk/>
          <pc:sldMk cId="2716857888" sldId="537"/>
        </pc:sldMkLst>
        <pc:spChg chg="mod">
          <ac:chgData name="Steve Shellhammer" userId="0e71f22d-ee3e-49c0-82ff-dbc290af8082" providerId="ADAL" clId="{1209C8A9-9192-43C9-8B39-98BF0F5C28D9}" dt="2021-08-31T20:45:47.504" v="3604" actId="20577"/>
          <ac:spMkLst>
            <pc:docMk/>
            <pc:sldMk cId="2716857888" sldId="537"/>
            <ac:spMk id="2" creationId="{CD84D45E-28A5-469D-B401-C64378FCCE57}"/>
          </ac:spMkLst>
        </pc:spChg>
        <pc:spChg chg="mod">
          <ac:chgData name="Steve Shellhammer" userId="0e71f22d-ee3e-49c0-82ff-dbc290af8082" providerId="ADAL" clId="{1209C8A9-9192-43C9-8B39-98BF0F5C28D9}" dt="2021-09-01T17:35:42.264" v="3710" actId="1076"/>
          <ac:spMkLst>
            <pc:docMk/>
            <pc:sldMk cId="2716857888" sldId="537"/>
            <ac:spMk id="3" creationId="{FF2DE659-4786-4C44-B6D7-E9E05E77C420}"/>
          </ac:spMkLst>
        </pc:spChg>
      </pc:sldChg>
      <pc:sldChg chg="addSp modSp new mod">
        <pc:chgData name="Steve Shellhammer" userId="0e71f22d-ee3e-49c0-82ff-dbc290af8082" providerId="ADAL" clId="{1209C8A9-9192-43C9-8B39-98BF0F5C28D9}" dt="2021-09-01T17:37:48.667" v="3777" actId="14734"/>
        <pc:sldMkLst>
          <pc:docMk/>
          <pc:sldMk cId="2538287792" sldId="538"/>
        </pc:sldMkLst>
        <pc:spChg chg="mod">
          <ac:chgData name="Steve Shellhammer" userId="0e71f22d-ee3e-49c0-82ff-dbc290af8082" providerId="ADAL" clId="{1209C8A9-9192-43C9-8B39-98BF0F5C28D9}" dt="2021-08-31T19:58:22.500" v="1011" actId="404"/>
          <ac:spMkLst>
            <pc:docMk/>
            <pc:sldMk cId="2538287792" sldId="538"/>
            <ac:spMk id="2" creationId="{56161B0A-D743-4495-B8AF-AC7FDC50FDF3}"/>
          </ac:spMkLst>
        </pc:spChg>
        <pc:spChg chg="mod">
          <ac:chgData name="Steve Shellhammer" userId="0e71f22d-ee3e-49c0-82ff-dbc290af8082" providerId="ADAL" clId="{1209C8A9-9192-43C9-8B39-98BF0F5C28D9}" dt="2021-08-31T19:59:05.482" v="1151" actId="14100"/>
          <ac:spMkLst>
            <pc:docMk/>
            <pc:sldMk cId="2538287792" sldId="538"/>
            <ac:spMk id="3" creationId="{A63EAF5C-C5E9-4D89-BAC9-1EF79FEB547C}"/>
          </ac:spMkLst>
        </pc:spChg>
        <pc:graphicFrameChg chg="add mod modGraphic">
          <ac:chgData name="Steve Shellhammer" userId="0e71f22d-ee3e-49c0-82ff-dbc290af8082" providerId="ADAL" clId="{1209C8A9-9192-43C9-8B39-98BF0F5C28D9}" dt="2021-09-01T17:37:48.667" v="3777" actId="14734"/>
          <ac:graphicFrameMkLst>
            <pc:docMk/>
            <pc:sldMk cId="2538287792" sldId="538"/>
            <ac:graphicFrameMk id="7" creationId="{E54EDD74-709A-4443-8907-3952F027D198}"/>
          </ac:graphicFrameMkLst>
        </pc:graphicFrameChg>
      </pc:sldChg>
      <pc:sldChg chg="addSp delSp modSp add mod">
        <pc:chgData name="Steve Shellhammer" userId="0e71f22d-ee3e-49c0-82ff-dbc290af8082" providerId="ADAL" clId="{1209C8A9-9192-43C9-8B39-98BF0F5C28D9}" dt="2021-08-31T20:55:04.072" v="3622" actId="33524"/>
        <pc:sldMkLst>
          <pc:docMk/>
          <pc:sldMk cId="340634408" sldId="539"/>
        </pc:sldMkLst>
        <pc:spChg chg="mod">
          <ac:chgData name="Steve Shellhammer" userId="0e71f22d-ee3e-49c0-82ff-dbc290af8082" providerId="ADAL" clId="{1209C8A9-9192-43C9-8B39-98BF0F5C28D9}" dt="2021-08-31T20:21:26.380" v="1921" actId="20577"/>
          <ac:spMkLst>
            <pc:docMk/>
            <pc:sldMk cId="340634408" sldId="539"/>
            <ac:spMk id="2" creationId="{31CAF199-15C9-4031-9702-BB339A032675}"/>
          </ac:spMkLst>
        </pc:spChg>
        <pc:spChg chg="mod">
          <ac:chgData name="Steve Shellhammer" userId="0e71f22d-ee3e-49c0-82ff-dbc290af8082" providerId="ADAL" clId="{1209C8A9-9192-43C9-8B39-98BF0F5C28D9}" dt="2021-08-31T20:55:04.072" v="3622" actId="33524"/>
          <ac:spMkLst>
            <pc:docMk/>
            <pc:sldMk cId="340634408" sldId="539"/>
            <ac:spMk id="3" creationId="{E3764038-8339-481B-9020-985FC6E12F4D}"/>
          </ac:spMkLst>
        </pc:spChg>
        <pc:picChg chg="add mod">
          <ac:chgData name="Steve Shellhammer" userId="0e71f22d-ee3e-49c0-82ff-dbc290af8082" providerId="ADAL" clId="{1209C8A9-9192-43C9-8B39-98BF0F5C28D9}" dt="2021-08-31T20:23:14.612" v="2131" actId="1076"/>
          <ac:picMkLst>
            <pc:docMk/>
            <pc:sldMk cId="340634408" sldId="539"/>
            <ac:picMk id="8" creationId="{C89709B5-4B42-4FEB-8E75-4B844E94F447}"/>
          </ac:picMkLst>
        </pc:picChg>
        <pc:picChg chg="del">
          <ac:chgData name="Steve Shellhammer" userId="0e71f22d-ee3e-49c0-82ff-dbc290af8082" providerId="ADAL" clId="{1209C8A9-9192-43C9-8B39-98BF0F5C28D9}" dt="2021-08-31T20:21:23.788" v="1919" actId="478"/>
          <ac:picMkLst>
            <pc:docMk/>
            <pc:sldMk cId="340634408" sldId="539"/>
            <ac:picMk id="9" creationId="{647DB076-2993-40C3-8D81-A31C21E7064B}"/>
          </ac:picMkLst>
        </pc:picChg>
      </pc:sldChg>
      <pc:sldChg chg="addSp delSp modSp add mod">
        <pc:chgData name="Steve Shellhammer" userId="0e71f22d-ee3e-49c0-82ff-dbc290af8082" providerId="ADAL" clId="{1209C8A9-9192-43C9-8B39-98BF0F5C28D9}" dt="2021-08-31T20:24:46.246" v="2227" actId="14100"/>
        <pc:sldMkLst>
          <pc:docMk/>
          <pc:sldMk cId="3090575766" sldId="540"/>
        </pc:sldMkLst>
        <pc:spChg chg="mod">
          <ac:chgData name="Steve Shellhammer" userId="0e71f22d-ee3e-49c0-82ff-dbc290af8082" providerId="ADAL" clId="{1209C8A9-9192-43C9-8B39-98BF0F5C28D9}" dt="2021-08-31T20:21:34.876" v="1926" actId="20577"/>
          <ac:spMkLst>
            <pc:docMk/>
            <pc:sldMk cId="3090575766" sldId="540"/>
            <ac:spMk id="2" creationId="{31CAF199-15C9-4031-9702-BB339A032675}"/>
          </ac:spMkLst>
        </pc:spChg>
        <pc:spChg chg="mod">
          <ac:chgData name="Steve Shellhammer" userId="0e71f22d-ee3e-49c0-82ff-dbc290af8082" providerId="ADAL" clId="{1209C8A9-9192-43C9-8B39-98BF0F5C28D9}" dt="2021-08-31T20:24:46.246" v="2227" actId="14100"/>
          <ac:spMkLst>
            <pc:docMk/>
            <pc:sldMk cId="3090575766" sldId="540"/>
            <ac:spMk id="11" creationId="{C55376E0-B2FE-4B8E-9E7A-6B4F76A7266E}"/>
          </ac:spMkLst>
        </pc:spChg>
        <pc:picChg chg="del">
          <ac:chgData name="Steve Shellhammer" userId="0e71f22d-ee3e-49c0-82ff-dbc290af8082" providerId="ADAL" clId="{1209C8A9-9192-43C9-8B39-98BF0F5C28D9}" dt="2021-08-31T20:21:36.142" v="1927" actId="478"/>
          <ac:picMkLst>
            <pc:docMk/>
            <pc:sldMk cId="3090575766" sldId="540"/>
            <ac:picMk id="7" creationId="{52FB47EA-9882-48CB-990D-139FBF7B9ADF}"/>
          </ac:picMkLst>
        </pc:picChg>
        <pc:picChg chg="add mod">
          <ac:chgData name="Steve Shellhammer" userId="0e71f22d-ee3e-49c0-82ff-dbc290af8082" providerId="ADAL" clId="{1209C8A9-9192-43C9-8B39-98BF0F5C28D9}" dt="2021-08-31T20:23:49.887" v="2136" actId="1076"/>
          <ac:picMkLst>
            <pc:docMk/>
            <pc:sldMk cId="3090575766" sldId="540"/>
            <ac:picMk id="8" creationId="{D0F05E58-9FB4-48A8-B4B0-1582C0AD92C0}"/>
          </ac:picMkLst>
        </pc:picChg>
      </pc:sldChg>
      <pc:sldChg chg="addSp delSp modSp add mod">
        <pc:chgData name="Steve Shellhammer" userId="0e71f22d-ee3e-49c0-82ff-dbc290af8082" providerId="ADAL" clId="{1209C8A9-9192-43C9-8B39-98BF0F5C28D9}" dt="2021-08-31T20:25:23.455" v="2238" actId="1076"/>
        <pc:sldMkLst>
          <pc:docMk/>
          <pc:sldMk cId="3549475240" sldId="541"/>
        </pc:sldMkLst>
        <pc:spChg chg="mod">
          <ac:chgData name="Steve Shellhammer" userId="0e71f22d-ee3e-49c0-82ff-dbc290af8082" providerId="ADAL" clId="{1209C8A9-9192-43C9-8B39-98BF0F5C28D9}" dt="2021-08-31T20:21:43.628" v="1932" actId="20577"/>
          <ac:spMkLst>
            <pc:docMk/>
            <pc:sldMk cId="3549475240" sldId="541"/>
            <ac:spMk id="2" creationId="{31CAF199-15C9-4031-9702-BB339A032675}"/>
          </ac:spMkLst>
        </pc:spChg>
        <pc:spChg chg="mod">
          <ac:chgData name="Steve Shellhammer" userId="0e71f22d-ee3e-49c0-82ff-dbc290af8082" providerId="ADAL" clId="{1209C8A9-9192-43C9-8B39-98BF0F5C28D9}" dt="2021-08-31T20:25:12.783" v="2236" actId="20577"/>
          <ac:spMkLst>
            <pc:docMk/>
            <pc:sldMk cId="3549475240" sldId="541"/>
            <ac:spMk id="11" creationId="{D7DF42BD-5CAD-43AE-9548-1ADD60AD397A}"/>
          </ac:spMkLst>
        </pc:spChg>
        <pc:picChg chg="del">
          <ac:chgData name="Steve Shellhammer" userId="0e71f22d-ee3e-49c0-82ff-dbc290af8082" providerId="ADAL" clId="{1209C8A9-9192-43C9-8B39-98BF0F5C28D9}" dt="2021-08-31T20:21:51.227" v="1937" actId="478"/>
          <ac:picMkLst>
            <pc:docMk/>
            <pc:sldMk cId="3549475240" sldId="541"/>
            <ac:picMk id="7" creationId="{9A42B9CE-6527-48BF-8BA5-DA4A5F9C5FD6}"/>
          </ac:picMkLst>
        </pc:picChg>
        <pc:picChg chg="add mod">
          <ac:chgData name="Steve Shellhammer" userId="0e71f22d-ee3e-49c0-82ff-dbc290af8082" providerId="ADAL" clId="{1209C8A9-9192-43C9-8B39-98BF0F5C28D9}" dt="2021-08-31T20:25:23.455" v="2238" actId="1076"/>
          <ac:picMkLst>
            <pc:docMk/>
            <pc:sldMk cId="3549475240" sldId="541"/>
            <ac:picMk id="8" creationId="{343AF9F1-6AE8-4FD6-BFD9-4670C9CB0FE5}"/>
          </ac:picMkLst>
        </pc:picChg>
      </pc:sldChg>
      <pc:sldChg chg="addSp delSp modSp add mod">
        <pc:chgData name="Steve Shellhammer" userId="0e71f22d-ee3e-49c0-82ff-dbc290af8082" providerId="ADAL" clId="{1209C8A9-9192-43C9-8B39-98BF0F5C28D9}" dt="2021-08-31T20:55:16.594" v="3626" actId="20577"/>
        <pc:sldMkLst>
          <pc:docMk/>
          <pc:sldMk cId="3476637942" sldId="542"/>
        </pc:sldMkLst>
        <pc:spChg chg="mod">
          <ac:chgData name="Steve Shellhammer" userId="0e71f22d-ee3e-49c0-82ff-dbc290af8082" providerId="ADAL" clId="{1209C8A9-9192-43C9-8B39-98BF0F5C28D9}" dt="2021-08-31T20:25:40.077" v="2243" actId="20577"/>
          <ac:spMkLst>
            <pc:docMk/>
            <pc:sldMk cId="3476637942" sldId="542"/>
            <ac:spMk id="2" creationId="{31CAF199-15C9-4031-9702-BB339A032675}"/>
          </ac:spMkLst>
        </pc:spChg>
        <pc:spChg chg="mod">
          <ac:chgData name="Steve Shellhammer" userId="0e71f22d-ee3e-49c0-82ff-dbc290af8082" providerId="ADAL" clId="{1209C8A9-9192-43C9-8B39-98BF0F5C28D9}" dt="2021-08-31T20:55:16.594" v="3626" actId="20577"/>
          <ac:spMkLst>
            <pc:docMk/>
            <pc:sldMk cId="3476637942" sldId="542"/>
            <ac:spMk id="3" creationId="{E3764038-8339-481B-9020-985FC6E12F4D}"/>
          </ac:spMkLst>
        </pc:spChg>
        <pc:picChg chg="del">
          <ac:chgData name="Steve Shellhammer" userId="0e71f22d-ee3e-49c0-82ff-dbc290af8082" providerId="ADAL" clId="{1209C8A9-9192-43C9-8B39-98BF0F5C28D9}" dt="2021-08-31T20:25:37.252" v="2240" actId="478"/>
          <ac:picMkLst>
            <pc:docMk/>
            <pc:sldMk cId="3476637942" sldId="542"/>
            <ac:picMk id="8" creationId="{C89709B5-4B42-4FEB-8E75-4B844E94F447}"/>
          </ac:picMkLst>
        </pc:picChg>
        <pc:picChg chg="add mod">
          <ac:chgData name="Steve Shellhammer" userId="0e71f22d-ee3e-49c0-82ff-dbc290af8082" providerId="ADAL" clId="{1209C8A9-9192-43C9-8B39-98BF0F5C28D9}" dt="2021-08-31T20:26:23.080" v="2259" actId="1076"/>
          <ac:picMkLst>
            <pc:docMk/>
            <pc:sldMk cId="3476637942" sldId="542"/>
            <ac:picMk id="9" creationId="{4B45FDC5-A49C-486F-A1A1-3D301CEDF617}"/>
          </ac:picMkLst>
        </pc:picChg>
      </pc:sldChg>
      <pc:sldChg chg="addSp delSp modSp add mod">
        <pc:chgData name="Steve Shellhammer" userId="0e71f22d-ee3e-49c0-82ff-dbc290af8082" providerId="ADAL" clId="{1209C8A9-9192-43C9-8B39-98BF0F5C28D9}" dt="2021-08-31T20:55:22.562" v="3630" actId="20577"/>
        <pc:sldMkLst>
          <pc:docMk/>
          <pc:sldMk cId="1889909565" sldId="543"/>
        </pc:sldMkLst>
        <pc:spChg chg="mod">
          <ac:chgData name="Steve Shellhammer" userId="0e71f22d-ee3e-49c0-82ff-dbc290af8082" providerId="ADAL" clId="{1209C8A9-9192-43C9-8B39-98BF0F5C28D9}" dt="2021-08-31T20:25:50.941" v="2251" actId="20577"/>
          <ac:spMkLst>
            <pc:docMk/>
            <pc:sldMk cId="1889909565" sldId="543"/>
            <ac:spMk id="2" creationId="{31CAF199-15C9-4031-9702-BB339A032675}"/>
          </ac:spMkLst>
        </pc:spChg>
        <pc:spChg chg="mod">
          <ac:chgData name="Steve Shellhammer" userId="0e71f22d-ee3e-49c0-82ff-dbc290af8082" providerId="ADAL" clId="{1209C8A9-9192-43C9-8B39-98BF0F5C28D9}" dt="2021-08-31T20:55:22.562" v="3630" actId="20577"/>
          <ac:spMkLst>
            <pc:docMk/>
            <pc:sldMk cId="1889909565" sldId="543"/>
            <ac:spMk id="11" creationId="{C55376E0-B2FE-4B8E-9E7A-6B4F76A7266E}"/>
          </ac:spMkLst>
        </pc:spChg>
        <pc:picChg chg="add mod">
          <ac:chgData name="Steve Shellhammer" userId="0e71f22d-ee3e-49c0-82ff-dbc290af8082" providerId="ADAL" clId="{1209C8A9-9192-43C9-8B39-98BF0F5C28D9}" dt="2021-08-31T20:26:42.368" v="2262" actId="1076"/>
          <ac:picMkLst>
            <pc:docMk/>
            <pc:sldMk cId="1889909565" sldId="543"/>
            <ac:picMk id="7" creationId="{0C63919B-6B40-48A6-AA49-CF774E1E64EB}"/>
          </ac:picMkLst>
        </pc:picChg>
        <pc:picChg chg="del">
          <ac:chgData name="Steve Shellhammer" userId="0e71f22d-ee3e-49c0-82ff-dbc290af8082" providerId="ADAL" clId="{1209C8A9-9192-43C9-8B39-98BF0F5C28D9}" dt="2021-08-31T20:25:52.779" v="2252" actId="478"/>
          <ac:picMkLst>
            <pc:docMk/>
            <pc:sldMk cId="1889909565" sldId="543"/>
            <ac:picMk id="8" creationId="{D0F05E58-9FB4-48A8-B4B0-1582C0AD92C0}"/>
          </ac:picMkLst>
        </pc:picChg>
      </pc:sldChg>
      <pc:sldChg chg="addSp delSp modSp add mod">
        <pc:chgData name="Steve Shellhammer" userId="0e71f22d-ee3e-49c0-82ff-dbc290af8082" providerId="ADAL" clId="{1209C8A9-9192-43C9-8B39-98BF0F5C28D9}" dt="2021-08-31T20:55:27.226" v="3634" actId="20577"/>
        <pc:sldMkLst>
          <pc:docMk/>
          <pc:sldMk cId="2976029669" sldId="544"/>
        </pc:sldMkLst>
        <pc:spChg chg="mod">
          <ac:chgData name="Steve Shellhammer" userId="0e71f22d-ee3e-49c0-82ff-dbc290af8082" providerId="ADAL" clId="{1209C8A9-9192-43C9-8B39-98BF0F5C28D9}" dt="2021-08-31T20:26:03.278" v="2256" actId="20577"/>
          <ac:spMkLst>
            <pc:docMk/>
            <pc:sldMk cId="2976029669" sldId="544"/>
            <ac:spMk id="2" creationId="{31CAF199-15C9-4031-9702-BB339A032675}"/>
          </ac:spMkLst>
        </pc:spChg>
        <pc:spChg chg="mod">
          <ac:chgData name="Steve Shellhammer" userId="0e71f22d-ee3e-49c0-82ff-dbc290af8082" providerId="ADAL" clId="{1209C8A9-9192-43C9-8B39-98BF0F5C28D9}" dt="2021-08-31T20:55:27.226" v="3634" actId="20577"/>
          <ac:spMkLst>
            <pc:docMk/>
            <pc:sldMk cId="2976029669" sldId="544"/>
            <ac:spMk id="11" creationId="{D7DF42BD-5CAD-43AE-9548-1ADD60AD397A}"/>
          </ac:spMkLst>
        </pc:spChg>
        <pc:picChg chg="add mod">
          <ac:chgData name="Steve Shellhammer" userId="0e71f22d-ee3e-49c0-82ff-dbc290af8082" providerId="ADAL" clId="{1209C8A9-9192-43C9-8B39-98BF0F5C28D9}" dt="2021-08-31T20:27:02.321" v="2266" actId="1076"/>
          <ac:picMkLst>
            <pc:docMk/>
            <pc:sldMk cId="2976029669" sldId="544"/>
            <ac:picMk id="7" creationId="{DBA7501A-E71B-495F-89E1-DDAB763DACEF}"/>
          </ac:picMkLst>
        </pc:picChg>
        <pc:picChg chg="del">
          <ac:chgData name="Steve Shellhammer" userId="0e71f22d-ee3e-49c0-82ff-dbc290af8082" providerId="ADAL" clId="{1209C8A9-9192-43C9-8B39-98BF0F5C28D9}" dt="2021-08-31T20:25:56.283" v="2253" actId="478"/>
          <ac:picMkLst>
            <pc:docMk/>
            <pc:sldMk cId="2976029669" sldId="544"/>
            <ac:picMk id="8" creationId="{343AF9F1-6AE8-4FD6-BFD9-4670C9CB0FE5}"/>
          </ac:picMkLst>
        </pc:picChg>
      </pc:sldChg>
    </pc:docChg>
  </pc:docChgLst>
  <pc:docChgLst>
    <pc:chgData name="Steve Shellhammer" userId="0e71f22d-ee3e-49c0-82ff-dbc290af8082" providerId="ADAL" clId="{0C2CC1C2-E273-42E5-8E0F-65847F02E61B}"/>
    <pc:docChg chg="modSld">
      <pc:chgData name="Steve Shellhammer" userId="0e71f22d-ee3e-49c0-82ff-dbc290af8082" providerId="ADAL" clId="{0C2CC1C2-E273-42E5-8E0F-65847F02E61B}" dt="2020-08-24T19:47:46.467" v="284" actId="20577"/>
      <pc:docMkLst>
        <pc:docMk/>
      </pc:docMkLst>
      <pc:sldChg chg="addSp modSp mod">
        <pc:chgData name="Steve Shellhammer" userId="0e71f22d-ee3e-49c0-82ff-dbc290af8082" providerId="ADAL" clId="{0C2CC1C2-E273-42E5-8E0F-65847F02E61B}" dt="2020-08-24T19:47:46.467" v="284" actId="20577"/>
        <pc:sldMkLst>
          <pc:docMk/>
          <pc:sldMk cId="1334691016" sldId="485"/>
        </pc:sldMkLst>
        <pc:spChg chg="mod">
          <ac:chgData name="Steve Shellhammer" userId="0e71f22d-ee3e-49c0-82ff-dbc290af8082" providerId="ADAL" clId="{0C2CC1C2-E273-42E5-8E0F-65847F02E61B}" dt="2020-08-24T19:43:48.156" v="112" actId="14100"/>
          <ac:spMkLst>
            <pc:docMk/>
            <pc:sldMk cId="1334691016" sldId="485"/>
            <ac:spMk id="2" creationId="{005DAA92-A641-45E9-9B1B-72663ACAA312}"/>
          </ac:spMkLst>
        </pc:spChg>
        <pc:spChg chg="mod">
          <ac:chgData name="Steve Shellhammer" userId="0e71f22d-ee3e-49c0-82ff-dbc290af8082" providerId="ADAL" clId="{0C2CC1C2-E273-42E5-8E0F-65847F02E61B}" dt="2020-08-24T19:43:50.586" v="113" actId="1076"/>
          <ac:spMkLst>
            <pc:docMk/>
            <pc:sldMk cId="1334691016" sldId="485"/>
            <ac:spMk id="3" creationId="{85E764BB-08F0-4F5B-87CC-541A3CA35AB1}"/>
          </ac:spMkLst>
        </pc:spChg>
        <pc:spChg chg="add mod">
          <ac:chgData name="Steve Shellhammer" userId="0e71f22d-ee3e-49c0-82ff-dbc290af8082" providerId="ADAL" clId="{0C2CC1C2-E273-42E5-8E0F-65847F02E61B}" dt="2020-08-24T19:47:46.467" v="284" actId="20577"/>
          <ac:spMkLst>
            <pc:docMk/>
            <pc:sldMk cId="1334691016" sldId="485"/>
            <ac:spMk id="8" creationId="{C6408CF9-5173-4895-BDD9-547491810A88}"/>
          </ac:spMkLst>
        </pc:spChg>
        <pc:picChg chg="mod">
          <ac:chgData name="Steve Shellhammer" userId="0e71f22d-ee3e-49c0-82ff-dbc290af8082" providerId="ADAL" clId="{0C2CC1C2-E273-42E5-8E0F-65847F02E61B}" dt="2020-08-24T19:43:53.234" v="114" actId="1076"/>
          <ac:picMkLst>
            <pc:docMk/>
            <pc:sldMk cId="1334691016" sldId="485"/>
            <ac:picMk id="7" creationId="{5DDC645C-1EC6-4D45-A9C1-97D679B27F80}"/>
          </ac:picMkLst>
        </pc:picChg>
      </pc:sldChg>
      <pc:sldChg chg="modSp mod">
        <pc:chgData name="Steve Shellhammer" userId="0e71f22d-ee3e-49c0-82ff-dbc290af8082" providerId="ADAL" clId="{0C2CC1C2-E273-42E5-8E0F-65847F02E61B}" dt="2020-08-24T19:45:50.772" v="224" actId="20577"/>
        <pc:sldMkLst>
          <pc:docMk/>
          <pc:sldMk cId="675243109" sldId="487"/>
        </pc:sldMkLst>
        <pc:spChg chg="mod">
          <ac:chgData name="Steve Shellhammer" userId="0e71f22d-ee3e-49c0-82ff-dbc290af8082" providerId="ADAL" clId="{0C2CC1C2-E273-42E5-8E0F-65847F02E61B}" dt="2020-08-24T19:45:35.417" v="221" actId="1076"/>
          <ac:spMkLst>
            <pc:docMk/>
            <pc:sldMk cId="675243109" sldId="487"/>
            <ac:spMk id="7" creationId="{C3FF793B-028C-4B28-85CC-FD8D7C5052C6}"/>
          </ac:spMkLst>
        </pc:spChg>
        <pc:graphicFrameChg chg="mod modGraphic">
          <ac:chgData name="Steve Shellhammer" userId="0e71f22d-ee3e-49c0-82ff-dbc290af8082" providerId="ADAL" clId="{0C2CC1C2-E273-42E5-8E0F-65847F02E61B}" dt="2020-08-24T19:45:50.772" v="224" actId="20577"/>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467BD3AC-F198-4FA9-8F8B-0EF76C763259}"/>
    <pc:docChg chg="custSel addSld delSld modSld">
      <pc:chgData name="Steve Shellhammer" userId="0e71f22d-ee3e-49c0-82ff-dbc290af8082" providerId="ADAL" clId="{467BD3AC-F198-4FA9-8F8B-0EF76C763259}" dt="2020-08-24T18:15:56.133" v="675" actId="20577"/>
      <pc:docMkLst>
        <pc:docMk/>
      </pc:docMkLst>
      <pc:sldChg chg="modSp mod">
        <pc:chgData name="Steve Shellhammer" userId="0e71f22d-ee3e-49c0-82ff-dbc290af8082" providerId="ADAL" clId="{467BD3AC-F198-4FA9-8F8B-0EF76C763259}" dt="2020-08-24T17:50:33.184" v="18" actId="20577"/>
        <pc:sldMkLst>
          <pc:docMk/>
          <pc:sldMk cId="0" sldId="256"/>
        </pc:sldMkLst>
        <pc:spChg chg="mod">
          <ac:chgData name="Steve Shellhammer" userId="0e71f22d-ee3e-49c0-82ff-dbc290af8082" providerId="ADAL" clId="{467BD3AC-F198-4FA9-8F8B-0EF76C763259}" dt="2020-08-24T17:50:33.184" v="18" actId="20577"/>
          <ac:spMkLst>
            <pc:docMk/>
            <pc:sldMk cId="0" sldId="256"/>
            <ac:spMk id="3073" creationId="{00000000-0000-0000-0000-000000000000}"/>
          </ac:spMkLst>
        </pc:spChg>
      </pc:sldChg>
      <pc:sldChg chg="modSp mod">
        <pc:chgData name="Steve Shellhammer" userId="0e71f22d-ee3e-49c0-82ff-dbc290af8082" providerId="ADAL" clId="{467BD3AC-F198-4FA9-8F8B-0EF76C763259}" dt="2020-08-24T17:50:06.869" v="8" actId="6549"/>
        <pc:sldMkLst>
          <pc:docMk/>
          <pc:sldMk cId="1014374459" sldId="480"/>
        </pc:sldMkLst>
        <pc:spChg chg="mod">
          <ac:chgData name="Steve Shellhammer" userId="0e71f22d-ee3e-49c0-82ff-dbc290af8082" providerId="ADAL" clId="{467BD3AC-F198-4FA9-8F8B-0EF76C763259}" dt="2020-08-24T17:50:06.869" v="8" actId="6549"/>
          <ac:spMkLst>
            <pc:docMk/>
            <pc:sldMk cId="1014374459" sldId="480"/>
            <ac:spMk id="3" creationId="{06AD7F19-BBE7-42D5-81E1-D0A5F4F8AB06}"/>
          </ac:spMkLst>
        </pc:spChg>
      </pc:sldChg>
      <pc:sldChg chg="modSp mod">
        <pc:chgData name="Steve Shellhammer" userId="0e71f22d-ee3e-49c0-82ff-dbc290af8082" providerId="ADAL" clId="{467BD3AC-F198-4FA9-8F8B-0EF76C763259}" dt="2020-08-24T18:15:30.124" v="670" actId="20577"/>
        <pc:sldMkLst>
          <pc:docMk/>
          <pc:sldMk cId="3145523729" sldId="482"/>
        </pc:sldMkLst>
        <pc:spChg chg="mod">
          <ac:chgData name="Steve Shellhammer" userId="0e71f22d-ee3e-49c0-82ff-dbc290af8082" providerId="ADAL" clId="{467BD3AC-F198-4FA9-8F8B-0EF76C763259}" dt="2020-08-24T18:13:18.014" v="595" actId="20577"/>
          <ac:spMkLst>
            <pc:docMk/>
            <pc:sldMk cId="3145523729" sldId="482"/>
            <ac:spMk id="2" creationId="{005DAA92-A641-45E9-9B1B-72663ACAA312}"/>
          </ac:spMkLst>
        </pc:spChg>
        <pc:spChg chg="mod">
          <ac:chgData name="Steve Shellhammer" userId="0e71f22d-ee3e-49c0-82ff-dbc290af8082" providerId="ADAL" clId="{467BD3AC-F198-4FA9-8F8B-0EF76C763259}" dt="2020-08-24T18:15:30.124" v="670" actId="20577"/>
          <ac:spMkLst>
            <pc:docMk/>
            <pc:sldMk cId="3145523729" sldId="482"/>
            <ac:spMk id="3" creationId="{85E764BB-08F0-4F5B-87CC-541A3CA35AB1}"/>
          </ac:spMkLst>
        </pc:spChg>
      </pc:sldChg>
      <pc:sldChg chg="modSp mod">
        <pc:chgData name="Steve Shellhammer" userId="0e71f22d-ee3e-49c0-82ff-dbc290af8082" providerId="ADAL" clId="{467BD3AC-F198-4FA9-8F8B-0EF76C763259}" dt="2020-08-24T17:50:57.965" v="22" actId="20577"/>
        <pc:sldMkLst>
          <pc:docMk/>
          <pc:sldMk cId="323650932" sldId="483"/>
        </pc:sldMkLst>
        <pc:spChg chg="mod">
          <ac:chgData name="Steve Shellhammer" userId="0e71f22d-ee3e-49c0-82ff-dbc290af8082" providerId="ADAL" clId="{467BD3AC-F198-4FA9-8F8B-0EF76C763259}" dt="2020-08-24T17:50:57.965" v="22" actId="20577"/>
          <ac:spMkLst>
            <pc:docMk/>
            <pc:sldMk cId="323650932" sldId="483"/>
            <ac:spMk id="3" creationId="{2568EDD7-0DD7-4C69-9997-C9202D2F8482}"/>
          </ac:spMkLst>
        </pc:spChg>
      </pc:sldChg>
      <pc:sldChg chg="modSp mod">
        <pc:chgData name="Steve Shellhammer" userId="0e71f22d-ee3e-49c0-82ff-dbc290af8082" providerId="ADAL" clId="{467BD3AC-F198-4FA9-8F8B-0EF76C763259}" dt="2020-08-24T17:58:08.830" v="98" actId="1076"/>
        <pc:sldMkLst>
          <pc:docMk/>
          <pc:sldMk cId="1334691016" sldId="485"/>
        </pc:sldMkLst>
        <pc:picChg chg="mod">
          <ac:chgData name="Steve Shellhammer" userId="0e71f22d-ee3e-49c0-82ff-dbc290af8082" providerId="ADAL" clId="{467BD3AC-F198-4FA9-8F8B-0EF76C763259}" dt="2020-08-24T17:58:08.830" v="98" actId="1076"/>
          <ac:picMkLst>
            <pc:docMk/>
            <pc:sldMk cId="1334691016" sldId="485"/>
            <ac:picMk id="7" creationId="{5DDC645C-1EC6-4D45-A9C1-97D679B27F80}"/>
          </ac:picMkLst>
        </pc:picChg>
      </pc:sldChg>
      <pc:sldChg chg="modSp mod">
        <pc:chgData name="Steve Shellhammer" userId="0e71f22d-ee3e-49c0-82ff-dbc290af8082" providerId="ADAL" clId="{467BD3AC-F198-4FA9-8F8B-0EF76C763259}" dt="2020-08-24T18:07:09.017" v="376" actId="20577"/>
        <pc:sldMkLst>
          <pc:docMk/>
          <pc:sldMk cId="2415202813" sldId="486"/>
        </pc:sldMkLst>
        <pc:spChg chg="mod">
          <ac:chgData name="Steve Shellhammer" userId="0e71f22d-ee3e-49c0-82ff-dbc290af8082" providerId="ADAL" clId="{467BD3AC-F198-4FA9-8F8B-0EF76C763259}" dt="2020-08-24T18:07:09.017" v="376" actId="20577"/>
          <ac:spMkLst>
            <pc:docMk/>
            <pc:sldMk cId="2415202813" sldId="486"/>
            <ac:spMk id="3" creationId="{85E764BB-08F0-4F5B-87CC-541A3CA35AB1}"/>
          </ac:spMkLst>
        </pc:spChg>
      </pc:sldChg>
      <pc:sldChg chg="addSp modSp mod">
        <pc:chgData name="Steve Shellhammer" userId="0e71f22d-ee3e-49c0-82ff-dbc290af8082" providerId="ADAL" clId="{467BD3AC-F198-4FA9-8F8B-0EF76C763259}" dt="2020-08-24T18:15:00.246" v="653" actId="403"/>
        <pc:sldMkLst>
          <pc:docMk/>
          <pc:sldMk cId="675243109" sldId="487"/>
        </pc:sldMkLst>
        <pc:spChg chg="mod">
          <ac:chgData name="Steve Shellhammer" userId="0e71f22d-ee3e-49c0-82ff-dbc290af8082" providerId="ADAL" clId="{467BD3AC-F198-4FA9-8F8B-0EF76C763259}" dt="2020-08-24T18:00:23.943" v="200" actId="14100"/>
          <ac:spMkLst>
            <pc:docMk/>
            <pc:sldMk cId="675243109" sldId="487"/>
            <ac:spMk id="2" creationId="{2F86EDF1-4E29-437A-AD3C-2E8D8E7985BE}"/>
          </ac:spMkLst>
        </pc:spChg>
        <pc:spChg chg="mod">
          <ac:chgData name="Steve Shellhammer" userId="0e71f22d-ee3e-49c0-82ff-dbc290af8082" providerId="ADAL" clId="{467BD3AC-F198-4FA9-8F8B-0EF76C763259}" dt="2020-08-24T18:13:03.042" v="587" actId="20577"/>
          <ac:spMkLst>
            <pc:docMk/>
            <pc:sldMk cId="675243109" sldId="487"/>
            <ac:spMk id="3" creationId="{F7F3A0E5-FAAC-4B6F-9E0C-21E97D74B750}"/>
          </ac:spMkLst>
        </pc:spChg>
        <pc:spChg chg="add mod">
          <ac:chgData name="Steve Shellhammer" userId="0e71f22d-ee3e-49c0-82ff-dbc290af8082" providerId="ADAL" clId="{467BD3AC-F198-4FA9-8F8B-0EF76C763259}" dt="2020-08-24T18:14:55.447" v="652" actId="14100"/>
          <ac:spMkLst>
            <pc:docMk/>
            <pc:sldMk cId="675243109" sldId="487"/>
            <ac:spMk id="7" creationId="{C3FF793B-028C-4B28-85CC-FD8D7C5052C6}"/>
          </ac:spMkLst>
        </pc:spChg>
        <pc:graphicFrameChg chg="add mod modGraphic">
          <ac:chgData name="Steve Shellhammer" userId="0e71f22d-ee3e-49c0-82ff-dbc290af8082" providerId="ADAL" clId="{467BD3AC-F198-4FA9-8F8B-0EF76C763259}" dt="2020-08-24T18:15:00.246" v="653" actId="403"/>
          <ac:graphicFrameMkLst>
            <pc:docMk/>
            <pc:sldMk cId="675243109" sldId="487"/>
            <ac:graphicFrameMk id="8" creationId="{3EE1DFF0-4B1A-4854-A798-EB1E74EF18D8}"/>
          </ac:graphicFrameMkLst>
        </pc:graphicFrameChg>
      </pc:sldChg>
      <pc:sldChg chg="modSp mod">
        <pc:chgData name="Steve Shellhammer" userId="0e71f22d-ee3e-49c0-82ff-dbc290af8082" providerId="ADAL" clId="{467BD3AC-F198-4FA9-8F8B-0EF76C763259}" dt="2020-08-24T18:15:49.246" v="671" actId="404"/>
        <pc:sldMkLst>
          <pc:docMk/>
          <pc:sldMk cId="3208908905" sldId="488"/>
        </pc:sldMkLst>
        <pc:graphicFrameChg chg="modGraphic">
          <ac:chgData name="Steve Shellhammer" userId="0e71f22d-ee3e-49c0-82ff-dbc290af8082" providerId="ADAL" clId="{467BD3AC-F198-4FA9-8F8B-0EF76C763259}" dt="2020-08-24T18:15:49.246" v="671" actId="404"/>
          <ac:graphicFrameMkLst>
            <pc:docMk/>
            <pc:sldMk cId="3208908905" sldId="488"/>
            <ac:graphicFrameMk id="7" creationId="{000B318F-0BF1-442D-95EA-0B75D102DB6D}"/>
          </ac:graphicFrameMkLst>
        </pc:graphicFrameChg>
      </pc:sldChg>
      <pc:sldChg chg="modSp mod">
        <pc:chgData name="Steve Shellhammer" userId="0e71f22d-ee3e-49c0-82ff-dbc290af8082" providerId="ADAL" clId="{467BD3AC-F198-4FA9-8F8B-0EF76C763259}" dt="2020-08-24T18:15:56.133" v="675" actId="20577"/>
        <pc:sldMkLst>
          <pc:docMk/>
          <pc:sldMk cId="847141214" sldId="489"/>
        </pc:sldMkLst>
        <pc:spChg chg="mod">
          <ac:chgData name="Steve Shellhammer" userId="0e71f22d-ee3e-49c0-82ff-dbc290af8082" providerId="ADAL" clId="{467BD3AC-F198-4FA9-8F8B-0EF76C763259}" dt="2020-08-24T18:15:56.133" v="675" actId="20577"/>
          <ac:spMkLst>
            <pc:docMk/>
            <pc:sldMk cId="847141214" sldId="489"/>
            <ac:spMk id="3" creationId="{2FECA816-EEB6-4F6E-AF54-D0FEA8EB7482}"/>
          </ac:spMkLst>
        </pc:spChg>
      </pc:sldChg>
      <pc:sldChg chg="modSp mod">
        <pc:chgData name="Steve Shellhammer" userId="0e71f22d-ee3e-49c0-82ff-dbc290af8082" providerId="ADAL" clId="{467BD3AC-F198-4FA9-8F8B-0EF76C763259}" dt="2020-08-24T18:01:34.366" v="208" actId="20577"/>
        <pc:sldMkLst>
          <pc:docMk/>
          <pc:sldMk cId="506027600" sldId="490"/>
        </pc:sldMkLst>
        <pc:spChg chg="mod">
          <ac:chgData name="Steve Shellhammer" userId="0e71f22d-ee3e-49c0-82ff-dbc290af8082" providerId="ADAL" clId="{467BD3AC-F198-4FA9-8F8B-0EF76C763259}" dt="2020-08-24T17:57:37.140" v="71" actId="1076"/>
          <ac:spMkLst>
            <pc:docMk/>
            <pc:sldMk cId="506027600" sldId="490"/>
            <ac:spMk id="2" creationId="{005DAA92-A641-45E9-9B1B-72663ACAA312}"/>
          </ac:spMkLst>
        </pc:spChg>
        <pc:spChg chg="mod">
          <ac:chgData name="Steve Shellhammer" userId="0e71f22d-ee3e-49c0-82ff-dbc290af8082" providerId="ADAL" clId="{467BD3AC-F198-4FA9-8F8B-0EF76C763259}" dt="2020-08-24T18:01:34.366" v="208" actId="20577"/>
          <ac:spMkLst>
            <pc:docMk/>
            <pc:sldMk cId="506027600" sldId="490"/>
            <ac:spMk id="3" creationId="{85E764BB-08F0-4F5B-87CC-541A3CA35AB1}"/>
          </ac:spMkLst>
        </pc:spChg>
        <pc:picChg chg="mod">
          <ac:chgData name="Steve Shellhammer" userId="0e71f22d-ee3e-49c0-82ff-dbc290af8082" providerId="ADAL" clId="{467BD3AC-F198-4FA9-8F8B-0EF76C763259}" dt="2020-08-24T18:01:22.506" v="204" actId="1076"/>
          <ac:picMkLst>
            <pc:docMk/>
            <pc:sldMk cId="506027600" sldId="490"/>
            <ac:picMk id="9" creationId="{9DD57DE5-AF6C-40B1-A155-AB448FE707D0}"/>
          </ac:picMkLst>
        </pc:picChg>
      </pc:sldChg>
      <pc:sldChg chg="addSp delSp modSp new del mod">
        <pc:chgData name="Steve Shellhammer" userId="0e71f22d-ee3e-49c0-82ff-dbc290af8082" providerId="ADAL" clId="{467BD3AC-F198-4FA9-8F8B-0EF76C763259}" dt="2020-08-24T18:10:49.857" v="522" actId="47"/>
        <pc:sldMkLst>
          <pc:docMk/>
          <pc:sldMk cId="634102025" sldId="491"/>
        </pc:sldMkLst>
        <pc:spChg chg="del">
          <ac:chgData name="Steve Shellhammer" userId="0e71f22d-ee3e-49c0-82ff-dbc290af8082" providerId="ADAL" clId="{467BD3AC-F198-4FA9-8F8B-0EF76C763259}" dt="2020-08-24T18:02:32.856" v="210" actId="3680"/>
          <ac:spMkLst>
            <pc:docMk/>
            <pc:sldMk cId="634102025" sldId="491"/>
            <ac:spMk id="3" creationId="{4548D7F8-968D-49C8-B813-55A4DF4F9062}"/>
          </ac:spMkLst>
        </pc:spChg>
        <pc:graphicFrameChg chg="add mod ord modGraphic">
          <ac:chgData name="Steve Shellhammer" userId="0e71f22d-ee3e-49c0-82ff-dbc290af8082" providerId="ADAL" clId="{467BD3AC-F198-4FA9-8F8B-0EF76C763259}" dt="2020-08-24T18:09:13.285" v="517" actId="404"/>
          <ac:graphicFrameMkLst>
            <pc:docMk/>
            <pc:sldMk cId="634102025" sldId="491"/>
            <ac:graphicFrameMk id="7" creationId="{4F1ACEC2-331B-42CC-9998-446F904EBBA7}"/>
          </ac:graphicFrameMkLst>
        </pc:graphicFrameChg>
      </pc:sldChg>
      <pc:sldChg chg="modSp new del mod">
        <pc:chgData name="Steve Shellhammer" userId="0e71f22d-ee3e-49c0-82ff-dbc290af8082" providerId="ADAL" clId="{467BD3AC-F198-4FA9-8F8B-0EF76C763259}" dt="2020-08-24T18:09:01.289" v="516" actId="47"/>
        <pc:sldMkLst>
          <pc:docMk/>
          <pc:sldMk cId="1392521135" sldId="492"/>
        </pc:sldMkLst>
        <pc:spChg chg="mod">
          <ac:chgData name="Steve Shellhammer" userId="0e71f22d-ee3e-49c0-82ff-dbc290af8082" providerId="ADAL" clId="{467BD3AC-F198-4FA9-8F8B-0EF76C763259}" dt="2020-08-24T18:08:07.189" v="452" actId="20577"/>
          <ac:spMkLst>
            <pc:docMk/>
            <pc:sldMk cId="1392521135" sldId="492"/>
            <ac:spMk id="3" creationId="{DC0C9A4C-BF35-4DE5-8A62-942C45A4EB62}"/>
          </ac:spMkLst>
        </pc:spChg>
      </pc:sldChg>
    </pc:docChg>
  </pc:docChgLst>
  <pc:docChgLst>
    <pc:chgData name="Steve Shellhammer" userId="0e71f22d-ee3e-49c0-82ff-dbc290af8082" providerId="ADAL" clId="{5057674F-65FE-451C-893C-82634109ADB4}"/>
    <pc:docChg chg="undo custSel addSld delSld modSld">
      <pc:chgData name="Steve Shellhammer" userId="0e71f22d-ee3e-49c0-82ff-dbc290af8082" providerId="ADAL" clId="{5057674F-65FE-451C-893C-82634109ADB4}" dt="2022-01-25T20:40:37.132" v="677" actId="122"/>
      <pc:docMkLst>
        <pc:docMk/>
      </pc:docMkLst>
      <pc:sldChg chg="modSp mod">
        <pc:chgData name="Steve Shellhammer" userId="0e71f22d-ee3e-49c0-82ff-dbc290af8082" providerId="ADAL" clId="{5057674F-65FE-451C-893C-82634109ADB4}" dt="2022-01-25T20:29:27.585" v="78" actId="20577"/>
        <pc:sldMkLst>
          <pc:docMk/>
          <pc:sldMk cId="0" sldId="256"/>
        </pc:sldMkLst>
        <pc:spChg chg="mod">
          <ac:chgData name="Steve Shellhammer" userId="0e71f22d-ee3e-49c0-82ff-dbc290af8082" providerId="ADAL" clId="{5057674F-65FE-451C-893C-82634109ADB4}" dt="2022-01-25T20:29:27.585" v="78" actId="20577"/>
          <ac:spMkLst>
            <pc:docMk/>
            <pc:sldMk cId="0" sldId="256"/>
            <ac:spMk id="3073" creationId="{00000000-0000-0000-0000-000000000000}"/>
          </ac:spMkLst>
        </pc:spChg>
      </pc:sldChg>
      <pc:sldChg chg="modSp new mod">
        <pc:chgData name="Steve Shellhammer" userId="0e71f22d-ee3e-49c0-82ff-dbc290af8082" providerId="ADAL" clId="{5057674F-65FE-451C-893C-82634109ADB4}" dt="2022-01-25T20:32:04.038" v="344" actId="1076"/>
        <pc:sldMkLst>
          <pc:docMk/>
          <pc:sldMk cId="1268093760" sldId="257"/>
        </pc:sldMkLst>
        <pc:spChg chg="mod">
          <ac:chgData name="Steve Shellhammer" userId="0e71f22d-ee3e-49c0-82ff-dbc290af8082" providerId="ADAL" clId="{5057674F-65FE-451C-893C-82634109ADB4}" dt="2022-01-25T20:29:42.817" v="90" actId="20577"/>
          <ac:spMkLst>
            <pc:docMk/>
            <pc:sldMk cId="1268093760" sldId="257"/>
            <ac:spMk id="2" creationId="{B2F9C27A-5170-4ABC-BEE5-ADC49BEC3788}"/>
          </ac:spMkLst>
        </pc:spChg>
        <pc:spChg chg="mod">
          <ac:chgData name="Steve Shellhammer" userId="0e71f22d-ee3e-49c0-82ff-dbc290af8082" providerId="ADAL" clId="{5057674F-65FE-451C-893C-82634109ADB4}" dt="2022-01-25T20:32:04.038" v="344" actId="1076"/>
          <ac:spMkLst>
            <pc:docMk/>
            <pc:sldMk cId="1268093760" sldId="257"/>
            <ac:spMk id="3" creationId="{EDDB5013-A2C7-4FAC-881A-93D41F23553A}"/>
          </ac:spMkLst>
        </pc:spChg>
      </pc:sldChg>
      <pc:sldChg chg="del">
        <pc:chgData name="Steve Shellhammer" userId="0e71f22d-ee3e-49c0-82ff-dbc290af8082" providerId="ADAL" clId="{5057674F-65FE-451C-893C-82634109ADB4}" dt="2022-01-25T20:29:35.238" v="79" actId="47"/>
        <pc:sldMkLst>
          <pc:docMk/>
          <pc:sldMk cId="1818284453" sldId="257"/>
        </pc:sldMkLst>
      </pc:sldChg>
      <pc:sldChg chg="del">
        <pc:chgData name="Steve Shellhammer" userId="0e71f22d-ee3e-49c0-82ff-dbc290af8082" providerId="ADAL" clId="{5057674F-65FE-451C-893C-82634109ADB4}" dt="2022-01-25T20:29:35.238" v="79" actId="47"/>
        <pc:sldMkLst>
          <pc:docMk/>
          <pc:sldMk cId="356621778" sldId="258"/>
        </pc:sldMkLst>
      </pc:sldChg>
      <pc:sldChg chg="addSp modSp new mod">
        <pc:chgData name="Steve Shellhammer" userId="0e71f22d-ee3e-49c0-82ff-dbc290af8082" providerId="ADAL" clId="{5057674F-65FE-451C-893C-82634109ADB4}" dt="2022-01-25T20:35:08.875" v="504" actId="1076"/>
        <pc:sldMkLst>
          <pc:docMk/>
          <pc:sldMk cId="1652988365" sldId="258"/>
        </pc:sldMkLst>
        <pc:spChg chg="mod">
          <ac:chgData name="Steve Shellhammer" userId="0e71f22d-ee3e-49c0-82ff-dbc290af8082" providerId="ADAL" clId="{5057674F-65FE-451C-893C-82634109ADB4}" dt="2022-01-25T20:32:31.225" v="373" actId="14100"/>
          <ac:spMkLst>
            <pc:docMk/>
            <pc:sldMk cId="1652988365" sldId="258"/>
            <ac:spMk id="2" creationId="{D5C11D99-D882-4054-ADC3-504D9E2FFAB9}"/>
          </ac:spMkLst>
        </pc:spChg>
        <pc:spChg chg="mod">
          <ac:chgData name="Steve Shellhammer" userId="0e71f22d-ee3e-49c0-82ff-dbc290af8082" providerId="ADAL" clId="{5057674F-65FE-451C-893C-82634109ADB4}" dt="2022-01-25T20:35:08.875" v="504" actId="1076"/>
          <ac:spMkLst>
            <pc:docMk/>
            <pc:sldMk cId="1652988365" sldId="258"/>
            <ac:spMk id="3" creationId="{EB09B830-A4B3-4204-95A4-7BED2A7445B1}"/>
          </ac:spMkLst>
        </pc:spChg>
        <pc:picChg chg="add mod">
          <ac:chgData name="Steve Shellhammer" userId="0e71f22d-ee3e-49c0-82ff-dbc290af8082" providerId="ADAL" clId="{5057674F-65FE-451C-893C-82634109ADB4}" dt="2022-01-25T20:33:15.888" v="379" actId="1076"/>
          <ac:picMkLst>
            <pc:docMk/>
            <pc:sldMk cId="1652988365" sldId="258"/>
            <ac:picMk id="8" creationId="{256F7918-8A28-45BD-8919-0BDB3A580B1E}"/>
          </ac:picMkLst>
        </pc:picChg>
      </pc:sldChg>
      <pc:sldChg chg="del">
        <pc:chgData name="Steve Shellhammer" userId="0e71f22d-ee3e-49c0-82ff-dbc290af8082" providerId="ADAL" clId="{5057674F-65FE-451C-893C-82634109ADB4}" dt="2022-01-25T20:29:35.238" v="79" actId="47"/>
        <pc:sldMkLst>
          <pc:docMk/>
          <pc:sldMk cId="1216426484" sldId="259"/>
        </pc:sldMkLst>
      </pc:sldChg>
      <pc:sldChg chg="addSp delSp modSp add mod">
        <pc:chgData name="Steve Shellhammer" userId="0e71f22d-ee3e-49c0-82ff-dbc290af8082" providerId="ADAL" clId="{5057674F-65FE-451C-893C-82634109ADB4}" dt="2022-01-25T20:36:03.374" v="554" actId="14100"/>
        <pc:sldMkLst>
          <pc:docMk/>
          <pc:sldMk cId="2577833649" sldId="259"/>
        </pc:sldMkLst>
        <pc:spChg chg="mod">
          <ac:chgData name="Steve Shellhammer" userId="0e71f22d-ee3e-49c0-82ff-dbc290af8082" providerId="ADAL" clId="{5057674F-65FE-451C-893C-82634109ADB4}" dt="2022-01-25T20:35:40.388" v="549" actId="20577"/>
          <ac:spMkLst>
            <pc:docMk/>
            <pc:sldMk cId="2577833649" sldId="259"/>
            <ac:spMk id="2" creationId="{D5C11D99-D882-4054-ADC3-504D9E2FFAB9}"/>
          </ac:spMkLst>
        </pc:spChg>
        <pc:spChg chg="mod">
          <ac:chgData name="Steve Shellhammer" userId="0e71f22d-ee3e-49c0-82ff-dbc290af8082" providerId="ADAL" clId="{5057674F-65FE-451C-893C-82634109ADB4}" dt="2022-01-25T20:36:03.374" v="554" actId="14100"/>
          <ac:spMkLst>
            <pc:docMk/>
            <pc:sldMk cId="2577833649" sldId="259"/>
            <ac:spMk id="3" creationId="{EB09B830-A4B3-4204-95A4-7BED2A7445B1}"/>
          </ac:spMkLst>
        </pc:spChg>
        <pc:picChg chg="del">
          <ac:chgData name="Steve Shellhammer" userId="0e71f22d-ee3e-49c0-82ff-dbc290af8082" providerId="ADAL" clId="{5057674F-65FE-451C-893C-82634109ADB4}" dt="2022-01-25T20:35:16.192" v="506" actId="478"/>
          <ac:picMkLst>
            <pc:docMk/>
            <pc:sldMk cId="2577833649" sldId="259"/>
            <ac:picMk id="8" creationId="{256F7918-8A28-45BD-8919-0BDB3A580B1E}"/>
          </ac:picMkLst>
        </pc:picChg>
        <pc:picChg chg="add mod">
          <ac:chgData name="Steve Shellhammer" userId="0e71f22d-ee3e-49c0-82ff-dbc290af8082" providerId="ADAL" clId="{5057674F-65FE-451C-893C-82634109ADB4}" dt="2022-01-25T20:35:59.446" v="553" actId="1076"/>
          <ac:picMkLst>
            <pc:docMk/>
            <pc:sldMk cId="2577833649" sldId="259"/>
            <ac:picMk id="9" creationId="{521F447F-9B4E-4C61-90C4-2D322357DBFB}"/>
          </ac:picMkLst>
        </pc:picChg>
      </pc:sldChg>
      <pc:sldChg chg="del">
        <pc:chgData name="Steve Shellhammer" userId="0e71f22d-ee3e-49c0-82ff-dbc290af8082" providerId="ADAL" clId="{5057674F-65FE-451C-893C-82634109ADB4}" dt="2022-01-25T20:29:35.238" v="79" actId="47"/>
        <pc:sldMkLst>
          <pc:docMk/>
          <pc:sldMk cId="1903606974" sldId="260"/>
        </pc:sldMkLst>
      </pc:sldChg>
      <pc:sldChg chg="addSp delSp modSp new mod">
        <pc:chgData name="Steve Shellhammer" userId="0e71f22d-ee3e-49c0-82ff-dbc290af8082" providerId="ADAL" clId="{5057674F-65FE-451C-893C-82634109ADB4}" dt="2022-01-25T20:40:37.132" v="677" actId="122"/>
        <pc:sldMkLst>
          <pc:docMk/>
          <pc:sldMk cId="2056408364" sldId="260"/>
        </pc:sldMkLst>
        <pc:spChg chg="mod">
          <ac:chgData name="Steve Shellhammer" userId="0e71f22d-ee3e-49c0-82ff-dbc290af8082" providerId="ADAL" clId="{5057674F-65FE-451C-893C-82634109ADB4}" dt="2022-01-25T20:37:04.871" v="601" actId="14100"/>
          <ac:spMkLst>
            <pc:docMk/>
            <pc:sldMk cId="2056408364" sldId="260"/>
            <ac:spMk id="2" creationId="{BBE060AA-CEF0-4CDD-9D06-79FF13393F4C}"/>
          </ac:spMkLst>
        </pc:spChg>
        <pc:spChg chg="del">
          <ac:chgData name="Steve Shellhammer" userId="0e71f22d-ee3e-49c0-82ff-dbc290af8082" providerId="ADAL" clId="{5057674F-65FE-451C-893C-82634109ADB4}" dt="2022-01-25T20:36:23.308" v="556" actId="3680"/>
          <ac:spMkLst>
            <pc:docMk/>
            <pc:sldMk cId="2056408364" sldId="260"/>
            <ac:spMk id="3" creationId="{D0612867-AD46-42CB-B519-59D771C904DE}"/>
          </ac:spMkLst>
        </pc:spChg>
        <pc:graphicFrameChg chg="add mod ord modGraphic">
          <ac:chgData name="Steve Shellhammer" userId="0e71f22d-ee3e-49c0-82ff-dbc290af8082" providerId="ADAL" clId="{5057674F-65FE-451C-893C-82634109ADB4}" dt="2022-01-25T20:40:37.132" v="677" actId="122"/>
          <ac:graphicFrameMkLst>
            <pc:docMk/>
            <pc:sldMk cId="2056408364" sldId="260"/>
            <ac:graphicFrameMk id="7" creationId="{059A9400-15E3-4F8D-ABBD-E308815A203C}"/>
          </ac:graphicFrameMkLst>
        </pc:graphicFrameChg>
      </pc:sldChg>
    </pc:docChg>
  </pc:docChgLst>
  <pc:docChgLst>
    <pc:chgData name="Steve Shellhammer" userId="0e71f22d-ee3e-49c0-82ff-dbc290af8082" providerId="ADAL" clId="{EF3E3B6D-9AE2-4C38-81D4-2D257C689DC2}"/>
    <pc:docChg chg="undo redo custSel addSld delSld modSld">
      <pc:chgData name="Steve Shellhammer" userId="0e71f22d-ee3e-49c0-82ff-dbc290af8082" providerId="ADAL" clId="{EF3E3B6D-9AE2-4C38-81D4-2D257C689DC2}" dt="2021-06-25T22:27:32.850" v="4661" actId="20577"/>
      <pc:docMkLst>
        <pc:docMk/>
      </pc:docMkLst>
      <pc:sldChg chg="addSp delSp modSp mod">
        <pc:chgData name="Steve Shellhammer" userId="0e71f22d-ee3e-49c0-82ff-dbc290af8082" providerId="ADAL" clId="{EF3E3B6D-9AE2-4C38-81D4-2D257C689DC2}" dt="2021-06-25T21:26:34.582" v="1140" actId="1076"/>
        <pc:sldMkLst>
          <pc:docMk/>
          <pc:sldMk cId="4109633702" sldId="511"/>
        </pc:sldMkLst>
        <pc:spChg chg="mod">
          <ac:chgData name="Steve Shellhammer" userId="0e71f22d-ee3e-49c0-82ff-dbc290af8082" providerId="ADAL" clId="{EF3E3B6D-9AE2-4C38-81D4-2D257C689DC2}" dt="2021-06-25T21:20:40.806" v="1026" actId="1076"/>
          <ac:spMkLst>
            <pc:docMk/>
            <pc:sldMk cId="4109633702" sldId="511"/>
            <ac:spMk id="3" creationId="{FCD6B3E8-82F6-4CC8-9E4A-FCB4FCD3282E}"/>
          </ac:spMkLst>
        </pc:spChg>
        <pc:spChg chg="mod">
          <ac:chgData name="Steve Shellhammer" userId="0e71f22d-ee3e-49c0-82ff-dbc290af8082" providerId="ADAL" clId="{EF3E3B6D-9AE2-4C38-81D4-2D257C689DC2}" dt="2021-06-25T21:21:55.088" v="1137" actId="1076"/>
          <ac:spMkLst>
            <pc:docMk/>
            <pc:sldMk cId="4109633702" sldId="511"/>
            <ac:spMk id="8" creationId="{DAF29CEC-9302-4ED9-9A6B-1BE1B559061C}"/>
          </ac:spMkLst>
        </pc:spChg>
        <pc:spChg chg="del">
          <ac:chgData name="Steve Shellhammer" userId="0e71f22d-ee3e-49c0-82ff-dbc290af8082" providerId="ADAL" clId="{EF3E3B6D-9AE2-4C38-81D4-2D257C689DC2}" dt="2021-06-25T21:15:02.733" v="565" actId="478"/>
          <ac:spMkLst>
            <pc:docMk/>
            <pc:sldMk cId="4109633702" sldId="511"/>
            <ac:spMk id="9" creationId="{7AA0220D-7F06-4E33-B78E-B4C0AF5E87FB}"/>
          </ac:spMkLst>
        </pc:spChg>
        <pc:spChg chg="del">
          <ac:chgData name="Steve Shellhammer" userId="0e71f22d-ee3e-49c0-82ff-dbc290af8082" providerId="ADAL" clId="{EF3E3B6D-9AE2-4C38-81D4-2D257C689DC2}" dt="2021-06-25T21:15:04.465" v="566" actId="478"/>
          <ac:spMkLst>
            <pc:docMk/>
            <pc:sldMk cId="4109633702" sldId="511"/>
            <ac:spMk id="10" creationId="{F28E3058-8DA3-41D1-8EC2-198F83470B7F}"/>
          </ac:spMkLst>
        </pc:spChg>
        <pc:spChg chg="add mod">
          <ac:chgData name="Steve Shellhammer" userId="0e71f22d-ee3e-49c0-82ff-dbc290af8082" providerId="ADAL" clId="{EF3E3B6D-9AE2-4C38-81D4-2D257C689DC2}" dt="2021-06-25T21:26:34.582" v="1140" actId="1076"/>
          <ac:spMkLst>
            <pc:docMk/>
            <pc:sldMk cId="4109633702" sldId="511"/>
            <ac:spMk id="11" creationId="{C8B285BC-2FF4-48DD-ADB5-A6ED6F5AAF74}"/>
          </ac:spMkLst>
        </pc:spChg>
        <pc:spChg chg="add mod">
          <ac:chgData name="Steve Shellhammer" userId="0e71f22d-ee3e-49c0-82ff-dbc290af8082" providerId="ADAL" clId="{EF3E3B6D-9AE2-4C38-81D4-2D257C689DC2}" dt="2021-06-25T21:22:00.479" v="1139" actId="1076"/>
          <ac:spMkLst>
            <pc:docMk/>
            <pc:sldMk cId="4109633702" sldId="511"/>
            <ac:spMk id="12" creationId="{AF51FC6F-E931-44C9-B77E-6897CC7D00E8}"/>
          </ac:spMkLst>
        </pc:spChg>
        <pc:picChg chg="mod">
          <ac:chgData name="Steve Shellhammer" userId="0e71f22d-ee3e-49c0-82ff-dbc290af8082" providerId="ADAL" clId="{EF3E3B6D-9AE2-4C38-81D4-2D257C689DC2}" dt="2021-06-25T21:20:43.647" v="1027" actId="1076"/>
          <ac:picMkLst>
            <pc:docMk/>
            <pc:sldMk cId="4109633702" sldId="511"/>
            <ac:picMk id="7" creationId="{C5E8D1C6-5A8F-4D6C-9E42-441D2253DD85}"/>
          </ac:picMkLst>
        </pc:picChg>
      </pc:sldChg>
      <pc:sldChg chg="del">
        <pc:chgData name="Steve Shellhammer" userId="0e71f22d-ee3e-49c0-82ff-dbc290af8082" providerId="ADAL" clId="{EF3E3B6D-9AE2-4C38-81D4-2D257C689DC2}" dt="2021-06-25T21:52:54.334" v="2667" actId="47"/>
        <pc:sldMkLst>
          <pc:docMk/>
          <pc:sldMk cId="892882887" sldId="512"/>
        </pc:sldMkLst>
      </pc:sldChg>
      <pc:sldChg chg="del">
        <pc:chgData name="Steve Shellhammer" userId="0e71f22d-ee3e-49c0-82ff-dbc290af8082" providerId="ADAL" clId="{EF3E3B6D-9AE2-4C38-81D4-2D257C689DC2}" dt="2021-06-25T21:52:54.334" v="2667" actId="47"/>
        <pc:sldMkLst>
          <pc:docMk/>
          <pc:sldMk cId="2398506557" sldId="513"/>
        </pc:sldMkLst>
      </pc:sldChg>
      <pc:sldChg chg="modSp mod">
        <pc:chgData name="Steve Shellhammer" userId="0e71f22d-ee3e-49c0-82ff-dbc290af8082" providerId="ADAL" clId="{EF3E3B6D-9AE2-4C38-81D4-2D257C689DC2}" dt="2021-06-25T22:22:38.587" v="4126" actId="14100"/>
        <pc:sldMkLst>
          <pc:docMk/>
          <pc:sldMk cId="1261565682" sldId="514"/>
        </pc:sldMkLst>
        <pc:spChg chg="mod">
          <ac:chgData name="Steve Shellhammer" userId="0e71f22d-ee3e-49c0-82ff-dbc290af8082" providerId="ADAL" clId="{EF3E3B6D-9AE2-4C38-81D4-2D257C689DC2}" dt="2021-06-25T22:21:23.002" v="4093" actId="14100"/>
          <ac:spMkLst>
            <pc:docMk/>
            <pc:sldMk cId="1261565682" sldId="514"/>
            <ac:spMk id="2" creationId="{F961E17E-8DBD-4FDF-B13E-0AC5A8F1A198}"/>
          </ac:spMkLst>
        </pc:spChg>
        <pc:spChg chg="mod">
          <ac:chgData name="Steve Shellhammer" userId="0e71f22d-ee3e-49c0-82ff-dbc290af8082" providerId="ADAL" clId="{EF3E3B6D-9AE2-4C38-81D4-2D257C689DC2}" dt="2021-06-25T22:22:38.587" v="4126" actId="14100"/>
          <ac:spMkLst>
            <pc:docMk/>
            <pc:sldMk cId="1261565682" sldId="514"/>
            <ac:spMk id="3" creationId="{982715ED-DD49-4FEC-B6F7-2365FBE12DA6}"/>
          </ac:spMkLst>
        </pc:spChg>
      </pc:sldChg>
      <pc:sldChg chg="modSp mod">
        <pc:chgData name="Steve Shellhammer" userId="0e71f22d-ee3e-49c0-82ff-dbc290af8082" providerId="ADAL" clId="{EF3E3B6D-9AE2-4C38-81D4-2D257C689DC2}" dt="2021-06-25T22:23:02.268" v="4127" actId="403"/>
        <pc:sldMkLst>
          <pc:docMk/>
          <pc:sldMk cId="158806586" sldId="515"/>
        </pc:sldMkLst>
        <pc:spChg chg="mod">
          <ac:chgData name="Steve Shellhammer" userId="0e71f22d-ee3e-49c0-82ff-dbc290af8082" providerId="ADAL" clId="{EF3E3B6D-9AE2-4C38-81D4-2D257C689DC2}" dt="2021-06-25T22:23:02.268" v="4127" actId="403"/>
          <ac:spMkLst>
            <pc:docMk/>
            <pc:sldMk cId="158806586" sldId="515"/>
            <ac:spMk id="3" creationId="{0B04AE32-A9F3-4E40-A8C4-9FEA2A137B1C}"/>
          </ac:spMkLst>
        </pc:spChg>
      </pc:sldChg>
      <pc:sldChg chg="modSp new mod">
        <pc:chgData name="Steve Shellhammer" userId="0e71f22d-ee3e-49c0-82ff-dbc290af8082" providerId="ADAL" clId="{EF3E3B6D-9AE2-4C38-81D4-2D257C689DC2}" dt="2021-06-25T21:38:38.234" v="2044" actId="20577"/>
        <pc:sldMkLst>
          <pc:docMk/>
          <pc:sldMk cId="4023721527" sldId="516"/>
        </pc:sldMkLst>
        <pc:spChg chg="mod">
          <ac:chgData name="Steve Shellhammer" userId="0e71f22d-ee3e-49c0-82ff-dbc290af8082" providerId="ADAL" clId="{EF3E3B6D-9AE2-4C38-81D4-2D257C689DC2}" dt="2021-06-25T21:10:14.509" v="533" actId="14100"/>
          <ac:spMkLst>
            <pc:docMk/>
            <pc:sldMk cId="4023721527" sldId="516"/>
            <ac:spMk id="2" creationId="{9D516EA6-600A-41F6-B4F0-626A947A06A4}"/>
          </ac:spMkLst>
        </pc:spChg>
        <pc:spChg chg="mod">
          <ac:chgData name="Steve Shellhammer" userId="0e71f22d-ee3e-49c0-82ff-dbc290af8082" providerId="ADAL" clId="{EF3E3B6D-9AE2-4C38-81D4-2D257C689DC2}" dt="2021-06-25T21:38:38.234" v="2044" actId="20577"/>
          <ac:spMkLst>
            <pc:docMk/>
            <pc:sldMk cId="4023721527" sldId="516"/>
            <ac:spMk id="3" creationId="{B1259139-D612-4788-9835-14D9DC82B062}"/>
          </ac:spMkLst>
        </pc:spChg>
      </pc:sldChg>
      <pc:sldChg chg="modSp new del mod">
        <pc:chgData name="Steve Shellhammer" userId="0e71f22d-ee3e-49c0-82ff-dbc290af8082" providerId="ADAL" clId="{EF3E3B6D-9AE2-4C38-81D4-2D257C689DC2}" dt="2021-06-25T22:23:09.284" v="4128" actId="47"/>
        <pc:sldMkLst>
          <pc:docMk/>
          <pc:sldMk cId="3838431061" sldId="517"/>
        </pc:sldMkLst>
        <pc:spChg chg="mod">
          <ac:chgData name="Steve Shellhammer" userId="0e71f22d-ee3e-49c0-82ff-dbc290af8082" providerId="ADAL" clId="{EF3E3B6D-9AE2-4C38-81D4-2D257C689DC2}" dt="2021-06-25T21:11:54.434" v="554" actId="20577"/>
          <ac:spMkLst>
            <pc:docMk/>
            <pc:sldMk cId="3838431061" sldId="517"/>
            <ac:spMk id="2" creationId="{5DAB653E-BBAA-4159-BAEC-62F7211B5477}"/>
          </ac:spMkLst>
        </pc:spChg>
      </pc:sldChg>
      <pc:sldChg chg="add del">
        <pc:chgData name="Steve Shellhammer" userId="0e71f22d-ee3e-49c0-82ff-dbc290af8082" providerId="ADAL" clId="{EF3E3B6D-9AE2-4C38-81D4-2D257C689DC2}" dt="2021-06-25T21:52:59.422" v="2668" actId="47"/>
        <pc:sldMkLst>
          <pc:docMk/>
          <pc:sldMk cId="1360714006" sldId="518"/>
        </pc:sldMkLst>
      </pc:sldChg>
      <pc:sldChg chg="add del">
        <pc:chgData name="Steve Shellhammer" userId="0e71f22d-ee3e-49c0-82ff-dbc290af8082" providerId="ADAL" clId="{EF3E3B6D-9AE2-4C38-81D4-2D257C689DC2}" dt="2021-06-25T21:52:54.334" v="2667" actId="47"/>
        <pc:sldMkLst>
          <pc:docMk/>
          <pc:sldMk cId="660196678" sldId="519"/>
        </pc:sldMkLst>
      </pc:sldChg>
      <pc:sldChg chg="addSp modSp new mod">
        <pc:chgData name="Steve Shellhammer" userId="0e71f22d-ee3e-49c0-82ff-dbc290af8082" providerId="ADAL" clId="{EF3E3B6D-9AE2-4C38-81D4-2D257C689DC2}" dt="2021-06-25T21:36:21.010" v="1731" actId="14100"/>
        <pc:sldMkLst>
          <pc:docMk/>
          <pc:sldMk cId="296882006" sldId="520"/>
        </pc:sldMkLst>
        <pc:spChg chg="mod">
          <ac:chgData name="Steve Shellhammer" userId="0e71f22d-ee3e-49c0-82ff-dbc290af8082" providerId="ADAL" clId="{EF3E3B6D-9AE2-4C38-81D4-2D257C689DC2}" dt="2021-06-25T21:36:21.010" v="1731" actId="14100"/>
          <ac:spMkLst>
            <pc:docMk/>
            <pc:sldMk cId="296882006" sldId="520"/>
            <ac:spMk id="2" creationId="{46B7159D-7731-49C6-83EB-2A54842D31F0}"/>
          </ac:spMkLst>
        </pc:spChg>
        <pc:spChg chg="mod">
          <ac:chgData name="Steve Shellhammer" userId="0e71f22d-ee3e-49c0-82ff-dbc290af8082" providerId="ADAL" clId="{EF3E3B6D-9AE2-4C38-81D4-2D257C689DC2}" dt="2021-06-25T21:33:14.226" v="1521" actId="1076"/>
          <ac:spMkLst>
            <pc:docMk/>
            <pc:sldMk cId="296882006" sldId="520"/>
            <ac:spMk id="3" creationId="{084B1034-2D32-419B-BB54-6179631EF0DF}"/>
          </ac:spMkLst>
        </pc:spChg>
        <pc:spChg chg="add mod">
          <ac:chgData name="Steve Shellhammer" userId="0e71f22d-ee3e-49c0-82ff-dbc290af8082" providerId="ADAL" clId="{EF3E3B6D-9AE2-4C38-81D4-2D257C689DC2}" dt="2021-06-25T21:33:33.452" v="1522" actId="1076"/>
          <ac:spMkLst>
            <pc:docMk/>
            <pc:sldMk cId="296882006" sldId="520"/>
            <ac:spMk id="7" creationId="{2A491CB3-30C7-4827-93B0-17A1C767EE79}"/>
          </ac:spMkLst>
        </pc:spChg>
        <pc:spChg chg="add mod">
          <ac:chgData name="Steve Shellhammer" userId="0e71f22d-ee3e-49c0-82ff-dbc290af8082" providerId="ADAL" clId="{EF3E3B6D-9AE2-4C38-81D4-2D257C689DC2}" dt="2021-06-25T21:34:43.280" v="1531" actId="1076"/>
          <ac:spMkLst>
            <pc:docMk/>
            <pc:sldMk cId="296882006" sldId="520"/>
            <ac:spMk id="8" creationId="{97788F95-D0F5-4CF1-BA54-8C6F926ECBF4}"/>
          </ac:spMkLst>
        </pc:spChg>
        <pc:spChg chg="add mod">
          <ac:chgData name="Steve Shellhammer" userId="0e71f22d-ee3e-49c0-82ff-dbc290af8082" providerId="ADAL" clId="{EF3E3B6D-9AE2-4C38-81D4-2D257C689DC2}" dt="2021-06-25T21:36:15.748" v="1730" actId="1076"/>
          <ac:spMkLst>
            <pc:docMk/>
            <pc:sldMk cId="296882006" sldId="520"/>
            <ac:spMk id="9" creationId="{C62673C3-6221-4BC3-8091-4AB470312F22}"/>
          </ac:spMkLst>
        </pc:spChg>
      </pc:sldChg>
      <pc:sldChg chg="modSp new del mod">
        <pc:chgData name="Steve Shellhammer" userId="0e71f22d-ee3e-49c0-82ff-dbc290af8082" providerId="ADAL" clId="{EF3E3B6D-9AE2-4C38-81D4-2D257C689DC2}" dt="2021-06-25T21:52:54.334" v="2667" actId="47"/>
        <pc:sldMkLst>
          <pc:docMk/>
          <pc:sldMk cId="3845297638" sldId="521"/>
        </pc:sldMkLst>
        <pc:spChg chg="mod">
          <ac:chgData name="Steve Shellhammer" userId="0e71f22d-ee3e-49c0-82ff-dbc290af8082" providerId="ADAL" clId="{EF3E3B6D-9AE2-4C38-81D4-2D257C689DC2}" dt="2021-06-25T21:51:58.707" v="2660" actId="14100"/>
          <ac:spMkLst>
            <pc:docMk/>
            <pc:sldMk cId="3845297638" sldId="521"/>
            <ac:spMk id="3" creationId="{3B80220F-2379-4FAD-8D6A-97376558385D}"/>
          </ac:spMkLst>
        </pc:spChg>
      </pc:sldChg>
      <pc:sldChg chg="addSp modSp new mod">
        <pc:chgData name="Steve Shellhammer" userId="0e71f22d-ee3e-49c0-82ff-dbc290af8082" providerId="ADAL" clId="{EF3E3B6D-9AE2-4C38-81D4-2D257C689DC2}" dt="2021-06-25T21:52:29.133" v="2666" actId="1076"/>
        <pc:sldMkLst>
          <pc:docMk/>
          <pc:sldMk cId="3832592430" sldId="522"/>
        </pc:sldMkLst>
        <pc:spChg chg="mod">
          <ac:chgData name="Steve Shellhammer" userId="0e71f22d-ee3e-49c0-82ff-dbc290af8082" providerId="ADAL" clId="{EF3E3B6D-9AE2-4C38-81D4-2D257C689DC2}" dt="2021-06-25T21:51:30.395" v="2653" actId="14100"/>
          <ac:spMkLst>
            <pc:docMk/>
            <pc:sldMk cId="3832592430" sldId="522"/>
            <ac:spMk id="2" creationId="{580E386F-E33B-4A9A-B618-F1114ABEFD88}"/>
          </ac:spMkLst>
        </pc:spChg>
        <pc:spChg chg="mod">
          <ac:chgData name="Steve Shellhammer" userId="0e71f22d-ee3e-49c0-82ff-dbc290af8082" providerId="ADAL" clId="{EF3E3B6D-9AE2-4C38-81D4-2D257C689DC2}" dt="2021-06-25T21:52:21.962" v="2664" actId="14100"/>
          <ac:spMkLst>
            <pc:docMk/>
            <pc:sldMk cId="3832592430" sldId="522"/>
            <ac:spMk id="3" creationId="{FF1A6A67-1B16-4157-9B29-59D09BB30E35}"/>
          </ac:spMkLst>
        </pc:spChg>
        <pc:spChg chg="add mod">
          <ac:chgData name="Steve Shellhammer" userId="0e71f22d-ee3e-49c0-82ff-dbc290af8082" providerId="ADAL" clId="{EF3E3B6D-9AE2-4C38-81D4-2D257C689DC2}" dt="2021-06-25T21:52:24.771" v="2665" actId="1076"/>
          <ac:spMkLst>
            <pc:docMk/>
            <pc:sldMk cId="3832592430" sldId="522"/>
            <ac:spMk id="7" creationId="{0FBDF828-F787-4E1B-9518-88D2B6D36AC0}"/>
          </ac:spMkLst>
        </pc:spChg>
        <pc:spChg chg="add mod">
          <ac:chgData name="Steve Shellhammer" userId="0e71f22d-ee3e-49c0-82ff-dbc290af8082" providerId="ADAL" clId="{EF3E3B6D-9AE2-4C38-81D4-2D257C689DC2}" dt="2021-06-25T21:52:29.133" v="2666" actId="1076"/>
          <ac:spMkLst>
            <pc:docMk/>
            <pc:sldMk cId="3832592430" sldId="522"/>
            <ac:spMk id="8" creationId="{A501D644-0D32-460F-A3DE-9D68C9933154}"/>
          </ac:spMkLst>
        </pc:spChg>
      </pc:sldChg>
      <pc:sldChg chg="modSp new mod">
        <pc:chgData name="Steve Shellhammer" userId="0e71f22d-ee3e-49c0-82ff-dbc290af8082" providerId="ADAL" clId="{EF3E3B6D-9AE2-4C38-81D4-2D257C689DC2}" dt="2021-06-25T22:23:30.585" v="4129" actId="14100"/>
        <pc:sldMkLst>
          <pc:docMk/>
          <pc:sldMk cId="2782276938" sldId="523"/>
        </pc:sldMkLst>
        <pc:spChg chg="mod">
          <ac:chgData name="Steve Shellhammer" userId="0e71f22d-ee3e-49c0-82ff-dbc290af8082" providerId="ADAL" clId="{EF3E3B6D-9AE2-4C38-81D4-2D257C689DC2}" dt="2021-06-25T21:53:15.432" v="2677" actId="20577"/>
          <ac:spMkLst>
            <pc:docMk/>
            <pc:sldMk cId="2782276938" sldId="523"/>
            <ac:spMk id="2" creationId="{EC999F9B-9EFC-4D8B-B0B0-57D86062C958}"/>
          </ac:spMkLst>
        </pc:spChg>
        <pc:spChg chg="mod">
          <ac:chgData name="Steve Shellhammer" userId="0e71f22d-ee3e-49c0-82ff-dbc290af8082" providerId="ADAL" clId="{EF3E3B6D-9AE2-4C38-81D4-2D257C689DC2}" dt="2021-06-25T22:23:30.585" v="4129" actId="14100"/>
          <ac:spMkLst>
            <pc:docMk/>
            <pc:sldMk cId="2782276938" sldId="523"/>
            <ac:spMk id="3" creationId="{C8971BCF-3281-4BF5-9D79-BA4A025D42DB}"/>
          </ac:spMkLst>
        </pc:spChg>
      </pc:sldChg>
      <pc:sldChg chg="addSp delSp modSp new mod">
        <pc:chgData name="Steve Shellhammer" userId="0e71f22d-ee3e-49c0-82ff-dbc290af8082" providerId="ADAL" clId="{EF3E3B6D-9AE2-4C38-81D4-2D257C689DC2}" dt="2021-06-25T22:12:29.487" v="3686" actId="1036"/>
        <pc:sldMkLst>
          <pc:docMk/>
          <pc:sldMk cId="1027477533" sldId="524"/>
        </pc:sldMkLst>
        <pc:spChg chg="mod">
          <ac:chgData name="Steve Shellhammer" userId="0e71f22d-ee3e-49c0-82ff-dbc290af8082" providerId="ADAL" clId="{EF3E3B6D-9AE2-4C38-81D4-2D257C689DC2}" dt="2021-06-25T22:06:48.180" v="3515" actId="1076"/>
          <ac:spMkLst>
            <pc:docMk/>
            <pc:sldMk cId="1027477533" sldId="524"/>
            <ac:spMk id="2" creationId="{C692BB00-9B43-4687-945B-0182B2F1E9C3}"/>
          </ac:spMkLst>
        </pc:spChg>
        <pc:spChg chg="mod">
          <ac:chgData name="Steve Shellhammer" userId="0e71f22d-ee3e-49c0-82ff-dbc290af8082" providerId="ADAL" clId="{EF3E3B6D-9AE2-4C38-81D4-2D257C689DC2}" dt="2021-06-25T22:10:33.094" v="3613" actId="14100"/>
          <ac:spMkLst>
            <pc:docMk/>
            <pc:sldMk cId="1027477533" sldId="524"/>
            <ac:spMk id="3" creationId="{A3B69DBD-C7BD-416E-BBE6-E53207EFC930}"/>
          </ac:spMkLst>
        </pc:spChg>
        <pc:spChg chg="add mod">
          <ac:chgData name="Steve Shellhammer" userId="0e71f22d-ee3e-49c0-82ff-dbc290af8082" providerId="ADAL" clId="{EF3E3B6D-9AE2-4C38-81D4-2D257C689DC2}" dt="2021-06-25T22:11:25.707" v="3667" actId="14100"/>
          <ac:spMkLst>
            <pc:docMk/>
            <pc:sldMk cId="1027477533" sldId="524"/>
            <ac:spMk id="10" creationId="{0A087898-D2F3-4C82-BA75-16E9F222AFA4}"/>
          </ac:spMkLst>
        </pc:spChg>
        <pc:spChg chg="add mod">
          <ac:chgData name="Steve Shellhammer" userId="0e71f22d-ee3e-49c0-82ff-dbc290af8082" providerId="ADAL" clId="{EF3E3B6D-9AE2-4C38-81D4-2D257C689DC2}" dt="2021-06-25T22:12:29.487" v="3686" actId="1036"/>
          <ac:spMkLst>
            <pc:docMk/>
            <pc:sldMk cId="1027477533" sldId="524"/>
            <ac:spMk id="11" creationId="{C0661003-0D25-4F2E-98CF-8CE36595B2A4}"/>
          </ac:spMkLst>
        </pc:spChg>
        <pc:spChg chg="add mod">
          <ac:chgData name="Steve Shellhammer" userId="0e71f22d-ee3e-49c0-82ff-dbc290af8082" providerId="ADAL" clId="{EF3E3B6D-9AE2-4C38-81D4-2D257C689DC2}" dt="2021-06-25T22:12:29.487" v="3686" actId="1036"/>
          <ac:spMkLst>
            <pc:docMk/>
            <pc:sldMk cId="1027477533" sldId="524"/>
            <ac:spMk id="12" creationId="{1C8E24BD-95B8-4A4F-95A1-95A730AF3D74}"/>
          </ac:spMkLst>
        </pc:spChg>
        <pc:spChg chg="add mod">
          <ac:chgData name="Steve Shellhammer" userId="0e71f22d-ee3e-49c0-82ff-dbc290af8082" providerId="ADAL" clId="{EF3E3B6D-9AE2-4C38-81D4-2D257C689DC2}" dt="2021-06-25T22:11:31.222" v="3668" actId="255"/>
          <ac:spMkLst>
            <pc:docMk/>
            <pc:sldMk cId="1027477533" sldId="524"/>
            <ac:spMk id="13" creationId="{BF451652-1A06-464E-80E1-D25B4823ADD3}"/>
          </ac:spMkLst>
        </pc:spChg>
        <pc:spChg chg="add mod">
          <ac:chgData name="Steve Shellhammer" userId="0e71f22d-ee3e-49c0-82ff-dbc290af8082" providerId="ADAL" clId="{EF3E3B6D-9AE2-4C38-81D4-2D257C689DC2}" dt="2021-06-25T22:11:40.056" v="3670" actId="1076"/>
          <ac:spMkLst>
            <pc:docMk/>
            <pc:sldMk cId="1027477533" sldId="524"/>
            <ac:spMk id="14" creationId="{8D6E9A56-A8A7-4046-B462-ADBC488976A8}"/>
          </ac:spMkLst>
        </pc:spChg>
        <pc:spChg chg="add mod">
          <ac:chgData name="Steve Shellhammer" userId="0e71f22d-ee3e-49c0-82ff-dbc290af8082" providerId="ADAL" clId="{EF3E3B6D-9AE2-4C38-81D4-2D257C689DC2}" dt="2021-06-25T22:11:46.705" v="3672" actId="255"/>
          <ac:spMkLst>
            <pc:docMk/>
            <pc:sldMk cId="1027477533" sldId="524"/>
            <ac:spMk id="15" creationId="{63596346-66EC-4108-9586-652CFD168F22}"/>
          </ac:spMkLst>
        </pc:spChg>
        <pc:spChg chg="add mod">
          <ac:chgData name="Steve Shellhammer" userId="0e71f22d-ee3e-49c0-82ff-dbc290af8082" providerId="ADAL" clId="{EF3E3B6D-9AE2-4C38-81D4-2D257C689DC2}" dt="2021-06-25T22:12:22.943" v="3681" actId="1076"/>
          <ac:spMkLst>
            <pc:docMk/>
            <pc:sldMk cId="1027477533" sldId="524"/>
            <ac:spMk id="16" creationId="{ABD3E1C4-CF73-4341-B694-B01BDB9E1C2F}"/>
          </ac:spMkLst>
        </pc:spChg>
        <pc:graphicFrameChg chg="add del">
          <ac:chgData name="Steve Shellhammer" userId="0e71f22d-ee3e-49c0-82ff-dbc290af8082" providerId="ADAL" clId="{EF3E3B6D-9AE2-4C38-81D4-2D257C689DC2}" dt="2021-06-25T21:57:36.684" v="3331" actId="3680"/>
          <ac:graphicFrameMkLst>
            <pc:docMk/>
            <pc:sldMk cId="1027477533" sldId="524"/>
            <ac:graphicFrameMk id="7" creationId="{B364A925-8F57-4834-A750-2928A0C6E184}"/>
          </ac:graphicFrameMkLst>
        </pc:graphicFrameChg>
        <pc:graphicFrameChg chg="add mod modGraphic">
          <ac:chgData name="Steve Shellhammer" userId="0e71f22d-ee3e-49c0-82ff-dbc290af8082" providerId="ADAL" clId="{EF3E3B6D-9AE2-4C38-81D4-2D257C689DC2}" dt="2021-06-25T22:06:55.246" v="3527" actId="1038"/>
          <ac:graphicFrameMkLst>
            <pc:docMk/>
            <pc:sldMk cId="1027477533" sldId="524"/>
            <ac:graphicFrameMk id="8" creationId="{B2CFB235-CED5-4A6A-A39C-37E00181625D}"/>
          </ac:graphicFrameMkLst>
        </pc:graphicFrameChg>
        <pc:graphicFrameChg chg="add mod modGraphic">
          <ac:chgData name="Steve Shellhammer" userId="0e71f22d-ee3e-49c0-82ff-dbc290af8082" providerId="ADAL" clId="{EF3E3B6D-9AE2-4C38-81D4-2D257C689DC2}" dt="2021-06-25T22:06:55.246" v="3527" actId="1038"/>
          <ac:graphicFrameMkLst>
            <pc:docMk/>
            <pc:sldMk cId="1027477533" sldId="524"/>
            <ac:graphicFrameMk id="9" creationId="{43953350-3291-43D6-B892-9A341DF1FDFD}"/>
          </ac:graphicFrameMkLst>
        </pc:graphicFrameChg>
      </pc:sldChg>
      <pc:sldChg chg="modSp add mod">
        <pc:chgData name="Steve Shellhammer" userId="0e71f22d-ee3e-49c0-82ff-dbc290af8082" providerId="ADAL" clId="{EF3E3B6D-9AE2-4C38-81D4-2D257C689DC2}" dt="2021-06-25T22:18:02.479" v="3716" actId="20577"/>
        <pc:sldMkLst>
          <pc:docMk/>
          <pc:sldMk cId="2938999793" sldId="525"/>
        </pc:sldMkLst>
        <pc:spChg chg="mod">
          <ac:chgData name="Steve Shellhammer" userId="0e71f22d-ee3e-49c0-82ff-dbc290af8082" providerId="ADAL" clId="{EF3E3B6D-9AE2-4C38-81D4-2D257C689DC2}" dt="2021-06-25T22:12:57.648" v="3689" actId="20577"/>
          <ac:spMkLst>
            <pc:docMk/>
            <pc:sldMk cId="2938999793" sldId="525"/>
            <ac:spMk id="2" creationId="{C692BB00-9B43-4687-945B-0182B2F1E9C3}"/>
          </ac:spMkLst>
        </pc:spChg>
        <pc:spChg chg="mod">
          <ac:chgData name="Steve Shellhammer" userId="0e71f22d-ee3e-49c0-82ff-dbc290af8082" providerId="ADAL" clId="{EF3E3B6D-9AE2-4C38-81D4-2D257C689DC2}" dt="2021-06-25T22:17:37.585" v="3704" actId="20577"/>
          <ac:spMkLst>
            <pc:docMk/>
            <pc:sldMk cId="2938999793" sldId="525"/>
            <ac:spMk id="11" creationId="{C0661003-0D25-4F2E-98CF-8CE36595B2A4}"/>
          </ac:spMkLst>
        </pc:spChg>
        <pc:spChg chg="mod">
          <ac:chgData name="Steve Shellhammer" userId="0e71f22d-ee3e-49c0-82ff-dbc290af8082" providerId="ADAL" clId="{EF3E3B6D-9AE2-4C38-81D4-2D257C689DC2}" dt="2021-06-25T22:17:45.031" v="3708" actId="20577"/>
          <ac:spMkLst>
            <pc:docMk/>
            <pc:sldMk cId="2938999793" sldId="525"/>
            <ac:spMk id="12" creationId="{1C8E24BD-95B8-4A4F-95A1-95A730AF3D74}"/>
          </ac:spMkLst>
        </pc:spChg>
        <pc:spChg chg="mod">
          <ac:chgData name="Steve Shellhammer" userId="0e71f22d-ee3e-49c0-82ff-dbc290af8082" providerId="ADAL" clId="{EF3E3B6D-9AE2-4C38-81D4-2D257C689DC2}" dt="2021-06-25T22:17:57.273" v="3712" actId="20577"/>
          <ac:spMkLst>
            <pc:docMk/>
            <pc:sldMk cId="2938999793" sldId="525"/>
            <ac:spMk id="14" creationId="{8D6E9A56-A8A7-4046-B462-ADBC488976A8}"/>
          </ac:spMkLst>
        </pc:spChg>
        <pc:spChg chg="mod">
          <ac:chgData name="Steve Shellhammer" userId="0e71f22d-ee3e-49c0-82ff-dbc290af8082" providerId="ADAL" clId="{EF3E3B6D-9AE2-4C38-81D4-2D257C689DC2}" dt="2021-06-25T22:17:59.858" v="3714" actId="20577"/>
          <ac:spMkLst>
            <pc:docMk/>
            <pc:sldMk cId="2938999793" sldId="525"/>
            <ac:spMk id="15" creationId="{63596346-66EC-4108-9586-652CFD168F22}"/>
          </ac:spMkLst>
        </pc:spChg>
        <pc:spChg chg="mod">
          <ac:chgData name="Steve Shellhammer" userId="0e71f22d-ee3e-49c0-82ff-dbc290af8082" providerId="ADAL" clId="{EF3E3B6D-9AE2-4C38-81D4-2D257C689DC2}" dt="2021-06-25T22:18:02.479" v="3716" actId="20577"/>
          <ac:spMkLst>
            <pc:docMk/>
            <pc:sldMk cId="2938999793" sldId="525"/>
            <ac:spMk id="16" creationId="{ABD3E1C4-CF73-4341-B694-B01BDB9E1C2F}"/>
          </ac:spMkLst>
        </pc:spChg>
        <pc:graphicFrameChg chg="mod modGraphic">
          <ac:chgData name="Steve Shellhammer" userId="0e71f22d-ee3e-49c0-82ff-dbc290af8082" providerId="ADAL" clId="{EF3E3B6D-9AE2-4C38-81D4-2D257C689DC2}" dt="2021-06-25T22:17:07.176" v="3697" actId="122"/>
          <ac:graphicFrameMkLst>
            <pc:docMk/>
            <pc:sldMk cId="2938999793" sldId="525"/>
            <ac:graphicFrameMk id="8" creationId="{B2CFB235-CED5-4A6A-A39C-37E00181625D}"/>
          </ac:graphicFrameMkLst>
        </pc:graphicFrameChg>
        <pc:graphicFrameChg chg="mod modGraphic">
          <ac:chgData name="Steve Shellhammer" userId="0e71f22d-ee3e-49c0-82ff-dbc290af8082" providerId="ADAL" clId="{EF3E3B6D-9AE2-4C38-81D4-2D257C689DC2}" dt="2021-06-25T22:17:33.755" v="3702" actId="113"/>
          <ac:graphicFrameMkLst>
            <pc:docMk/>
            <pc:sldMk cId="2938999793" sldId="525"/>
            <ac:graphicFrameMk id="9" creationId="{43953350-3291-43D6-B892-9A341DF1FDFD}"/>
          </ac:graphicFrameMkLst>
        </pc:graphicFrameChg>
      </pc:sldChg>
      <pc:sldChg chg="modSp new mod">
        <pc:chgData name="Steve Shellhammer" userId="0e71f22d-ee3e-49c0-82ff-dbc290af8082" providerId="ADAL" clId="{EF3E3B6D-9AE2-4C38-81D4-2D257C689DC2}" dt="2021-06-25T22:26:04.734" v="4460" actId="20577"/>
        <pc:sldMkLst>
          <pc:docMk/>
          <pc:sldMk cId="2483964135" sldId="526"/>
        </pc:sldMkLst>
        <pc:spChg chg="mod">
          <ac:chgData name="Steve Shellhammer" userId="0e71f22d-ee3e-49c0-82ff-dbc290af8082" providerId="ADAL" clId="{EF3E3B6D-9AE2-4C38-81D4-2D257C689DC2}" dt="2021-06-25T22:26:04.734" v="4460" actId="20577"/>
          <ac:spMkLst>
            <pc:docMk/>
            <pc:sldMk cId="2483964135" sldId="526"/>
            <ac:spMk id="2" creationId="{F0D39CBE-0117-4140-9668-61AA289C802D}"/>
          </ac:spMkLst>
        </pc:spChg>
        <pc:spChg chg="mod">
          <ac:chgData name="Steve Shellhammer" userId="0e71f22d-ee3e-49c0-82ff-dbc290af8082" providerId="ADAL" clId="{EF3E3B6D-9AE2-4C38-81D4-2D257C689DC2}" dt="2021-06-25T22:26:01.248" v="4457" actId="20577"/>
          <ac:spMkLst>
            <pc:docMk/>
            <pc:sldMk cId="2483964135" sldId="526"/>
            <ac:spMk id="3" creationId="{36F757B2-FA8C-4CAE-9E74-BB36C94EB2ED}"/>
          </ac:spMkLst>
        </pc:spChg>
      </pc:sldChg>
      <pc:sldChg chg="modSp add mod">
        <pc:chgData name="Steve Shellhammer" userId="0e71f22d-ee3e-49c0-82ff-dbc290af8082" providerId="ADAL" clId="{EF3E3B6D-9AE2-4C38-81D4-2D257C689DC2}" dt="2021-06-25T22:27:32.850" v="4661" actId="20577"/>
        <pc:sldMkLst>
          <pc:docMk/>
          <pc:sldMk cId="3931575800" sldId="527"/>
        </pc:sldMkLst>
        <pc:spChg chg="mod">
          <ac:chgData name="Steve Shellhammer" userId="0e71f22d-ee3e-49c0-82ff-dbc290af8082" providerId="ADAL" clId="{EF3E3B6D-9AE2-4C38-81D4-2D257C689DC2}" dt="2021-06-25T22:26:21.841" v="4463" actId="20577"/>
          <ac:spMkLst>
            <pc:docMk/>
            <pc:sldMk cId="3931575800" sldId="527"/>
            <ac:spMk id="2" creationId="{F0D39CBE-0117-4140-9668-61AA289C802D}"/>
          </ac:spMkLst>
        </pc:spChg>
        <pc:spChg chg="mod">
          <ac:chgData name="Steve Shellhammer" userId="0e71f22d-ee3e-49c0-82ff-dbc290af8082" providerId="ADAL" clId="{EF3E3B6D-9AE2-4C38-81D4-2D257C689DC2}" dt="2021-06-25T22:27:32.850" v="4661" actId="20577"/>
          <ac:spMkLst>
            <pc:docMk/>
            <pc:sldMk cId="3931575800" sldId="527"/>
            <ac:spMk id="3" creationId="{36F757B2-FA8C-4CAE-9E74-BB36C94EB2ED}"/>
          </ac:spMkLst>
        </pc:spChg>
      </pc:sldChg>
    </pc:docChg>
  </pc:docChgLst>
  <pc:docChgLst>
    <pc:chgData name="Steve Shellhammer" userId="0e71f22d-ee3e-49c0-82ff-dbc290af8082" providerId="ADAL" clId="{BC1A68F2-2C94-409D-B15B-E70CE4D3DE2B}"/>
    <pc:docChg chg="undo redo custSel modSld">
      <pc:chgData name="Steve Shellhammer" userId="0e71f22d-ee3e-49c0-82ff-dbc290af8082" providerId="ADAL" clId="{BC1A68F2-2C94-409D-B15B-E70CE4D3DE2B}" dt="2021-07-13T21:13:39.358" v="241" actId="20577"/>
      <pc:docMkLst>
        <pc:docMk/>
      </pc:docMkLst>
      <pc:sldChg chg="modSp mod">
        <pc:chgData name="Steve Shellhammer" userId="0e71f22d-ee3e-49c0-82ff-dbc290af8082" providerId="ADAL" clId="{BC1A68F2-2C94-409D-B15B-E70CE4D3DE2B}" dt="2021-07-13T19:14:36.136" v="1" actId="20577"/>
        <pc:sldMkLst>
          <pc:docMk/>
          <pc:sldMk cId="0" sldId="256"/>
        </pc:sldMkLst>
        <pc:spChg chg="mod">
          <ac:chgData name="Steve Shellhammer" userId="0e71f22d-ee3e-49c0-82ff-dbc290af8082" providerId="ADAL" clId="{BC1A68F2-2C94-409D-B15B-E70CE4D3DE2B}" dt="2021-07-13T19:14:36.136" v="1" actId="20577"/>
          <ac:spMkLst>
            <pc:docMk/>
            <pc:sldMk cId="0" sldId="256"/>
            <ac:spMk id="3074" creationId="{00000000-0000-0000-0000-000000000000}"/>
          </ac:spMkLst>
        </pc:spChg>
      </pc:sldChg>
      <pc:sldChg chg="addSp delSp modSp mod">
        <pc:chgData name="Steve Shellhammer" userId="0e71f22d-ee3e-49c0-82ff-dbc290af8082" providerId="ADAL" clId="{BC1A68F2-2C94-409D-B15B-E70CE4D3DE2B}" dt="2021-07-13T21:13:09.740" v="225" actId="1036"/>
        <pc:sldMkLst>
          <pc:docMk/>
          <pc:sldMk cId="4109633702" sldId="511"/>
        </pc:sldMkLst>
        <pc:spChg chg="mod">
          <ac:chgData name="Steve Shellhammer" userId="0e71f22d-ee3e-49c0-82ff-dbc290af8082" providerId="ADAL" clId="{BC1A68F2-2C94-409D-B15B-E70CE4D3DE2B}" dt="2021-07-13T21:12:54.194" v="219" actId="14100"/>
          <ac:spMkLst>
            <pc:docMk/>
            <pc:sldMk cId="4109633702" sldId="511"/>
            <ac:spMk id="3" creationId="{FCD6B3E8-82F6-4CC8-9E4A-FCB4FCD3282E}"/>
          </ac:spMkLst>
        </pc:spChg>
        <pc:spChg chg="mod">
          <ac:chgData name="Steve Shellhammer" userId="0e71f22d-ee3e-49c0-82ff-dbc290af8082" providerId="ADAL" clId="{BC1A68F2-2C94-409D-B15B-E70CE4D3DE2B}" dt="2021-07-13T21:13:03.174" v="221" actId="1076"/>
          <ac:spMkLst>
            <pc:docMk/>
            <pc:sldMk cId="4109633702" sldId="511"/>
            <ac:spMk id="8" creationId="{DAF29CEC-9302-4ED9-9A6B-1BE1B559061C}"/>
          </ac:spMkLst>
        </pc:spChg>
        <pc:spChg chg="add del mod">
          <ac:chgData name="Steve Shellhammer" userId="0e71f22d-ee3e-49c0-82ff-dbc290af8082" providerId="ADAL" clId="{BC1A68F2-2C94-409D-B15B-E70CE4D3DE2B}" dt="2021-07-13T21:12:07.584" v="214" actId="164"/>
          <ac:spMkLst>
            <pc:docMk/>
            <pc:sldMk cId="4109633702" sldId="511"/>
            <ac:spMk id="9" creationId="{82EAA1B7-39D9-458F-B0EF-886584A85F03}"/>
          </ac:spMkLst>
        </pc:spChg>
        <pc:spChg chg="mod">
          <ac:chgData name="Steve Shellhammer" userId="0e71f22d-ee3e-49c0-82ff-dbc290af8082" providerId="ADAL" clId="{BC1A68F2-2C94-409D-B15B-E70CE4D3DE2B}" dt="2021-07-13T21:12:07.584" v="214" actId="164"/>
          <ac:spMkLst>
            <pc:docMk/>
            <pc:sldMk cId="4109633702" sldId="511"/>
            <ac:spMk id="11" creationId="{C8B285BC-2FF4-48DD-ADB5-A6ED6F5AAF74}"/>
          </ac:spMkLst>
        </pc:spChg>
        <pc:grpChg chg="add mod">
          <ac:chgData name="Steve Shellhammer" userId="0e71f22d-ee3e-49c0-82ff-dbc290af8082" providerId="ADAL" clId="{BC1A68F2-2C94-409D-B15B-E70CE4D3DE2B}" dt="2021-07-13T21:13:09.740" v="225" actId="1036"/>
          <ac:grpSpMkLst>
            <pc:docMk/>
            <pc:sldMk cId="4109633702" sldId="511"/>
            <ac:grpSpMk id="10" creationId="{7B6F907E-A831-4708-A373-56CAC73E3FBD}"/>
          </ac:grpSpMkLst>
        </pc:grpChg>
        <pc:picChg chg="mod">
          <ac:chgData name="Steve Shellhammer" userId="0e71f22d-ee3e-49c0-82ff-dbc290af8082" providerId="ADAL" clId="{BC1A68F2-2C94-409D-B15B-E70CE4D3DE2B}" dt="2021-07-13T21:12:55.700" v="220" actId="1076"/>
          <ac:picMkLst>
            <pc:docMk/>
            <pc:sldMk cId="4109633702" sldId="511"/>
            <ac:picMk id="7" creationId="{C5E8D1C6-5A8F-4D6C-9E42-441D2253DD85}"/>
          </ac:picMkLst>
        </pc:picChg>
      </pc:sldChg>
      <pc:sldChg chg="modSp mod">
        <pc:chgData name="Steve Shellhammer" userId="0e71f22d-ee3e-49c0-82ff-dbc290af8082" providerId="ADAL" clId="{BC1A68F2-2C94-409D-B15B-E70CE4D3DE2B}" dt="2021-07-13T21:07:39.558" v="131" actId="115"/>
        <pc:sldMkLst>
          <pc:docMk/>
          <pc:sldMk cId="4023721527" sldId="516"/>
        </pc:sldMkLst>
        <pc:spChg chg="mod">
          <ac:chgData name="Steve Shellhammer" userId="0e71f22d-ee3e-49c0-82ff-dbc290af8082" providerId="ADAL" clId="{BC1A68F2-2C94-409D-B15B-E70CE4D3DE2B}" dt="2021-07-13T21:07:39.558" v="131" actId="115"/>
          <ac:spMkLst>
            <pc:docMk/>
            <pc:sldMk cId="4023721527" sldId="516"/>
            <ac:spMk id="3" creationId="{B1259139-D612-4788-9835-14D9DC82B062}"/>
          </ac:spMkLst>
        </pc:spChg>
      </pc:sldChg>
      <pc:sldChg chg="modSp mod">
        <pc:chgData name="Steve Shellhammer" userId="0e71f22d-ee3e-49c0-82ff-dbc290af8082" providerId="ADAL" clId="{BC1A68F2-2C94-409D-B15B-E70CE4D3DE2B}" dt="2021-07-13T21:13:39.358" v="241" actId="20577"/>
        <pc:sldMkLst>
          <pc:docMk/>
          <pc:sldMk cId="296882006" sldId="520"/>
        </pc:sldMkLst>
        <pc:spChg chg="mod">
          <ac:chgData name="Steve Shellhammer" userId="0e71f22d-ee3e-49c0-82ff-dbc290af8082" providerId="ADAL" clId="{BC1A68F2-2C94-409D-B15B-E70CE4D3DE2B}" dt="2021-07-13T21:13:39.358" v="241" actId="20577"/>
          <ac:spMkLst>
            <pc:docMk/>
            <pc:sldMk cId="296882006" sldId="520"/>
            <ac:spMk id="3" creationId="{084B1034-2D32-419B-BB54-6179631EF0DF}"/>
          </ac:spMkLst>
        </pc:spChg>
        <pc:spChg chg="mod">
          <ac:chgData name="Steve Shellhammer" userId="0e71f22d-ee3e-49c0-82ff-dbc290af8082" providerId="ADAL" clId="{BC1A68F2-2C94-409D-B15B-E70CE4D3DE2B}" dt="2021-07-13T20:28:52.685" v="128" actId="20577"/>
          <ac:spMkLst>
            <pc:docMk/>
            <pc:sldMk cId="296882006" sldId="520"/>
            <ac:spMk id="7" creationId="{2A491CB3-30C7-4827-93B0-17A1C767EE79}"/>
          </ac:spMkLst>
        </pc:spChg>
        <pc:spChg chg="mod">
          <ac:chgData name="Steve Shellhammer" userId="0e71f22d-ee3e-49c0-82ff-dbc290af8082" providerId="ADAL" clId="{BC1A68F2-2C94-409D-B15B-E70CE4D3DE2B}" dt="2021-07-13T20:28:54.679" v="130" actId="20577"/>
          <ac:spMkLst>
            <pc:docMk/>
            <pc:sldMk cId="296882006" sldId="520"/>
            <ac:spMk id="8" creationId="{97788F95-D0F5-4CF1-BA54-8C6F926ECBF4}"/>
          </ac:spMkLst>
        </pc:spChg>
        <pc:spChg chg="mod">
          <ac:chgData name="Steve Shellhammer" userId="0e71f22d-ee3e-49c0-82ff-dbc290af8082" providerId="ADAL" clId="{BC1A68F2-2C94-409D-B15B-E70CE4D3DE2B}" dt="2021-07-13T19:52:00.882" v="114" actId="20577"/>
          <ac:spMkLst>
            <pc:docMk/>
            <pc:sldMk cId="296882006" sldId="520"/>
            <ac:spMk id="9" creationId="{C62673C3-6221-4BC3-8091-4AB470312F22}"/>
          </ac:spMkLst>
        </pc:spChg>
      </pc:sldChg>
      <pc:sldChg chg="modSp mod">
        <pc:chgData name="Steve Shellhammer" userId="0e71f22d-ee3e-49c0-82ff-dbc290af8082" providerId="ADAL" clId="{BC1A68F2-2C94-409D-B15B-E70CE4D3DE2B}" dt="2021-07-13T19:50:38.116" v="89" actId="14100"/>
        <pc:sldMkLst>
          <pc:docMk/>
          <pc:sldMk cId="3832592430" sldId="522"/>
        </pc:sldMkLst>
        <pc:spChg chg="mod">
          <ac:chgData name="Steve Shellhammer" userId="0e71f22d-ee3e-49c0-82ff-dbc290af8082" providerId="ADAL" clId="{BC1A68F2-2C94-409D-B15B-E70CE4D3DE2B}" dt="2021-07-13T19:50:23.526" v="87" actId="6549"/>
          <ac:spMkLst>
            <pc:docMk/>
            <pc:sldMk cId="3832592430" sldId="522"/>
            <ac:spMk id="3" creationId="{FF1A6A67-1B16-4157-9B29-59D09BB30E35}"/>
          </ac:spMkLst>
        </pc:spChg>
        <pc:spChg chg="mod">
          <ac:chgData name="Steve Shellhammer" userId="0e71f22d-ee3e-49c0-82ff-dbc290af8082" providerId="ADAL" clId="{BC1A68F2-2C94-409D-B15B-E70CE4D3DE2B}" dt="2021-07-13T19:49:09.328" v="83" actId="1076"/>
          <ac:spMkLst>
            <pc:docMk/>
            <pc:sldMk cId="3832592430" sldId="522"/>
            <ac:spMk id="7" creationId="{0FBDF828-F787-4E1B-9518-88D2B6D36AC0}"/>
          </ac:spMkLst>
        </pc:spChg>
        <pc:spChg chg="mod">
          <ac:chgData name="Steve Shellhammer" userId="0e71f22d-ee3e-49c0-82ff-dbc290af8082" providerId="ADAL" clId="{BC1A68F2-2C94-409D-B15B-E70CE4D3DE2B}" dt="2021-07-13T19:50:38.116" v="89" actId="14100"/>
          <ac:spMkLst>
            <pc:docMk/>
            <pc:sldMk cId="3832592430" sldId="522"/>
            <ac:spMk id="8" creationId="{A501D644-0D32-460F-A3DE-9D68C9933154}"/>
          </ac:spMkLst>
        </pc:spChg>
      </pc:sldChg>
    </pc:docChg>
  </pc:docChgLst>
  <pc:docChgLst>
    <pc:chgData name="Steve Shellhammer" userId="0e71f22d-ee3e-49c0-82ff-dbc290af8082" providerId="ADAL" clId="{5BB3EC01-B7D7-44A0-BD3F-4260C0ED37CE}"/>
    <pc:docChg chg="custSel addSld delSld modSld modMainMaster">
      <pc:chgData name="Steve Shellhammer" userId="0e71f22d-ee3e-49c0-82ff-dbc290af8082" providerId="ADAL" clId="{5BB3EC01-B7D7-44A0-BD3F-4260C0ED37CE}" dt="2022-09-29T20:22:33.349" v="37" actId="255"/>
      <pc:docMkLst>
        <pc:docMk/>
      </pc:docMkLst>
      <pc:sldChg chg="addSp delSp modSp mod">
        <pc:chgData name="Steve Shellhammer" userId="0e71f22d-ee3e-49c0-82ff-dbc290af8082" providerId="ADAL" clId="{5BB3EC01-B7D7-44A0-BD3F-4260C0ED37CE}" dt="2022-09-29T20:13:44.686" v="15" actId="403"/>
        <pc:sldMkLst>
          <pc:docMk/>
          <pc:sldMk cId="0" sldId="256"/>
        </pc:sldMkLst>
        <pc:spChg chg="add del mod">
          <ac:chgData name="Steve Shellhammer" userId="0e71f22d-ee3e-49c0-82ff-dbc290af8082" providerId="ADAL" clId="{5BB3EC01-B7D7-44A0-BD3F-4260C0ED37CE}" dt="2022-09-29T20:12:18.168" v="2" actId="478"/>
          <ac:spMkLst>
            <pc:docMk/>
            <pc:sldMk cId="0" sldId="256"/>
            <ac:spMk id="4" creationId="{D140A601-8464-908C-9083-BC493A96864D}"/>
          </ac:spMkLst>
        </pc:spChg>
        <pc:spChg chg="add del mod">
          <ac:chgData name="Steve Shellhammer" userId="0e71f22d-ee3e-49c0-82ff-dbc290af8082" providerId="ADAL" clId="{5BB3EC01-B7D7-44A0-BD3F-4260C0ED37CE}" dt="2022-09-29T20:12:23.079" v="4" actId="478"/>
          <ac:spMkLst>
            <pc:docMk/>
            <pc:sldMk cId="0" sldId="256"/>
            <ac:spMk id="6" creationId="{5CEDB0F3-B1FC-EF51-B7A6-77CD93C834D5}"/>
          </ac:spMkLst>
        </pc:spChg>
        <pc:spChg chg="add mod">
          <ac:chgData name="Steve Shellhammer" userId="0e71f22d-ee3e-49c0-82ff-dbc290af8082" providerId="ADAL" clId="{5BB3EC01-B7D7-44A0-BD3F-4260C0ED37CE}" dt="2022-09-29T20:13:44.686" v="15" actId="403"/>
          <ac:spMkLst>
            <pc:docMk/>
            <pc:sldMk cId="0" sldId="256"/>
            <ac:spMk id="9" creationId="{0E31A46A-2C9E-3C6E-1BCA-1D63DB6F5F0E}"/>
          </ac:spMkLst>
        </pc:spChg>
        <pc:spChg chg="del mod">
          <ac:chgData name="Steve Shellhammer" userId="0e71f22d-ee3e-49c0-82ff-dbc290af8082" providerId="ADAL" clId="{5BB3EC01-B7D7-44A0-BD3F-4260C0ED37CE}" dt="2022-09-29T20:12:20.382" v="3" actId="478"/>
          <ac:spMkLst>
            <pc:docMk/>
            <pc:sldMk cId="0" sldId="256"/>
            <ac:spMk id="3073" creationId="{00000000-0000-0000-0000-000000000000}"/>
          </ac:spMkLst>
        </pc:spChg>
        <pc:spChg chg="del">
          <ac:chgData name="Steve Shellhammer" userId="0e71f22d-ee3e-49c0-82ff-dbc290af8082" providerId="ADAL" clId="{5BB3EC01-B7D7-44A0-BD3F-4260C0ED37CE}" dt="2022-09-29T20:12:15.628" v="1" actId="478"/>
          <ac:spMkLst>
            <pc:docMk/>
            <pc:sldMk cId="0" sldId="256"/>
            <ac:spMk id="3074" creationId="{00000000-0000-0000-0000-000000000000}"/>
          </ac:spMkLst>
        </pc:spChg>
        <pc:spChg chg="del">
          <ac:chgData name="Steve Shellhammer" userId="0e71f22d-ee3e-49c0-82ff-dbc290af8082" providerId="ADAL" clId="{5BB3EC01-B7D7-44A0-BD3F-4260C0ED37CE}" dt="2022-09-29T20:12:15.628" v="1" actId="478"/>
          <ac:spMkLst>
            <pc:docMk/>
            <pc:sldMk cId="0" sldId="256"/>
            <ac:spMk id="3076" creationId="{00000000-0000-0000-0000-000000000000}"/>
          </ac:spMkLst>
        </pc:spChg>
        <pc:graphicFrameChg chg="del">
          <ac:chgData name="Steve Shellhammer" userId="0e71f22d-ee3e-49c0-82ff-dbc290af8082" providerId="ADAL" clId="{5BB3EC01-B7D7-44A0-BD3F-4260C0ED37CE}" dt="2022-09-29T20:12:15.628" v="1" actId="478"/>
          <ac:graphicFrameMkLst>
            <pc:docMk/>
            <pc:sldMk cId="0" sldId="256"/>
            <ac:graphicFrameMk id="10" creationId="{56BFF8FC-15E6-4208-9DB8-296FB6B5AC3E}"/>
          </ac:graphicFrameMkLst>
        </pc:graphicFrameChg>
      </pc:sldChg>
      <pc:sldChg chg="modSp mod">
        <pc:chgData name="Steve Shellhammer" userId="0e71f22d-ee3e-49c0-82ff-dbc290af8082" providerId="ADAL" clId="{5BB3EC01-B7D7-44A0-BD3F-4260C0ED37CE}" dt="2022-09-29T20:14:21.304" v="20" actId="20577"/>
        <pc:sldMkLst>
          <pc:docMk/>
          <pc:sldMk cId="4069668031" sldId="257"/>
        </pc:sldMkLst>
        <pc:spChg chg="mod">
          <ac:chgData name="Steve Shellhammer" userId="0e71f22d-ee3e-49c0-82ff-dbc290af8082" providerId="ADAL" clId="{5BB3EC01-B7D7-44A0-BD3F-4260C0ED37CE}" dt="2022-09-29T20:14:21.304" v="20" actId="20577"/>
          <ac:spMkLst>
            <pc:docMk/>
            <pc:sldMk cId="4069668031" sldId="257"/>
            <ac:spMk id="3" creationId="{BADAA4CC-3C74-43CC-B281-1107AAF576E7}"/>
          </ac:spMkLst>
        </pc:spChg>
      </pc:sldChg>
      <pc:sldChg chg="addSp delSp modSp new mod">
        <pc:chgData name="Steve Shellhammer" userId="0e71f22d-ee3e-49c0-82ff-dbc290af8082" providerId="ADAL" clId="{5BB3EC01-B7D7-44A0-BD3F-4260C0ED37CE}" dt="2022-09-29T20:22:33.349" v="37" actId="255"/>
        <pc:sldMkLst>
          <pc:docMk/>
          <pc:sldMk cId="1296192571" sldId="258"/>
        </pc:sldMkLst>
        <pc:spChg chg="del">
          <ac:chgData name="Steve Shellhammer" userId="0e71f22d-ee3e-49c0-82ff-dbc290af8082" providerId="ADAL" clId="{5BB3EC01-B7D7-44A0-BD3F-4260C0ED37CE}" dt="2022-09-29T20:14:32.372" v="22" actId="478"/>
          <ac:spMkLst>
            <pc:docMk/>
            <pc:sldMk cId="1296192571" sldId="258"/>
            <ac:spMk id="2" creationId="{D139A247-A130-5BC3-11BF-D1D2F88645B8}"/>
          </ac:spMkLst>
        </pc:spChg>
        <pc:spChg chg="del">
          <ac:chgData name="Steve Shellhammer" userId="0e71f22d-ee3e-49c0-82ff-dbc290af8082" providerId="ADAL" clId="{5BB3EC01-B7D7-44A0-BD3F-4260C0ED37CE}" dt="2022-09-29T20:14:33.857" v="23" actId="478"/>
          <ac:spMkLst>
            <pc:docMk/>
            <pc:sldMk cId="1296192571" sldId="258"/>
            <ac:spMk id="3" creationId="{F84A2D07-8D23-09A0-6E8F-AC50607CEED8}"/>
          </ac:spMkLst>
        </pc:spChg>
        <pc:graphicFrameChg chg="add mod modGraphic">
          <ac:chgData name="Steve Shellhammer" userId="0e71f22d-ee3e-49c0-82ff-dbc290af8082" providerId="ADAL" clId="{5BB3EC01-B7D7-44A0-BD3F-4260C0ED37CE}" dt="2022-09-29T20:22:33.349" v="37" actId="255"/>
          <ac:graphicFrameMkLst>
            <pc:docMk/>
            <pc:sldMk cId="1296192571" sldId="258"/>
            <ac:graphicFrameMk id="7" creationId="{C7CC807D-6045-865D-9CA1-B5104B9376A6}"/>
          </ac:graphicFrameMkLst>
        </pc:graphicFrameChg>
      </pc:sldChg>
      <pc:sldChg chg="del">
        <pc:chgData name="Steve Shellhammer" userId="0e71f22d-ee3e-49c0-82ff-dbc290af8082" providerId="ADAL" clId="{5BB3EC01-B7D7-44A0-BD3F-4260C0ED37CE}" dt="2022-09-29T20:14:14.606" v="16" actId="47"/>
        <pc:sldMkLst>
          <pc:docMk/>
          <pc:sldMk cId="753744538" sldId="266"/>
        </pc:sldMkLst>
      </pc:sldChg>
      <pc:sldChg chg="del">
        <pc:chgData name="Steve Shellhammer" userId="0e71f22d-ee3e-49c0-82ff-dbc290af8082" providerId="ADAL" clId="{5BB3EC01-B7D7-44A0-BD3F-4260C0ED37CE}" dt="2022-09-29T20:14:14.606" v="16" actId="47"/>
        <pc:sldMkLst>
          <pc:docMk/>
          <pc:sldMk cId="2811638502" sldId="268"/>
        </pc:sldMkLst>
      </pc:sldChg>
      <pc:sldChg chg="del">
        <pc:chgData name="Steve Shellhammer" userId="0e71f22d-ee3e-49c0-82ff-dbc290af8082" providerId="ADAL" clId="{5BB3EC01-B7D7-44A0-BD3F-4260C0ED37CE}" dt="2022-09-29T20:14:14.606" v="16" actId="47"/>
        <pc:sldMkLst>
          <pc:docMk/>
          <pc:sldMk cId="2029108800" sldId="269"/>
        </pc:sldMkLst>
      </pc:sldChg>
      <pc:sldChg chg="del">
        <pc:chgData name="Steve Shellhammer" userId="0e71f22d-ee3e-49c0-82ff-dbc290af8082" providerId="ADAL" clId="{5BB3EC01-B7D7-44A0-BD3F-4260C0ED37CE}" dt="2022-09-29T20:14:14.606" v="16" actId="47"/>
        <pc:sldMkLst>
          <pc:docMk/>
          <pc:sldMk cId="4132591136" sldId="270"/>
        </pc:sldMkLst>
      </pc:sldChg>
      <pc:sldChg chg="del">
        <pc:chgData name="Steve Shellhammer" userId="0e71f22d-ee3e-49c0-82ff-dbc290af8082" providerId="ADAL" clId="{5BB3EC01-B7D7-44A0-BD3F-4260C0ED37CE}" dt="2022-09-29T20:14:14.606" v="16" actId="47"/>
        <pc:sldMkLst>
          <pc:docMk/>
          <pc:sldMk cId="88095273" sldId="271"/>
        </pc:sldMkLst>
      </pc:sldChg>
      <pc:sldChg chg="del">
        <pc:chgData name="Steve Shellhammer" userId="0e71f22d-ee3e-49c0-82ff-dbc290af8082" providerId="ADAL" clId="{5BB3EC01-B7D7-44A0-BD3F-4260C0ED37CE}" dt="2022-09-29T20:14:14.606" v="16" actId="47"/>
        <pc:sldMkLst>
          <pc:docMk/>
          <pc:sldMk cId="1981016421" sldId="272"/>
        </pc:sldMkLst>
      </pc:sldChg>
      <pc:sldChg chg="del">
        <pc:chgData name="Steve Shellhammer" userId="0e71f22d-ee3e-49c0-82ff-dbc290af8082" providerId="ADAL" clId="{5BB3EC01-B7D7-44A0-BD3F-4260C0ED37CE}" dt="2022-09-29T20:14:14.606" v="16" actId="47"/>
        <pc:sldMkLst>
          <pc:docMk/>
          <pc:sldMk cId="970039837" sldId="273"/>
        </pc:sldMkLst>
      </pc:sldChg>
      <pc:sldChg chg="del">
        <pc:chgData name="Steve Shellhammer" userId="0e71f22d-ee3e-49c0-82ff-dbc290af8082" providerId="ADAL" clId="{5BB3EC01-B7D7-44A0-BD3F-4260C0ED37CE}" dt="2022-09-29T20:14:14.606" v="16" actId="47"/>
        <pc:sldMkLst>
          <pc:docMk/>
          <pc:sldMk cId="4225332199" sldId="274"/>
        </pc:sldMkLst>
      </pc:sldChg>
      <pc:sldChg chg="del">
        <pc:chgData name="Steve Shellhammer" userId="0e71f22d-ee3e-49c0-82ff-dbc290af8082" providerId="ADAL" clId="{5BB3EC01-B7D7-44A0-BD3F-4260C0ED37CE}" dt="2022-09-29T20:14:14.606" v="16" actId="47"/>
        <pc:sldMkLst>
          <pc:docMk/>
          <pc:sldMk cId="1114488751" sldId="275"/>
        </pc:sldMkLst>
      </pc:sldChg>
      <pc:sldChg chg="del">
        <pc:chgData name="Steve Shellhammer" userId="0e71f22d-ee3e-49c0-82ff-dbc290af8082" providerId="ADAL" clId="{5BB3EC01-B7D7-44A0-BD3F-4260C0ED37CE}" dt="2022-09-29T20:14:14.606" v="16" actId="47"/>
        <pc:sldMkLst>
          <pc:docMk/>
          <pc:sldMk cId="3732574080" sldId="276"/>
        </pc:sldMkLst>
      </pc:sldChg>
      <pc:sldMasterChg chg="modSldLayout">
        <pc:chgData name="Steve Shellhammer" userId="0e71f22d-ee3e-49c0-82ff-dbc290af8082" providerId="ADAL" clId="{5BB3EC01-B7D7-44A0-BD3F-4260C0ED37CE}" dt="2022-09-29T20:15:01.876" v="33" actId="20577"/>
        <pc:sldMasterMkLst>
          <pc:docMk/>
          <pc:sldMasterMk cId="0" sldId="2147483648"/>
        </pc:sldMasterMkLst>
        <pc:sldLayoutChg chg="modSp mod">
          <pc:chgData name="Steve Shellhammer" userId="0e71f22d-ee3e-49c0-82ff-dbc290af8082" providerId="ADAL" clId="{5BB3EC01-B7D7-44A0-BD3F-4260C0ED37CE}" dt="2022-09-29T20:15:01.876" v="33" actId="20577"/>
          <pc:sldLayoutMkLst>
            <pc:docMk/>
            <pc:sldMasterMk cId="0" sldId="2147483648"/>
            <pc:sldLayoutMk cId="0" sldId="2147483650"/>
          </pc:sldLayoutMkLst>
          <pc:spChg chg="mod">
            <ac:chgData name="Steve Shellhammer" userId="0e71f22d-ee3e-49c0-82ff-dbc290af8082" providerId="ADAL" clId="{5BB3EC01-B7D7-44A0-BD3F-4260C0ED37CE}" dt="2022-09-29T20:15:01.876" v="33"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AAEDEB64-F97E-42B0-9F9D-BC1747B99782}"/>
    <pc:docChg chg="custSel addSld delSld modSld">
      <pc:chgData name="Steve Shellhammer" userId="0e71f22d-ee3e-49c0-82ff-dbc290af8082" providerId="ADAL" clId="{AAEDEB64-F97E-42B0-9F9D-BC1747B99782}" dt="2021-10-20T16:10:29.538" v="2544" actId="1076"/>
      <pc:docMkLst>
        <pc:docMk/>
      </pc:docMkLst>
      <pc:sldChg chg="modSp mod">
        <pc:chgData name="Steve Shellhammer" userId="0e71f22d-ee3e-49c0-82ff-dbc290af8082" providerId="ADAL" clId="{AAEDEB64-F97E-42B0-9F9D-BC1747B99782}" dt="2021-09-13T18:59:04.128" v="2380" actId="403"/>
        <pc:sldMkLst>
          <pc:docMk/>
          <pc:sldMk cId="0" sldId="256"/>
        </pc:sldMkLst>
        <pc:spChg chg="mod">
          <ac:chgData name="Steve Shellhammer" userId="0e71f22d-ee3e-49c0-82ff-dbc290af8082" providerId="ADAL" clId="{AAEDEB64-F97E-42B0-9F9D-BC1747B99782}" dt="2021-09-13T18:59:04.128" v="2380" actId="403"/>
          <ac:spMkLst>
            <pc:docMk/>
            <pc:sldMk cId="0" sldId="256"/>
            <ac:spMk id="3073" creationId="{00000000-0000-0000-0000-000000000000}"/>
          </ac:spMkLst>
        </pc:spChg>
      </pc:sldChg>
      <pc:sldChg chg="del">
        <pc:chgData name="Steve Shellhammer" userId="0e71f22d-ee3e-49c0-82ff-dbc290af8082" providerId="ADAL" clId="{AAEDEB64-F97E-42B0-9F9D-BC1747B99782}" dt="2021-09-13T18:02:59.734" v="51" actId="47"/>
        <pc:sldMkLst>
          <pc:docMk/>
          <pc:sldMk cId="491374436" sldId="529"/>
        </pc:sldMkLst>
      </pc:sldChg>
      <pc:sldChg chg="del">
        <pc:chgData name="Steve Shellhammer" userId="0e71f22d-ee3e-49c0-82ff-dbc290af8082" providerId="ADAL" clId="{AAEDEB64-F97E-42B0-9F9D-BC1747B99782}" dt="2021-09-13T18:02:59.734" v="51" actId="47"/>
        <pc:sldMkLst>
          <pc:docMk/>
          <pc:sldMk cId="1033386959" sldId="530"/>
        </pc:sldMkLst>
      </pc:sldChg>
      <pc:sldChg chg="del">
        <pc:chgData name="Steve Shellhammer" userId="0e71f22d-ee3e-49c0-82ff-dbc290af8082" providerId="ADAL" clId="{AAEDEB64-F97E-42B0-9F9D-BC1747B99782}" dt="2021-09-13T18:02:59.734" v="51" actId="47"/>
        <pc:sldMkLst>
          <pc:docMk/>
          <pc:sldMk cId="3940175403" sldId="531"/>
        </pc:sldMkLst>
      </pc:sldChg>
      <pc:sldChg chg="del">
        <pc:chgData name="Steve Shellhammer" userId="0e71f22d-ee3e-49c0-82ff-dbc290af8082" providerId="ADAL" clId="{AAEDEB64-F97E-42B0-9F9D-BC1747B99782}" dt="2021-09-13T18:02:59.734" v="51" actId="47"/>
        <pc:sldMkLst>
          <pc:docMk/>
          <pc:sldMk cId="3646594998" sldId="532"/>
        </pc:sldMkLst>
      </pc:sldChg>
      <pc:sldChg chg="del">
        <pc:chgData name="Steve Shellhammer" userId="0e71f22d-ee3e-49c0-82ff-dbc290af8082" providerId="ADAL" clId="{AAEDEB64-F97E-42B0-9F9D-BC1747B99782}" dt="2021-09-13T18:02:59.734" v="51" actId="47"/>
        <pc:sldMkLst>
          <pc:docMk/>
          <pc:sldMk cId="1470928392" sldId="533"/>
        </pc:sldMkLst>
      </pc:sldChg>
      <pc:sldChg chg="del">
        <pc:chgData name="Steve Shellhammer" userId="0e71f22d-ee3e-49c0-82ff-dbc290af8082" providerId="ADAL" clId="{AAEDEB64-F97E-42B0-9F9D-BC1747B99782}" dt="2021-09-13T18:02:59.734" v="51" actId="47"/>
        <pc:sldMkLst>
          <pc:docMk/>
          <pc:sldMk cId="3533804203" sldId="534"/>
        </pc:sldMkLst>
      </pc:sldChg>
      <pc:sldChg chg="del">
        <pc:chgData name="Steve Shellhammer" userId="0e71f22d-ee3e-49c0-82ff-dbc290af8082" providerId="ADAL" clId="{AAEDEB64-F97E-42B0-9F9D-BC1747B99782}" dt="2021-09-13T18:02:59.734" v="51" actId="47"/>
        <pc:sldMkLst>
          <pc:docMk/>
          <pc:sldMk cId="767981311" sldId="535"/>
        </pc:sldMkLst>
      </pc:sldChg>
      <pc:sldChg chg="del">
        <pc:chgData name="Steve Shellhammer" userId="0e71f22d-ee3e-49c0-82ff-dbc290af8082" providerId="ADAL" clId="{AAEDEB64-F97E-42B0-9F9D-BC1747B99782}" dt="2021-09-13T18:02:59.734" v="51" actId="47"/>
        <pc:sldMkLst>
          <pc:docMk/>
          <pc:sldMk cId="913928595" sldId="536"/>
        </pc:sldMkLst>
      </pc:sldChg>
      <pc:sldChg chg="del">
        <pc:chgData name="Steve Shellhammer" userId="0e71f22d-ee3e-49c0-82ff-dbc290af8082" providerId="ADAL" clId="{AAEDEB64-F97E-42B0-9F9D-BC1747B99782}" dt="2021-09-13T18:02:59.734" v="51" actId="47"/>
        <pc:sldMkLst>
          <pc:docMk/>
          <pc:sldMk cId="2716857888" sldId="537"/>
        </pc:sldMkLst>
      </pc:sldChg>
      <pc:sldChg chg="del">
        <pc:chgData name="Steve Shellhammer" userId="0e71f22d-ee3e-49c0-82ff-dbc290af8082" providerId="ADAL" clId="{AAEDEB64-F97E-42B0-9F9D-BC1747B99782}" dt="2021-09-13T18:02:59.734" v="51" actId="47"/>
        <pc:sldMkLst>
          <pc:docMk/>
          <pc:sldMk cId="2538287792" sldId="538"/>
        </pc:sldMkLst>
      </pc:sldChg>
      <pc:sldChg chg="del">
        <pc:chgData name="Steve Shellhammer" userId="0e71f22d-ee3e-49c0-82ff-dbc290af8082" providerId="ADAL" clId="{AAEDEB64-F97E-42B0-9F9D-BC1747B99782}" dt="2021-09-13T18:02:59.734" v="51" actId="47"/>
        <pc:sldMkLst>
          <pc:docMk/>
          <pc:sldMk cId="340634408" sldId="539"/>
        </pc:sldMkLst>
      </pc:sldChg>
      <pc:sldChg chg="del">
        <pc:chgData name="Steve Shellhammer" userId="0e71f22d-ee3e-49c0-82ff-dbc290af8082" providerId="ADAL" clId="{AAEDEB64-F97E-42B0-9F9D-BC1747B99782}" dt="2021-09-13T18:02:59.734" v="51" actId="47"/>
        <pc:sldMkLst>
          <pc:docMk/>
          <pc:sldMk cId="3090575766" sldId="540"/>
        </pc:sldMkLst>
      </pc:sldChg>
      <pc:sldChg chg="del">
        <pc:chgData name="Steve Shellhammer" userId="0e71f22d-ee3e-49c0-82ff-dbc290af8082" providerId="ADAL" clId="{AAEDEB64-F97E-42B0-9F9D-BC1747B99782}" dt="2021-09-13T18:02:59.734" v="51" actId="47"/>
        <pc:sldMkLst>
          <pc:docMk/>
          <pc:sldMk cId="3549475240" sldId="541"/>
        </pc:sldMkLst>
      </pc:sldChg>
      <pc:sldChg chg="del">
        <pc:chgData name="Steve Shellhammer" userId="0e71f22d-ee3e-49c0-82ff-dbc290af8082" providerId="ADAL" clId="{AAEDEB64-F97E-42B0-9F9D-BC1747B99782}" dt="2021-09-13T18:02:59.734" v="51" actId="47"/>
        <pc:sldMkLst>
          <pc:docMk/>
          <pc:sldMk cId="3476637942" sldId="542"/>
        </pc:sldMkLst>
      </pc:sldChg>
      <pc:sldChg chg="del">
        <pc:chgData name="Steve Shellhammer" userId="0e71f22d-ee3e-49c0-82ff-dbc290af8082" providerId="ADAL" clId="{AAEDEB64-F97E-42B0-9F9D-BC1747B99782}" dt="2021-09-13T18:02:59.734" v="51" actId="47"/>
        <pc:sldMkLst>
          <pc:docMk/>
          <pc:sldMk cId="1889909565" sldId="543"/>
        </pc:sldMkLst>
      </pc:sldChg>
      <pc:sldChg chg="del">
        <pc:chgData name="Steve Shellhammer" userId="0e71f22d-ee3e-49c0-82ff-dbc290af8082" providerId="ADAL" clId="{AAEDEB64-F97E-42B0-9F9D-BC1747B99782}" dt="2021-09-13T18:02:59.734" v="51" actId="47"/>
        <pc:sldMkLst>
          <pc:docMk/>
          <pc:sldMk cId="2976029669" sldId="544"/>
        </pc:sldMkLst>
      </pc:sldChg>
      <pc:sldChg chg="modSp new mod">
        <pc:chgData name="Steve Shellhammer" userId="0e71f22d-ee3e-49c0-82ff-dbc290af8082" providerId="ADAL" clId="{AAEDEB64-F97E-42B0-9F9D-BC1747B99782}" dt="2021-09-13T18:07:20.477" v="529" actId="20577"/>
        <pc:sldMkLst>
          <pc:docMk/>
          <pc:sldMk cId="3498791066" sldId="545"/>
        </pc:sldMkLst>
        <pc:spChg chg="mod">
          <ac:chgData name="Steve Shellhammer" userId="0e71f22d-ee3e-49c0-82ff-dbc290af8082" providerId="ADAL" clId="{AAEDEB64-F97E-42B0-9F9D-BC1747B99782}" dt="2021-09-13T18:02:51.484" v="50" actId="20577"/>
          <ac:spMkLst>
            <pc:docMk/>
            <pc:sldMk cId="3498791066" sldId="545"/>
            <ac:spMk id="2" creationId="{DBB865E1-66BB-4E99-AFB8-B9FC8335739F}"/>
          </ac:spMkLst>
        </pc:spChg>
        <pc:spChg chg="mod">
          <ac:chgData name="Steve Shellhammer" userId="0e71f22d-ee3e-49c0-82ff-dbc290af8082" providerId="ADAL" clId="{AAEDEB64-F97E-42B0-9F9D-BC1747B99782}" dt="2021-09-13T18:07:20.477" v="529" actId="20577"/>
          <ac:spMkLst>
            <pc:docMk/>
            <pc:sldMk cId="3498791066" sldId="545"/>
            <ac:spMk id="3" creationId="{7BDE425A-7E50-40DC-A01C-11D3B10172BB}"/>
          </ac:spMkLst>
        </pc:spChg>
      </pc:sldChg>
      <pc:sldChg chg="modSp new mod">
        <pc:chgData name="Steve Shellhammer" userId="0e71f22d-ee3e-49c0-82ff-dbc290af8082" providerId="ADAL" clId="{AAEDEB64-F97E-42B0-9F9D-BC1747B99782}" dt="2021-10-20T16:10:29.538" v="2544" actId="1076"/>
        <pc:sldMkLst>
          <pc:docMk/>
          <pc:sldMk cId="1901122027" sldId="546"/>
        </pc:sldMkLst>
        <pc:spChg chg="mod">
          <ac:chgData name="Steve Shellhammer" userId="0e71f22d-ee3e-49c0-82ff-dbc290af8082" providerId="ADAL" clId="{AAEDEB64-F97E-42B0-9F9D-BC1747B99782}" dt="2021-10-20T16:10:25.035" v="2543" actId="14100"/>
          <ac:spMkLst>
            <pc:docMk/>
            <pc:sldMk cId="1901122027" sldId="546"/>
            <ac:spMk id="2" creationId="{4F42D96D-5D4B-499B-B007-17ED728D7A0A}"/>
          </ac:spMkLst>
        </pc:spChg>
        <pc:spChg chg="mod">
          <ac:chgData name="Steve Shellhammer" userId="0e71f22d-ee3e-49c0-82ff-dbc290af8082" providerId="ADAL" clId="{AAEDEB64-F97E-42B0-9F9D-BC1747B99782}" dt="2021-10-20T16:10:29.538" v="2544" actId="1076"/>
          <ac:spMkLst>
            <pc:docMk/>
            <pc:sldMk cId="1901122027" sldId="546"/>
            <ac:spMk id="3" creationId="{4E135912-6393-43A9-A457-771465DA055A}"/>
          </ac:spMkLst>
        </pc:spChg>
      </pc:sldChg>
      <pc:sldChg chg="addSp modSp new mod">
        <pc:chgData name="Steve Shellhammer" userId="0e71f22d-ee3e-49c0-82ff-dbc290af8082" providerId="ADAL" clId="{AAEDEB64-F97E-42B0-9F9D-BC1747B99782}" dt="2021-09-13T18:58:33.859" v="2374" actId="1076"/>
        <pc:sldMkLst>
          <pc:docMk/>
          <pc:sldMk cId="3418168406" sldId="547"/>
        </pc:sldMkLst>
        <pc:spChg chg="mod">
          <ac:chgData name="Steve Shellhammer" userId="0e71f22d-ee3e-49c0-82ff-dbc290af8082" providerId="ADAL" clId="{AAEDEB64-F97E-42B0-9F9D-BC1747B99782}" dt="2021-09-13T18:53:22.193" v="1909" actId="14100"/>
          <ac:spMkLst>
            <pc:docMk/>
            <pc:sldMk cId="3418168406" sldId="547"/>
            <ac:spMk id="2" creationId="{12226F6C-21E3-4716-8528-A0C521F7D5EE}"/>
          </ac:spMkLst>
        </pc:spChg>
        <pc:spChg chg="mod">
          <ac:chgData name="Steve Shellhammer" userId="0e71f22d-ee3e-49c0-82ff-dbc290af8082" providerId="ADAL" clId="{AAEDEB64-F97E-42B0-9F9D-BC1747B99782}" dt="2021-09-13T18:58:33.859" v="2374" actId="1076"/>
          <ac:spMkLst>
            <pc:docMk/>
            <pc:sldMk cId="3418168406" sldId="547"/>
            <ac:spMk id="3" creationId="{A0B6F6BF-BB41-4C53-8EE0-61F28885CE16}"/>
          </ac:spMkLst>
        </pc:spChg>
        <pc:spChg chg="add mod">
          <ac:chgData name="Steve Shellhammer" userId="0e71f22d-ee3e-49c0-82ff-dbc290af8082" providerId="ADAL" clId="{AAEDEB64-F97E-42B0-9F9D-BC1747B99782}" dt="2021-09-13T18:58:04.236" v="2294" actId="20577"/>
          <ac:spMkLst>
            <pc:docMk/>
            <pc:sldMk cId="3418168406" sldId="547"/>
            <ac:spMk id="7" creationId="{FB6E9F5D-13A7-41EC-BF46-4854766A00A5}"/>
          </ac:spMkLst>
        </pc:spChg>
        <pc:spChg chg="add mod">
          <ac:chgData name="Steve Shellhammer" userId="0e71f22d-ee3e-49c0-82ff-dbc290af8082" providerId="ADAL" clId="{AAEDEB64-F97E-42B0-9F9D-BC1747B99782}" dt="2021-09-13T18:58:29.526" v="2373" actId="1076"/>
          <ac:spMkLst>
            <pc:docMk/>
            <pc:sldMk cId="3418168406" sldId="547"/>
            <ac:spMk id="8" creationId="{AFE74DAA-5AB5-431B-8ED4-4310BD6FA4BE}"/>
          </ac:spMkLst>
        </pc:spChg>
      </pc:sldChg>
    </pc:docChg>
  </pc:docChgLst>
  <pc:docChgLst>
    <pc:chgData name="Steve Shellhammer" userId="0e71f22d-ee3e-49c0-82ff-dbc290af8082" providerId="ADAL" clId="{D51FAECE-D089-466E-95E7-7851295A8625}"/>
    <pc:docChg chg="undo custSel addSld delSld modSld">
      <pc:chgData name="Steve Shellhammer" userId="0e71f22d-ee3e-49c0-82ff-dbc290af8082" providerId="ADAL" clId="{D51FAECE-D089-466E-95E7-7851295A8625}" dt="2021-08-23T18:58:50.112" v="2383" actId="20577"/>
      <pc:docMkLst>
        <pc:docMk/>
      </pc:docMkLst>
      <pc:sldChg chg="modSp mod">
        <pc:chgData name="Steve Shellhammer" userId="0e71f22d-ee3e-49c0-82ff-dbc290af8082" providerId="ADAL" clId="{D51FAECE-D089-466E-95E7-7851295A8625}" dt="2021-08-23T18:58:50.112" v="2383" actId="20577"/>
        <pc:sldMkLst>
          <pc:docMk/>
          <pc:sldMk cId="0" sldId="256"/>
        </pc:sldMkLst>
        <pc:spChg chg="mod">
          <ac:chgData name="Steve Shellhammer" userId="0e71f22d-ee3e-49c0-82ff-dbc290af8082" providerId="ADAL" clId="{D51FAECE-D089-466E-95E7-7851295A8625}" dt="2021-08-23T18:58:50.112" v="2383" actId="20577"/>
          <ac:spMkLst>
            <pc:docMk/>
            <pc:sldMk cId="0" sldId="256"/>
            <ac:spMk id="3073" creationId="{00000000-0000-0000-0000-000000000000}"/>
          </ac:spMkLst>
        </pc:spChg>
        <pc:spChg chg="mod">
          <ac:chgData name="Steve Shellhammer" userId="0e71f22d-ee3e-49c0-82ff-dbc290af8082" providerId="ADAL" clId="{D51FAECE-D089-466E-95E7-7851295A8625}" dt="2021-08-23T17:29:34.613" v="28" actId="20577"/>
          <ac:spMkLst>
            <pc:docMk/>
            <pc:sldMk cId="0" sldId="256"/>
            <ac:spMk id="3074" creationId="{00000000-0000-0000-0000-000000000000}"/>
          </ac:spMkLst>
        </pc:spChg>
        <pc:graphicFrameChg chg="modGraphic">
          <ac:chgData name="Steve Shellhammer" userId="0e71f22d-ee3e-49c0-82ff-dbc290af8082" providerId="ADAL" clId="{D51FAECE-D089-466E-95E7-7851295A8625}" dt="2021-08-23T17:30:08.221" v="30" actId="2165"/>
          <ac:graphicFrameMkLst>
            <pc:docMk/>
            <pc:sldMk cId="0" sldId="256"/>
            <ac:graphicFrameMk id="10" creationId="{56BFF8FC-15E6-4208-9DB8-296FB6B5AC3E}"/>
          </ac:graphicFrameMkLst>
        </pc:graphicFrameChg>
      </pc:sldChg>
      <pc:sldChg chg="del">
        <pc:chgData name="Steve Shellhammer" userId="0e71f22d-ee3e-49c0-82ff-dbc290af8082" providerId="ADAL" clId="{D51FAECE-D089-466E-95E7-7851295A8625}" dt="2021-08-23T17:35:59.644" v="487" actId="47"/>
        <pc:sldMkLst>
          <pc:docMk/>
          <pc:sldMk cId="2539548716" sldId="507"/>
        </pc:sldMkLst>
      </pc:sldChg>
      <pc:sldChg chg="del">
        <pc:chgData name="Steve Shellhammer" userId="0e71f22d-ee3e-49c0-82ff-dbc290af8082" providerId="ADAL" clId="{D51FAECE-D089-466E-95E7-7851295A8625}" dt="2021-08-23T17:35:59.644" v="487" actId="47"/>
        <pc:sldMkLst>
          <pc:docMk/>
          <pc:sldMk cId="1348969420" sldId="508"/>
        </pc:sldMkLst>
      </pc:sldChg>
      <pc:sldChg chg="del">
        <pc:chgData name="Steve Shellhammer" userId="0e71f22d-ee3e-49c0-82ff-dbc290af8082" providerId="ADAL" clId="{D51FAECE-D089-466E-95E7-7851295A8625}" dt="2021-08-23T17:35:59.644" v="487" actId="47"/>
        <pc:sldMkLst>
          <pc:docMk/>
          <pc:sldMk cId="696669391" sldId="509"/>
        </pc:sldMkLst>
      </pc:sldChg>
      <pc:sldChg chg="del">
        <pc:chgData name="Steve Shellhammer" userId="0e71f22d-ee3e-49c0-82ff-dbc290af8082" providerId="ADAL" clId="{D51FAECE-D089-466E-95E7-7851295A8625}" dt="2021-08-23T17:35:59.644" v="487" actId="47"/>
        <pc:sldMkLst>
          <pc:docMk/>
          <pc:sldMk cId="2530872900" sldId="510"/>
        </pc:sldMkLst>
      </pc:sldChg>
      <pc:sldChg chg="del">
        <pc:chgData name="Steve Shellhammer" userId="0e71f22d-ee3e-49c0-82ff-dbc290af8082" providerId="ADAL" clId="{D51FAECE-D089-466E-95E7-7851295A8625}" dt="2021-08-23T17:35:59.644" v="487" actId="47"/>
        <pc:sldMkLst>
          <pc:docMk/>
          <pc:sldMk cId="4109633702" sldId="511"/>
        </pc:sldMkLst>
      </pc:sldChg>
      <pc:sldChg chg="del">
        <pc:chgData name="Steve Shellhammer" userId="0e71f22d-ee3e-49c0-82ff-dbc290af8082" providerId="ADAL" clId="{D51FAECE-D089-466E-95E7-7851295A8625}" dt="2021-08-23T17:35:59.644" v="487" actId="47"/>
        <pc:sldMkLst>
          <pc:docMk/>
          <pc:sldMk cId="1261565682" sldId="514"/>
        </pc:sldMkLst>
      </pc:sldChg>
      <pc:sldChg chg="del">
        <pc:chgData name="Steve Shellhammer" userId="0e71f22d-ee3e-49c0-82ff-dbc290af8082" providerId="ADAL" clId="{D51FAECE-D089-466E-95E7-7851295A8625}" dt="2021-08-23T17:35:59.644" v="487" actId="47"/>
        <pc:sldMkLst>
          <pc:docMk/>
          <pc:sldMk cId="158806586" sldId="515"/>
        </pc:sldMkLst>
      </pc:sldChg>
      <pc:sldChg chg="del">
        <pc:chgData name="Steve Shellhammer" userId="0e71f22d-ee3e-49c0-82ff-dbc290af8082" providerId="ADAL" clId="{D51FAECE-D089-466E-95E7-7851295A8625}" dt="2021-08-23T17:35:59.644" v="487" actId="47"/>
        <pc:sldMkLst>
          <pc:docMk/>
          <pc:sldMk cId="4023721527" sldId="516"/>
        </pc:sldMkLst>
      </pc:sldChg>
      <pc:sldChg chg="del">
        <pc:chgData name="Steve Shellhammer" userId="0e71f22d-ee3e-49c0-82ff-dbc290af8082" providerId="ADAL" clId="{D51FAECE-D089-466E-95E7-7851295A8625}" dt="2021-08-23T17:35:59.644" v="487" actId="47"/>
        <pc:sldMkLst>
          <pc:docMk/>
          <pc:sldMk cId="296882006" sldId="520"/>
        </pc:sldMkLst>
      </pc:sldChg>
      <pc:sldChg chg="del">
        <pc:chgData name="Steve Shellhammer" userId="0e71f22d-ee3e-49c0-82ff-dbc290af8082" providerId="ADAL" clId="{D51FAECE-D089-466E-95E7-7851295A8625}" dt="2021-08-23T17:35:59.644" v="487" actId="47"/>
        <pc:sldMkLst>
          <pc:docMk/>
          <pc:sldMk cId="3832592430" sldId="522"/>
        </pc:sldMkLst>
      </pc:sldChg>
      <pc:sldChg chg="del">
        <pc:chgData name="Steve Shellhammer" userId="0e71f22d-ee3e-49c0-82ff-dbc290af8082" providerId="ADAL" clId="{D51FAECE-D089-466E-95E7-7851295A8625}" dt="2021-08-23T17:35:59.644" v="487" actId="47"/>
        <pc:sldMkLst>
          <pc:docMk/>
          <pc:sldMk cId="2782276938" sldId="523"/>
        </pc:sldMkLst>
      </pc:sldChg>
      <pc:sldChg chg="del">
        <pc:chgData name="Steve Shellhammer" userId="0e71f22d-ee3e-49c0-82ff-dbc290af8082" providerId="ADAL" clId="{D51FAECE-D089-466E-95E7-7851295A8625}" dt="2021-08-23T17:35:59.644" v="487" actId="47"/>
        <pc:sldMkLst>
          <pc:docMk/>
          <pc:sldMk cId="1027477533" sldId="524"/>
        </pc:sldMkLst>
      </pc:sldChg>
      <pc:sldChg chg="del">
        <pc:chgData name="Steve Shellhammer" userId="0e71f22d-ee3e-49c0-82ff-dbc290af8082" providerId="ADAL" clId="{D51FAECE-D089-466E-95E7-7851295A8625}" dt="2021-08-23T17:35:59.644" v="487" actId="47"/>
        <pc:sldMkLst>
          <pc:docMk/>
          <pc:sldMk cId="2938999793" sldId="525"/>
        </pc:sldMkLst>
      </pc:sldChg>
      <pc:sldChg chg="del">
        <pc:chgData name="Steve Shellhammer" userId="0e71f22d-ee3e-49c0-82ff-dbc290af8082" providerId="ADAL" clId="{D51FAECE-D089-466E-95E7-7851295A8625}" dt="2021-08-23T17:35:59.644" v="487" actId="47"/>
        <pc:sldMkLst>
          <pc:docMk/>
          <pc:sldMk cId="2483964135" sldId="526"/>
        </pc:sldMkLst>
      </pc:sldChg>
      <pc:sldChg chg="del">
        <pc:chgData name="Steve Shellhammer" userId="0e71f22d-ee3e-49c0-82ff-dbc290af8082" providerId="ADAL" clId="{D51FAECE-D089-466E-95E7-7851295A8625}" dt="2021-08-23T17:35:59.644" v="487" actId="47"/>
        <pc:sldMkLst>
          <pc:docMk/>
          <pc:sldMk cId="3931575800" sldId="527"/>
        </pc:sldMkLst>
      </pc:sldChg>
      <pc:sldChg chg="del">
        <pc:chgData name="Steve Shellhammer" userId="0e71f22d-ee3e-49c0-82ff-dbc290af8082" providerId="ADAL" clId="{D51FAECE-D089-466E-95E7-7851295A8625}" dt="2021-08-23T17:35:59.644" v="487" actId="47"/>
        <pc:sldMkLst>
          <pc:docMk/>
          <pc:sldMk cId="891740046" sldId="528"/>
        </pc:sldMkLst>
      </pc:sldChg>
      <pc:sldChg chg="modSp new mod">
        <pc:chgData name="Steve Shellhammer" userId="0e71f22d-ee3e-49c0-82ff-dbc290af8082" providerId="ADAL" clId="{D51FAECE-D089-466E-95E7-7851295A8625}" dt="2021-08-23T17:36:37.054" v="494" actId="20577"/>
        <pc:sldMkLst>
          <pc:docMk/>
          <pc:sldMk cId="491374436" sldId="529"/>
        </pc:sldMkLst>
        <pc:spChg chg="mod">
          <ac:chgData name="Steve Shellhammer" userId="0e71f22d-ee3e-49c0-82ff-dbc290af8082" providerId="ADAL" clId="{D51FAECE-D089-466E-95E7-7851295A8625}" dt="2021-08-23T17:33:42.734" v="450" actId="14100"/>
          <ac:spMkLst>
            <pc:docMk/>
            <pc:sldMk cId="491374436" sldId="529"/>
            <ac:spMk id="2" creationId="{29237DC3-B4FD-4D40-9365-C1B2D94049B7}"/>
          </ac:spMkLst>
        </pc:spChg>
        <pc:spChg chg="mod">
          <ac:chgData name="Steve Shellhammer" userId="0e71f22d-ee3e-49c0-82ff-dbc290af8082" providerId="ADAL" clId="{D51FAECE-D089-466E-95E7-7851295A8625}" dt="2021-08-23T17:36:37.054" v="494" actId="20577"/>
          <ac:spMkLst>
            <pc:docMk/>
            <pc:sldMk cId="491374436" sldId="529"/>
            <ac:spMk id="3" creationId="{89716238-1985-463C-A34E-E1EECFBE862E}"/>
          </ac:spMkLst>
        </pc:spChg>
      </pc:sldChg>
      <pc:sldChg chg="modSp new mod">
        <pc:chgData name="Steve Shellhammer" userId="0e71f22d-ee3e-49c0-82ff-dbc290af8082" providerId="ADAL" clId="{D51FAECE-D089-466E-95E7-7851295A8625}" dt="2021-08-23T17:44:39.994" v="1064"/>
        <pc:sldMkLst>
          <pc:docMk/>
          <pc:sldMk cId="1033386959" sldId="530"/>
        </pc:sldMkLst>
        <pc:spChg chg="mod">
          <ac:chgData name="Steve Shellhammer" userId="0e71f22d-ee3e-49c0-82ff-dbc290af8082" providerId="ADAL" clId="{D51FAECE-D089-466E-95E7-7851295A8625}" dt="2021-08-23T17:42:56.222" v="1048" actId="14100"/>
          <ac:spMkLst>
            <pc:docMk/>
            <pc:sldMk cId="1033386959" sldId="530"/>
            <ac:spMk id="2" creationId="{049B9A09-D664-49AA-AC53-A8415F49DB4A}"/>
          </ac:spMkLst>
        </pc:spChg>
        <pc:spChg chg="mod">
          <ac:chgData name="Steve Shellhammer" userId="0e71f22d-ee3e-49c0-82ff-dbc290af8082" providerId="ADAL" clId="{D51FAECE-D089-466E-95E7-7851295A8625}" dt="2021-08-23T17:44:39.994" v="1064"/>
          <ac:spMkLst>
            <pc:docMk/>
            <pc:sldMk cId="1033386959" sldId="530"/>
            <ac:spMk id="3" creationId="{FB91CA03-C543-4A7C-9AE8-6F0711F6E077}"/>
          </ac:spMkLst>
        </pc:spChg>
      </pc:sldChg>
      <pc:sldChg chg="addSp modSp new mod">
        <pc:chgData name="Steve Shellhammer" userId="0e71f22d-ee3e-49c0-82ff-dbc290af8082" providerId="ADAL" clId="{D51FAECE-D089-466E-95E7-7851295A8625}" dt="2021-08-23T17:50:26.425" v="1705" actId="1036"/>
        <pc:sldMkLst>
          <pc:docMk/>
          <pc:sldMk cId="3940175403" sldId="531"/>
        </pc:sldMkLst>
        <pc:spChg chg="mod">
          <ac:chgData name="Steve Shellhammer" userId="0e71f22d-ee3e-49c0-82ff-dbc290af8082" providerId="ADAL" clId="{D51FAECE-D089-466E-95E7-7851295A8625}" dt="2021-08-23T17:47:38.230" v="1506" actId="14100"/>
          <ac:spMkLst>
            <pc:docMk/>
            <pc:sldMk cId="3940175403" sldId="531"/>
            <ac:spMk id="2" creationId="{9D16DF8D-ACC9-469C-8019-662F960DB802}"/>
          </ac:spMkLst>
        </pc:spChg>
        <pc:spChg chg="mod">
          <ac:chgData name="Steve Shellhammer" userId="0e71f22d-ee3e-49c0-82ff-dbc290af8082" providerId="ADAL" clId="{D51FAECE-D089-466E-95E7-7851295A8625}" dt="2021-08-23T17:49:03.594" v="1535" actId="1076"/>
          <ac:spMkLst>
            <pc:docMk/>
            <pc:sldMk cId="3940175403" sldId="531"/>
            <ac:spMk id="3" creationId="{AECBD9F4-0DB3-4E1A-82CE-253323D5A4FB}"/>
          </ac:spMkLst>
        </pc:spChg>
        <pc:spChg chg="add mod">
          <ac:chgData name="Steve Shellhammer" userId="0e71f22d-ee3e-49c0-82ff-dbc290af8082" providerId="ADAL" clId="{D51FAECE-D089-466E-95E7-7851295A8625}" dt="2021-08-23T17:50:26.425" v="1705" actId="1036"/>
          <ac:spMkLst>
            <pc:docMk/>
            <pc:sldMk cId="3940175403" sldId="531"/>
            <ac:spMk id="7" creationId="{BB6A860E-7F78-409E-9233-E04FDEE94050}"/>
          </ac:spMkLst>
        </pc:spChg>
        <pc:spChg chg="add mod">
          <ac:chgData name="Steve Shellhammer" userId="0e71f22d-ee3e-49c0-82ff-dbc290af8082" providerId="ADAL" clId="{D51FAECE-D089-466E-95E7-7851295A8625}" dt="2021-08-23T17:49:06.824" v="1536" actId="1076"/>
          <ac:spMkLst>
            <pc:docMk/>
            <pc:sldMk cId="3940175403" sldId="531"/>
            <ac:spMk id="8" creationId="{273A1780-1574-4624-8BCE-ACC420C9E3FF}"/>
          </ac:spMkLst>
        </pc:spChg>
      </pc:sldChg>
      <pc:sldChg chg="addSp modSp new mod">
        <pc:chgData name="Steve Shellhammer" userId="0e71f22d-ee3e-49c0-82ff-dbc290af8082" providerId="ADAL" clId="{D51FAECE-D089-466E-95E7-7851295A8625}" dt="2021-08-23T17:53:49.065" v="1861" actId="255"/>
        <pc:sldMkLst>
          <pc:docMk/>
          <pc:sldMk cId="3646594998" sldId="532"/>
        </pc:sldMkLst>
        <pc:spChg chg="mod">
          <ac:chgData name="Steve Shellhammer" userId="0e71f22d-ee3e-49c0-82ff-dbc290af8082" providerId="ADAL" clId="{D51FAECE-D089-466E-95E7-7851295A8625}" dt="2021-08-23T17:51:18.966" v="1732" actId="14100"/>
          <ac:spMkLst>
            <pc:docMk/>
            <pc:sldMk cId="3646594998" sldId="532"/>
            <ac:spMk id="2" creationId="{31CAF199-15C9-4031-9702-BB339A032675}"/>
          </ac:spMkLst>
        </pc:spChg>
        <pc:spChg chg="mod">
          <ac:chgData name="Steve Shellhammer" userId="0e71f22d-ee3e-49c0-82ff-dbc290af8082" providerId="ADAL" clId="{D51FAECE-D089-466E-95E7-7851295A8625}" dt="2021-08-23T17:53:49.065" v="1861" actId="255"/>
          <ac:spMkLst>
            <pc:docMk/>
            <pc:sldMk cId="3646594998" sldId="532"/>
            <ac:spMk id="3" creationId="{E3764038-8339-481B-9020-985FC6E12F4D}"/>
          </ac:spMkLst>
        </pc:spChg>
        <pc:picChg chg="add mod">
          <ac:chgData name="Steve Shellhammer" userId="0e71f22d-ee3e-49c0-82ff-dbc290af8082" providerId="ADAL" clId="{D51FAECE-D089-466E-95E7-7851295A8625}" dt="2021-08-23T17:52:50.299" v="1743" actId="1076"/>
          <ac:picMkLst>
            <pc:docMk/>
            <pc:sldMk cId="3646594998" sldId="532"/>
            <ac:picMk id="8" creationId="{4E69EFE8-25AF-4AC2-B341-5B6C64DD508B}"/>
          </ac:picMkLst>
        </pc:picChg>
      </pc:sldChg>
      <pc:sldChg chg="addSp delSp modSp add mod">
        <pc:chgData name="Steve Shellhammer" userId="0e71f22d-ee3e-49c0-82ff-dbc290af8082" providerId="ADAL" clId="{D51FAECE-D089-466E-95E7-7851295A8625}" dt="2021-08-23T17:54:29.228" v="1866"/>
        <pc:sldMkLst>
          <pc:docMk/>
          <pc:sldMk cId="1470928392" sldId="533"/>
        </pc:sldMkLst>
        <pc:spChg chg="mod">
          <ac:chgData name="Steve Shellhammer" userId="0e71f22d-ee3e-49c0-82ff-dbc290af8082" providerId="ADAL" clId="{D51FAECE-D089-466E-95E7-7851295A8625}" dt="2021-08-23T17:51:48.969" v="1736" actId="20577"/>
          <ac:spMkLst>
            <pc:docMk/>
            <pc:sldMk cId="1470928392" sldId="533"/>
            <ac:spMk id="2" creationId="{31CAF199-15C9-4031-9702-BB339A032675}"/>
          </ac:spMkLst>
        </pc:spChg>
        <pc:spChg chg="del">
          <ac:chgData name="Steve Shellhammer" userId="0e71f22d-ee3e-49c0-82ff-dbc290af8082" providerId="ADAL" clId="{D51FAECE-D089-466E-95E7-7851295A8625}" dt="2021-08-23T17:54:19.202" v="1864" actId="478"/>
          <ac:spMkLst>
            <pc:docMk/>
            <pc:sldMk cId="1470928392" sldId="533"/>
            <ac:spMk id="3" creationId="{E3764038-8339-481B-9020-985FC6E12F4D}"/>
          </ac:spMkLst>
        </pc:spChg>
        <pc:spChg chg="add del mod">
          <ac:chgData name="Steve Shellhammer" userId="0e71f22d-ee3e-49c0-82ff-dbc290af8082" providerId="ADAL" clId="{D51FAECE-D089-466E-95E7-7851295A8625}" dt="2021-08-23T17:54:21.402" v="1865" actId="478"/>
          <ac:spMkLst>
            <pc:docMk/>
            <pc:sldMk cId="1470928392" sldId="533"/>
            <ac:spMk id="10" creationId="{592FAEE0-9225-4857-AC40-8DC74268C8F9}"/>
          </ac:spMkLst>
        </pc:spChg>
        <pc:spChg chg="add mod">
          <ac:chgData name="Steve Shellhammer" userId="0e71f22d-ee3e-49c0-82ff-dbc290af8082" providerId="ADAL" clId="{D51FAECE-D089-466E-95E7-7851295A8625}" dt="2021-08-23T17:54:29.228" v="1866"/>
          <ac:spMkLst>
            <pc:docMk/>
            <pc:sldMk cId="1470928392" sldId="533"/>
            <ac:spMk id="11" creationId="{C55376E0-B2FE-4B8E-9E7A-6B4F76A7266E}"/>
          </ac:spMkLst>
        </pc:spChg>
        <pc:picChg chg="add mod">
          <ac:chgData name="Steve Shellhammer" userId="0e71f22d-ee3e-49c0-82ff-dbc290af8082" providerId="ADAL" clId="{D51FAECE-D089-466E-95E7-7851295A8625}" dt="2021-08-23T17:54:16.487" v="1863" actId="1076"/>
          <ac:picMkLst>
            <pc:docMk/>
            <pc:sldMk cId="1470928392" sldId="533"/>
            <ac:picMk id="8" creationId="{665AEDEE-906F-46FB-82C2-D9C92A008788}"/>
          </ac:picMkLst>
        </pc:picChg>
      </pc:sldChg>
      <pc:sldChg chg="addSp delSp modSp add mod">
        <pc:chgData name="Steve Shellhammer" userId="0e71f22d-ee3e-49c0-82ff-dbc290af8082" providerId="ADAL" clId="{D51FAECE-D089-466E-95E7-7851295A8625}" dt="2021-08-23T17:54:53.993" v="1871" actId="1076"/>
        <pc:sldMkLst>
          <pc:docMk/>
          <pc:sldMk cId="3533804203" sldId="534"/>
        </pc:sldMkLst>
        <pc:spChg chg="mod">
          <ac:chgData name="Steve Shellhammer" userId="0e71f22d-ee3e-49c0-82ff-dbc290af8082" providerId="ADAL" clId="{D51FAECE-D089-466E-95E7-7851295A8625}" dt="2021-08-23T17:51:53.850" v="1738" actId="20577"/>
          <ac:spMkLst>
            <pc:docMk/>
            <pc:sldMk cId="3533804203" sldId="534"/>
            <ac:spMk id="2" creationId="{31CAF199-15C9-4031-9702-BB339A032675}"/>
          </ac:spMkLst>
        </pc:spChg>
        <pc:spChg chg="del">
          <ac:chgData name="Steve Shellhammer" userId="0e71f22d-ee3e-49c0-82ff-dbc290af8082" providerId="ADAL" clId="{D51FAECE-D089-466E-95E7-7851295A8625}" dt="2021-08-23T17:54:35.228" v="1867" actId="478"/>
          <ac:spMkLst>
            <pc:docMk/>
            <pc:sldMk cId="3533804203" sldId="534"/>
            <ac:spMk id="3" creationId="{E3764038-8339-481B-9020-985FC6E12F4D}"/>
          </ac:spMkLst>
        </pc:spChg>
        <pc:spChg chg="add del mod">
          <ac:chgData name="Steve Shellhammer" userId="0e71f22d-ee3e-49c0-82ff-dbc290af8082" providerId="ADAL" clId="{D51FAECE-D089-466E-95E7-7851295A8625}" dt="2021-08-23T17:54:36.824" v="1868" actId="478"/>
          <ac:spMkLst>
            <pc:docMk/>
            <pc:sldMk cId="3533804203" sldId="534"/>
            <ac:spMk id="10" creationId="{941529D6-D1DD-4FE6-9964-144D7C1A82EF}"/>
          </ac:spMkLst>
        </pc:spChg>
        <pc:spChg chg="add mod">
          <ac:chgData name="Steve Shellhammer" userId="0e71f22d-ee3e-49c0-82ff-dbc290af8082" providerId="ADAL" clId="{D51FAECE-D089-466E-95E7-7851295A8625}" dt="2021-08-23T17:54:44.076" v="1869"/>
          <ac:spMkLst>
            <pc:docMk/>
            <pc:sldMk cId="3533804203" sldId="534"/>
            <ac:spMk id="11" creationId="{D7DF42BD-5CAD-43AE-9548-1ADD60AD397A}"/>
          </ac:spMkLst>
        </pc:spChg>
        <pc:picChg chg="add mod">
          <ac:chgData name="Steve Shellhammer" userId="0e71f22d-ee3e-49c0-82ff-dbc290af8082" providerId="ADAL" clId="{D51FAECE-D089-466E-95E7-7851295A8625}" dt="2021-08-23T17:54:53.993" v="1871" actId="1076"/>
          <ac:picMkLst>
            <pc:docMk/>
            <pc:sldMk cId="3533804203" sldId="534"/>
            <ac:picMk id="8" creationId="{2C93B98A-35FA-4933-9A9B-D68CCACB4224}"/>
          </ac:picMkLst>
        </pc:picChg>
      </pc:sldChg>
      <pc:sldChg chg="addSp delSp modSp new mod">
        <pc:chgData name="Steve Shellhammer" userId="0e71f22d-ee3e-49c0-82ff-dbc290af8082" providerId="ADAL" clId="{D51FAECE-D089-466E-95E7-7851295A8625}" dt="2021-08-23T18:55:09.150" v="2082" actId="20577"/>
        <pc:sldMkLst>
          <pc:docMk/>
          <pc:sldMk cId="767981311" sldId="535"/>
        </pc:sldMkLst>
        <pc:spChg chg="mod">
          <ac:chgData name="Steve Shellhammer" userId="0e71f22d-ee3e-49c0-82ff-dbc290af8082" providerId="ADAL" clId="{D51FAECE-D089-466E-95E7-7851295A8625}" dt="2021-08-23T17:55:54.730" v="1904" actId="20577"/>
          <ac:spMkLst>
            <pc:docMk/>
            <pc:sldMk cId="767981311" sldId="535"/>
            <ac:spMk id="2" creationId="{FC699608-73A5-43E7-A209-403AAB704EE6}"/>
          </ac:spMkLst>
        </pc:spChg>
        <pc:spChg chg="del">
          <ac:chgData name="Steve Shellhammer" userId="0e71f22d-ee3e-49c0-82ff-dbc290af8082" providerId="ADAL" clId="{D51FAECE-D089-466E-95E7-7851295A8625}" dt="2021-08-23T17:56:32.675" v="1905" actId="3680"/>
          <ac:spMkLst>
            <pc:docMk/>
            <pc:sldMk cId="767981311" sldId="535"/>
            <ac:spMk id="3" creationId="{0FEA7BEB-06C4-4DDD-8C74-E35C6DDE42B0}"/>
          </ac:spMkLst>
        </pc:spChg>
        <pc:graphicFrameChg chg="add mod ord modGraphic">
          <ac:chgData name="Steve Shellhammer" userId="0e71f22d-ee3e-49c0-82ff-dbc290af8082" providerId="ADAL" clId="{D51FAECE-D089-466E-95E7-7851295A8625}" dt="2021-08-23T18:55:09.150" v="2082" actId="20577"/>
          <ac:graphicFrameMkLst>
            <pc:docMk/>
            <pc:sldMk cId="767981311" sldId="535"/>
            <ac:graphicFrameMk id="7" creationId="{E24FE839-38A3-4C47-B2D9-DBF4057B71AF}"/>
          </ac:graphicFrameMkLst>
        </pc:graphicFrameChg>
      </pc:sldChg>
      <pc:sldChg chg="modSp new mod">
        <pc:chgData name="Steve Shellhammer" userId="0e71f22d-ee3e-49c0-82ff-dbc290af8082" providerId="ADAL" clId="{D51FAECE-D089-466E-95E7-7851295A8625}" dt="2021-08-23T18:56:59.597" v="2379" actId="33524"/>
        <pc:sldMkLst>
          <pc:docMk/>
          <pc:sldMk cId="913928595" sldId="536"/>
        </pc:sldMkLst>
        <pc:spChg chg="mod">
          <ac:chgData name="Steve Shellhammer" userId="0e71f22d-ee3e-49c0-82ff-dbc290af8082" providerId="ADAL" clId="{D51FAECE-D089-466E-95E7-7851295A8625}" dt="2021-08-23T18:55:35.424" v="2090" actId="20577"/>
          <ac:spMkLst>
            <pc:docMk/>
            <pc:sldMk cId="913928595" sldId="536"/>
            <ac:spMk id="2" creationId="{1731B989-6599-4877-B37D-55AA4B2E7805}"/>
          </ac:spMkLst>
        </pc:spChg>
        <pc:spChg chg="mod">
          <ac:chgData name="Steve Shellhammer" userId="0e71f22d-ee3e-49c0-82ff-dbc290af8082" providerId="ADAL" clId="{D51FAECE-D089-466E-95E7-7851295A8625}" dt="2021-08-23T18:56:59.597" v="2379" actId="33524"/>
          <ac:spMkLst>
            <pc:docMk/>
            <pc:sldMk cId="913928595" sldId="536"/>
            <ac:spMk id="3" creationId="{27473B3F-F94D-4728-A0F8-88BFA6907F94}"/>
          </ac:spMkLst>
        </pc:spChg>
      </pc:sldChg>
    </pc:docChg>
  </pc:docChgLst>
  <pc:docChgLst>
    <pc:chgData name="Steve Shellhammer" userId="0e71f22d-ee3e-49c0-82ff-dbc290af8082" providerId="ADAL" clId="{F1D294C9-8804-4C70-A038-C3E81DE30617}"/>
    <pc:docChg chg="undo custSel addSld delSld modSld modMainMaster">
      <pc:chgData name="Steve Shellhammer" userId="0e71f22d-ee3e-49c0-82ff-dbc290af8082" providerId="ADAL" clId="{F1D294C9-8804-4C70-A038-C3E81DE30617}" dt="2023-02-16T20:44:33.148" v="3421" actId="207"/>
      <pc:docMkLst>
        <pc:docMk/>
      </pc:docMkLst>
      <pc:sldChg chg="addSp delSp modSp mod">
        <pc:chgData name="Steve Shellhammer" userId="0e71f22d-ee3e-49c0-82ff-dbc290af8082" providerId="ADAL" clId="{F1D294C9-8804-4C70-A038-C3E81DE30617}" dt="2023-02-16T20:41:53.346" v="3408" actId="478"/>
        <pc:sldMkLst>
          <pc:docMk/>
          <pc:sldMk cId="0" sldId="256"/>
        </pc:sldMkLst>
        <pc:spChg chg="add del mod">
          <ac:chgData name="Steve Shellhammer" userId="0e71f22d-ee3e-49c0-82ff-dbc290af8082" providerId="ADAL" clId="{F1D294C9-8804-4C70-A038-C3E81DE30617}" dt="2023-02-16T20:41:53.346" v="3408" actId="478"/>
          <ac:spMkLst>
            <pc:docMk/>
            <pc:sldMk cId="0" sldId="256"/>
            <ac:spMk id="3" creationId="{4193F094-7E97-450D-8AEA-61E64E9EEF52}"/>
          </ac:spMkLst>
        </pc:spChg>
        <pc:spChg chg="mod">
          <ac:chgData name="Steve Shellhammer" userId="0e71f22d-ee3e-49c0-82ff-dbc290af8082" providerId="ADAL" clId="{F1D294C9-8804-4C70-A038-C3E81DE30617}" dt="2023-01-25T23:05:09.846" v="234" actId="20577"/>
          <ac:spMkLst>
            <pc:docMk/>
            <pc:sldMk cId="0" sldId="256"/>
            <ac:spMk id="9" creationId="{0E31A46A-2C9E-3C6E-1BCA-1D63DB6F5F0E}"/>
          </ac:spMkLst>
        </pc:spChg>
      </pc:sldChg>
      <pc:sldChg chg="modSp mod">
        <pc:chgData name="Steve Shellhammer" userId="0e71f22d-ee3e-49c0-82ff-dbc290af8082" providerId="ADAL" clId="{F1D294C9-8804-4C70-A038-C3E81DE30617}" dt="2023-01-25T23:05:37.577" v="285" actId="20577"/>
        <pc:sldMkLst>
          <pc:docMk/>
          <pc:sldMk cId="1296192571" sldId="258"/>
        </pc:sldMkLst>
        <pc:graphicFrameChg chg="modGraphic">
          <ac:chgData name="Steve Shellhammer" userId="0e71f22d-ee3e-49c0-82ff-dbc290af8082" providerId="ADAL" clId="{F1D294C9-8804-4C70-A038-C3E81DE30617}" dt="2023-01-25T23:05:37.577" v="285" actId="20577"/>
          <ac:graphicFrameMkLst>
            <pc:docMk/>
            <pc:sldMk cId="1296192571" sldId="258"/>
            <ac:graphicFrameMk id="7" creationId="{C7CC807D-6045-865D-9CA1-B5104B9376A6}"/>
          </ac:graphicFrameMkLst>
        </pc:graphicFrameChg>
      </pc:sldChg>
      <pc:sldChg chg="addSp modSp mod">
        <pc:chgData name="Steve Shellhammer" userId="0e71f22d-ee3e-49c0-82ff-dbc290af8082" providerId="ADAL" clId="{F1D294C9-8804-4C70-A038-C3E81DE30617}" dt="2023-01-25T23:13:33.174" v="457" actId="1076"/>
        <pc:sldMkLst>
          <pc:docMk/>
          <pc:sldMk cId="4262401569" sldId="269"/>
        </pc:sldMkLst>
        <pc:spChg chg="mod">
          <ac:chgData name="Steve Shellhammer" userId="0e71f22d-ee3e-49c0-82ff-dbc290af8082" providerId="ADAL" clId="{F1D294C9-8804-4C70-A038-C3E81DE30617}" dt="2023-01-25T23:13:33.174" v="457" actId="1076"/>
          <ac:spMkLst>
            <pc:docMk/>
            <pc:sldMk cId="4262401569" sldId="269"/>
            <ac:spMk id="2" creationId="{6AB0CEC8-61CE-4221-9915-956C933539DC}"/>
          </ac:spMkLst>
        </pc:spChg>
        <pc:spChg chg="mod">
          <ac:chgData name="Steve Shellhammer" userId="0e71f22d-ee3e-49c0-82ff-dbc290af8082" providerId="ADAL" clId="{F1D294C9-8804-4C70-A038-C3E81DE30617}" dt="2023-01-25T23:13:04.934" v="453" actId="14100"/>
          <ac:spMkLst>
            <pc:docMk/>
            <pc:sldMk cId="4262401569" sldId="269"/>
            <ac:spMk id="3" creationId="{BB8B3D34-7487-4EB2-ADBB-A1B8752902F5}"/>
          </ac:spMkLst>
        </pc:spChg>
        <pc:graphicFrameChg chg="add mod">
          <ac:chgData name="Steve Shellhammer" userId="0e71f22d-ee3e-49c0-82ff-dbc290af8082" providerId="ADAL" clId="{F1D294C9-8804-4C70-A038-C3E81DE30617}" dt="2023-01-25T23:13:13.253" v="456" actId="1035"/>
          <ac:graphicFrameMkLst>
            <pc:docMk/>
            <pc:sldMk cId="4262401569" sldId="269"/>
            <ac:graphicFrameMk id="7" creationId="{4601E202-0B97-4963-A2C8-BCC2007B4B55}"/>
          </ac:graphicFrameMkLst>
        </pc:graphicFrameChg>
      </pc:sldChg>
      <pc:sldChg chg="modSp mod">
        <pc:chgData name="Steve Shellhammer" userId="0e71f22d-ee3e-49c0-82ff-dbc290af8082" providerId="ADAL" clId="{F1D294C9-8804-4C70-A038-C3E81DE30617}" dt="2023-01-25T23:12:21.991" v="425" actId="313"/>
        <pc:sldMkLst>
          <pc:docMk/>
          <pc:sldMk cId="2787983708" sldId="270"/>
        </pc:sldMkLst>
        <pc:spChg chg="mod">
          <ac:chgData name="Steve Shellhammer" userId="0e71f22d-ee3e-49c0-82ff-dbc290af8082" providerId="ADAL" clId="{F1D294C9-8804-4C70-A038-C3E81DE30617}" dt="2023-01-25T23:12:21.991" v="425" actId="313"/>
          <ac:spMkLst>
            <pc:docMk/>
            <pc:sldMk cId="2787983708" sldId="270"/>
            <ac:spMk id="3" creationId="{D1062616-72FC-4B02-8FFE-6A30F641D32E}"/>
          </ac:spMkLst>
        </pc:spChg>
      </pc:sldChg>
      <pc:sldChg chg="modSp new mod">
        <pc:chgData name="Steve Shellhammer" userId="0e71f22d-ee3e-49c0-82ff-dbc290af8082" providerId="ADAL" clId="{F1D294C9-8804-4C70-A038-C3E81DE30617}" dt="2023-02-16T20:42:58.439" v="3417" actId="20577"/>
        <pc:sldMkLst>
          <pc:docMk/>
          <pc:sldMk cId="1676898796" sldId="271"/>
        </pc:sldMkLst>
        <pc:spChg chg="mod">
          <ac:chgData name="Steve Shellhammer" userId="0e71f22d-ee3e-49c0-82ff-dbc290af8082" providerId="ADAL" clId="{F1D294C9-8804-4C70-A038-C3E81DE30617}" dt="2023-01-25T23:25:06.806" v="742" actId="20577"/>
          <ac:spMkLst>
            <pc:docMk/>
            <pc:sldMk cId="1676898796" sldId="271"/>
            <ac:spMk id="2" creationId="{4097969F-5ECC-490E-9E7C-1AB9E713F594}"/>
          </ac:spMkLst>
        </pc:spChg>
        <pc:spChg chg="mod">
          <ac:chgData name="Steve Shellhammer" userId="0e71f22d-ee3e-49c0-82ff-dbc290af8082" providerId="ADAL" clId="{F1D294C9-8804-4C70-A038-C3E81DE30617}" dt="2023-02-16T20:42:58.439" v="3417" actId="20577"/>
          <ac:spMkLst>
            <pc:docMk/>
            <pc:sldMk cId="1676898796" sldId="271"/>
            <ac:spMk id="3" creationId="{6CB0FC96-2BBA-4FAD-B96B-9C2B20C82434}"/>
          </ac:spMkLst>
        </pc:spChg>
      </pc:sldChg>
      <pc:sldChg chg="del">
        <pc:chgData name="Steve Shellhammer" userId="0e71f22d-ee3e-49c0-82ff-dbc290af8082" providerId="ADAL" clId="{F1D294C9-8804-4C70-A038-C3E81DE30617}" dt="2023-01-25T23:05:55.952" v="286" actId="47"/>
        <pc:sldMkLst>
          <pc:docMk/>
          <pc:sldMk cId="4158661714" sldId="271"/>
        </pc:sldMkLst>
      </pc:sldChg>
      <pc:sldChg chg="del">
        <pc:chgData name="Steve Shellhammer" userId="0e71f22d-ee3e-49c0-82ff-dbc290af8082" providerId="ADAL" clId="{F1D294C9-8804-4C70-A038-C3E81DE30617}" dt="2023-01-25T23:05:55.952" v="286" actId="47"/>
        <pc:sldMkLst>
          <pc:docMk/>
          <pc:sldMk cId="2164932419" sldId="272"/>
        </pc:sldMkLst>
      </pc:sldChg>
      <pc:sldChg chg="modSp add mod">
        <pc:chgData name="Steve Shellhammer" userId="0e71f22d-ee3e-49c0-82ff-dbc290af8082" providerId="ADAL" clId="{F1D294C9-8804-4C70-A038-C3E81DE30617}" dt="2023-02-16T20:43:34.694" v="3420" actId="1076"/>
        <pc:sldMkLst>
          <pc:docMk/>
          <pc:sldMk cId="2999507268" sldId="272"/>
        </pc:sldMkLst>
        <pc:spChg chg="mod">
          <ac:chgData name="Steve Shellhammer" userId="0e71f22d-ee3e-49c0-82ff-dbc290af8082" providerId="ADAL" clId="{F1D294C9-8804-4C70-A038-C3E81DE30617}" dt="2023-01-25T23:25:35.046" v="754" actId="20577"/>
          <ac:spMkLst>
            <pc:docMk/>
            <pc:sldMk cId="2999507268" sldId="272"/>
            <ac:spMk id="2" creationId="{4097969F-5ECC-490E-9E7C-1AB9E713F594}"/>
          </ac:spMkLst>
        </pc:spChg>
        <pc:spChg chg="mod">
          <ac:chgData name="Steve Shellhammer" userId="0e71f22d-ee3e-49c0-82ff-dbc290af8082" providerId="ADAL" clId="{F1D294C9-8804-4C70-A038-C3E81DE30617}" dt="2023-02-16T20:43:34.694" v="3420" actId="1076"/>
          <ac:spMkLst>
            <pc:docMk/>
            <pc:sldMk cId="2999507268" sldId="272"/>
            <ac:spMk id="3" creationId="{6CB0FC96-2BBA-4FAD-B96B-9C2B20C82434}"/>
          </ac:spMkLst>
        </pc:spChg>
      </pc:sldChg>
      <pc:sldChg chg="addSp delSp modSp new mod">
        <pc:chgData name="Steve Shellhammer" userId="0e71f22d-ee3e-49c0-82ff-dbc290af8082" providerId="ADAL" clId="{F1D294C9-8804-4C70-A038-C3E81DE30617}" dt="2023-01-30T20:50:57.055" v="2856" actId="14100"/>
        <pc:sldMkLst>
          <pc:docMk/>
          <pc:sldMk cId="2851178388" sldId="273"/>
        </pc:sldMkLst>
        <pc:spChg chg="mod">
          <ac:chgData name="Steve Shellhammer" userId="0e71f22d-ee3e-49c0-82ff-dbc290af8082" providerId="ADAL" clId="{F1D294C9-8804-4C70-A038-C3E81DE30617}" dt="2023-01-30T20:50:57.055" v="2856" actId="14100"/>
          <ac:spMkLst>
            <pc:docMk/>
            <pc:sldMk cId="2851178388" sldId="273"/>
            <ac:spMk id="2" creationId="{0C7E01C8-BBE1-43A5-98FE-93D5855E0F60}"/>
          </ac:spMkLst>
        </pc:spChg>
        <pc:spChg chg="del">
          <ac:chgData name="Steve Shellhammer" userId="0e71f22d-ee3e-49c0-82ff-dbc290af8082" providerId="ADAL" clId="{F1D294C9-8804-4C70-A038-C3E81DE30617}" dt="2023-01-26T00:12:25.702" v="1265" actId="3680"/>
          <ac:spMkLst>
            <pc:docMk/>
            <pc:sldMk cId="2851178388" sldId="273"/>
            <ac:spMk id="3" creationId="{ADC5C8CE-2B12-4838-A1CF-66DE9F666C45}"/>
          </ac:spMkLst>
        </pc:spChg>
        <pc:graphicFrameChg chg="add mod ord modGraphic">
          <ac:chgData name="Steve Shellhammer" userId="0e71f22d-ee3e-49c0-82ff-dbc290af8082" providerId="ADAL" clId="{F1D294C9-8804-4C70-A038-C3E81DE30617}" dt="2023-01-26T00:47:29.186" v="2855" actId="20577"/>
          <ac:graphicFrameMkLst>
            <pc:docMk/>
            <pc:sldMk cId="2851178388" sldId="273"/>
            <ac:graphicFrameMk id="7" creationId="{AA62987F-F289-46FA-BBFB-E06EAD40A97E}"/>
          </ac:graphicFrameMkLst>
        </pc:graphicFrameChg>
      </pc:sldChg>
      <pc:sldChg chg="del">
        <pc:chgData name="Steve Shellhammer" userId="0e71f22d-ee3e-49c0-82ff-dbc290af8082" providerId="ADAL" clId="{F1D294C9-8804-4C70-A038-C3E81DE30617}" dt="2023-01-25T23:05:55.952" v="286" actId="47"/>
        <pc:sldMkLst>
          <pc:docMk/>
          <pc:sldMk cId="3334191385" sldId="273"/>
        </pc:sldMkLst>
      </pc:sldChg>
      <pc:sldChg chg="addSp modSp new mod">
        <pc:chgData name="Steve Shellhammer" userId="0e71f22d-ee3e-49c0-82ff-dbc290af8082" providerId="ADAL" clId="{F1D294C9-8804-4C70-A038-C3E81DE30617}" dt="2023-01-30T20:53:44.733" v="3265" actId="33524"/>
        <pc:sldMkLst>
          <pc:docMk/>
          <pc:sldMk cId="732947599" sldId="274"/>
        </pc:sldMkLst>
        <pc:spChg chg="mod">
          <ac:chgData name="Steve Shellhammer" userId="0e71f22d-ee3e-49c0-82ff-dbc290af8082" providerId="ADAL" clId="{F1D294C9-8804-4C70-A038-C3E81DE30617}" dt="2023-01-26T00:32:03.723" v="1712" actId="20577"/>
          <ac:spMkLst>
            <pc:docMk/>
            <pc:sldMk cId="732947599" sldId="274"/>
            <ac:spMk id="2" creationId="{5E31589C-F3D4-4038-A911-20C2062E6990}"/>
          </ac:spMkLst>
        </pc:spChg>
        <pc:spChg chg="mod">
          <ac:chgData name="Steve Shellhammer" userId="0e71f22d-ee3e-49c0-82ff-dbc290af8082" providerId="ADAL" clId="{F1D294C9-8804-4C70-A038-C3E81DE30617}" dt="2023-01-26T00:34:58.194" v="1945" actId="14100"/>
          <ac:spMkLst>
            <pc:docMk/>
            <pc:sldMk cId="732947599" sldId="274"/>
            <ac:spMk id="3" creationId="{2430F3D9-2B04-45BC-AE84-388A62212FAB}"/>
          </ac:spMkLst>
        </pc:spChg>
        <pc:spChg chg="add mod">
          <ac:chgData name="Steve Shellhammer" userId="0e71f22d-ee3e-49c0-82ff-dbc290af8082" providerId="ADAL" clId="{F1D294C9-8804-4C70-A038-C3E81DE30617}" dt="2023-01-26T00:36:43.673" v="1960" actId="1076"/>
          <ac:spMkLst>
            <pc:docMk/>
            <pc:sldMk cId="732947599" sldId="274"/>
            <ac:spMk id="7" creationId="{5810DE14-721B-41CA-9D97-416AE790E1B2}"/>
          </ac:spMkLst>
        </pc:spChg>
        <pc:spChg chg="add mod">
          <ac:chgData name="Steve Shellhammer" userId="0e71f22d-ee3e-49c0-82ff-dbc290af8082" providerId="ADAL" clId="{F1D294C9-8804-4C70-A038-C3E81DE30617}" dt="2023-01-30T20:53:44.733" v="3265" actId="33524"/>
          <ac:spMkLst>
            <pc:docMk/>
            <pc:sldMk cId="732947599" sldId="274"/>
            <ac:spMk id="8" creationId="{915394FC-65B3-4C2F-96F2-A8953558E406}"/>
          </ac:spMkLst>
        </pc:spChg>
      </pc:sldChg>
      <pc:sldChg chg="modSp new mod">
        <pc:chgData name="Steve Shellhammer" userId="0e71f22d-ee3e-49c0-82ff-dbc290af8082" providerId="ADAL" clId="{F1D294C9-8804-4C70-A038-C3E81DE30617}" dt="2023-02-16T20:44:33.148" v="3421" actId="207"/>
        <pc:sldMkLst>
          <pc:docMk/>
          <pc:sldMk cId="2186989549" sldId="275"/>
        </pc:sldMkLst>
        <pc:spChg chg="mod">
          <ac:chgData name="Steve Shellhammer" userId="0e71f22d-ee3e-49c0-82ff-dbc290af8082" providerId="ADAL" clId="{F1D294C9-8804-4C70-A038-C3E81DE30617}" dt="2023-01-30T20:54:35.444" v="3358" actId="14100"/>
          <ac:spMkLst>
            <pc:docMk/>
            <pc:sldMk cId="2186989549" sldId="275"/>
            <ac:spMk id="2" creationId="{27DE6814-F3A6-4125-87DD-E2C0051D4995}"/>
          </ac:spMkLst>
        </pc:spChg>
        <pc:spChg chg="mod">
          <ac:chgData name="Steve Shellhammer" userId="0e71f22d-ee3e-49c0-82ff-dbc290af8082" providerId="ADAL" clId="{F1D294C9-8804-4C70-A038-C3E81DE30617}" dt="2023-02-16T20:44:33.148" v="3421" actId="207"/>
          <ac:spMkLst>
            <pc:docMk/>
            <pc:sldMk cId="2186989549" sldId="275"/>
            <ac:spMk id="3" creationId="{1A61D012-D2A2-48B5-AA8B-EDB391135682}"/>
          </ac:spMkLst>
        </pc:spChg>
      </pc:sldChg>
      <pc:sldMasterChg chg="modSldLayout">
        <pc:chgData name="Steve Shellhammer" userId="0e71f22d-ee3e-49c0-82ff-dbc290af8082" providerId="ADAL" clId="{F1D294C9-8804-4C70-A038-C3E81DE30617}" dt="2023-01-26T00:46:44.673" v="2847" actId="20577"/>
        <pc:sldMasterMkLst>
          <pc:docMk/>
          <pc:sldMasterMk cId="0" sldId="2147483648"/>
        </pc:sldMasterMkLst>
        <pc:sldLayoutChg chg="modSp mod">
          <pc:chgData name="Steve Shellhammer" userId="0e71f22d-ee3e-49c0-82ff-dbc290af8082" providerId="ADAL" clId="{F1D294C9-8804-4C70-A038-C3E81DE30617}" dt="2023-01-26T00:46:44.673" v="2847" actId="20577"/>
          <pc:sldLayoutMkLst>
            <pc:docMk/>
            <pc:sldMasterMk cId="0" sldId="2147483648"/>
            <pc:sldLayoutMk cId="0" sldId="2147483650"/>
          </pc:sldLayoutMkLst>
          <pc:spChg chg="mod">
            <ac:chgData name="Steve Shellhammer" userId="0e71f22d-ee3e-49c0-82ff-dbc290af8082" providerId="ADAL" clId="{F1D294C9-8804-4C70-A038-C3E81DE30617}" dt="2023-01-26T00:46:44.673" v="2847"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CD2FB8E5-63D1-4017-875D-88F741239604}"/>
    <pc:docChg chg="undo custSel addSld modSld sldOrd modMainMaster">
      <pc:chgData name="Steve Shellhammer" userId="0e71f22d-ee3e-49c0-82ff-dbc290af8082" providerId="ADAL" clId="{CD2FB8E5-63D1-4017-875D-88F741239604}" dt="2022-03-17T22:30:41.192" v="377" actId="6549"/>
      <pc:docMkLst>
        <pc:docMk/>
      </pc:docMkLst>
      <pc:sldChg chg="modSp mod">
        <pc:chgData name="Steve Shellhammer" userId="0e71f22d-ee3e-49c0-82ff-dbc290af8082" providerId="ADAL" clId="{CD2FB8E5-63D1-4017-875D-88F741239604}" dt="2022-03-17T22:18:18.767" v="5" actId="20577"/>
        <pc:sldMkLst>
          <pc:docMk/>
          <pc:sldMk cId="0" sldId="256"/>
        </pc:sldMkLst>
        <pc:spChg chg="mod">
          <ac:chgData name="Steve Shellhammer" userId="0e71f22d-ee3e-49c0-82ff-dbc290af8082" providerId="ADAL" clId="{CD2FB8E5-63D1-4017-875D-88F741239604}" dt="2022-03-17T22:18:18.767" v="5" actId="20577"/>
          <ac:spMkLst>
            <pc:docMk/>
            <pc:sldMk cId="0" sldId="256"/>
            <ac:spMk id="3074" creationId="{00000000-0000-0000-0000-000000000000}"/>
          </ac:spMkLst>
        </pc:spChg>
      </pc:sldChg>
      <pc:sldChg chg="modSp mod">
        <pc:chgData name="Steve Shellhammer" userId="0e71f22d-ee3e-49c0-82ff-dbc290af8082" providerId="ADAL" clId="{CD2FB8E5-63D1-4017-875D-88F741239604}" dt="2022-03-17T22:30:41.192" v="377" actId="6549"/>
        <pc:sldMkLst>
          <pc:docMk/>
          <pc:sldMk cId="753744538" sldId="266"/>
        </pc:sldMkLst>
        <pc:graphicFrameChg chg="modGraphic">
          <ac:chgData name="Steve Shellhammer" userId="0e71f22d-ee3e-49c0-82ff-dbc290af8082" providerId="ADAL" clId="{CD2FB8E5-63D1-4017-875D-88F741239604}" dt="2022-03-17T22:30:41.192" v="377" actId="6549"/>
          <ac:graphicFrameMkLst>
            <pc:docMk/>
            <pc:sldMk cId="753744538" sldId="266"/>
            <ac:graphicFrameMk id="7" creationId="{A6AC749E-3067-4FC2-8188-27677AB98CC0}"/>
          </ac:graphicFrameMkLst>
        </pc:graphicFrameChg>
      </pc:sldChg>
      <pc:sldChg chg="modSp mod">
        <pc:chgData name="Steve Shellhammer" userId="0e71f22d-ee3e-49c0-82ff-dbc290af8082" providerId="ADAL" clId="{CD2FB8E5-63D1-4017-875D-88F741239604}" dt="2022-03-17T22:30:12.264" v="376" actId="14100"/>
        <pc:sldMkLst>
          <pc:docMk/>
          <pc:sldMk cId="1981016421" sldId="272"/>
        </pc:sldMkLst>
        <pc:spChg chg="mod">
          <ac:chgData name="Steve Shellhammer" userId="0e71f22d-ee3e-49c0-82ff-dbc290af8082" providerId="ADAL" clId="{CD2FB8E5-63D1-4017-875D-88F741239604}" dt="2022-03-17T22:30:12.264" v="376" actId="14100"/>
          <ac:spMkLst>
            <pc:docMk/>
            <pc:sldMk cId="1981016421" sldId="272"/>
            <ac:spMk id="3" creationId="{350892E6-9014-4AEA-A1BC-63955B70A421}"/>
          </ac:spMkLst>
        </pc:spChg>
      </pc:sldChg>
      <pc:sldChg chg="addSp modSp new mod ord">
        <pc:chgData name="Steve Shellhammer" userId="0e71f22d-ee3e-49c0-82ff-dbc290af8082" providerId="ADAL" clId="{CD2FB8E5-63D1-4017-875D-88F741239604}" dt="2022-03-17T22:29:21.713" v="369" actId="14100"/>
        <pc:sldMkLst>
          <pc:docMk/>
          <pc:sldMk cId="3732574080" sldId="276"/>
        </pc:sldMkLst>
        <pc:spChg chg="mod">
          <ac:chgData name="Steve Shellhammer" userId="0e71f22d-ee3e-49c0-82ff-dbc290af8082" providerId="ADAL" clId="{CD2FB8E5-63D1-4017-875D-88F741239604}" dt="2022-03-17T22:28:33.955" v="362" actId="14100"/>
          <ac:spMkLst>
            <pc:docMk/>
            <pc:sldMk cId="3732574080" sldId="276"/>
            <ac:spMk id="2" creationId="{7B88BE27-B90C-4666-9EBB-D7D0EB05ADDD}"/>
          </ac:spMkLst>
        </pc:spChg>
        <pc:spChg chg="mod">
          <ac:chgData name="Steve Shellhammer" userId="0e71f22d-ee3e-49c0-82ff-dbc290af8082" providerId="ADAL" clId="{CD2FB8E5-63D1-4017-875D-88F741239604}" dt="2022-03-17T22:26:15.941" v="339" actId="1076"/>
          <ac:spMkLst>
            <pc:docMk/>
            <pc:sldMk cId="3732574080" sldId="276"/>
            <ac:spMk id="3" creationId="{D5BB7718-591A-4A13-90DF-AC06815E8D57}"/>
          </ac:spMkLst>
        </pc:spChg>
        <pc:spChg chg="add mod">
          <ac:chgData name="Steve Shellhammer" userId="0e71f22d-ee3e-49c0-82ff-dbc290af8082" providerId="ADAL" clId="{CD2FB8E5-63D1-4017-875D-88F741239604}" dt="2022-03-17T22:29:21.713" v="369" actId="14100"/>
          <ac:spMkLst>
            <pc:docMk/>
            <pc:sldMk cId="3732574080" sldId="276"/>
            <ac:spMk id="9" creationId="{272F5277-768B-4011-A57A-A3539D1859A2}"/>
          </ac:spMkLst>
        </pc:spChg>
        <pc:picChg chg="add mod">
          <ac:chgData name="Steve Shellhammer" userId="0e71f22d-ee3e-49c0-82ff-dbc290af8082" providerId="ADAL" clId="{CD2FB8E5-63D1-4017-875D-88F741239604}" dt="2022-03-17T22:28:27.485" v="361" actId="1076"/>
          <ac:picMkLst>
            <pc:docMk/>
            <pc:sldMk cId="3732574080" sldId="276"/>
            <ac:picMk id="8" creationId="{15BCB54A-DA91-43DB-AABB-D8BD73447B32}"/>
          </ac:picMkLst>
        </pc:picChg>
      </pc:sldChg>
      <pc:sldMasterChg chg="modSldLayout">
        <pc:chgData name="Steve Shellhammer" userId="0e71f22d-ee3e-49c0-82ff-dbc290af8082" providerId="ADAL" clId="{CD2FB8E5-63D1-4017-875D-88F741239604}" dt="2022-03-17T22:18:14.009" v="1" actId="20577"/>
        <pc:sldMasterMkLst>
          <pc:docMk/>
          <pc:sldMasterMk cId="0" sldId="2147483648"/>
        </pc:sldMasterMkLst>
        <pc:sldLayoutChg chg="modSp mod">
          <pc:chgData name="Steve Shellhammer" userId="0e71f22d-ee3e-49c0-82ff-dbc290af8082" providerId="ADAL" clId="{CD2FB8E5-63D1-4017-875D-88F741239604}" dt="2022-03-17T22:18:14.009" v="1" actId="20577"/>
          <pc:sldLayoutMkLst>
            <pc:docMk/>
            <pc:sldMasterMk cId="0" sldId="2147483648"/>
            <pc:sldLayoutMk cId="0" sldId="2147483650"/>
          </pc:sldLayoutMkLst>
          <pc:spChg chg="mod">
            <ac:chgData name="Steve Shellhammer" userId="0e71f22d-ee3e-49c0-82ff-dbc290af8082" providerId="ADAL" clId="{CD2FB8E5-63D1-4017-875D-88F741239604}" dt="2022-03-17T22:18:14.009" v="1"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ECF7442C-C1B6-4E17-AF97-B84E7C2B6385}"/>
    <pc:docChg chg="modMainMaster">
      <pc:chgData name="Steve Shellhammer" userId="0e71f22d-ee3e-49c0-82ff-dbc290af8082" providerId="ADAL" clId="{ECF7442C-C1B6-4E17-AF97-B84E7C2B6385}" dt="2022-03-17T22:39:38.257" v="1" actId="20577"/>
      <pc:docMkLst>
        <pc:docMk/>
      </pc:docMkLst>
      <pc:sldMasterChg chg="modSldLayout">
        <pc:chgData name="Steve Shellhammer" userId="0e71f22d-ee3e-49c0-82ff-dbc290af8082" providerId="ADAL" clId="{ECF7442C-C1B6-4E17-AF97-B84E7C2B6385}" dt="2022-03-17T22:39:38.257" v="1" actId="20577"/>
        <pc:sldMasterMkLst>
          <pc:docMk/>
          <pc:sldMasterMk cId="0" sldId="2147483648"/>
        </pc:sldMasterMkLst>
        <pc:sldLayoutChg chg="modSp mod">
          <pc:chgData name="Steve Shellhammer" userId="0e71f22d-ee3e-49c0-82ff-dbc290af8082" providerId="ADAL" clId="{ECF7442C-C1B6-4E17-AF97-B84E7C2B6385}" dt="2022-03-17T22:39:38.257" v="1" actId="20577"/>
          <pc:sldLayoutMkLst>
            <pc:docMk/>
            <pc:sldMasterMk cId="0" sldId="2147483648"/>
            <pc:sldLayoutMk cId="0" sldId="2147483650"/>
          </pc:sldLayoutMkLst>
          <pc:spChg chg="mod">
            <ac:chgData name="Steve Shellhammer" userId="0e71f22d-ee3e-49c0-82ff-dbc290af8082" providerId="ADAL" clId="{ECF7442C-C1B6-4E17-AF97-B84E7C2B6385}" dt="2022-03-17T22:39:38.257" v="1"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E1157D11-2E0C-4DB3-B07C-A1DC3C224DF0}"/>
    <pc:docChg chg="undo custSel addSld modSld sldOrd">
      <pc:chgData name="Steve Shellhammer" userId="0e71f22d-ee3e-49c0-82ff-dbc290af8082" providerId="ADAL" clId="{E1157D11-2E0C-4DB3-B07C-A1DC3C224DF0}" dt="2022-10-04T22:51:24.944" v="369" actId="20577"/>
      <pc:docMkLst>
        <pc:docMk/>
      </pc:docMkLst>
      <pc:sldChg chg="modSp mod">
        <pc:chgData name="Steve Shellhammer" userId="0e71f22d-ee3e-49c0-82ff-dbc290af8082" providerId="ADAL" clId="{E1157D11-2E0C-4DB3-B07C-A1DC3C224DF0}" dt="2022-10-04T22:51:24.944" v="369" actId="20577"/>
        <pc:sldMkLst>
          <pc:docMk/>
          <pc:sldMk cId="3307144013" sldId="264"/>
        </pc:sldMkLst>
        <pc:graphicFrameChg chg="modGraphic">
          <ac:chgData name="Steve Shellhammer" userId="0e71f22d-ee3e-49c0-82ff-dbc290af8082" providerId="ADAL" clId="{E1157D11-2E0C-4DB3-B07C-A1DC3C224DF0}" dt="2022-10-04T22:51:24.944" v="369" actId="20577"/>
          <ac:graphicFrameMkLst>
            <pc:docMk/>
            <pc:sldMk cId="3307144013" sldId="264"/>
            <ac:graphicFrameMk id="7" creationId="{852F2CCA-BFB3-325B-EEEF-CA50865384EF}"/>
          </ac:graphicFrameMkLst>
        </pc:graphicFrameChg>
      </pc:sldChg>
      <pc:sldChg chg="addSp delSp modSp new mod ord">
        <pc:chgData name="Steve Shellhammer" userId="0e71f22d-ee3e-49c0-82ff-dbc290af8082" providerId="ADAL" clId="{E1157D11-2E0C-4DB3-B07C-A1DC3C224DF0}" dt="2022-10-04T21:04:39.605" v="36" actId="20578"/>
        <pc:sldMkLst>
          <pc:docMk/>
          <pc:sldMk cId="3315497644" sldId="265"/>
        </pc:sldMkLst>
        <pc:spChg chg="mod">
          <ac:chgData name="Steve Shellhammer" userId="0e71f22d-ee3e-49c0-82ff-dbc290af8082" providerId="ADAL" clId="{E1157D11-2E0C-4DB3-B07C-A1DC3C224DF0}" dt="2022-10-04T19:00:46.338" v="17" actId="20577"/>
          <ac:spMkLst>
            <pc:docMk/>
            <pc:sldMk cId="3315497644" sldId="265"/>
            <ac:spMk id="2" creationId="{8465E1FD-7896-D103-AFAC-53326B1F5A8E}"/>
          </ac:spMkLst>
        </pc:spChg>
        <pc:spChg chg="del">
          <ac:chgData name="Steve Shellhammer" userId="0e71f22d-ee3e-49c0-82ff-dbc290af8082" providerId="ADAL" clId="{E1157D11-2E0C-4DB3-B07C-A1DC3C224DF0}" dt="2022-10-04T19:00:52.027" v="18" actId="478"/>
          <ac:spMkLst>
            <pc:docMk/>
            <pc:sldMk cId="3315497644" sldId="265"/>
            <ac:spMk id="3" creationId="{18B5BE92-6973-FCF5-962A-EF64C04F0F3A}"/>
          </ac:spMkLst>
        </pc:spChg>
        <pc:picChg chg="add mod">
          <ac:chgData name="Steve Shellhammer" userId="0e71f22d-ee3e-49c0-82ff-dbc290af8082" providerId="ADAL" clId="{E1157D11-2E0C-4DB3-B07C-A1DC3C224DF0}" dt="2022-10-04T19:01:18.083" v="24" actId="1076"/>
          <ac:picMkLst>
            <pc:docMk/>
            <pc:sldMk cId="3315497644" sldId="265"/>
            <ac:picMk id="8" creationId="{90488E97-CD92-384E-B309-FA354D8B21AC}"/>
          </ac:picMkLst>
        </pc:picChg>
      </pc:sldChg>
      <pc:sldChg chg="addSp delSp modSp add mod ord">
        <pc:chgData name="Steve Shellhammer" userId="0e71f22d-ee3e-49c0-82ff-dbc290af8082" providerId="ADAL" clId="{E1157D11-2E0C-4DB3-B07C-A1DC3C224DF0}" dt="2022-10-04T21:04:39.605" v="36" actId="20578"/>
        <pc:sldMkLst>
          <pc:docMk/>
          <pc:sldMk cId="1739053249" sldId="266"/>
        </pc:sldMkLst>
        <pc:spChg chg="mod">
          <ac:chgData name="Steve Shellhammer" userId="0e71f22d-ee3e-49c0-82ff-dbc290af8082" providerId="ADAL" clId="{E1157D11-2E0C-4DB3-B07C-A1DC3C224DF0}" dt="2022-10-04T19:01:26.732" v="29" actId="20577"/>
          <ac:spMkLst>
            <pc:docMk/>
            <pc:sldMk cId="1739053249" sldId="266"/>
            <ac:spMk id="2" creationId="{8465E1FD-7896-D103-AFAC-53326B1F5A8E}"/>
          </ac:spMkLst>
        </pc:spChg>
        <pc:picChg chg="add mod">
          <ac:chgData name="Steve Shellhammer" userId="0e71f22d-ee3e-49c0-82ff-dbc290af8082" providerId="ADAL" clId="{E1157D11-2E0C-4DB3-B07C-A1DC3C224DF0}" dt="2022-10-04T19:01:47.503" v="33" actId="1076"/>
          <ac:picMkLst>
            <pc:docMk/>
            <pc:sldMk cId="1739053249" sldId="266"/>
            <ac:picMk id="7" creationId="{4D9EF872-4D50-3F16-6941-1485CE9F0034}"/>
          </ac:picMkLst>
        </pc:picChg>
        <pc:picChg chg="del">
          <ac:chgData name="Steve Shellhammer" userId="0e71f22d-ee3e-49c0-82ff-dbc290af8082" providerId="ADAL" clId="{E1157D11-2E0C-4DB3-B07C-A1DC3C224DF0}" dt="2022-10-04T19:01:29.292" v="30" actId="478"/>
          <ac:picMkLst>
            <pc:docMk/>
            <pc:sldMk cId="1739053249" sldId="266"/>
            <ac:picMk id="8" creationId="{90488E97-CD92-384E-B309-FA354D8B21AC}"/>
          </ac:picMkLst>
        </pc:picChg>
      </pc:sldChg>
      <pc:sldChg chg="modSp new mod">
        <pc:chgData name="Steve Shellhammer" userId="0e71f22d-ee3e-49c0-82ff-dbc290af8082" providerId="ADAL" clId="{E1157D11-2E0C-4DB3-B07C-A1DC3C224DF0}" dt="2022-10-04T21:10:13.190" v="368" actId="20577"/>
        <pc:sldMkLst>
          <pc:docMk/>
          <pc:sldMk cId="3677123371" sldId="267"/>
        </pc:sldMkLst>
        <pc:spChg chg="mod">
          <ac:chgData name="Steve Shellhammer" userId="0e71f22d-ee3e-49c0-82ff-dbc290af8082" providerId="ADAL" clId="{E1157D11-2E0C-4DB3-B07C-A1DC3C224DF0}" dt="2022-10-04T21:06:53.775" v="201" actId="14100"/>
          <ac:spMkLst>
            <pc:docMk/>
            <pc:sldMk cId="3677123371" sldId="267"/>
            <ac:spMk id="2" creationId="{744DB3D1-A455-FA6D-51F6-A7EB0BD8A165}"/>
          </ac:spMkLst>
        </pc:spChg>
        <pc:spChg chg="mod">
          <ac:chgData name="Steve Shellhammer" userId="0e71f22d-ee3e-49c0-82ff-dbc290af8082" providerId="ADAL" clId="{E1157D11-2E0C-4DB3-B07C-A1DC3C224DF0}" dt="2022-10-04T21:10:13.190" v="368" actId="20577"/>
          <ac:spMkLst>
            <pc:docMk/>
            <pc:sldMk cId="3677123371" sldId="267"/>
            <ac:spMk id="3" creationId="{C15FF80C-BF23-949D-495A-0DBFA95E3CB2}"/>
          </ac:spMkLst>
        </pc:spChg>
      </pc:sldChg>
    </pc:docChg>
  </pc:docChgLst>
  <pc:docChgLst>
    <pc:chgData name="Steve Shellhammer" userId="0e71f22d-ee3e-49c0-82ff-dbc290af8082" providerId="ADAL" clId="{4BEF9BDC-F032-4DC8-AE08-8E871FDFC973}"/>
    <pc:docChg chg="custSel addSld delSld modSld">
      <pc:chgData name="Steve Shellhammer" userId="0e71f22d-ee3e-49c0-82ff-dbc290af8082" providerId="ADAL" clId="{4BEF9BDC-F032-4DC8-AE08-8E871FDFC973}" dt="2021-12-15T19:19:26.696" v="931" actId="14100"/>
      <pc:docMkLst>
        <pc:docMk/>
      </pc:docMkLst>
      <pc:sldChg chg="modSp mod">
        <pc:chgData name="Steve Shellhammer" userId="0e71f22d-ee3e-49c0-82ff-dbc290af8082" providerId="ADAL" clId="{4BEF9BDC-F032-4DC8-AE08-8E871FDFC973}" dt="2021-12-15T19:05:34.236" v="55" actId="20577"/>
        <pc:sldMkLst>
          <pc:docMk/>
          <pc:sldMk cId="0" sldId="256"/>
        </pc:sldMkLst>
        <pc:spChg chg="mod">
          <ac:chgData name="Steve Shellhammer" userId="0e71f22d-ee3e-49c0-82ff-dbc290af8082" providerId="ADAL" clId="{4BEF9BDC-F032-4DC8-AE08-8E871FDFC973}" dt="2021-12-15T19:05:34.236" v="55" actId="20577"/>
          <ac:spMkLst>
            <pc:docMk/>
            <pc:sldMk cId="0" sldId="256"/>
            <ac:spMk id="3073" creationId="{00000000-0000-0000-0000-000000000000}"/>
          </ac:spMkLst>
        </pc:spChg>
      </pc:sldChg>
      <pc:sldChg chg="addSp delSp modSp new mod">
        <pc:chgData name="Steve Shellhammer" userId="0e71f22d-ee3e-49c0-82ff-dbc290af8082" providerId="ADAL" clId="{4BEF9BDC-F032-4DC8-AE08-8E871FDFC973}" dt="2021-12-15T19:19:26.696" v="931" actId="14100"/>
        <pc:sldMkLst>
          <pc:docMk/>
          <pc:sldMk cId="1818284453" sldId="257"/>
        </pc:sldMkLst>
        <pc:spChg chg="mod">
          <ac:chgData name="Steve Shellhammer" userId="0e71f22d-ee3e-49c0-82ff-dbc290af8082" providerId="ADAL" clId="{4BEF9BDC-F032-4DC8-AE08-8E871FDFC973}" dt="2021-12-15T19:19:26.696" v="931" actId="14100"/>
          <ac:spMkLst>
            <pc:docMk/>
            <pc:sldMk cId="1818284453" sldId="257"/>
            <ac:spMk id="2" creationId="{64533BB7-FAFB-4FC3-981D-0A6567FBDDEE}"/>
          </ac:spMkLst>
        </pc:spChg>
        <pc:spChg chg="del">
          <ac:chgData name="Steve Shellhammer" userId="0e71f22d-ee3e-49c0-82ff-dbc290af8082" providerId="ADAL" clId="{4BEF9BDC-F032-4DC8-AE08-8E871FDFC973}" dt="2021-12-15T19:06:29.025" v="61" actId="3680"/>
          <ac:spMkLst>
            <pc:docMk/>
            <pc:sldMk cId="1818284453" sldId="257"/>
            <ac:spMk id="3" creationId="{84F7E4C1-CD31-446F-9902-0E9A593706E9}"/>
          </ac:spMkLst>
        </pc:spChg>
        <pc:graphicFrameChg chg="add mod ord modGraphic">
          <ac:chgData name="Steve Shellhammer" userId="0e71f22d-ee3e-49c0-82ff-dbc290af8082" providerId="ADAL" clId="{4BEF9BDC-F032-4DC8-AE08-8E871FDFC973}" dt="2021-12-15T19:19:15.702" v="930" actId="20577"/>
          <ac:graphicFrameMkLst>
            <pc:docMk/>
            <pc:sldMk cId="1818284453" sldId="257"/>
            <ac:graphicFrameMk id="7" creationId="{A42A355E-236F-460F-83F1-4F072CA8B84A}"/>
          </ac:graphicFrameMkLst>
        </pc:graphicFrameChg>
      </pc:sldChg>
      <pc:sldChg chg="del">
        <pc:chgData name="Steve Shellhammer" userId="0e71f22d-ee3e-49c0-82ff-dbc290af8082" providerId="ADAL" clId="{4BEF9BDC-F032-4DC8-AE08-8E871FDFC973}" dt="2021-12-15T19:05:45.421" v="56" actId="47"/>
        <pc:sldMkLst>
          <pc:docMk/>
          <pc:sldMk cId="892837641" sldId="261"/>
        </pc:sldMkLst>
      </pc:sldChg>
      <pc:sldChg chg="del">
        <pc:chgData name="Steve Shellhammer" userId="0e71f22d-ee3e-49c0-82ff-dbc290af8082" providerId="ADAL" clId="{4BEF9BDC-F032-4DC8-AE08-8E871FDFC973}" dt="2021-12-15T19:05:45.421" v="56" actId="47"/>
        <pc:sldMkLst>
          <pc:docMk/>
          <pc:sldMk cId="1059277879" sldId="262"/>
        </pc:sldMkLst>
      </pc:sldChg>
      <pc:sldChg chg="del">
        <pc:chgData name="Steve Shellhammer" userId="0e71f22d-ee3e-49c0-82ff-dbc290af8082" providerId="ADAL" clId="{4BEF9BDC-F032-4DC8-AE08-8E871FDFC973}" dt="2021-12-15T19:05:45.421" v="56" actId="47"/>
        <pc:sldMkLst>
          <pc:docMk/>
          <pc:sldMk cId="1245981238" sldId="263"/>
        </pc:sldMkLst>
      </pc:sldChg>
      <pc:sldChg chg="del">
        <pc:chgData name="Steve Shellhammer" userId="0e71f22d-ee3e-49c0-82ff-dbc290af8082" providerId="ADAL" clId="{4BEF9BDC-F032-4DC8-AE08-8E871FDFC973}" dt="2021-12-15T19:05:45.421" v="56" actId="47"/>
        <pc:sldMkLst>
          <pc:docMk/>
          <pc:sldMk cId="3397110943" sldId="264"/>
        </pc:sldMkLst>
      </pc:sldChg>
      <pc:sldChg chg="del">
        <pc:chgData name="Steve Shellhammer" userId="0e71f22d-ee3e-49c0-82ff-dbc290af8082" providerId="ADAL" clId="{4BEF9BDC-F032-4DC8-AE08-8E871FDFC973}" dt="2021-12-15T19:05:45.421" v="56" actId="47"/>
        <pc:sldMkLst>
          <pc:docMk/>
          <pc:sldMk cId="1637956651" sldId="265"/>
        </pc:sldMkLst>
      </pc:sldChg>
      <pc:sldChg chg="del">
        <pc:chgData name="Steve Shellhammer" userId="0e71f22d-ee3e-49c0-82ff-dbc290af8082" providerId="ADAL" clId="{4BEF9BDC-F032-4DC8-AE08-8E871FDFC973}" dt="2021-12-15T19:05:45.421" v="56" actId="47"/>
        <pc:sldMkLst>
          <pc:docMk/>
          <pc:sldMk cId="32380300" sldId="266"/>
        </pc:sldMkLst>
      </pc:sldChg>
      <pc:sldChg chg="del">
        <pc:chgData name="Steve Shellhammer" userId="0e71f22d-ee3e-49c0-82ff-dbc290af8082" providerId="ADAL" clId="{4BEF9BDC-F032-4DC8-AE08-8E871FDFC973}" dt="2021-12-15T19:05:45.421" v="56" actId="47"/>
        <pc:sldMkLst>
          <pc:docMk/>
          <pc:sldMk cId="3040133334" sldId="267"/>
        </pc:sldMkLst>
      </pc:sldChg>
    </pc:docChg>
  </pc:docChgLst>
  <pc:docChgLst>
    <pc:chgData name="Steve Shellhammer" userId="0e71f22d-ee3e-49c0-82ff-dbc290af8082" providerId="ADAL" clId="{5F0A67CB-CEDB-45B7-8A9A-ED3672DC8F3B}"/>
    <pc:docChg chg="modSld">
      <pc:chgData name="Steve Shellhammer" userId="0e71f22d-ee3e-49c0-82ff-dbc290af8082" providerId="ADAL" clId="{5F0A67CB-CEDB-45B7-8A9A-ED3672DC8F3B}" dt="2021-07-02T22:24:51.268" v="43" actId="1076"/>
      <pc:docMkLst>
        <pc:docMk/>
      </pc:docMkLst>
      <pc:sldChg chg="modSp mod">
        <pc:chgData name="Steve Shellhammer" userId="0e71f22d-ee3e-49c0-82ff-dbc290af8082" providerId="ADAL" clId="{5F0A67CB-CEDB-45B7-8A9A-ED3672DC8F3B}" dt="2021-07-02T22:19:34.021" v="1" actId="20577"/>
        <pc:sldMkLst>
          <pc:docMk/>
          <pc:sldMk cId="0" sldId="256"/>
        </pc:sldMkLst>
        <pc:spChg chg="mod">
          <ac:chgData name="Steve Shellhammer" userId="0e71f22d-ee3e-49c0-82ff-dbc290af8082" providerId="ADAL" clId="{5F0A67CB-CEDB-45B7-8A9A-ED3672DC8F3B}" dt="2021-07-02T22:19:34.021" v="1" actId="20577"/>
          <ac:spMkLst>
            <pc:docMk/>
            <pc:sldMk cId="0" sldId="256"/>
            <ac:spMk id="3074" creationId="{00000000-0000-0000-0000-000000000000}"/>
          </ac:spMkLst>
        </pc:spChg>
      </pc:sldChg>
      <pc:sldChg chg="modSp mod">
        <pc:chgData name="Steve Shellhammer" userId="0e71f22d-ee3e-49c0-82ff-dbc290af8082" providerId="ADAL" clId="{5F0A67CB-CEDB-45B7-8A9A-ED3672DC8F3B}" dt="2021-07-02T22:24:51.268" v="43" actId="1076"/>
        <pc:sldMkLst>
          <pc:docMk/>
          <pc:sldMk cId="4109633702" sldId="511"/>
        </pc:sldMkLst>
        <pc:spChg chg="mod">
          <ac:chgData name="Steve Shellhammer" userId="0e71f22d-ee3e-49c0-82ff-dbc290af8082" providerId="ADAL" clId="{5F0A67CB-CEDB-45B7-8A9A-ED3672DC8F3B}" dt="2021-07-02T22:24:51.268" v="43" actId="1076"/>
          <ac:spMkLst>
            <pc:docMk/>
            <pc:sldMk cId="4109633702" sldId="511"/>
            <ac:spMk id="11" creationId="{C8B285BC-2FF4-48DD-ADB5-A6ED6F5AAF74}"/>
          </ac:spMkLst>
        </pc:spChg>
      </pc:sldChg>
    </pc:docChg>
  </pc:docChgLst>
  <pc:docChgLst>
    <pc:chgData name="Steve Shellhammer" userId="0e71f22d-ee3e-49c0-82ff-dbc290af8082" providerId="ADAL" clId="{00C9895E-1A4F-4142-9EDB-EB546B2E7B5E}"/>
    <pc:docChg chg="custSel addSld delSld modSld">
      <pc:chgData name="Steve Shellhammer" userId="0e71f22d-ee3e-49c0-82ff-dbc290af8082" providerId="ADAL" clId="{00C9895E-1A4F-4142-9EDB-EB546B2E7B5E}" dt="2021-10-25T23:42:39.748" v="2265" actId="20577"/>
      <pc:docMkLst>
        <pc:docMk/>
      </pc:docMkLst>
      <pc:sldChg chg="modSp mod">
        <pc:chgData name="Steve Shellhammer" userId="0e71f22d-ee3e-49c0-82ff-dbc290af8082" providerId="ADAL" clId="{00C9895E-1A4F-4142-9EDB-EB546B2E7B5E}" dt="2021-10-25T21:50:13.195" v="1305" actId="14734"/>
        <pc:sldMkLst>
          <pc:docMk/>
          <pc:sldMk cId="0" sldId="256"/>
        </pc:sldMkLst>
        <pc:spChg chg="mod">
          <ac:chgData name="Steve Shellhammer" userId="0e71f22d-ee3e-49c0-82ff-dbc290af8082" providerId="ADAL" clId="{00C9895E-1A4F-4142-9EDB-EB546B2E7B5E}" dt="2021-10-25T18:56:57.835" v="25" actId="20577"/>
          <ac:spMkLst>
            <pc:docMk/>
            <pc:sldMk cId="0" sldId="256"/>
            <ac:spMk id="3073" creationId="{00000000-0000-0000-0000-000000000000}"/>
          </ac:spMkLst>
        </pc:spChg>
        <pc:spChg chg="mod">
          <ac:chgData name="Steve Shellhammer" userId="0e71f22d-ee3e-49c0-82ff-dbc290af8082" providerId="ADAL" clId="{00C9895E-1A4F-4142-9EDB-EB546B2E7B5E}" dt="2021-10-25T18:57:01.388" v="29" actId="20577"/>
          <ac:spMkLst>
            <pc:docMk/>
            <pc:sldMk cId="0" sldId="256"/>
            <ac:spMk id="3074" creationId="{00000000-0000-0000-0000-000000000000}"/>
          </ac:spMkLst>
        </pc:spChg>
        <pc:graphicFrameChg chg="modGraphic">
          <ac:chgData name="Steve Shellhammer" userId="0e71f22d-ee3e-49c0-82ff-dbc290af8082" providerId="ADAL" clId="{00C9895E-1A4F-4142-9EDB-EB546B2E7B5E}" dt="2021-10-25T21:50:13.195" v="1305"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00C9895E-1A4F-4142-9EDB-EB546B2E7B5E}" dt="2021-10-25T23:36:57.734" v="1829" actId="47"/>
        <pc:sldMkLst>
          <pc:docMk/>
          <pc:sldMk cId="3498791066" sldId="545"/>
        </pc:sldMkLst>
      </pc:sldChg>
      <pc:sldChg chg="modSp new mod">
        <pc:chgData name="Steve Shellhammer" userId="0e71f22d-ee3e-49c0-82ff-dbc290af8082" providerId="ADAL" clId="{00C9895E-1A4F-4142-9EDB-EB546B2E7B5E}" dt="2021-10-25T23:42:39.748" v="2265" actId="20577"/>
        <pc:sldMkLst>
          <pc:docMk/>
          <pc:sldMk cId="2930705681" sldId="548"/>
        </pc:sldMkLst>
        <pc:spChg chg="mod">
          <ac:chgData name="Steve Shellhammer" userId="0e71f22d-ee3e-49c0-82ff-dbc290af8082" providerId="ADAL" clId="{00C9895E-1A4F-4142-9EDB-EB546B2E7B5E}" dt="2021-10-25T18:58:29.618" v="170" actId="313"/>
          <ac:spMkLst>
            <pc:docMk/>
            <pc:sldMk cId="2930705681" sldId="548"/>
            <ac:spMk id="2" creationId="{D6842561-D714-4C94-934C-EB9546F14E9E}"/>
          </ac:spMkLst>
        </pc:spChg>
        <pc:spChg chg="mod">
          <ac:chgData name="Steve Shellhammer" userId="0e71f22d-ee3e-49c0-82ff-dbc290af8082" providerId="ADAL" clId="{00C9895E-1A4F-4142-9EDB-EB546B2E7B5E}" dt="2021-10-25T23:42:39.748" v="2265" actId="20577"/>
          <ac:spMkLst>
            <pc:docMk/>
            <pc:sldMk cId="2930705681" sldId="548"/>
            <ac:spMk id="3" creationId="{82D63D66-E0E9-422D-8EFD-99CAC0548C61}"/>
          </ac:spMkLst>
        </pc:spChg>
      </pc:sldChg>
      <pc:sldChg chg="modSp new mod">
        <pc:chgData name="Steve Shellhammer" userId="0e71f22d-ee3e-49c0-82ff-dbc290af8082" providerId="ADAL" clId="{00C9895E-1A4F-4142-9EDB-EB546B2E7B5E}" dt="2021-10-25T19:03:49.085" v="314" actId="313"/>
        <pc:sldMkLst>
          <pc:docMk/>
          <pc:sldMk cId="1684751992" sldId="549"/>
        </pc:sldMkLst>
        <pc:spChg chg="mod">
          <ac:chgData name="Steve Shellhammer" userId="0e71f22d-ee3e-49c0-82ff-dbc290af8082" providerId="ADAL" clId="{00C9895E-1A4F-4142-9EDB-EB546B2E7B5E}" dt="2021-10-25T18:58:49.180" v="193" actId="20577"/>
          <ac:spMkLst>
            <pc:docMk/>
            <pc:sldMk cId="1684751992" sldId="549"/>
            <ac:spMk id="2" creationId="{D4D734A5-A41C-4A23-AA5D-D06F2050EA60}"/>
          </ac:spMkLst>
        </pc:spChg>
        <pc:spChg chg="mod">
          <ac:chgData name="Steve Shellhammer" userId="0e71f22d-ee3e-49c0-82ff-dbc290af8082" providerId="ADAL" clId="{00C9895E-1A4F-4142-9EDB-EB546B2E7B5E}" dt="2021-10-25T19:03:49.085" v="314" actId="313"/>
          <ac:spMkLst>
            <pc:docMk/>
            <pc:sldMk cId="1684751992" sldId="549"/>
            <ac:spMk id="3" creationId="{A2621A20-BBC8-4FF7-B64A-9A63E1A263A1}"/>
          </ac:spMkLst>
        </pc:spChg>
      </pc:sldChg>
      <pc:sldChg chg="addSp modSp new mod">
        <pc:chgData name="Steve Shellhammer" userId="0e71f22d-ee3e-49c0-82ff-dbc290af8082" providerId="ADAL" clId="{00C9895E-1A4F-4142-9EDB-EB546B2E7B5E}" dt="2021-10-25T20:48:55.859" v="1091" actId="14100"/>
        <pc:sldMkLst>
          <pc:docMk/>
          <pc:sldMk cId="3371991456" sldId="550"/>
        </pc:sldMkLst>
        <pc:spChg chg="mod">
          <ac:chgData name="Steve Shellhammer" userId="0e71f22d-ee3e-49c0-82ff-dbc290af8082" providerId="ADAL" clId="{00C9895E-1A4F-4142-9EDB-EB546B2E7B5E}" dt="2021-10-25T20:46:47.694" v="926" actId="14100"/>
          <ac:spMkLst>
            <pc:docMk/>
            <pc:sldMk cId="3371991456" sldId="550"/>
            <ac:spMk id="2" creationId="{5945155D-4148-4CA0-8F09-6493DEF9852C}"/>
          </ac:spMkLst>
        </pc:spChg>
        <pc:spChg chg="mod">
          <ac:chgData name="Steve Shellhammer" userId="0e71f22d-ee3e-49c0-82ff-dbc290af8082" providerId="ADAL" clId="{00C9895E-1A4F-4142-9EDB-EB546B2E7B5E}" dt="2021-10-25T20:47:26.345" v="935" actId="1076"/>
          <ac:spMkLst>
            <pc:docMk/>
            <pc:sldMk cId="3371991456" sldId="550"/>
            <ac:spMk id="3" creationId="{126EDEB5-FEED-4625-AB24-960870EFEF5F}"/>
          </ac:spMkLst>
        </pc:spChg>
        <pc:spChg chg="add mod">
          <ac:chgData name="Steve Shellhammer" userId="0e71f22d-ee3e-49c0-82ff-dbc290af8082" providerId="ADAL" clId="{00C9895E-1A4F-4142-9EDB-EB546B2E7B5E}" dt="2021-10-25T20:48:55.859" v="1091" actId="14100"/>
          <ac:spMkLst>
            <pc:docMk/>
            <pc:sldMk cId="3371991456" sldId="550"/>
            <ac:spMk id="9" creationId="{D8AEDE15-304A-48F9-B0E1-834A681148D7}"/>
          </ac:spMkLst>
        </pc:spChg>
        <pc:picChg chg="add mod">
          <ac:chgData name="Steve Shellhammer" userId="0e71f22d-ee3e-49c0-82ff-dbc290af8082" providerId="ADAL" clId="{00C9895E-1A4F-4142-9EDB-EB546B2E7B5E}" dt="2021-10-25T20:48:49.064" v="1089" actId="1076"/>
          <ac:picMkLst>
            <pc:docMk/>
            <pc:sldMk cId="3371991456" sldId="550"/>
            <ac:picMk id="8" creationId="{C7C0B986-1CE0-489B-9B0E-77F4D57603D3}"/>
          </ac:picMkLst>
        </pc:picChg>
      </pc:sldChg>
      <pc:sldChg chg="addSp modSp new mod">
        <pc:chgData name="Steve Shellhammer" userId="0e71f22d-ee3e-49c0-82ff-dbc290af8082" providerId="ADAL" clId="{00C9895E-1A4F-4142-9EDB-EB546B2E7B5E}" dt="2021-10-25T20:53:58.938" v="1302" actId="1076"/>
        <pc:sldMkLst>
          <pc:docMk/>
          <pc:sldMk cId="1883888431" sldId="551"/>
        </pc:sldMkLst>
        <pc:spChg chg="mod">
          <ac:chgData name="Steve Shellhammer" userId="0e71f22d-ee3e-49c0-82ff-dbc290af8082" providerId="ADAL" clId="{00C9895E-1A4F-4142-9EDB-EB546B2E7B5E}" dt="2021-10-25T20:49:42.955" v="1115" actId="1076"/>
          <ac:spMkLst>
            <pc:docMk/>
            <pc:sldMk cId="1883888431" sldId="551"/>
            <ac:spMk id="2" creationId="{53ECD331-1363-423C-A78E-1064EDF1D78D}"/>
          </ac:spMkLst>
        </pc:spChg>
        <pc:spChg chg="mod">
          <ac:chgData name="Steve Shellhammer" userId="0e71f22d-ee3e-49c0-82ff-dbc290af8082" providerId="ADAL" clId="{00C9895E-1A4F-4142-9EDB-EB546B2E7B5E}" dt="2021-10-25T20:53:13.689" v="1300" actId="14100"/>
          <ac:spMkLst>
            <pc:docMk/>
            <pc:sldMk cId="1883888431" sldId="551"/>
            <ac:spMk id="3" creationId="{92546C50-A27B-47EF-8E7E-BA4873773A24}"/>
          </ac:spMkLst>
        </pc:spChg>
        <pc:picChg chg="add mod">
          <ac:chgData name="Steve Shellhammer" userId="0e71f22d-ee3e-49c0-82ff-dbc290af8082" providerId="ADAL" clId="{00C9895E-1A4F-4142-9EDB-EB546B2E7B5E}" dt="2021-10-25T20:53:58.938" v="1302" actId="1076"/>
          <ac:picMkLst>
            <pc:docMk/>
            <pc:sldMk cId="1883888431" sldId="551"/>
            <ac:picMk id="8" creationId="{B0740F2C-BEA1-410A-BE38-838EB19D163A}"/>
          </ac:picMkLst>
        </pc:picChg>
      </pc:sldChg>
      <pc:sldChg chg="addSp modSp new mod">
        <pc:chgData name="Steve Shellhammer" userId="0e71f22d-ee3e-49c0-82ff-dbc290af8082" providerId="ADAL" clId="{00C9895E-1A4F-4142-9EDB-EB546B2E7B5E}" dt="2021-10-25T23:40:29.465" v="2039" actId="403"/>
        <pc:sldMkLst>
          <pc:docMk/>
          <pc:sldMk cId="2033410224" sldId="552"/>
        </pc:sldMkLst>
        <pc:spChg chg="mod">
          <ac:chgData name="Steve Shellhammer" userId="0e71f22d-ee3e-49c0-82ff-dbc290af8082" providerId="ADAL" clId="{00C9895E-1A4F-4142-9EDB-EB546B2E7B5E}" dt="2021-10-25T23:35:26.292" v="1777" actId="1076"/>
          <ac:spMkLst>
            <pc:docMk/>
            <pc:sldMk cId="2033410224" sldId="552"/>
            <ac:spMk id="2" creationId="{CA7BD517-901D-4B05-8D19-6415689838B3}"/>
          </ac:spMkLst>
        </pc:spChg>
        <pc:spChg chg="mod">
          <ac:chgData name="Steve Shellhammer" userId="0e71f22d-ee3e-49c0-82ff-dbc290af8082" providerId="ADAL" clId="{00C9895E-1A4F-4142-9EDB-EB546B2E7B5E}" dt="2021-10-25T23:35:30.800" v="1778" actId="255"/>
          <ac:spMkLst>
            <pc:docMk/>
            <pc:sldMk cId="2033410224" sldId="552"/>
            <ac:spMk id="3" creationId="{5753F8A4-7099-4FBB-A0F1-373FB5B17DC5}"/>
          </ac:spMkLst>
        </pc:spChg>
        <pc:graphicFrameChg chg="add mod modGraphic">
          <ac:chgData name="Steve Shellhammer" userId="0e71f22d-ee3e-49c0-82ff-dbc290af8082" providerId="ADAL" clId="{00C9895E-1A4F-4142-9EDB-EB546B2E7B5E}" dt="2021-10-25T23:40:29.465" v="2039" actId="403"/>
          <ac:graphicFrameMkLst>
            <pc:docMk/>
            <pc:sldMk cId="2033410224" sldId="552"/>
            <ac:graphicFrameMk id="7" creationId="{3670FE3A-B938-451C-89B9-19DA1D44C3D0}"/>
          </ac:graphicFrameMkLst>
        </pc:graphicFrameChg>
      </pc:sldChg>
      <pc:sldChg chg="delSp modSp new mod">
        <pc:chgData name="Steve Shellhammer" userId="0e71f22d-ee3e-49c0-82ff-dbc290af8082" providerId="ADAL" clId="{00C9895E-1A4F-4142-9EDB-EB546B2E7B5E}" dt="2021-10-25T23:36:24.612" v="1828" actId="403"/>
        <pc:sldMkLst>
          <pc:docMk/>
          <pc:sldMk cId="1908705316" sldId="553"/>
        </pc:sldMkLst>
        <pc:spChg chg="mod">
          <ac:chgData name="Steve Shellhammer" userId="0e71f22d-ee3e-49c0-82ff-dbc290af8082" providerId="ADAL" clId="{00C9895E-1A4F-4142-9EDB-EB546B2E7B5E}" dt="2021-10-25T23:36:24.612" v="1828" actId="403"/>
          <ac:spMkLst>
            <pc:docMk/>
            <pc:sldMk cId="1908705316" sldId="553"/>
            <ac:spMk id="2" creationId="{0613BB0B-1E92-471B-934C-35547A8671FB}"/>
          </ac:spMkLst>
        </pc:spChg>
        <pc:spChg chg="del">
          <ac:chgData name="Steve Shellhammer" userId="0e71f22d-ee3e-49c0-82ff-dbc290af8082" providerId="ADAL" clId="{00C9895E-1A4F-4142-9EDB-EB546B2E7B5E}" dt="2021-10-25T23:36:11.203" v="1824" actId="478"/>
          <ac:spMkLst>
            <pc:docMk/>
            <pc:sldMk cId="1908705316" sldId="553"/>
            <ac:spMk id="3" creationId="{EB2911F4-8BC7-4120-A993-8E1348FB07E8}"/>
          </ac:spMkLst>
        </pc:spChg>
      </pc:sldChg>
      <pc:sldChg chg="addSp delSp modSp new del mod">
        <pc:chgData name="Steve Shellhammer" userId="0e71f22d-ee3e-49c0-82ff-dbc290af8082" providerId="ADAL" clId="{00C9895E-1A4F-4142-9EDB-EB546B2E7B5E}" dt="2021-10-25T23:35:44.832" v="1780" actId="47"/>
        <pc:sldMkLst>
          <pc:docMk/>
          <pc:sldMk cId="2673124950" sldId="553"/>
        </pc:sldMkLst>
        <pc:spChg chg="del">
          <ac:chgData name="Steve Shellhammer" userId="0e71f22d-ee3e-49c0-82ff-dbc290af8082" providerId="ADAL" clId="{00C9895E-1A4F-4142-9EDB-EB546B2E7B5E}" dt="2021-10-25T23:31:52.983" v="1624" actId="3680"/>
          <ac:spMkLst>
            <pc:docMk/>
            <pc:sldMk cId="2673124950" sldId="553"/>
            <ac:spMk id="3" creationId="{118F2417-98A8-47BB-8DED-B036C7D437EC}"/>
          </ac:spMkLst>
        </pc:spChg>
        <pc:graphicFrameChg chg="add mod ord modGraphic">
          <ac:chgData name="Steve Shellhammer" userId="0e71f22d-ee3e-49c0-82ff-dbc290af8082" providerId="ADAL" clId="{00C9895E-1A4F-4142-9EDB-EB546B2E7B5E}" dt="2021-10-25T23:35:08.627" v="1774" actId="20577"/>
          <ac:graphicFrameMkLst>
            <pc:docMk/>
            <pc:sldMk cId="2673124950" sldId="553"/>
            <ac:graphicFrameMk id="7" creationId="{8F7722A7-84C2-4B1F-92E4-896B7EF7A0FE}"/>
          </ac:graphicFrameMkLst>
        </pc:graphicFrameChg>
      </pc:sldChg>
      <pc:sldChg chg="modSp new mod">
        <pc:chgData name="Steve Shellhammer" userId="0e71f22d-ee3e-49c0-82ff-dbc290af8082" providerId="ADAL" clId="{00C9895E-1A4F-4142-9EDB-EB546B2E7B5E}" dt="2021-10-25T23:39:07.560" v="1932" actId="20577"/>
        <pc:sldMkLst>
          <pc:docMk/>
          <pc:sldMk cId="2916031353" sldId="554"/>
        </pc:sldMkLst>
        <pc:spChg chg="mod">
          <ac:chgData name="Steve Shellhammer" userId="0e71f22d-ee3e-49c0-82ff-dbc290af8082" providerId="ADAL" clId="{00C9895E-1A4F-4142-9EDB-EB546B2E7B5E}" dt="2021-10-25T23:37:25.843" v="1845" actId="20577"/>
          <ac:spMkLst>
            <pc:docMk/>
            <pc:sldMk cId="2916031353" sldId="554"/>
            <ac:spMk id="2" creationId="{7C31E95B-EE66-4035-94E3-BD53949F53D5}"/>
          </ac:spMkLst>
        </pc:spChg>
        <pc:spChg chg="mod">
          <ac:chgData name="Steve Shellhammer" userId="0e71f22d-ee3e-49c0-82ff-dbc290af8082" providerId="ADAL" clId="{00C9895E-1A4F-4142-9EDB-EB546B2E7B5E}" dt="2021-10-25T23:39:07.560" v="1932" actId="20577"/>
          <ac:spMkLst>
            <pc:docMk/>
            <pc:sldMk cId="2916031353" sldId="554"/>
            <ac:spMk id="3" creationId="{2B732B91-4643-4F71-AFE3-E7F862E1C21F}"/>
          </ac:spMkLst>
        </pc:spChg>
      </pc:sldChg>
      <pc:sldChg chg="addSp modSp add mod">
        <pc:chgData name="Steve Shellhammer" userId="0e71f22d-ee3e-49c0-82ff-dbc290af8082" providerId="ADAL" clId="{00C9895E-1A4F-4142-9EDB-EB546B2E7B5E}" dt="2021-10-25T23:40:46.019" v="2041" actId="1076"/>
        <pc:sldMkLst>
          <pc:docMk/>
          <pc:sldMk cId="2555676226" sldId="555"/>
        </pc:sldMkLst>
        <pc:spChg chg="mod">
          <ac:chgData name="Steve Shellhammer" userId="0e71f22d-ee3e-49c0-82ff-dbc290af8082" providerId="ADAL" clId="{00C9895E-1A4F-4142-9EDB-EB546B2E7B5E}" dt="2021-10-25T23:40:20.825" v="2038" actId="14100"/>
          <ac:spMkLst>
            <pc:docMk/>
            <pc:sldMk cId="2555676226" sldId="555"/>
            <ac:spMk id="2" creationId="{7C31E95B-EE66-4035-94E3-BD53949F53D5}"/>
          </ac:spMkLst>
        </pc:spChg>
        <pc:spChg chg="mod">
          <ac:chgData name="Steve Shellhammer" userId="0e71f22d-ee3e-49c0-82ff-dbc290af8082" providerId="ADAL" clId="{00C9895E-1A4F-4142-9EDB-EB546B2E7B5E}" dt="2021-10-25T23:40:18.193" v="2037" actId="1076"/>
          <ac:spMkLst>
            <pc:docMk/>
            <pc:sldMk cId="2555676226" sldId="555"/>
            <ac:spMk id="3" creationId="{2B732B91-4643-4F71-AFE3-E7F862E1C21F}"/>
          </ac:spMkLst>
        </pc:spChg>
        <pc:graphicFrameChg chg="add mod">
          <ac:chgData name="Steve Shellhammer" userId="0e71f22d-ee3e-49c0-82ff-dbc290af8082" providerId="ADAL" clId="{00C9895E-1A4F-4142-9EDB-EB546B2E7B5E}" dt="2021-10-25T23:40:46.019" v="2041" actId="1076"/>
          <ac:graphicFrameMkLst>
            <pc:docMk/>
            <pc:sldMk cId="2555676226" sldId="555"/>
            <ac:graphicFrameMk id="7" creationId="{F87FAF33-1A01-4FDD-B5E8-D6542D0B9EAA}"/>
          </ac:graphicFrameMkLst>
        </pc:graphicFrameChg>
      </pc:sldChg>
    </pc:docChg>
  </pc:docChgLst>
  <pc:docChgLst>
    <pc:chgData name="Steve Shellhammer" userId="0e71f22d-ee3e-49c0-82ff-dbc290af8082" providerId="ADAL" clId="{5D8DA55E-6680-4944-9F37-73F9855C1955}"/>
    <pc:docChg chg="undo custSel addSld delSld modSld sldOrd modMainMaster">
      <pc:chgData name="Steve Shellhammer" userId="0e71f22d-ee3e-49c0-82ff-dbc290af8082" providerId="ADAL" clId="{5D8DA55E-6680-4944-9F37-73F9855C1955}" dt="2022-02-02T16:43:30.164" v="4195" actId="20577"/>
      <pc:docMkLst>
        <pc:docMk/>
      </pc:docMkLst>
      <pc:sldChg chg="modSp mod">
        <pc:chgData name="Steve Shellhammer" userId="0e71f22d-ee3e-49c0-82ff-dbc290af8082" providerId="ADAL" clId="{5D8DA55E-6680-4944-9F37-73F9855C1955}" dt="2022-01-31T21:08:42.459" v="2231" actId="20577"/>
        <pc:sldMkLst>
          <pc:docMk/>
          <pc:sldMk cId="0" sldId="256"/>
        </pc:sldMkLst>
        <pc:spChg chg="mod">
          <ac:chgData name="Steve Shellhammer" userId="0e71f22d-ee3e-49c0-82ff-dbc290af8082" providerId="ADAL" clId="{5D8DA55E-6680-4944-9F37-73F9855C1955}" dt="2022-01-26T18:40:27.416" v="25" actId="20577"/>
          <ac:spMkLst>
            <pc:docMk/>
            <pc:sldMk cId="0" sldId="256"/>
            <ac:spMk id="3073" creationId="{00000000-0000-0000-0000-000000000000}"/>
          </ac:spMkLst>
        </pc:spChg>
        <pc:spChg chg="mod">
          <ac:chgData name="Steve Shellhammer" userId="0e71f22d-ee3e-49c0-82ff-dbc290af8082" providerId="ADAL" clId="{5D8DA55E-6680-4944-9F37-73F9855C1955}" dt="2022-01-31T21:08:42.459" v="2231" actId="20577"/>
          <ac:spMkLst>
            <pc:docMk/>
            <pc:sldMk cId="0" sldId="256"/>
            <ac:spMk id="3074" creationId="{00000000-0000-0000-0000-000000000000}"/>
          </ac:spMkLst>
        </pc:spChg>
        <pc:graphicFrameChg chg="mod modGraphic">
          <ac:chgData name="Steve Shellhammer" userId="0e71f22d-ee3e-49c0-82ff-dbc290af8082" providerId="ADAL" clId="{5D8DA55E-6680-4944-9F37-73F9855C1955}" dt="2022-01-26T18:42:07.104" v="39" actId="798"/>
          <ac:graphicFrameMkLst>
            <pc:docMk/>
            <pc:sldMk cId="0" sldId="256"/>
            <ac:graphicFrameMk id="10" creationId="{56BFF8FC-15E6-4208-9DB8-296FB6B5AC3E}"/>
          </ac:graphicFrameMkLst>
        </pc:graphicFrameChg>
      </pc:sldChg>
      <pc:sldChg chg="del">
        <pc:chgData name="Steve Shellhammer" userId="0e71f22d-ee3e-49c0-82ff-dbc290af8082" providerId="ADAL" clId="{5D8DA55E-6680-4944-9F37-73F9855C1955}" dt="2022-01-26T18:42:41.653" v="42" actId="47"/>
        <pc:sldMkLst>
          <pc:docMk/>
          <pc:sldMk cId="1268093760" sldId="257"/>
        </pc:sldMkLst>
      </pc:sldChg>
      <pc:sldChg chg="modSp new mod">
        <pc:chgData name="Steve Shellhammer" userId="0e71f22d-ee3e-49c0-82ff-dbc290af8082" providerId="ADAL" clId="{5D8DA55E-6680-4944-9F37-73F9855C1955}" dt="2022-01-31T21:27:52.412" v="4048" actId="20577"/>
        <pc:sldMkLst>
          <pc:docMk/>
          <pc:sldMk cId="4069668031" sldId="257"/>
        </pc:sldMkLst>
        <pc:spChg chg="mod">
          <ac:chgData name="Steve Shellhammer" userId="0e71f22d-ee3e-49c0-82ff-dbc290af8082" providerId="ADAL" clId="{5D8DA55E-6680-4944-9F37-73F9855C1955}" dt="2022-01-26T18:46:18.874" v="143" actId="20577"/>
          <ac:spMkLst>
            <pc:docMk/>
            <pc:sldMk cId="4069668031" sldId="257"/>
            <ac:spMk id="2" creationId="{B463F98D-9F83-4356-A22A-8E65C2D1D4C3}"/>
          </ac:spMkLst>
        </pc:spChg>
        <pc:spChg chg="mod">
          <ac:chgData name="Steve Shellhammer" userId="0e71f22d-ee3e-49c0-82ff-dbc290af8082" providerId="ADAL" clId="{5D8DA55E-6680-4944-9F37-73F9855C1955}" dt="2022-01-31T21:27:52.412" v="4048" actId="20577"/>
          <ac:spMkLst>
            <pc:docMk/>
            <pc:sldMk cId="4069668031" sldId="257"/>
            <ac:spMk id="3" creationId="{BADAA4CC-3C74-43CC-B281-1107AAF576E7}"/>
          </ac:spMkLst>
        </pc:spChg>
      </pc:sldChg>
      <pc:sldChg chg="del">
        <pc:chgData name="Steve Shellhammer" userId="0e71f22d-ee3e-49c0-82ff-dbc290af8082" providerId="ADAL" clId="{5D8DA55E-6680-4944-9F37-73F9855C1955}" dt="2022-01-26T18:42:41.653" v="42" actId="47"/>
        <pc:sldMkLst>
          <pc:docMk/>
          <pc:sldMk cId="1652988365" sldId="258"/>
        </pc:sldMkLst>
      </pc:sldChg>
      <pc:sldChg chg="modSp new del mod">
        <pc:chgData name="Steve Shellhammer" userId="0e71f22d-ee3e-49c0-82ff-dbc290af8082" providerId="ADAL" clId="{5D8DA55E-6680-4944-9F37-73F9855C1955}" dt="2022-01-31T21:27:22.146" v="4033" actId="47"/>
        <pc:sldMkLst>
          <pc:docMk/>
          <pc:sldMk cId="2602163977" sldId="258"/>
        </pc:sldMkLst>
        <pc:spChg chg="mod">
          <ac:chgData name="Steve Shellhammer" userId="0e71f22d-ee3e-49c0-82ff-dbc290af8082" providerId="ADAL" clId="{5D8DA55E-6680-4944-9F37-73F9855C1955}" dt="2022-01-26T19:02:38.899" v="871" actId="14100"/>
          <ac:spMkLst>
            <pc:docMk/>
            <pc:sldMk cId="2602163977" sldId="258"/>
            <ac:spMk id="2" creationId="{6373015D-0386-4EC9-8780-F099444295A8}"/>
          </ac:spMkLst>
        </pc:spChg>
        <pc:spChg chg="mod">
          <ac:chgData name="Steve Shellhammer" userId="0e71f22d-ee3e-49c0-82ff-dbc290af8082" providerId="ADAL" clId="{5D8DA55E-6680-4944-9F37-73F9855C1955}" dt="2022-01-26T19:12:28.294" v="932" actId="14100"/>
          <ac:spMkLst>
            <pc:docMk/>
            <pc:sldMk cId="2602163977" sldId="258"/>
            <ac:spMk id="3" creationId="{2AC0F6DB-3C27-4E6C-8F77-C46FC2A2886F}"/>
          </ac:spMkLst>
        </pc:spChg>
      </pc:sldChg>
      <pc:sldChg chg="addSp modSp add del mod">
        <pc:chgData name="Steve Shellhammer" userId="0e71f22d-ee3e-49c0-82ff-dbc290af8082" providerId="ADAL" clId="{5D8DA55E-6680-4944-9F37-73F9855C1955}" dt="2022-01-31T21:27:22.146" v="4033" actId="47"/>
        <pc:sldMkLst>
          <pc:docMk/>
          <pc:sldMk cId="1073727242" sldId="259"/>
        </pc:sldMkLst>
        <pc:spChg chg="mod">
          <ac:chgData name="Steve Shellhammer" userId="0e71f22d-ee3e-49c0-82ff-dbc290af8082" providerId="ADAL" clId="{5D8DA55E-6680-4944-9F37-73F9855C1955}" dt="2022-01-26T19:23:07.953" v="1334" actId="1036"/>
          <ac:spMkLst>
            <pc:docMk/>
            <pc:sldMk cId="1073727242" sldId="259"/>
            <ac:spMk id="2" creationId="{6373015D-0386-4EC9-8780-F099444295A8}"/>
          </ac:spMkLst>
        </pc:spChg>
        <pc:spChg chg="mod">
          <ac:chgData name="Steve Shellhammer" userId="0e71f22d-ee3e-49c0-82ff-dbc290af8082" providerId="ADAL" clId="{5D8DA55E-6680-4944-9F37-73F9855C1955}" dt="2022-01-26T19:13:43.980" v="934" actId="14100"/>
          <ac:spMkLst>
            <pc:docMk/>
            <pc:sldMk cId="1073727242" sldId="259"/>
            <ac:spMk id="3" creationId="{2AC0F6DB-3C27-4E6C-8F77-C46FC2A2886F}"/>
          </ac:spMkLst>
        </pc:spChg>
        <pc:picChg chg="add mod">
          <ac:chgData name="Steve Shellhammer" userId="0e71f22d-ee3e-49c0-82ff-dbc290af8082" providerId="ADAL" clId="{5D8DA55E-6680-4944-9F37-73F9855C1955}" dt="2022-01-26T19:07:36.295" v="892" actId="1076"/>
          <ac:picMkLst>
            <pc:docMk/>
            <pc:sldMk cId="1073727242" sldId="259"/>
            <ac:picMk id="8" creationId="{B2AAEF53-7F20-4765-A945-DA7E604E3011}"/>
          </ac:picMkLst>
        </pc:picChg>
        <pc:picChg chg="add mod">
          <ac:chgData name="Steve Shellhammer" userId="0e71f22d-ee3e-49c0-82ff-dbc290af8082" providerId="ADAL" clId="{5D8DA55E-6680-4944-9F37-73F9855C1955}" dt="2022-01-26T19:13:45.443" v="935" actId="1076"/>
          <ac:picMkLst>
            <pc:docMk/>
            <pc:sldMk cId="1073727242" sldId="259"/>
            <ac:picMk id="10" creationId="{BF548ADB-4B10-4472-8127-EA1F37965330}"/>
          </ac:picMkLst>
        </pc:picChg>
      </pc:sldChg>
      <pc:sldChg chg="del">
        <pc:chgData name="Steve Shellhammer" userId="0e71f22d-ee3e-49c0-82ff-dbc290af8082" providerId="ADAL" clId="{5D8DA55E-6680-4944-9F37-73F9855C1955}" dt="2022-01-26T18:42:41.653" v="42" actId="47"/>
        <pc:sldMkLst>
          <pc:docMk/>
          <pc:sldMk cId="2056408364" sldId="260"/>
        </pc:sldMkLst>
      </pc:sldChg>
      <pc:sldChg chg="modSp new mod ord">
        <pc:chgData name="Steve Shellhammer" userId="0e71f22d-ee3e-49c0-82ff-dbc290af8082" providerId="ADAL" clId="{5D8DA55E-6680-4944-9F37-73F9855C1955}" dt="2022-01-31T21:27:05.327" v="4032" actId="6549"/>
        <pc:sldMkLst>
          <pc:docMk/>
          <pc:sldMk cId="2229100604" sldId="260"/>
        </pc:sldMkLst>
        <pc:spChg chg="mod">
          <ac:chgData name="Steve Shellhammer" userId="0e71f22d-ee3e-49c0-82ff-dbc290af8082" providerId="ADAL" clId="{5D8DA55E-6680-4944-9F37-73F9855C1955}" dt="2022-01-26T19:13:55.678" v="949" actId="20577"/>
          <ac:spMkLst>
            <pc:docMk/>
            <pc:sldMk cId="2229100604" sldId="260"/>
            <ac:spMk id="2" creationId="{4040FD2F-58BC-4659-B240-C0DDF57BE353}"/>
          </ac:spMkLst>
        </pc:spChg>
        <pc:spChg chg="mod">
          <ac:chgData name="Steve Shellhammer" userId="0e71f22d-ee3e-49c0-82ff-dbc290af8082" providerId="ADAL" clId="{5D8DA55E-6680-4944-9F37-73F9855C1955}" dt="2022-01-31T21:27:05.327" v="4032" actId="6549"/>
          <ac:spMkLst>
            <pc:docMk/>
            <pc:sldMk cId="2229100604" sldId="260"/>
            <ac:spMk id="3" creationId="{DE896106-F56C-484F-8808-3D72CC7C43E7}"/>
          </ac:spMkLst>
        </pc:spChg>
      </pc:sldChg>
      <pc:sldChg chg="addSp delSp modSp add del mod">
        <pc:chgData name="Steve Shellhammer" userId="0e71f22d-ee3e-49c0-82ff-dbc290af8082" providerId="ADAL" clId="{5D8DA55E-6680-4944-9F37-73F9855C1955}" dt="2022-01-31T21:27:22.146" v="4033" actId="47"/>
        <pc:sldMkLst>
          <pc:docMk/>
          <pc:sldMk cId="2599154440" sldId="261"/>
        </pc:sldMkLst>
        <pc:spChg chg="mod">
          <ac:chgData name="Steve Shellhammer" userId="0e71f22d-ee3e-49c0-82ff-dbc290af8082" providerId="ADAL" clId="{5D8DA55E-6680-4944-9F37-73F9855C1955}" dt="2022-01-26T19:22:52.288" v="1330" actId="403"/>
          <ac:spMkLst>
            <pc:docMk/>
            <pc:sldMk cId="2599154440" sldId="261"/>
            <ac:spMk id="2" creationId="{6373015D-0386-4EC9-8780-F099444295A8}"/>
          </ac:spMkLst>
        </pc:spChg>
        <pc:picChg chg="del">
          <ac:chgData name="Steve Shellhammer" userId="0e71f22d-ee3e-49c0-82ff-dbc290af8082" providerId="ADAL" clId="{5D8DA55E-6680-4944-9F37-73F9855C1955}" dt="2022-01-26T19:19:25.059" v="1318" actId="478"/>
          <ac:picMkLst>
            <pc:docMk/>
            <pc:sldMk cId="2599154440" sldId="261"/>
            <ac:picMk id="8" creationId="{B2AAEF53-7F20-4765-A945-DA7E604E3011}"/>
          </ac:picMkLst>
        </pc:picChg>
        <pc:picChg chg="add mod">
          <ac:chgData name="Steve Shellhammer" userId="0e71f22d-ee3e-49c0-82ff-dbc290af8082" providerId="ADAL" clId="{5D8DA55E-6680-4944-9F37-73F9855C1955}" dt="2022-01-26T19:22:48.452" v="1328" actId="1076"/>
          <ac:picMkLst>
            <pc:docMk/>
            <pc:sldMk cId="2599154440" sldId="261"/>
            <ac:picMk id="9" creationId="{988B3F90-FB92-43CC-8B56-4D2B79E5F6A5}"/>
          </ac:picMkLst>
        </pc:picChg>
        <pc:picChg chg="del">
          <ac:chgData name="Steve Shellhammer" userId="0e71f22d-ee3e-49c0-82ff-dbc290af8082" providerId="ADAL" clId="{5D8DA55E-6680-4944-9F37-73F9855C1955}" dt="2022-01-26T19:19:26.385" v="1319" actId="478"/>
          <ac:picMkLst>
            <pc:docMk/>
            <pc:sldMk cId="2599154440" sldId="261"/>
            <ac:picMk id="10" creationId="{BF548ADB-4B10-4472-8127-EA1F37965330}"/>
          </ac:picMkLst>
        </pc:picChg>
      </pc:sldChg>
      <pc:sldChg chg="del">
        <pc:chgData name="Steve Shellhammer" userId="0e71f22d-ee3e-49c0-82ff-dbc290af8082" providerId="ADAL" clId="{5D8DA55E-6680-4944-9F37-73F9855C1955}" dt="2022-01-26T18:42:41.653" v="42" actId="47"/>
        <pc:sldMkLst>
          <pc:docMk/>
          <pc:sldMk cId="4278205582" sldId="261"/>
        </pc:sldMkLst>
      </pc:sldChg>
      <pc:sldChg chg="addSp modSp new del mod">
        <pc:chgData name="Steve Shellhammer" userId="0e71f22d-ee3e-49c0-82ff-dbc290af8082" providerId="ADAL" clId="{5D8DA55E-6680-4944-9F37-73F9855C1955}" dt="2022-01-31T21:27:22.146" v="4033" actId="47"/>
        <pc:sldMkLst>
          <pc:docMk/>
          <pc:sldMk cId="1549057316" sldId="262"/>
        </pc:sldMkLst>
        <pc:spChg chg="mod">
          <ac:chgData name="Steve Shellhammer" userId="0e71f22d-ee3e-49c0-82ff-dbc290af8082" providerId="ADAL" clId="{5D8DA55E-6680-4944-9F37-73F9855C1955}" dt="2022-01-26T22:53:55.826" v="2076" actId="14100"/>
          <ac:spMkLst>
            <pc:docMk/>
            <pc:sldMk cId="1549057316" sldId="262"/>
            <ac:spMk id="2" creationId="{9514C5B2-2829-4FB0-ADD6-F7B36C1F797A}"/>
          </ac:spMkLst>
        </pc:spChg>
        <pc:spChg chg="mod">
          <ac:chgData name="Steve Shellhammer" userId="0e71f22d-ee3e-49c0-82ff-dbc290af8082" providerId="ADAL" clId="{5D8DA55E-6680-4944-9F37-73F9855C1955}" dt="2022-01-26T22:53:43.494" v="2073" actId="14100"/>
          <ac:spMkLst>
            <pc:docMk/>
            <pc:sldMk cId="1549057316" sldId="262"/>
            <ac:spMk id="3" creationId="{6B86461D-509A-45EE-9E05-E0DE27B829E2}"/>
          </ac:spMkLst>
        </pc:spChg>
        <pc:picChg chg="add mod">
          <ac:chgData name="Steve Shellhammer" userId="0e71f22d-ee3e-49c0-82ff-dbc290af8082" providerId="ADAL" clId="{5D8DA55E-6680-4944-9F37-73F9855C1955}" dt="2022-01-26T22:53:50.036" v="2075" actId="1076"/>
          <ac:picMkLst>
            <pc:docMk/>
            <pc:sldMk cId="1549057316" sldId="262"/>
            <ac:picMk id="8" creationId="{0D00B7CA-3515-4F13-BEE2-6C01CBE3B559}"/>
          </ac:picMkLst>
        </pc:picChg>
      </pc:sldChg>
      <pc:sldChg chg="modSp new del mod">
        <pc:chgData name="Steve Shellhammer" userId="0e71f22d-ee3e-49c0-82ff-dbc290af8082" providerId="ADAL" clId="{5D8DA55E-6680-4944-9F37-73F9855C1955}" dt="2022-01-31T21:27:22.146" v="4033" actId="47"/>
        <pc:sldMkLst>
          <pc:docMk/>
          <pc:sldMk cId="887191601" sldId="263"/>
        </pc:sldMkLst>
        <pc:spChg chg="mod">
          <ac:chgData name="Steve Shellhammer" userId="0e71f22d-ee3e-49c0-82ff-dbc290af8082" providerId="ADAL" clId="{5D8DA55E-6680-4944-9F37-73F9855C1955}" dt="2022-01-26T22:36:46.148" v="2064" actId="14100"/>
          <ac:spMkLst>
            <pc:docMk/>
            <pc:sldMk cId="887191601" sldId="263"/>
            <ac:spMk id="2" creationId="{42C1BFE0-2456-431F-9F57-054FA8C2F434}"/>
          </ac:spMkLst>
        </pc:spChg>
        <pc:spChg chg="mod">
          <ac:chgData name="Steve Shellhammer" userId="0e71f22d-ee3e-49c0-82ff-dbc290af8082" providerId="ADAL" clId="{5D8DA55E-6680-4944-9F37-73F9855C1955}" dt="2022-01-26T22:35:57.149" v="2042" actId="255"/>
          <ac:spMkLst>
            <pc:docMk/>
            <pc:sldMk cId="887191601" sldId="263"/>
            <ac:spMk id="3" creationId="{2C4ECF9E-DCC6-4900-8A48-DA1C6ED543A8}"/>
          </ac:spMkLst>
        </pc:spChg>
      </pc:sldChg>
      <pc:sldChg chg="modSp new del mod">
        <pc:chgData name="Steve Shellhammer" userId="0e71f22d-ee3e-49c0-82ff-dbc290af8082" providerId="ADAL" clId="{5D8DA55E-6680-4944-9F37-73F9855C1955}" dt="2022-01-31T21:27:22.146" v="4033" actId="47"/>
        <pc:sldMkLst>
          <pc:docMk/>
          <pc:sldMk cId="922460241" sldId="264"/>
        </pc:sldMkLst>
        <pc:spChg chg="mod">
          <ac:chgData name="Steve Shellhammer" userId="0e71f22d-ee3e-49c0-82ff-dbc290af8082" providerId="ADAL" clId="{5D8DA55E-6680-4944-9F37-73F9855C1955}" dt="2022-01-26T23:00:04.462" v="2144" actId="1076"/>
          <ac:spMkLst>
            <pc:docMk/>
            <pc:sldMk cId="922460241" sldId="264"/>
            <ac:spMk id="2" creationId="{6AD8FE0D-E976-4578-A1A7-95105327048C}"/>
          </ac:spMkLst>
        </pc:spChg>
        <pc:spChg chg="mod">
          <ac:chgData name="Steve Shellhammer" userId="0e71f22d-ee3e-49c0-82ff-dbc290af8082" providerId="ADAL" clId="{5D8DA55E-6680-4944-9F37-73F9855C1955}" dt="2022-01-26T23:00:25.431" v="2147" actId="20577"/>
          <ac:spMkLst>
            <pc:docMk/>
            <pc:sldMk cId="922460241" sldId="264"/>
            <ac:spMk id="3" creationId="{CAED19BA-CDD7-41FC-B890-2A78F4F1EDF4}"/>
          </ac:spMkLst>
        </pc:spChg>
      </pc:sldChg>
      <pc:sldChg chg="modSp add del mod">
        <pc:chgData name="Steve Shellhammer" userId="0e71f22d-ee3e-49c0-82ff-dbc290af8082" providerId="ADAL" clId="{5D8DA55E-6680-4944-9F37-73F9855C1955}" dt="2022-01-31T21:27:22.146" v="4033" actId="47"/>
        <pc:sldMkLst>
          <pc:docMk/>
          <pc:sldMk cId="3294797052" sldId="265"/>
        </pc:sldMkLst>
        <pc:spChg chg="mod">
          <ac:chgData name="Steve Shellhammer" userId="0e71f22d-ee3e-49c0-82ff-dbc290af8082" providerId="ADAL" clId="{5D8DA55E-6680-4944-9F37-73F9855C1955}" dt="2022-01-27T00:37:38.131" v="2150" actId="20577"/>
          <ac:spMkLst>
            <pc:docMk/>
            <pc:sldMk cId="3294797052" sldId="265"/>
            <ac:spMk id="2" creationId="{4040FD2F-58BC-4659-B240-C0DDF57BE353}"/>
          </ac:spMkLst>
        </pc:spChg>
        <pc:spChg chg="mod">
          <ac:chgData name="Steve Shellhammer" userId="0e71f22d-ee3e-49c0-82ff-dbc290af8082" providerId="ADAL" clId="{5D8DA55E-6680-4944-9F37-73F9855C1955}" dt="2022-01-27T00:38:04.415" v="2229" actId="20577"/>
          <ac:spMkLst>
            <pc:docMk/>
            <pc:sldMk cId="3294797052" sldId="265"/>
            <ac:spMk id="3" creationId="{DE896106-F56C-484F-8808-3D72CC7C43E7}"/>
          </ac:spMkLst>
        </pc:spChg>
      </pc:sldChg>
      <pc:sldChg chg="addSp delSp modSp new mod">
        <pc:chgData name="Steve Shellhammer" userId="0e71f22d-ee3e-49c0-82ff-dbc290af8082" providerId="ADAL" clId="{5D8DA55E-6680-4944-9F37-73F9855C1955}" dt="2022-02-02T16:41:51.832" v="4099" actId="6549"/>
        <pc:sldMkLst>
          <pc:docMk/>
          <pc:sldMk cId="753744538" sldId="266"/>
        </pc:sldMkLst>
        <pc:spChg chg="mod">
          <ac:chgData name="Steve Shellhammer" userId="0e71f22d-ee3e-49c0-82ff-dbc290af8082" providerId="ADAL" clId="{5D8DA55E-6680-4944-9F37-73F9855C1955}" dt="2022-01-31T21:19:37.632" v="3320" actId="403"/>
          <ac:spMkLst>
            <pc:docMk/>
            <pc:sldMk cId="753744538" sldId="266"/>
            <ac:spMk id="2" creationId="{2DBC8A5E-136B-403F-8C3C-7A77117821B6}"/>
          </ac:spMkLst>
        </pc:spChg>
        <pc:spChg chg="del">
          <ac:chgData name="Steve Shellhammer" userId="0e71f22d-ee3e-49c0-82ff-dbc290af8082" providerId="ADAL" clId="{5D8DA55E-6680-4944-9F37-73F9855C1955}" dt="2022-01-31T21:11:36.135" v="2371" actId="3680"/>
          <ac:spMkLst>
            <pc:docMk/>
            <pc:sldMk cId="753744538" sldId="266"/>
            <ac:spMk id="3" creationId="{9306D05E-044C-4588-938D-ECD128CF30B6}"/>
          </ac:spMkLst>
        </pc:spChg>
        <pc:graphicFrameChg chg="add mod ord modGraphic">
          <ac:chgData name="Steve Shellhammer" userId="0e71f22d-ee3e-49c0-82ff-dbc290af8082" providerId="ADAL" clId="{5D8DA55E-6680-4944-9F37-73F9855C1955}" dt="2022-02-02T16:41:51.832" v="4099" actId="6549"/>
          <ac:graphicFrameMkLst>
            <pc:docMk/>
            <pc:sldMk cId="753744538" sldId="266"/>
            <ac:graphicFrameMk id="7" creationId="{A6AC749E-3067-4FC2-8188-27677AB98CC0}"/>
          </ac:graphicFrameMkLst>
        </pc:graphicFrameChg>
      </pc:sldChg>
      <pc:sldChg chg="modSp new mod">
        <pc:chgData name="Steve Shellhammer" userId="0e71f22d-ee3e-49c0-82ff-dbc290af8082" providerId="ADAL" clId="{5D8DA55E-6680-4944-9F37-73F9855C1955}" dt="2022-02-02T16:43:30.164" v="4195" actId="20577"/>
        <pc:sldMkLst>
          <pc:docMk/>
          <pc:sldMk cId="2051032734" sldId="267"/>
        </pc:sldMkLst>
        <pc:spChg chg="mod">
          <ac:chgData name="Steve Shellhammer" userId="0e71f22d-ee3e-49c0-82ff-dbc290af8082" providerId="ADAL" clId="{5D8DA55E-6680-4944-9F37-73F9855C1955}" dt="2022-01-31T21:24:24.438" v="3707" actId="20577"/>
          <ac:spMkLst>
            <pc:docMk/>
            <pc:sldMk cId="2051032734" sldId="267"/>
            <ac:spMk id="2" creationId="{363AA7AE-805D-475E-9E97-853EA35DBEBD}"/>
          </ac:spMkLst>
        </pc:spChg>
        <pc:spChg chg="mod">
          <ac:chgData name="Steve Shellhammer" userId="0e71f22d-ee3e-49c0-82ff-dbc290af8082" providerId="ADAL" clId="{5D8DA55E-6680-4944-9F37-73F9855C1955}" dt="2022-02-02T16:43:30.164" v="4195" actId="20577"/>
          <ac:spMkLst>
            <pc:docMk/>
            <pc:sldMk cId="2051032734" sldId="267"/>
            <ac:spMk id="3" creationId="{99148B7E-11DC-47C0-8D30-65CFDE6E42BB}"/>
          </ac:spMkLst>
        </pc:spChg>
      </pc:sldChg>
      <pc:sldMasterChg chg="modSldLayout">
        <pc:chgData name="Steve Shellhammer" userId="0e71f22d-ee3e-49c0-82ff-dbc290af8082" providerId="ADAL" clId="{5D8DA55E-6680-4944-9F37-73F9855C1955}" dt="2022-01-26T18:42:30.058" v="41" actId="20577"/>
        <pc:sldMasterMkLst>
          <pc:docMk/>
          <pc:sldMasterMk cId="0" sldId="2147483648"/>
        </pc:sldMasterMkLst>
        <pc:sldLayoutChg chg="modSp mod">
          <pc:chgData name="Steve Shellhammer" userId="0e71f22d-ee3e-49c0-82ff-dbc290af8082" providerId="ADAL" clId="{5D8DA55E-6680-4944-9F37-73F9855C1955}" dt="2022-01-26T18:42:30.058" v="41" actId="20577"/>
          <pc:sldLayoutMkLst>
            <pc:docMk/>
            <pc:sldMasterMk cId="0" sldId="2147483648"/>
            <pc:sldLayoutMk cId="0" sldId="2147483650"/>
          </pc:sldLayoutMkLst>
          <pc:spChg chg="mod">
            <ac:chgData name="Steve Shellhammer" userId="0e71f22d-ee3e-49c0-82ff-dbc290af8082" providerId="ADAL" clId="{5D8DA55E-6680-4944-9F37-73F9855C1955}" dt="2022-01-26T18:42:30.058" v="41"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5E018BA3-601B-474E-B7AA-FE29BE4800F8}"/>
    <pc:docChg chg="undo custSel modSld modMainMaster">
      <pc:chgData name="Steve Shellhammer" userId="0e71f22d-ee3e-49c0-82ff-dbc290af8082" providerId="ADAL" clId="{5E018BA3-601B-474E-B7AA-FE29BE4800F8}" dt="2023-01-19T03:17:01.669" v="972" actId="20577"/>
      <pc:docMkLst>
        <pc:docMk/>
      </pc:docMkLst>
      <pc:sldChg chg="modSp mod">
        <pc:chgData name="Steve Shellhammer" userId="0e71f22d-ee3e-49c0-82ff-dbc290af8082" providerId="ADAL" clId="{5E018BA3-601B-474E-B7AA-FE29BE4800F8}" dt="2023-01-19T03:17:01.669" v="972" actId="20577"/>
        <pc:sldMkLst>
          <pc:docMk/>
          <pc:sldMk cId="0" sldId="256"/>
        </pc:sldMkLst>
        <pc:spChg chg="mod">
          <ac:chgData name="Steve Shellhammer" userId="0e71f22d-ee3e-49c0-82ff-dbc290af8082" providerId="ADAL" clId="{5E018BA3-601B-474E-B7AA-FE29BE4800F8}" dt="2023-01-19T03:17:01.669" v="972" actId="20577"/>
          <ac:spMkLst>
            <pc:docMk/>
            <pc:sldMk cId="0" sldId="256"/>
            <ac:spMk id="9" creationId="{0E31A46A-2C9E-3C6E-1BCA-1D63DB6F5F0E}"/>
          </ac:spMkLst>
        </pc:spChg>
      </pc:sldChg>
      <pc:sldChg chg="modSp mod">
        <pc:chgData name="Steve Shellhammer" userId="0e71f22d-ee3e-49c0-82ff-dbc290af8082" providerId="ADAL" clId="{5E018BA3-601B-474E-B7AA-FE29BE4800F8}" dt="2023-01-12T17:35:04.439" v="166" actId="20577"/>
        <pc:sldMkLst>
          <pc:docMk/>
          <pc:sldMk cId="4262401569" sldId="269"/>
        </pc:sldMkLst>
        <pc:spChg chg="mod">
          <ac:chgData name="Steve Shellhammer" userId="0e71f22d-ee3e-49c0-82ff-dbc290af8082" providerId="ADAL" clId="{5E018BA3-601B-474E-B7AA-FE29BE4800F8}" dt="2023-01-12T17:35:04.439" v="166" actId="20577"/>
          <ac:spMkLst>
            <pc:docMk/>
            <pc:sldMk cId="4262401569" sldId="269"/>
            <ac:spMk id="3" creationId="{BB8B3D34-7487-4EB2-ADBB-A1B8752902F5}"/>
          </ac:spMkLst>
        </pc:spChg>
      </pc:sldChg>
      <pc:sldChg chg="modSp mod">
        <pc:chgData name="Steve Shellhammer" userId="0e71f22d-ee3e-49c0-82ff-dbc290af8082" providerId="ADAL" clId="{5E018BA3-601B-474E-B7AA-FE29BE4800F8}" dt="2023-01-12T17:41:12.137" v="938" actId="1076"/>
        <pc:sldMkLst>
          <pc:docMk/>
          <pc:sldMk cId="2164932419" sldId="272"/>
        </pc:sldMkLst>
        <pc:spChg chg="mod">
          <ac:chgData name="Steve Shellhammer" userId="0e71f22d-ee3e-49c0-82ff-dbc290af8082" providerId="ADAL" clId="{5E018BA3-601B-474E-B7AA-FE29BE4800F8}" dt="2023-01-12T17:41:07.978" v="937" actId="14100"/>
          <ac:spMkLst>
            <pc:docMk/>
            <pc:sldMk cId="2164932419" sldId="272"/>
            <ac:spMk id="2" creationId="{EF3C49FF-A3F4-4788-AC2A-E5B7DD915277}"/>
          </ac:spMkLst>
        </pc:spChg>
        <pc:spChg chg="mod">
          <ac:chgData name="Steve Shellhammer" userId="0e71f22d-ee3e-49c0-82ff-dbc290af8082" providerId="ADAL" clId="{5E018BA3-601B-474E-B7AA-FE29BE4800F8}" dt="2023-01-12T17:41:12.137" v="938" actId="1076"/>
          <ac:spMkLst>
            <pc:docMk/>
            <pc:sldMk cId="2164932419" sldId="272"/>
            <ac:spMk id="3" creationId="{17258D10-E9CF-4E7D-9414-7365BF555894}"/>
          </ac:spMkLst>
        </pc:spChg>
      </pc:sldChg>
      <pc:sldMasterChg chg="modSldLayout">
        <pc:chgData name="Steve Shellhammer" userId="0e71f22d-ee3e-49c0-82ff-dbc290af8082" providerId="ADAL" clId="{5E018BA3-601B-474E-B7AA-FE29BE4800F8}" dt="2023-01-12T17:46:25.126" v="970" actId="20577"/>
        <pc:sldMasterMkLst>
          <pc:docMk/>
          <pc:sldMasterMk cId="0" sldId="2147483648"/>
        </pc:sldMasterMkLst>
        <pc:sldLayoutChg chg="modSp mod">
          <pc:chgData name="Steve Shellhammer" userId="0e71f22d-ee3e-49c0-82ff-dbc290af8082" providerId="ADAL" clId="{5E018BA3-601B-474E-B7AA-FE29BE4800F8}" dt="2023-01-12T17:46:25.126" v="970" actId="20577"/>
          <pc:sldLayoutMkLst>
            <pc:docMk/>
            <pc:sldMasterMk cId="0" sldId="2147483648"/>
            <pc:sldLayoutMk cId="0" sldId="2147483650"/>
          </pc:sldLayoutMkLst>
          <pc:spChg chg="mod">
            <ac:chgData name="Steve Shellhammer" userId="0e71f22d-ee3e-49c0-82ff-dbc290af8082" providerId="ADAL" clId="{5E018BA3-601B-474E-B7AA-FE29BE4800F8}" dt="2023-01-12T17:46:25.126" v="970"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ED74AE49-413F-4C18-A93D-4818AE843540}"/>
    <pc:docChg chg="undo redo custSel addSld delSld modSld sldOrd">
      <pc:chgData name="Steve Shellhammer" userId="0e71f22d-ee3e-49c0-82ff-dbc290af8082" providerId="ADAL" clId="{ED74AE49-413F-4C18-A93D-4818AE843540}" dt="2020-10-09T16:33:36.480" v="4776" actId="1035"/>
      <pc:docMkLst>
        <pc:docMk/>
      </pc:docMkLst>
      <pc:sldChg chg="modSp mod">
        <pc:chgData name="Steve Shellhammer" userId="0e71f22d-ee3e-49c0-82ff-dbc290af8082" providerId="ADAL" clId="{ED74AE49-413F-4C18-A93D-4818AE843540}" dt="2020-10-06T21:33:16.796" v="3050"/>
        <pc:sldMkLst>
          <pc:docMk/>
          <pc:sldMk cId="0" sldId="256"/>
        </pc:sldMkLst>
        <pc:spChg chg="mod">
          <ac:chgData name="Steve Shellhammer" userId="0e71f22d-ee3e-49c0-82ff-dbc290af8082" providerId="ADAL" clId="{ED74AE49-413F-4C18-A93D-4818AE843540}" dt="2020-09-29T23:08:38.237" v="1384" actId="20577"/>
          <ac:spMkLst>
            <pc:docMk/>
            <pc:sldMk cId="0" sldId="256"/>
            <ac:spMk id="3073" creationId="{00000000-0000-0000-0000-000000000000}"/>
          </ac:spMkLst>
        </pc:spChg>
        <pc:spChg chg="mod">
          <ac:chgData name="Steve Shellhammer" userId="0e71f22d-ee3e-49c0-82ff-dbc290af8082" providerId="ADAL" clId="{ED74AE49-413F-4C18-A93D-4818AE843540}" dt="2020-09-29T23:08:17.055" v="1373" actId="20577"/>
          <ac:spMkLst>
            <pc:docMk/>
            <pc:sldMk cId="0" sldId="256"/>
            <ac:spMk id="3074" creationId="{00000000-0000-0000-0000-000000000000}"/>
          </ac:spMkLst>
        </pc:spChg>
        <pc:graphicFrameChg chg="mod modGraphic">
          <ac:chgData name="Steve Shellhammer" userId="0e71f22d-ee3e-49c0-82ff-dbc290af8082" providerId="ADAL" clId="{ED74AE49-413F-4C18-A93D-4818AE843540}" dt="2020-10-06T21:33:16.796" v="3050"/>
          <ac:graphicFrameMkLst>
            <pc:docMk/>
            <pc:sldMk cId="0" sldId="256"/>
            <ac:graphicFrameMk id="10" creationId="{56BFF8FC-15E6-4208-9DB8-296FB6B5AC3E}"/>
          </ac:graphicFrameMkLst>
        </pc:graphicFrameChg>
      </pc:sldChg>
      <pc:sldChg chg="modSp mod">
        <pc:chgData name="Steve Shellhammer" userId="0e71f22d-ee3e-49c0-82ff-dbc290af8082" providerId="ADAL" clId="{ED74AE49-413F-4C18-A93D-4818AE843540}" dt="2020-09-18T00:00:45.189" v="506" actId="20577"/>
        <pc:sldMkLst>
          <pc:docMk/>
          <pc:sldMk cId="1632125" sldId="479"/>
        </pc:sldMkLst>
        <pc:spChg chg="mod">
          <ac:chgData name="Steve Shellhammer" userId="0e71f22d-ee3e-49c0-82ff-dbc290af8082" providerId="ADAL" clId="{ED74AE49-413F-4C18-A93D-4818AE843540}" dt="2020-09-18T00:00:45.189" v="506" actId="20577"/>
          <ac:spMkLst>
            <pc:docMk/>
            <pc:sldMk cId="1632125" sldId="479"/>
            <ac:spMk id="3" creationId="{95F00F21-C9D4-41E9-8AE4-5CB8F3844943}"/>
          </ac:spMkLst>
        </pc:spChg>
      </pc:sldChg>
      <pc:sldChg chg="del">
        <pc:chgData name="Steve Shellhammer" userId="0e71f22d-ee3e-49c0-82ff-dbc290af8082" providerId="ADAL" clId="{ED74AE49-413F-4C18-A93D-4818AE843540}" dt="2020-09-17T23:53:27.790" v="24" actId="47"/>
        <pc:sldMkLst>
          <pc:docMk/>
          <pc:sldMk cId="1014374459" sldId="480"/>
        </pc:sldMkLst>
      </pc:sldChg>
      <pc:sldChg chg="modSp new mod">
        <pc:chgData name="Steve Shellhammer" userId="0e71f22d-ee3e-49c0-82ff-dbc290af8082" providerId="ADAL" clId="{ED74AE49-413F-4C18-A93D-4818AE843540}" dt="2020-10-08T22:47:43.729" v="3058" actId="14100"/>
        <pc:sldMkLst>
          <pc:docMk/>
          <pc:sldMk cId="3653012693" sldId="480"/>
        </pc:sldMkLst>
        <pc:spChg chg="mod">
          <ac:chgData name="Steve Shellhammer" userId="0e71f22d-ee3e-49c0-82ff-dbc290af8082" providerId="ADAL" clId="{ED74AE49-413F-4C18-A93D-4818AE843540}" dt="2020-09-17T23:53:50.870" v="48" actId="20577"/>
          <ac:spMkLst>
            <pc:docMk/>
            <pc:sldMk cId="3653012693" sldId="480"/>
            <ac:spMk id="2" creationId="{972F3BC9-103D-4AB8-A004-1A6A8493B701}"/>
          </ac:spMkLst>
        </pc:spChg>
        <pc:spChg chg="mod">
          <ac:chgData name="Steve Shellhammer" userId="0e71f22d-ee3e-49c0-82ff-dbc290af8082" providerId="ADAL" clId="{ED74AE49-413F-4C18-A93D-4818AE843540}" dt="2020-10-08T22:47:43.729" v="3058" actId="14100"/>
          <ac:spMkLst>
            <pc:docMk/>
            <pc:sldMk cId="3653012693" sldId="480"/>
            <ac:spMk id="3" creationId="{A7C6948E-3D02-428A-822A-3CA13F46104E}"/>
          </ac:spMkLst>
        </pc:spChg>
      </pc:sldChg>
      <pc:sldChg chg="modSp new mod">
        <pc:chgData name="Steve Shellhammer" userId="0e71f22d-ee3e-49c0-82ff-dbc290af8082" providerId="ADAL" clId="{ED74AE49-413F-4C18-A93D-4818AE843540}" dt="2020-10-08T22:48:28.184" v="3071" actId="20577"/>
        <pc:sldMkLst>
          <pc:docMk/>
          <pc:sldMk cId="2881346024" sldId="481"/>
        </pc:sldMkLst>
        <pc:spChg chg="mod">
          <ac:chgData name="Steve Shellhammer" userId="0e71f22d-ee3e-49c0-82ff-dbc290af8082" providerId="ADAL" clId="{ED74AE49-413F-4C18-A93D-4818AE843540}" dt="2020-09-29T23:56:08.646" v="2024" actId="20577"/>
          <ac:spMkLst>
            <pc:docMk/>
            <pc:sldMk cId="2881346024" sldId="481"/>
            <ac:spMk id="2" creationId="{D8E44063-4B71-4CB6-9878-12BC0ECFBF99}"/>
          </ac:spMkLst>
        </pc:spChg>
        <pc:spChg chg="mod">
          <ac:chgData name="Steve Shellhammer" userId="0e71f22d-ee3e-49c0-82ff-dbc290af8082" providerId="ADAL" clId="{ED74AE49-413F-4C18-A93D-4818AE843540}" dt="2020-10-08T22:48:28.184" v="3071" actId="20577"/>
          <ac:spMkLst>
            <pc:docMk/>
            <pc:sldMk cId="2881346024" sldId="481"/>
            <ac:spMk id="3" creationId="{9FEE12A3-3F50-4C87-9875-94513EF82C6B}"/>
          </ac:spMkLst>
        </pc:spChg>
      </pc:sldChg>
      <pc:sldChg chg="del">
        <pc:chgData name="Steve Shellhammer" userId="0e71f22d-ee3e-49c0-82ff-dbc290af8082" providerId="ADAL" clId="{ED74AE49-413F-4C18-A93D-4818AE843540}" dt="2020-09-17T23:53:27.790" v="24" actId="47"/>
        <pc:sldMkLst>
          <pc:docMk/>
          <pc:sldMk cId="4238986428" sldId="481"/>
        </pc:sldMkLst>
      </pc:sldChg>
      <pc:sldChg chg="addSp delSp modSp new mod">
        <pc:chgData name="Steve Shellhammer" userId="0e71f22d-ee3e-49c0-82ff-dbc290af8082" providerId="ADAL" clId="{ED74AE49-413F-4C18-A93D-4818AE843540}" dt="2020-09-18T16:01:09.697" v="1112" actId="20577"/>
        <pc:sldMkLst>
          <pc:docMk/>
          <pc:sldMk cId="2975279318" sldId="482"/>
        </pc:sldMkLst>
        <pc:spChg chg="mod">
          <ac:chgData name="Steve Shellhammer" userId="0e71f22d-ee3e-49c0-82ff-dbc290af8082" providerId="ADAL" clId="{ED74AE49-413F-4C18-A93D-4818AE843540}" dt="2020-09-18T15:58:33.117" v="1051" actId="14100"/>
          <ac:spMkLst>
            <pc:docMk/>
            <pc:sldMk cId="2975279318" sldId="482"/>
            <ac:spMk id="2" creationId="{327ACE7A-1EFF-470F-ACF7-D0531A92E210}"/>
          </ac:spMkLst>
        </pc:spChg>
        <pc:spChg chg="del mod">
          <ac:chgData name="Steve Shellhammer" userId="0e71f22d-ee3e-49c0-82ff-dbc290af8082" providerId="ADAL" clId="{ED74AE49-413F-4C18-A93D-4818AE843540}" dt="2020-09-18T15:51:13.077" v="1048" actId="478"/>
          <ac:spMkLst>
            <pc:docMk/>
            <pc:sldMk cId="2975279318" sldId="482"/>
            <ac:spMk id="3" creationId="{4BF36A06-0284-4DE2-B756-FE2DC93AE5F4}"/>
          </ac:spMkLst>
        </pc:spChg>
        <pc:spChg chg="add del mod">
          <ac:chgData name="Steve Shellhammer" userId="0e71f22d-ee3e-49c0-82ff-dbc290af8082" providerId="ADAL" clId="{ED74AE49-413F-4C18-A93D-4818AE843540}" dt="2020-09-18T15:51:15.648" v="1049" actId="478"/>
          <ac:spMkLst>
            <pc:docMk/>
            <pc:sldMk cId="2975279318" sldId="482"/>
            <ac:spMk id="8" creationId="{68EDF2D1-61E7-4016-ABFE-C6D40E463CE3}"/>
          </ac:spMkLst>
        </pc:spChg>
        <pc:graphicFrameChg chg="add mod modGraphic">
          <ac:chgData name="Steve Shellhammer" userId="0e71f22d-ee3e-49c0-82ff-dbc290af8082" providerId="ADAL" clId="{ED74AE49-413F-4C18-A93D-4818AE843540}" dt="2020-09-18T16:01:09.697" v="1112" actId="20577"/>
          <ac:graphicFrameMkLst>
            <pc:docMk/>
            <pc:sldMk cId="2975279318" sldId="482"/>
            <ac:graphicFrameMk id="10" creationId="{CEBCA222-FE15-4DDD-AD4A-17148DDD1592}"/>
          </ac:graphicFrameMkLst>
        </pc:graphicFrameChg>
      </pc:sldChg>
      <pc:sldChg chg="del">
        <pc:chgData name="Steve Shellhammer" userId="0e71f22d-ee3e-49c0-82ff-dbc290af8082" providerId="ADAL" clId="{ED74AE49-413F-4C18-A93D-4818AE843540}" dt="2020-09-17T23:53:27.790" v="24" actId="47"/>
        <pc:sldMkLst>
          <pc:docMk/>
          <pc:sldMk cId="3145523729" sldId="482"/>
        </pc:sldMkLst>
      </pc:sldChg>
      <pc:sldChg chg="del">
        <pc:chgData name="Steve Shellhammer" userId="0e71f22d-ee3e-49c0-82ff-dbc290af8082" providerId="ADAL" clId="{ED74AE49-413F-4C18-A93D-4818AE843540}" dt="2020-09-17T23:53:27.790" v="24" actId="47"/>
        <pc:sldMkLst>
          <pc:docMk/>
          <pc:sldMk cId="323650932" sldId="483"/>
        </pc:sldMkLst>
      </pc:sldChg>
      <pc:sldChg chg="addSp delSp modSp new mod">
        <pc:chgData name="Steve Shellhammer" userId="0e71f22d-ee3e-49c0-82ff-dbc290af8082" providerId="ADAL" clId="{ED74AE49-413F-4C18-A93D-4818AE843540}" dt="2020-10-08T22:49:15.635" v="3075" actId="20577"/>
        <pc:sldMkLst>
          <pc:docMk/>
          <pc:sldMk cId="2288411570" sldId="483"/>
        </pc:sldMkLst>
        <pc:spChg chg="mod">
          <ac:chgData name="Steve Shellhammer" userId="0e71f22d-ee3e-49c0-82ff-dbc290af8082" providerId="ADAL" clId="{ED74AE49-413F-4C18-A93D-4818AE843540}" dt="2020-09-29T23:37:23.727" v="1804" actId="14100"/>
          <ac:spMkLst>
            <pc:docMk/>
            <pc:sldMk cId="2288411570" sldId="483"/>
            <ac:spMk id="2" creationId="{24EEB1EA-6245-4E5A-A2CE-885EEE88BE1D}"/>
          </ac:spMkLst>
        </pc:spChg>
        <pc:spChg chg="del">
          <ac:chgData name="Steve Shellhammer" userId="0e71f22d-ee3e-49c0-82ff-dbc290af8082" providerId="ADAL" clId="{ED74AE49-413F-4C18-A93D-4818AE843540}" dt="2020-09-18T16:12:04.064" v="1269" actId="478"/>
          <ac:spMkLst>
            <pc:docMk/>
            <pc:sldMk cId="2288411570" sldId="483"/>
            <ac:spMk id="3" creationId="{FF478EC9-E78A-4195-B639-3F8E1A30EE8E}"/>
          </ac:spMkLst>
        </pc:spChg>
        <pc:spChg chg="add mod">
          <ac:chgData name="Steve Shellhammer" userId="0e71f22d-ee3e-49c0-82ff-dbc290af8082" providerId="ADAL" clId="{ED74AE49-413F-4C18-A93D-4818AE843540}" dt="2020-09-30T18:06:29.533" v="2188" actId="20577"/>
          <ac:spMkLst>
            <pc:docMk/>
            <pc:sldMk cId="2288411570" sldId="483"/>
            <ac:spMk id="7" creationId="{2C2B590C-1D70-4E1C-9D33-21D777659AA8}"/>
          </ac:spMkLst>
        </pc:spChg>
        <pc:graphicFrameChg chg="add mod modGraphic">
          <ac:chgData name="Steve Shellhammer" userId="0e71f22d-ee3e-49c0-82ff-dbc290af8082" providerId="ADAL" clId="{ED74AE49-413F-4C18-A93D-4818AE843540}" dt="2020-10-08T22:49:15.635" v="3075" actId="20577"/>
          <ac:graphicFrameMkLst>
            <pc:docMk/>
            <pc:sldMk cId="2288411570" sldId="483"/>
            <ac:graphicFrameMk id="8" creationId="{23A827FD-8DFC-40D9-963D-3AE4002A19E0}"/>
          </ac:graphicFrameMkLst>
        </pc:graphicFrameChg>
      </pc:sldChg>
      <pc:sldChg chg="del">
        <pc:chgData name="Steve Shellhammer" userId="0e71f22d-ee3e-49c0-82ff-dbc290af8082" providerId="ADAL" clId="{ED74AE49-413F-4C18-A93D-4818AE843540}" dt="2020-09-17T23:53:27.790" v="24" actId="47"/>
        <pc:sldMkLst>
          <pc:docMk/>
          <pc:sldMk cId="1165083760" sldId="484"/>
        </pc:sldMkLst>
      </pc:sldChg>
      <pc:sldChg chg="modSp new del mod">
        <pc:chgData name="Steve Shellhammer" userId="0e71f22d-ee3e-49c0-82ff-dbc290af8082" providerId="ADAL" clId="{ED74AE49-413F-4C18-A93D-4818AE843540}" dt="2020-09-29T23:37:50.506" v="1847" actId="47"/>
        <pc:sldMkLst>
          <pc:docMk/>
          <pc:sldMk cId="1710601456" sldId="484"/>
        </pc:sldMkLst>
        <pc:spChg chg="mod">
          <ac:chgData name="Steve Shellhammer" userId="0e71f22d-ee3e-49c0-82ff-dbc290af8082" providerId="ADAL" clId="{ED74AE49-413F-4C18-A93D-4818AE843540}" dt="2020-09-29T23:32:48.501" v="1716" actId="14100"/>
          <ac:spMkLst>
            <pc:docMk/>
            <pc:sldMk cId="1710601456" sldId="484"/>
            <ac:spMk id="3" creationId="{B1F8897B-A893-4591-BE7F-4D7AA5756E65}"/>
          </ac:spMkLst>
        </pc:spChg>
      </pc:sldChg>
      <pc:sldChg chg="modSp new mod">
        <pc:chgData name="Steve Shellhammer" userId="0e71f22d-ee3e-49c0-82ff-dbc290af8082" providerId="ADAL" clId="{ED74AE49-413F-4C18-A93D-4818AE843540}" dt="2020-09-30T00:03:08.205" v="2063" actId="20577"/>
        <pc:sldMkLst>
          <pc:docMk/>
          <pc:sldMk cId="1790051191" sldId="484"/>
        </pc:sldMkLst>
        <pc:spChg chg="mod">
          <ac:chgData name="Steve Shellhammer" userId="0e71f22d-ee3e-49c0-82ff-dbc290af8082" providerId="ADAL" clId="{ED74AE49-413F-4C18-A93D-4818AE843540}" dt="2020-09-30T00:02:52.259" v="2056" actId="14100"/>
          <ac:spMkLst>
            <pc:docMk/>
            <pc:sldMk cId="1790051191" sldId="484"/>
            <ac:spMk id="2" creationId="{9D982DB4-0274-46EB-B835-602D889633D9}"/>
          </ac:spMkLst>
        </pc:spChg>
        <pc:spChg chg="mod">
          <ac:chgData name="Steve Shellhammer" userId="0e71f22d-ee3e-49c0-82ff-dbc290af8082" providerId="ADAL" clId="{ED74AE49-413F-4C18-A93D-4818AE843540}" dt="2020-09-30T00:03:08.205" v="2063" actId="20577"/>
          <ac:spMkLst>
            <pc:docMk/>
            <pc:sldMk cId="1790051191" sldId="484"/>
            <ac:spMk id="3" creationId="{09AA718B-282E-4CC9-A944-38227338923D}"/>
          </ac:spMkLst>
        </pc:spChg>
      </pc:sldChg>
      <pc:sldChg chg="modSp add mod">
        <pc:chgData name="Steve Shellhammer" userId="0e71f22d-ee3e-49c0-82ff-dbc290af8082" providerId="ADAL" clId="{ED74AE49-413F-4C18-A93D-4818AE843540}" dt="2020-10-09T16:26:27.647" v="4551" actId="20577"/>
        <pc:sldMkLst>
          <pc:docMk/>
          <pc:sldMk cId="239854975" sldId="485"/>
        </pc:sldMkLst>
        <pc:spChg chg="mod">
          <ac:chgData name="Steve Shellhammer" userId="0e71f22d-ee3e-49c0-82ff-dbc290af8082" providerId="ADAL" clId="{ED74AE49-413F-4C18-A93D-4818AE843540}" dt="2020-10-09T16:10:12.030" v="4025" actId="1076"/>
          <ac:spMkLst>
            <pc:docMk/>
            <pc:sldMk cId="239854975" sldId="485"/>
            <ac:spMk id="2" creationId="{24EEB1EA-6245-4E5A-A2CE-885EEE88BE1D}"/>
          </ac:spMkLst>
        </pc:spChg>
        <pc:spChg chg="mod">
          <ac:chgData name="Steve Shellhammer" userId="0e71f22d-ee3e-49c0-82ff-dbc290af8082" providerId="ADAL" clId="{ED74AE49-413F-4C18-A93D-4818AE843540}" dt="2020-10-09T16:10:54.516" v="4040" actId="14100"/>
          <ac:spMkLst>
            <pc:docMk/>
            <pc:sldMk cId="239854975" sldId="485"/>
            <ac:spMk id="7" creationId="{2C2B590C-1D70-4E1C-9D33-21D777659AA8}"/>
          </ac:spMkLst>
        </pc:spChg>
        <pc:graphicFrameChg chg="mod modGraphic">
          <ac:chgData name="Steve Shellhammer" userId="0e71f22d-ee3e-49c0-82ff-dbc290af8082" providerId="ADAL" clId="{ED74AE49-413F-4C18-A93D-4818AE843540}" dt="2020-10-09T16:26:27.647" v="4551" actId="20577"/>
          <ac:graphicFrameMkLst>
            <pc:docMk/>
            <pc:sldMk cId="239854975" sldId="485"/>
            <ac:graphicFrameMk id="8" creationId="{23A827FD-8DFC-40D9-963D-3AE4002A19E0}"/>
          </ac:graphicFrameMkLst>
        </pc:graphicFrameChg>
      </pc:sldChg>
      <pc:sldChg chg="del">
        <pc:chgData name="Steve Shellhammer" userId="0e71f22d-ee3e-49c0-82ff-dbc290af8082" providerId="ADAL" clId="{ED74AE49-413F-4C18-A93D-4818AE843540}" dt="2020-09-17T23:53:38.667" v="28" actId="47"/>
        <pc:sldMkLst>
          <pc:docMk/>
          <pc:sldMk cId="1334691016" sldId="485"/>
        </pc:sldMkLst>
      </pc:sldChg>
      <pc:sldChg chg="modSp add del mod">
        <pc:chgData name="Steve Shellhammer" userId="0e71f22d-ee3e-49c0-82ff-dbc290af8082" providerId="ADAL" clId="{ED74AE49-413F-4C18-A93D-4818AE843540}" dt="2020-09-30T00:04:19.136" v="2069" actId="47"/>
        <pc:sldMkLst>
          <pc:docMk/>
          <pc:sldMk cId="3952999485" sldId="485"/>
        </pc:sldMkLst>
        <pc:graphicFrameChg chg="modGraphic">
          <ac:chgData name="Steve Shellhammer" userId="0e71f22d-ee3e-49c0-82ff-dbc290af8082" providerId="ADAL" clId="{ED74AE49-413F-4C18-A93D-4818AE843540}" dt="2020-09-30T00:03:32.320" v="2065" actId="6549"/>
          <ac:graphicFrameMkLst>
            <pc:docMk/>
            <pc:sldMk cId="3952999485" sldId="485"/>
            <ac:graphicFrameMk id="8" creationId="{23A827FD-8DFC-40D9-963D-3AE4002A19E0}"/>
          </ac:graphicFrameMkLst>
        </pc:graphicFrameChg>
      </pc:sldChg>
      <pc:sldChg chg="del">
        <pc:chgData name="Steve Shellhammer" userId="0e71f22d-ee3e-49c0-82ff-dbc290af8082" providerId="ADAL" clId="{ED74AE49-413F-4C18-A93D-4818AE843540}" dt="2020-09-17T23:53:27.790" v="24" actId="47"/>
        <pc:sldMkLst>
          <pc:docMk/>
          <pc:sldMk cId="2415202813" sldId="486"/>
        </pc:sldMkLst>
      </pc:sldChg>
      <pc:sldChg chg="addSp delSp modSp new mod">
        <pc:chgData name="Steve Shellhammer" userId="0e71f22d-ee3e-49c0-82ff-dbc290af8082" providerId="ADAL" clId="{ED74AE49-413F-4C18-A93D-4818AE843540}" dt="2020-10-09T16:21:03.387" v="4219" actId="1036"/>
        <pc:sldMkLst>
          <pc:docMk/>
          <pc:sldMk cId="3446185811" sldId="486"/>
        </pc:sldMkLst>
        <pc:spChg chg="mod">
          <ac:chgData name="Steve Shellhammer" userId="0e71f22d-ee3e-49c0-82ff-dbc290af8082" providerId="ADAL" clId="{ED74AE49-413F-4C18-A93D-4818AE843540}" dt="2020-09-30T18:34:55.849" v="2698" actId="404"/>
          <ac:spMkLst>
            <pc:docMk/>
            <pc:sldMk cId="3446185811" sldId="486"/>
            <ac:spMk id="2" creationId="{97026B3C-E27A-4922-85CD-81B2314C5AD1}"/>
          </ac:spMkLst>
        </pc:spChg>
        <pc:spChg chg="del">
          <ac:chgData name="Steve Shellhammer" userId="0e71f22d-ee3e-49c0-82ff-dbc290af8082" providerId="ADAL" clId="{ED74AE49-413F-4C18-A93D-4818AE843540}" dt="2020-09-30T18:35:17.920" v="2699" actId="3680"/>
          <ac:spMkLst>
            <pc:docMk/>
            <pc:sldMk cId="3446185811" sldId="486"/>
            <ac:spMk id="3" creationId="{7558E9E8-AD50-45E3-9BE6-B9B7EF7327D1}"/>
          </ac:spMkLst>
        </pc:spChg>
        <pc:spChg chg="add del mod">
          <ac:chgData name="Steve Shellhammer" userId="0e71f22d-ee3e-49c0-82ff-dbc290af8082" providerId="ADAL" clId="{ED74AE49-413F-4C18-A93D-4818AE843540}" dt="2020-10-09T16:19:52.407" v="4153" actId="478"/>
          <ac:spMkLst>
            <pc:docMk/>
            <pc:sldMk cId="3446185811" sldId="486"/>
            <ac:spMk id="8" creationId="{9F1BD6C8-0E06-4E5A-AFC4-810451E52E34}"/>
          </ac:spMkLst>
        </pc:spChg>
        <pc:graphicFrameChg chg="add mod ord modGraphic">
          <ac:chgData name="Steve Shellhammer" userId="0e71f22d-ee3e-49c0-82ff-dbc290af8082" providerId="ADAL" clId="{ED74AE49-413F-4C18-A93D-4818AE843540}" dt="2020-10-09T16:21:03.387" v="4219" actId="1036"/>
          <ac:graphicFrameMkLst>
            <pc:docMk/>
            <pc:sldMk cId="3446185811" sldId="486"/>
            <ac:graphicFrameMk id="7" creationId="{D5E95D89-708C-4B49-A55F-CCEAB243C4B8}"/>
          </ac:graphicFrameMkLst>
        </pc:graphicFrameChg>
      </pc:sldChg>
      <pc:sldChg chg="del">
        <pc:chgData name="Steve Shellhammer" userId="0e71f22d-ee3e-49c0-82ff-dbc290af8082" providerId="ADAL" clId="{ED74AE49-413F-4C18-A93D-4818AE843540}" dt="2020-09-17T23:53:27.790" v="24" actId="47"/>
        <pc:sldMkLst>
          <pc:docMk/>
          <pc:sldMk cId="675243109" sldId="487"/>
        </pc:sldMkLst>
      </pc:sldChg>
      <pc:sldChg chg="modSp new del mod">
        <pc:chgData name="Steve Shellhammer" userId="0e71f22d-ee3e-49c0-82ff-dbc290af8082" providerId="ADAL" clId="{ED74AE49-413F-4C18-A93D-4818AE843540}" dt="2020-09-30T18:41:03.140" v="3027" actId="47"/>
        <pc:sldMkLst>
          <pc:docMk/>
          <pc:sldMk cId="2266658147" sldId="487"/>
        </pc:sldMkLst>
        <pc:spChg chg="mod">
          <ac:chgData name="Steve Shellhammer" userId="0e71f22d-ee3e-49c0-82ff-dbc290af8082" providerId="ADAL" clId="{ED74AE49-413F-4C18-A93D-4818AE843540}" dt="2020-09-30T18:40:31.874" v="3017" actId="14100"/>
          <ac:spMkLst>
            <pc:docMk/>
            <pc:sldMk cId="2266658147" sldId="487"/>
            <ac:spMk id="3" creationId="{32C90941-07D4-4D1D-828B-8B327D358D84}"/>
          </ac:spMkLst>
        </pc:spChg>
      </pc:sldChg>
      <pc:sldChg chg="addSp delSp modSp new mod">
        <pc:chgData name="Steve Shellhammer" userId="0e71f22d-ee3e-49c0-82ff-dbc290af8082" providerId="ADAL" clId="{ED74AE49-413F-4C18-A93D-4818AE843540}" dt="2020-10-09T00:25:22.317" v="3896" actId="1076"/>
        <pc:sldMkLst>
          <pc:docMk/>
          <pc:sldMk cId="3764238631" sldId="487"/>
        </pc:sldMkLst>
        <pc:spChg chg="mod">
          <ac:chgData name="Steve Shellhammer" userId="0e71f22d-ee3e-49c0-82ff-dbc290af8082" providerId="ADAL" clId="{ED74AE49-413F-4C18-A93D-4818AE843540}" dt="2020-10-08T22:52:28.838" v="3151" actId="404"/>
          <ac:spMkLst>
            <pc:docMk/>
            <pc:sldMk cId="3764238631" sldId="487"/>
            <ac:spMk id="2" creationId="{4989B90D-9847-4F49-B216-7670369E72C2}"/>
          </ac:spMkLst>
        </pc:spChg>
        <pc:spChg chg="mod">
          <ac:chgData name="Steve Shellhammer" userId="0e71f22d-ee3e-49c0-82ff-dbc290af8082" providerId="ADAL" clId="{ED74AE49-413F-4C18-A93D-4818AE843540}" dt="2020-10-09T00:11:38.987" v="3348" actId="14100"/>
          <ac:spMkLst>
            <pc:docMk/>
            <pc:sldMk cId="3764238631" sldId="487"/>
            <ac:spMk id="3" creationId="{7C8819EC-BB46-4FEC-AD6E-6EB4003F71BF}"/>
          </ac:spMkLst>
        </pc:spChg>
        <pc:picChg chg="add del mod">
          <ac:chgData name="Steve Shellhammer" userId="0e71f22d-ee3e-49c0-82ff-dbc290af8082" providerId="ADAL" clId="{ED74AE49-413F-4C18-A93D-4818AE843540}" dt="2020-10-08T22:53:18.673" v="3160" actId="478"/>
          <ac:picMkLst>
            <pc:docMk/>
            <pc:sldMk cId="3764238631" sldId="487"/>
            <ac:picMk id="7" creationId="{584CF5F4-2A4B-4CFA-B6A4-895034FF3F6D}"/>
          </ac:picMkLst>
        </pc:picChg>
        <pc:picChg chg="del mod">
          <ac:chgData name="Steve Shellhammer" userId="0e71f22d-ee3e-49c0-82ff-dbc290af8082" providerId="ADAL" clId="{ED74AE49-413F-4C18-A93D-4818AE843540}" dt="2020-10-09T00:25:05.874" v="3894" actId="478"/>
          <ac:picMkLst>
            <pc:docMk/>
            <pc:sldMk cId="3764238631" sldId="487"/>
            <ac:picMk id="8" creationId="{B7BCBE0F-4FC1-4040-ADB6-BBC270020991}"/>
          </ac:picMkLst>
        </pc:picChg>
        <pc:picChg chg="mod">
          <ac:chgData name="Steve Shellhammer" userId="0e71f22d-ee3e-49c0-82ff-dbc290af8082" providerId="ADAL" clId="{ED74AE49-413F-4C18-A93D-4818AE843540}" dt="2020-10-09T00:25:22.317" v="3896" actId="1076"/>
          <ac:picMkLst>
            <pc:docMk/>
            <pc:sldMk cId="3764238631" sldId="487"/>
            <ac:picMk id="9" creationId="{DF08FEEE-65C9-432F-A6B3-15737EA8B4EF}"/>
          </ac:picMkLst>
        </pc:picChg>
      </pc:sldChg>
      <pc:sldChg chg="del">
        <pc:chgData name="Steve Shellhammer" userId="0e71f22d-ee3e-49c0-82ff-dbc290af8082" providerId="ADAL" clId="{ED74AE49-413F-4C18-A93D-4818AE843540}" dt="2020-09-17T23:53:27.790" v="24" actId="47"/>
        <pc:sldMkLst>
          <pc:docMk/>
          <pc:sldMk cId="3208908905" sldId="488"/>
        </pc:sldMkLst>
      </pc:sldChg>
      <pc:sldChg chg="delSp modSp new mod">
        <pc:chgData name="Steve Shellhammer" userId="0e71f22d-ee3e-49c0-82ff-dbc290af8082" providerId="ADAL" clId="{ED74AE49-413F-4C18-A93D-4818AE843540}" dt="2020-10-09T16:02:20.586" v="3911" actId="1076"/>
        <pc:sldMkLst>
          <pc:docMk/>
          <pc:sldMk cId="3454468360" sldId="488"/>
        </pc:sldMkLst>
        <pc:spChg chg="mod">
          <ac:chgData name="Steve Shellhammer" userId="0e71f22d-ee3e-49c0-82ff-dbc290af8082" providerId="ADAL" clId="{ED74AE49-413F-4C18-A93D-4818AE843540}" dt="2020-10-08T22:52:36.417" v="3152" actId="20577"/>
          <ac:spMkLst>
            <pc:docMk/>
            <pc:sldMk cId="3454468360" sldId="488"/>
            <ac:spMk id="2" creationId="{082B2151-97BA-40A1-88C5-95797F4006E8}"/>
          </ac:spMkLst>
        </pc:spChg>
        <pc:spChg chg="mod">
          <ac:chgData name="Steve Shellhammer" userId="0e71f22d-ee3e-49c0-82ff-dbc290af8082" providerId="ADAL" clId="{ED74AE49-413F-4C18-A93D-4818AE843540}" dt="2020-10-09T16:01:49.660" v="3909" actId="20577"/>
          <ac:spMkLst>
            <pc:docMk/>
            <pc:sldMk cId="3454468360" sldId="488"/>
            <ac:spMk id="3" creationId="{D62DF583-1910-432F-91CE-56D6424FE663}"/>
          </ac:spMkLst>
        </pc:spChg>
        <pc:picChg chg="del mod">
          <ac:chgData name="Steve Shellhammer" userId="0e71f22d-ee3e-49c0-82ff-dbc290af8082" providerId="ADAL" clId="{ED74AE49-413F-4C18-A93D-4818AE843540}" dt="2020-10-08T22:55:48.383" v="3206" actId="478"/>
          <ac:picMkLst>
            <pc:docMk/>
            <pc:sldMk cId="3454468360" sldId="488"/>
            <ac:picMk id="7" creationId="{8616A9DF-1EFC-463C-B3D9-307099543E53}"/>
          </ac:picMkLst>
        </pc:picChg>
        <pc:picChg chg="mod">
          <ac:chgData name="Steve Shellhammer" userId="0e71f22d-ee3e-49c0-82ff-dbc290af8082" providerId="ADAL" clId="{ED74AE49-413F-4C18-A93D-4818AE843540}" dt="2020-10-09T16:02:20.586" v="3911" actId="1076"/>
          <ac:picMkLst>
            <pc:docMk/>
            <pc:sldMk cId="3454468360" sldId="488"/>
            <ac:picMk id="8" creationId="{4C56CAFB-362F-480E-9412-55266999522F}"/>
          </ac:picMkLst>
        </pc:picChg>
      </pc:sldChg>
      <pc:sldChg chg="del">
        <pc:chgData name="Steve Shellhammer" userId="0e71f22d-ee3e-49c0-82ff-dbc290af8082" providerId="ADAL" clId="{ED74AE49-413F-4C18-A93D-4818AE843540}" dt="2020-09-17T23:53:27.790" v="24" actId="47"/>
        <pc:sldMkLst>
          <pc:docMk/>
          <pc:sldMk cId="847141214" sldId="489"/>
        </pc:sldMkLst>
      </pc:sldChg>
      <pc:sldChg chg="addSp delSp modSp add mod">
        <pc:chgData name="Steve Shellhammer" userId="0e71f22d-ee3e-49c0-82ff-dbc290af8082" providerId="ADAL" clId="{ED74AE49-413F-4C18-A93D-4818AE843540}" dt="2020-10-09T16:06:16.784" v="3924" actId="20577"/>
        <pc:sldMkLst>
          <pc:docMk/>
          <pc:sldMk cId="4254195244" sldId="489"/>
        </pc:sldMkLst>
        <pc:spChg chg="mod">
          <ac:chgData name="Steve Shellhammer" userId="0e71f22d-ee3e-49c0-82ff-dbc290af8082" providerId="ADAL" clId="{ED74AE49-413F-4C18-A93D-4818AE843540}" dt="2020-10-09T16:06:16.784" v="3924" actId="20577"/>
          <ac:spMkLst>
            <pc:docMk/>
            <pc:sldMk cId="4254195244" sldId="489"/>
            <ac:spMk id="2" creationId="{082B2151-97BA-40A1-88C5-95797F4006E8}"/>
          </ac:spMkLst>
        </pc:spChg>
        <pc:spChg chg="del">
          <ac:chgData name="Steve Shellhammer" userId="0e71f22d-ee3e-49c0-82ff-dbc290af8082" providerId="ADAL" clId="{ED74AE49-413F-4C18-A93D-4818AE843540}" dt="2020-10-09T00:13:40.276" v="3447" actId="478"/>
          <ac:spMkLst>
            <pc:docMk/>
            <pc:sldMk cId="4254195244" sldId="489"/>
            <ac:spMk id="3" creationId="{D62DF583-1910-432F-91CE-56D6424FE663}"/>
          </ac:spMkLst>
        </pc:spChg>
        <pc:spChg chg="add del mod">
          <ac:chgData name="Steve Shellhammer" userId="0e71f22d-ee3e-49c0-82ff-dbc290af8082" providerId="ADAL" clId="{ED74AE49-413F-4C18-A93D-4818AE843540}" dt="2020-10-09T00:13:43.710" v="3449" actId="478"/>
          <ac:spMkLst>
            <pc:docMk/>
            <pc:sldMk cId="4254195244" sldId="489"/>
            <ac:spMk id="10" creationId="{39A314C2-17D6-4ECC-A336-35FA4D2E1A18}"/>
          </ac:spMkLst>
        </pc:spChg>
        <pc:spChg chg="add mod">
          <ac:chgData name="Steve Shellhammer" userId="0e71f22d-ee3e-49c0-82ff-dbc290af8082" providerId="ADAL" clId="{ED74AE49-413F-4C18-A93D-4818AE843540}" dt="2020-10-09T16:02:35.070" v="3915" actId="20577"/>
          <ac:spMkLst>
            <pc:docMk/>
            <pc:sldMk cId="4254195244" sldId="489"/>
            <ac:spMk id="11" creationId="{4799191B-262C-4DD6-9314-79A029782901}"/>
          </ac:spMkLst>
        </pc:spChg>
        <pc:picChg chg="mod">
          <ac:chgData name="Steve Shellhammer" userId="0e71f22d-ee3e-49c0-82ff-dbc290af8082" providerId="ADAL" clId="{ED74AE49-413F-4C18-A93D-4818AE843540}" dt="2020-10-08T23:54:13.519" v="3219" actId="1076"/>
          <ac:picMkLst>
            <pc:docMk/>
            <pc:sldMk cId="4254195244" sldId="489"/>
            <ac:picMk id="7" creationId="{3169A4A2-58EA-4D6A-8965-ED11C40BF6C8}"/>
          </ac:picMkLst>
        </pc:picChg>
        <pc:picChg chg="del">
          <ac:chgData name="Steve Shellhammer" userId="0e71f22d-ee3e-49c0-82ff-dbc290af8082" providerId="ADAL" clId="{ED74AE49-413F-4C18-A93D-4818AE843540}" dt="2020-10-08T23:53:53.634" v="3217" actId="478"/>
          <ac:picMkLst>
            <pc:docMk/>
            <pc:sldMk cId="4254195244" sldId="489"/>
            <ac:picMk id="8" creationId="{4C56CAFB-362F-480E-9412-55266999522F}"/>
          </ac:picMkLst>
        </pc:picChg>
      </pc:sldChg>
      <pc:sldChg chg="del">
        <pc:chgData name="Steve Shellhammer" userId="0e71f22d-ee3e-49c0-82ff-dbc290af8082" providerId="ADAL" clId="{ED74AE49-413F-4C18-A93D-4818AE843540}" dt="2020-09-17T23:53:38.667" v="28" actId="47"/>
        <pc:sldMkLst>
          <pc:docMk/>
          <pc:sldMk cId="506027600" sldId="490"/>
        </pc:sldMkLst>
      </pc:sldChg>
      <pc:sldChg chg="delSp modSp add mod ord">
        <pc:chgData name="Steve Shellhammer" userId="0e71f22d-ee3e-49c0-82ff-dbc290af8082" providerId="ADAL" clId="{ED74AE49-413F-4C18-A93D-4818AE843540}" dt="2020-10-09T00:25:44.688" v="3900" actId="20577"/>
        <pc:sldMkLst>
          <pc:docMk/>
          <pc:sldMk cId="3514583303" sldId="490"/>
        </pc:sldMkLst>
        <pc:spChg chg="mod">
          <ac:chgData name="Steve Shellhammer" userId="0e71f22d-ee3e-49c0-82ff-dbc290af8082" providerId="ADAL" clId="{ED74AE49-413F-4C18-A93D-4818AE843540}" dt="2020-10-09T00:23:45.252" v="3822" actId="20577"/>
          <ac:spMkLst>
            <pc:docMk/>
            <pc:sldMk cId="3514583303" sldId="490"/>
            <ac:spMk id="2" creationId="{082B2151-97BA-40A1-88C5-95797F4006E8}"/>
          </ac:spMkLst>
        </pc:spChg>
        <pc:spChg chg="mod">
          <ac:chgData name="Steve Shellhammer" userId="0e71f22d-ee3e-49c0-82ff-dbc290af8082" providerId="ADAL" clId="{ED74AE49-413F-4C18-A93D-4818AE843540}" dt="2020-10-09T00:25:44.688" v="3900" actId="20577"/>
          <ac:spMkLst>
            <pc:docMk/>
            <pc:sldMk cId="3514583303" sldId="490"/>
            <ac:spMk id="3" creationId="{D62DF583-1910-432F-91CE-56D6424FE663}"/>
          </ac:spMkLst>
        </pc:spChg>
        <pc:picChg chg="del">
          <ac:chgData name="Steve Shellhammer" userId="0e71f22d-ee3e-49c0-82ff-dbc290af8082" providerId="ADAL" clId="{ED74AE49-413F-4C18-A93D-4818AE843540}" dt="2020-10-08T23:54:31.434" v="3221" actId="478"/>
          <ac:picMkLst>
            <pc:docMk/>
            <pc:sldMk cId="3514583303" sldId="490"/>
            <ac:picMk id="7" creationId="{3169A4A2-58EA-4D6A-8965-ED11C40BF6C8}"/>
          </ac:picMkLst>
        </pc:picChg>
        <pc:picChg chg="del mod">
          <ac:chgData name="Steve Shellhammer" userId="0e71f22d-ee3e-49c0-82ff-dbc290af8082" providerId="ADAL" clId="{ED74AE49-413F-4C18-A93D-4818AE843540}" dt="2020-10-09T00:23:20.324" v="3818" actId="478"/>
          <ac:picMkLst>
            <pc:docMk/>
            <pc:sldMk cId="3514583303" sldId="490"/>
            <ac:picMk id="8" creationId="{E984A64F-FFC0-462B-BA25-DE120571926B}"/>
          </ac:picMkLst>
        </pc:picChg>
        <pc:picChg chg="mod">
          <ac:chgData name="Steve Shellhammer" userId="0e71f22d-ee3e-49c0-82ff-dbc290af8082" providerId="ADAL" clId="{ED74AE49-413F-4C18-A93D-4818AE843540}" dt="2020-10-09T00:23:43.329" v="3821" actId="1076"/>
          <ac:picMkLst>
            <pc:docMk/>
            <pc:sldMk cId="3514583303" sldId="490"/>
            <ac:picMk id="9" creationId="{2311F3E7-32E3-4E6D-82CD-94DDE8241504}"/>
          </ac:picMkLst>
        </pc:picChg>
      </pc:sldChg>
      <pc:sldChg chg="del">
        <pc:chgData name="Steve Shellhammer" userId="0e71f22d-ee3e-49c0-82ff-dbc290af8082" providerId="ADAL" clId="{ED74AE49-413F-4C18-A93D-4818AE843540}" dt="2020-09-17T23:53:38.667" v="28" actId="47"/>
        <pc:sldMkLst>
          <pc:docMk/>
          <pc:sldMk cId="313986917" sldId="491"/>
        </pc:sldMkLst>
      </pc:sldChg>
      <pc:sldChg chg="delSp modSp add mod">
        <pc:chgData name="Steve Shellhammer" userId="0e71f22d-ee3e-49c0-82ff-dbc290af8082" providerId="ADAL" clId="{ED74AE49-413F-4C18-A93D-4818AE843540}" dt="2020-10-09T00:27:15.526" v="3905" actId="1076"/>
        <pc:sldMkLst>
          <pc:docMk/>
          <pc:sldMk cId="2033409932" sldId="491"/>
        </pc:sldMkLst>
        <pc:spChg chg="mod">
          <ac:chgData name="Steve Shellhammer" userId="0e71f22d-ee3e-49c0-82ff-dbc290af8082" providerId="ADAL" clId="{ED74AE49-413F-4C18-A93D-4818AE843540}" dt="2020-10-08T23:57:08.411" v="3247" actId="20577"/>
          <ac:spMkLst>
            <pc:docMk/>
            <pc:sldMk cId="2033409932" sldId="491"/>
            <ac:spMk id="2" creationId="{082B2151-97BA-40A1-88C5-95797F4006E8}"/>
          </ac:spMkLst>
        </pc:spChg>
        <pc:spChg chg="mod">
          <ac:chgData name="Steve Shellhammer" userId="0e71f22d-ee3e-49c0-82ff-dbc290af8082" providerId="ADAL" clId="{ED74AE49-413F-4C18-A93D-4818AE843540}" dt="2020-10-09T00:14:23.849" v="3498" actId="20577"/>
          <ac:spMkLst>
            <pc:docMk/>
            <pc:sldMk cId="2033409932" sldId="491"/>
            <ac:spMk id="3" creationId="{D62DF583-1910-432F-91CE-56D6424FE663}"/>
          </ac:spMkLst>
        </pc:spChg>
        <pc:picChg chg="del">
          <ac:chgData name="Steve Shellhammer" userId="0e71f22d-ee3e-49c0-82ff-dbc290af8082" providerId="ADAL" clId="{ED74AE49-413F-4C18-A93D-4818AE843540}" dt="2020-10-08T23:56:10.579" v="3237" actId="478"/>
          <ac:picMkLst>
            <pc:docMk/>
            <pc:sldMk cId="2033409932" sldId="491"/>
            <ac:picMk id="7" creationId="{3169A4A2-58EA-4D6A-8965-ED11C40BF6C8}"/>
          </ac:picMkLst>
        </pc:picChg>
        <pc:picChg chg="del mod">
          <ac:chgData name="Steve Shellhammer" userId="0e71f22d-ee3e-49c0-82ff-dbc290af8082" providerId="ADAL" clId="{ED74AE49-413F-4C18-A93D-4818AE843540}" dt="2020-10-09T00:26:49.839" v="3901" actId="478"/>
          <ac:picMkLst>
            <pc:docMk/>
            <pc:sldMk cId="2033409932" sldId="491"/>
            <ac:picMk id="8" creationId="{F67C116F-6C44-462C-8CC2-111DB469B63A}"/>
          </ac:picMkLst>
        </pc:picChg>
        <pc:picChg chg="mod">
          <ac:chgData name="Steve Shellhammer" userId="0e71f22d-ee3e-49c0-82ff-dbc290af8082" providerId="ADAL" clId="{ED74AE49-413F-4C18-A93D-4818AE843540}" dt="2020-10-09T00:27:15.526" v="3905" actId="1076"/>
          <ac:picMkLst>
            <pc:docMk/>
            <pc:sldMk cId="2033409932" sldId="491"/>
            <ac:picMk id="9" creationId="{B4AF6DB8-1984-4DDC-974C-A45EEA2BF177}"/>
          </ac:picMkLst>
        </pc:picChg>
      </pc:sldChg>
      <pc:sldChg chg="del">
        <pc:chgData name="Steve Shellhammer" userId="0e71f22d-ee3e-49c0-82ff-dbc290af8082" providerId="ADAL" clId="{ED74AE49-413F-4C18-A93D-4818AE843540}" dt="2020-09-17T23:53:27.790" v="24" actId="47"/>
        <pc:sldMkLst>
          <pc:docMk/>
          <pc:sldMk cId="2263938305" sldId="492"/>
        </pc:sldMkLst>
      </pc:sldChg>
      <pc:sldChg chg="delSp modSp add mod">
        <pc:chgData name="Steve Shellhammer" userId="0e71f22d-ee3e-49c0-82ff-dbc290af8082" providerId="ADAL" clId="{ED74AE49-413F-4C18-A93D-4818AE843540}" dt="2020-10-09T16:08:21.189" v="3928" actId="1076"/>
        <pc:sldMkLst>
          <pc:docMk/>
          <pc:sldMk cId="3912687455" sldId="492"/>
        </pc:sldMkLst>
        <pc:spChg chg="mod">
          <ac:chgData name="Steve Shellhammer" userId="0e71f22d-ee3e-49c0-82ff-dbc290af8082" providerId="ADAL" clId="{ED74AE49-413F-4C18-A93D-4818AE843540}" dt="2020-10-08T23:59:21.337" v="3268" actId="403"/>
          <ac:spMkLst>
            <pc:docMk/>
            <pc:sldMk cId="3912687455" sldId="492"/>
            <ac:spMk id="2" creationId="{082B2151-97BA-40A1-88C5-95797F4006E8}"/>
          </ac:spMkLst>
        </pc:spChg>
        <pc:spChg chg="mod">
          <ac:chgData name="Steve Shellhammer" userId="0e71f22d-ee3e-49c0-82ff-dbc290af8082" providerId="ADAL" clId="{ED74AE49-413F-4C18-A93D-4818AE843540}" dt="2020-10-09T00:21:30.187" v="3817" actId="20577"/>
          <ac:spMkLst>
            <pc:docMk/>
            <pc:sldMk cId="3912687455" sldId="492"/>
            <ac:spMk id="3" creationId="{D62DF583-1910-432F-91CE-56D6424FE663}"/>
          </ac:spMkLst>
        </pc:spChg>
        <pc:picChg chg="del mod">
          <ac:chgData name="Steve Shellhammer" userId="0e71f22d-ee3e-49c0-82ff-dbc290af8082" providerId="ADAL" clId="{ED74AE49-413F-4C18-A93D-4818AE843540}" dt="2020-10-09T00:07:20.696" v="3296" actId="478"/>
          <ac:picMkLst>
            <pc:docMk/>
            <pc:sldMk cId="3912687455" sldId="492"/>
            <ac:picMk id="7" creationId="{0EE734E3-661B-49EC-9ADC-E1687AEA460F}"/>
          </ac:picMkLst>
        </pc:picChg>
        <pc:picChg chg="mod">
          <ac:chgData name="Steve Shellhammer" userId="0e71f22d-ee3e-49c0-82ff-dbc290af8082" providerId="ADAL" clId="{ED74AE49-413F-4C18-A93D-4818AE843540}" dt="2020-10-09T16:08:21.189" v="3928" actId="1076"/>
          <ac:picMkLst>
            <pc:docMk/>
            <pc:sldMk cId="3912687455" sldId="492"/>
            <ac:picMk id="7" creationId="{BBE3F555-F70E-4875-90C5-D54D2476A680}"/>
          </ac:picMkLst>
        </pc:picChg>
        <pc:picChg chg="del">
          <ac:chgData name="Steve Shellhammer" userId="0e71f22d-ee3e-49c0-82ff-dbc290af8082" providerId="ADAL" clId="{ED74AE49-413F-4C18-A93D-4818AE843540}" dt="2020-10-08T23:57:44.876" v="3253" actId="478"/>
          <ac:picMkLst>
            <pc:docMk/>
            <pc:sldMk cId="3912687455" sldId="492"/>
            <ac:picMk id="8" creationId="{F67C116F-6C44-462C-8CC2-111DB469B63A}"/>
          </ac:picMkLst>
        </pc:picChg>
        <pc:picChg chg="del">
          <ac:chgData name="Steve Shellhammer" userId="0e71f22d-ee3e-49c0-82ff-dbc290af8082" providerId="ADAL" clId="{ED74AE49-413F-4C18-A93D-4818AE843540}" dt="2020-10-09T00:07:35.095" v="3297"/>
          <ac:picMkLst>
            <pc:docMk/>
            <pc:sldMk cId="3912687455" sldId="492"/>
            <ac:picMk id="9" creationId="{563CACBE-457E-4933-ACD9-8BDA9BE49E5B}"/>
          </ac:picMkLst>
        </pc:picChg>
        <pc:picChg chg="del">
          <ac:chgData name="Steve Shellhammer" userId="0e71f22d-ee3e-49c0-82ff-dbc290af8082" providerId="ADAL" clId="{ED74AE49-413F-4C18-A93D-4818AE843540}" dt="2020-10-09T00:07:46.840" v="3298" actId="478"/>
          <ac:picMkLst>
            <pc:docMk/>
            <pc:sldMk cId="3912687455" sldId="492"/>
            <ac:picMk id="10" creationId="{696A280A-24AA-4397-BCD6-2F73FA963A78}"/>
          </ac:picMkLst>
        </pc:picChg>
        <pc:picChg chg="del mod">
          <ac:chgData name="Steve Shellhammer" userId="0e71f22d-ee3e-49c0-82ff-dbc290af8082" providerId="ADAL" clId="{ED74AE49-413F-4C18-A93D-4818AE843540}" dt="2020-10-09T16:07:59.851" v="3925" actId="478"/>
          <ac:picMkLst>
            <pc:docMk/>
            <pc:sldMk cId="3912687455" sldId="492"/>
            <ac:picMk id="11" creationId="{39596136-F159-41E5-BEF2-75436C8F9EF4}"/>
          </ac:picMkLst>
        </pc:picChg>
      </pc:sldChg>
      <pc:sldChg chg="delSp modSp add mod">
        <pc:chgData name="Steve Shellhammer" userId="0e71f22d-ee3e-49c0-82ff-dbc290af8082" providerId="ADAL" clId="{ED74AE49-413F-4C18-A93D-4818AE843540}" dt="2020-10-09T16:03:35.018" v="3917" actId="1076"/>
        <pc:sldMkLst>
          <pc:docMk/>
          <pc:sldMk cId="3267503242" sldId="493"/>
        </pc:sldMkLst>
        <pc:spChg chg="mod">
          <ac:chgData name="Steve Shellhammer" userId="0e71f22d-ee3e-49c0-82ff-dbc290af8082" providerId="ADAL" clId="{ED74AE49-413F-4C18-A93D-4818AE843540}" dt="2020-10-09T00:01:11.590" v="3293" actId="404"/>
          <ac:spMkLst>
            <pc:docMk/>
            <pc:sldMk cId="3267503242" sldId="493"/>
            <ac:spMk id="2" creationId="{082B2151-97BA-40A1-88C5-95797F4006E8}"/>
          </ac:spMkLst>
        </pc:spChg>
        <pc:spChg chg="mod">
          <ac:chgData name="Steve Shellhammer" userId="0e71f22d-ee3e-49c0-82ff-dbc290af8082" providerId="ADAL" clId="{ED74AE49-413F-4C18-A93D-4818AE843540}" dt="2020-10-09T00:20:00.936" v="3756" actId="14100"/>
          <ac:spMkLst>
            <pc:docMk/>
            <pc:sldMk cId="3267503242" sldId="493"/>
            <ac:spMk id="3" creationId="{D62DF583-1910-432F-91CE-56D6424FE663}"/>
          </ac:spMkLst>
        </pc:spChg>
        <pc:picChg chg="del">
          <ac:chgData name="Steve Shellhammer" userId="0e71f22d-ee3e-49c0-82ff-dbc290af8082" providerId="ADAL" clId="{ED74AE49-413F-4C18-A93D-4818AE843540}" dt="2020-10-09T00:00:33.472" v="3282" actId="478"/>
          <ac:picMkLst>
            <pc:docMk/>
            <pc:sldMk cId="3267503242" sldId="493"/>
            <ac:picMk id="7" creationId="{0EE734E3-661B-49EC-9ADC-E1687AEA460F}"/>
          </ac:picMkLst>
        </pc:picChg>
        <pc:picChg chg="mod">
          <ac:chgData name="Steve Shellhammer" userId="0e71f22d-ee3e-49c0-82ff-dbc290af8082" providerId="ADAL" clId="{ED74AE49-413F-4C18-A93D-4818AE843540}" dt="2020-10-09T16:03:35.018" v="3917" actId="1076"/>
          <ac:picMkLst>
            <pc:docMk/>
            <pc:sldMk cId="3267503242" sldId="493"/>
            <ac:picMk id="8" creationId="{3B8BE99E-708B-4AA3-8300-816DF1C8E357}"/>
          </ac:picMkLst>
        </pc:picChg>
      </pc:sldChg>
      <pc:sldChg chg="del">
        <pc:chgData name="Steve Shellhammer" userId="0e71f22d-ee3e-49c0-82ff-dbc290af8082" providerId="ADAL" clId="{ED74AE49-413F-4C18-A93D-4818AE843540}" dt="2020-09-17T23:53:27.790" v="24" actId="47"/>
        <pc:sldMkLst>
          <pc:docMk/>
          <pc:sldMk cId="3297841625" sldId="493"/>
        </pc:sldMkLst>
      </pc:sldChg>
      <pc:sldChg chg="del">
        <pc:chgData name="Steve Shellhammer" userId="0e71f22d-ee3e-49c0-82ff-dbc290af8082" providerId="ADAL" clId="{ED74AE49-413F-4C18-A93D-4818AE843540}" dt="2020-09-17T23:53:27.790" v="24" actId="47"/>
        <pc:sldMkLst>
          <pc:docMk/>
          <pc:sldMk cId="346948756" sldId="494"/>
        </pc:sldMkLst>
      </pc:sldChg>
      <pc:sldChg chg="delSp modSp add mod">
        <pc:chgData name="Steve Shellhammer" userId="0e71f22d-ee3e-49c0-82ff-dbc290af8082" providerId="ADAL" clId="{ED74AE49-413F-4C18-A93D-4818AE843540}" dt="2020-10-09T16:18:07.740" v="4070" actId="1076"/>
        <pc:sldMkLst>
          <pc:docMk/>
          <pc:sldMk cId="1545545651" sldId="494"/>
        </pc:sldMkLst>
        <pc:spChg chg="mod">
          <ac:chgData name="Steve Shellhammer" userId="0e71f22d-ee3e-49c0-82ff-dbc290af8082" providerId="ADAL" clId="{ED74AE49-413F-4C18-A93D-4818AE843540}" dt="2020-10-09T00:09:50.054" v="3306" actId="20577"/>
          <ac:spMkLst>
            <pc:docMk/>
            <pc:sldMk cId="1545545651" sldId="494"/>
            <ac:spMk id="2" creationId="{082B2151-97BA-40A1-88C5-95797F4006E8}"/>
          </ac:spMkLst>
        </pc:spChg>
        <pc:spChg chg="mod">
          <ac:chgData name="Steve Shellhammer" userId="0e71f22d-ee3e-49c0-82ff-dbc290af8082" providerId="ADAL" clId="{ED74AE49-413F-4C18-A93D-4818AE843540}" dt="2020-10-09T00:21:13.123" v="3813" actId="1076"/>
          <ac:spMkLst>
            <pc:docMk/>
            <pc:sldMk cId="1545545651" sldId="494"/>
            <ac:spMk id="3" creationId="{D62DF583-1910-432F-91CE-56D6424FE663}"/>
          </ac:spMkLst>
        </pc:spChg>
        <pc:picChg chg="del mod">
          <ac:chgData name="Steve Shellhammer" userId="0e71f22d-ee3e-49c0-82ff-dbc290af8082" providerId="ADAL" clId="{ED74AE49-413F-4C18-A93D-4818AE843540}" dt="2020-10-09T16:17:52.152" v="4068" actId="478"/>
          <ac:picMkLst>
            <pc:docMk/>
            <pc:sldMk cId="1545545651" sldId="494"/>
            <ac:picMk id="7" creationId="{90F65E59-780A-4B0F-9780-4049BBC7452E}"/>
          </ac:picMkLst>
        </pc:picChg>
        <pc:picChg chg="mod">
          <ac:chgData name="Steve Shellhammer" userId="0e71f22d-ee3e-49c0-82ff-dbc290af8082" providerId="ADAL" clId="{ED74AE49-413F-4C18-A93D-4818AE843540}" dt="2020-10-09T16:18:07.740" v="4070" actId="1076"/>
          <ac:picMkLst>
            <pc:docMk/>
            <pc:sldMk cId="1545545651" sldId="494"/>
            <ac:picMk id="8" creationId="{1C9876AC-BAB1-400A-8FBC-D61FE3494288}"/>
          </ac:picMkLst>
        </pc:picChg>
        <pc:picChg chg="del">
          <ac:chgData name="Steve Shellhammer" userId="0e71f22d-ee3e-49c0-82ff-dbc290af8082" providerId="ADAL" clId="{ED74AE49-413F-4C18-A93D-4818AE843540}" dt="2020-10-09T00:03:28.400" v="3295" actId="478"/>
          <ac:picMkLst>
            <pc:docMk/>
            <pc:sldMk cId="1545545651" sldId="494"/>
            <ac:picMk id="8" creationId="{3B8BE99E-708B-4AA3-8300-816DF1C8E357}"/>
          </ac:picMkLst>
        </pc:picChg>
      </pc:sldChg>
      <pc:sldChg chg="delSp modSp add mod">
        <pc:chgData name="Steve Shellhammer" userId="0e71f22d-ee3e-49c0-82ff-dbc290af8082" providerId="ADAL" clId="{ED74AE49-413F-4C18-A93D-4818AE843540}" dt="2020-10-09T16:15:12.626" v="4067" actId="14100"/>
        <pc:sldMkLst>
          <pc:docMk/>
          <pc:sldMk cId="1836799658" sldId="495"/>
        </pc:sldMkLst>
        <pc:spChg chg="mod">
          <ac:chgData name="Steve Shellhammer" userId="0e71f22d-ee3e-49c0-82ff-dbc290af8082" providerId="ADAL" clId="{ED74AE49-413F-4C18-A93D-4818AE843540}" dt="2020-10-09T00:10:18.390" v="3319" actId="20577"/>
          <ac:spMkLst>
            <pc:docMk/>
            <pc:sldMk cId="1836799658" sldId="495"/>
            <ac:spMk id="2" creationId="{082B2151-97BA-40A1-88C5-95797F4006E8}"/>
          </ac:spMkLst>
        </pc:spChg>
        <pc:spChg chg="mod">
          <ac:chgData name="Steve Shellhammer" userId="0e71f22d-ee3e-49c0-82ff-dbc290af8082" providerId="ADAL" clId="{ED74AE49-413F-4C18-A93D-4818AE843540}" dt="2020-10-09T16:15:12.626" v="4067" actId="14100"/>
          <ac:spMkLst>
            <pc:docMk/>
            <pc:sldMk cId="1836799658" sldId="495"/>
            <ac:spMk id="3" creationId="{D62DF583-1910-432F-91CE-56D6424FE663}"/>
          </ac:spMkLst>
        </pc:spChg>
        <pc:picChg chg="del">
          <ac:chgData name="Steve Shellhammer" userId="0e71f22d-ee3e-49c0-82ff-dbc290af8082" providerId="ADAL" clId="{ED74AE49-413F-4C18-A93D-4818AE843540}" dt="2020-10-09T00:10:20.420" v="3320" actId="478"/>
          <ac:picMkLst>
            <pc:docMk/>
            <pc:sldMk cId="1836799658" sldId="495"/>
            <ac:picMk id="7" creationId="{90F65E59-780A-4B0F-9780-4049BBC7452E}"/>
          </ac:picMkLst>
        </pc:picChg>
        <pc:picChg chg="mod">
          <ac:chgData name="Steve Shellhammer" userId="0e71f22d-ee3e-49c0-82ff-dbc290af8082" providerId="ADAL" clId="{ED74AE49-413F-4C18-A93D-4818AE843540}" dt="2020-10-09T16:15:08.461" v="4065" actId="1076"/>
          <ac:picMkLst>
            <pc:docMk/>
            <pc:sldMk cId="1836799658" sldId="495"/>
            <ac:picMk id="8" creationId="{DA0EA314-22C5-440C-A58D-20C242FB3614}"/>
          </ac:picMkLst>
        </pc:picChg>
      </pc:sldChg>
      <pc:sldChg chg="modSp new mod">
        <pc:chgData name="Steve Shellhammer" userId="0e71f22d-ee3e-49c0-82ff-dbc290af8082" providerId="ADAL" clId="{ED74AE49-413F-4C18-A93D-4818AE843540}" dt="2020-10-09T16:33:13.282" v="4768" actId="14100"/>
        <pc:sldMkLst>
          <pc:docMk/>
          <pc:sldMk cId="54922741" sldId="496"/>
        </pc:sldMkLst>
        <pc:spChg chg="mod">
          <ac:chgData name="Steve Shellhammer" userId="0e71f22d-ee3e-49c0-82ff-dbc290af8082" providerId="ADAL" clId="{ED74AE49-413F-4C18-A93D-4818AE843540}" dt="2020-10-09T16:23:12.603" v="4500" actId="14100"/>
          <ac:spMkLst>
            <pc:docMk/>
            <pc:sldMk cId="54922741" sldId="496"/>
            <ac:spMk id="2" creationId="{A5AB9E06-34EE-4AA5-926C-DBEE09E81295}"/>
          </ac:spMkLst>
        </pc:spChg>
        <pc:spChg chg="mod">
          <ac:chgData name="Steve Shellhammer" userId="0e71f22d-ee3e-49c0-82ff-dbc290af8082" providerId="ADAL" clId="{ED74AE49-413F-4C18-A93D-4818AE843540}" dt="2020-10-09T16:33:13.282" v="4768" actId="14100"/>
          <ac:spMkLst>
            <pc:docMk/>
            <pc:sldMk cId="54922741" sldId="496"/>
            <ac:spMk id="3" creationId="{4B1467B8-214A-4972-BF9A-EC2AA836C9E8}"/>
          </ac:spMkLst>
        </pc:spChg>
      </pc:sldChg>
      <pc:sldChg chg="addSp delSp modSp new mod">
        <pc:chgData name="Steve Shellhammer" userId="0e71f22d-ee3e-49c0-82ff-dbc290af8082" providerId="ADAL" clId="{ED74AE49-413F-4C18-A93D-4818AE843540}" dt="2020-10-09T16:33:36.480" v="4776" actId="1035"/>
        <pc:sldMkLst>
          <pc:docMk/>
          <pc:sldMk cId="1626241637" sldId="497"/>
        </pc:sldMkLst>
        <pc:spChg chg="del">
          <ac:chgData name="Steve Shellhammer" userId="0e71f22d-ee3e-49c0-82ff-dbc290af8082" providerId="ADAL" clId="{ED74AE49-413F-4C18-A93D-4818AE843540}" dt="2020-10-09T16:24:05.791" v="4504" actId="478"/>
          <ac:spMkLst>
            <pc:docMk/>
            <pc:sldMk cId="1626241637" sldId="497"/>
            <ac:spMk id="2" creationId="{0A4CE6B8-AEA2-4A8D-BB50-0E69EC2B033D}"/>
          </ac:spMkLst>
        </pc:spChg>
        <pc:spChg chg="del">
          <ac:chgData name="Steve Shellhammer" userId="0e71f22d-ee3e-49c0-82ff-dbc290af8082" providerId="ADAL" clId="{ED74AE49-413F-4C18-A93D-4818AE843540}" dt="2020-10-09T16:24:03.343" v="4503" actId="478"/>
          <ac:spMkLst>
            <pc:docMk/>
            <pc:sldMk cId="1626241637" sldId="497"/>
            <ac:spMk id="3" creationId="{025CD11E-B87A-4A48-89F0-86ABE877613E}"/>
          </ac:spMkLst>
        </pc:spChg>
        <pc:graphicFrameChg chg="add mod modGraphic">
          <ac:chgData name="Steve Shellhammer" userId="0e71f22d-ee3e-49c0-82ff-dbc290af8082" providerId="ADAL" clId="{ED74AE49-413F-4C18-A93D-4818AE843540}" dt="2020-10-09T16:33:36.480" v="4776" actId="1035"/>
          <ac:graphicFrameMkLst>
            <pc:docMk/>
            <pc:sldMk cId="1626241637" sldId="497"/>
            <ac:graphicFrameMk id="8" creationId="{EE7CD8B3-A49D-4B19-B2C3-75FA3AE19ECD}"/>
          </ac:graphicFrameMkLst>
        </pc:graphicFrameChg>
      </pc:sldChg>
    </pc:docChg>
  </pc:docChgLst>
  <pc:docChgLst>
    <pc:chgData name="Steve Shellhammer" userId="0e71f22d-ee3e-49c0-82ff-dbc290af8082" providerId="ADAL" clId="{BCEA69D1-673C-42E1-B01D-80E3742CB97E}"/>
    <pc:docChg chg="undo custSel addSld modSld">
      <pc:chgData name="Steve Shellhammer" userId="0e71f22d-ee3e-49c0-82ff-dbc290af8082" providerId="ADAL" clId="{BCEA69D1-673C-42E1-B01D-80E3742CB97E}" dt="2022-01-14T18:48:25.068" v="1622" actId="403"/>
      <pc:docMkLst>
        <pc:docMk/>
      </pc:docMkLst>
      <pc:sldChg chg="modSp mod">
        <pc:chgData name="Steve Shellhammer" userId="0e71f22d-ee3e-49c0-82ff-dbc290af8082" providerId="ADAL" clId="{BCEA69D1-673C-42E1-B01D-80E3742CB97E}" dt="2022-01-14T18:21:23.752" v="111" actId="1035"/>
        <pc:sldMkLst>
          <pc:docMk/>
          <pc:sldMk cId="0" sldId="256"/>
        </pc:sldMkLst>
        <pc:spChg chg="mod">
          <ac:chgData name="Steve Shellhammer" userId="0e71f22d-ee3e-49c0-82ff-dbc290af8082" providerId="ADAL" clId="{BCEA69D1-673C-42E1-B01D-80E3742CB97E}" dt="2022-01-14T18:21:23.752" v="111" actId="1035"/>
          <ac:spMkLst>
            <pc:docMk/>
            <pc:sldMk cId="0" sldId="256"/>
            <ac:spMk id="3073" creationId="{00000000-0000-0000-0000-000000000000}"/>
          </ac:spMkLst>
        </pc:spChg>
        <pc:spChg chg="mod">
          <ac:chgData name="Steve Shellhammer" userId="0e71f22d-ee3e-49c0-82ff-dbc290af8082" providerId="ADAL" clId="{BCEA69D1-673C-42E1-B01D-80E3742CB97E}" dt="2022-01-14T18:15:49.897" v="25" actId="20577"/>
          <ac:spMkLst>
            <pc:docMk/>
            <pc:sldMk cId="0" sldId="256"/>
            <ac:spMk id="3074" creationId="{00000000-0000-0000-0000-000000000000}"/>
          </ac:spMkLst>
        </pc:spChg>
      </pc:sldChg>
      <pc:sldChg chg="modSp mod">
        <pc:chgData name="Steve Shellhammer" userId="0e71f22d-ee3e-49c0-82ff-dbc290af8082" providerId="ADAL" clId="{BCEA69D1-673C-42E1-B01D-80E3742CB97E}" dt="2022-01-14T18:48:25.068" v="1622" actId="403"/>
        <pc:sldMkLst>
          <pc:docMk/>
          <pc:sldMk cId="1818284453" sldId="257"/>
        </pc:sldMkLst>
        <pc:spChg chg="mod">
          <ac:chgData name="Steve Shellhammer" userId="0e71f22d-ee3e-49c0-82ff-dbc290af8082" providerId="ADAL" clId="{BCEA69D1-673C-42E1-B01D-80E3742CB97E}" dt="2022-01-14T18:17:56.220" v="101" actId="313"/>
          <ac:spMkLst>
            <pc:docMk/>
            <pc:sldMk cId="1818284453" sldId="257"/>
            <ac:spMk id="2" creationId="{64533BB7-FAFB-4FC3-981D-0A6567FBDDEE}"/>
          </ac:spMkLst>
        </pc:spChg>
        <pc:graphicFrameChg chg="mod modGraphic">
          <ac:chgData name="Steve Shellhammer" userId="0e71f22d-ee3e-49c0-82ff-dbc290af8082" providerId="ADAL" clId="{BCEA69D1-673C-42E1-B01D-80E3742CB97E}" dt="2022-01-14T18:48:25.068" v="1622" actId="403"/>
          <ac:graphicFrameMkLst>
            <pc:docMk/>
            <pc:sldMk cId="1818284453" sldId="257"/>
            <ac:graphicFrameMk id="7" creationId="{A42A355E-236F-460F-83F1-4F072CA8B84A}"/>
          </ac:graphicFrameMkLst>
        </pc:graphicFrameChg>
      </pc:sldChg>
      <pc:sldChg chg="modSp new mod">
        <pc:chgData name="Steve Shellhammer" userId="0e71f22d-ee3e-49c0-82ff-dbc290af8082" providerId="ADAL" clId="{BCEA69D1-673C-42E1-B01D-80E3742CB97E}" dt="2022-01-14T18:45:51.976" v="1459" actId="5793"/>
        <pc:sldMkLst>
          <pc:docMk/>
          <pc:sldMk cId="356621778" sldId="258"/>
        </pc:sldMkLst>
        <pc:spChg chg="mod">
          <ac:chgData name="Steve Shellhammer" userId="0e71f22d-ee3e-49c0-82ff-dbc290af8082" providerId="ADAL" clId="{BCEA69D1-673C-42E1-B01D-80E3742CB97E}" dt="2022-01-14T18:44:40.611" v="1336" actId="404"/>
          <ac:spMkLst>
            <pc:docMk/>
            <pc:sldMk cId="356621778" sldId="258"/>
            <ac:spMk id="2" creationId="{9F9984DD-D84A-4A43-911A-298DE66101E0}"/>
          </ac:spMkLst>
        </pc:spChg>
        <pc:spChg chg="mod">
          <ac:chgData name="Steve Shellhammer" userId="0e71f22d-ee3e-49c0-82ff-dbc290af8082" providerId="ADAL" clId="{BCEA69D1-673C-42E1-B01D-80E3742CB97E}" dt="2022-01-14T18:45:51.976" v="1459" actId="5793"/>
          <ac:spMkLst>
            <pc:docMk/>
            <pc:sldMk cId="356621778" sldId="258"/>
            <ac:spMk id="3" creationId="{4A383488-9007-4109-87C4-9AF9607224DA}"/>
          </ac:spMkLst>
        </pc:spChg>
      </pc:sldChg>
      <pc:sldChg chg="modSp add mod">
        <pc:chgData name="Steve Shellhammer" userId="0e71f22d-ee3e-49c0-82ff-dbc290af8082" providerId="ADAL" clId="{BCEA69D1-673C-42E1-B01D-80E3742CB97E}" dt="2022-01-14T18:47:29.498" v="1563" actId="20577"/>
        <pc:sldMkLst>
          <pc:docMk/>
          <pc:sldMk cId="1216426484" sldId="259"/>
        </pc:sldMkLst>
        <pc:spChg chg="mod">
          <ac:chgData name="Steve Shellhammer" userId="0e71f22d-ee3e-49c0-82ff-dbc290af8082" providerId="ADAL" clId="{BCEA69D1-673C-42E1-B01D-80E3742CB97E}" dt="2022-01-14T18:46:26.168" v="1462" actId="20577"/>
          <ac:spMkLst>
            <pc:docMk/>
            <pc:sldMk cId="1216426484" sldId="259"/>
            <ac:spMk id="2" creationId="{9F9984DD-D84A-4A43-911A-298DE66101E0}"/>
          </ac:spMkLst>
        </pc:spChg>
        <pc:spChg chg="mod">
          <ac:chgData name="Steve Shellhammer" userId="0e71f22d-ee3e-49c0-82ff-dbc290af8082" providerId="ADAL" clId="{BCEA69D1-673C-42E1-B01D-80E3742CB97E}" dt="2022-01-14T18:47:29.498" v="1563" actId="20577"/>
          <ac:spMkLst>
            <pc:docMk/>
            <pc:sldMk cId="1216426484" sldId="259"/>
            <ac:spMk id="3" creationId="{4A383488-9007-4109-87C4-9AF9607224DA}"/>
          </ac:spMkLst>
        </pc:spChg>
      </pc:sldChg>
      <pc:sldChg chg="modSp add mod">
        <pc:chgData name="Steve Shellhammer" userId="0e71f22d-ee3e-49c0-82ff-dbc290af8082" providerId="ADAL" clId="{BCEA69D1-673C-42E1-B01D-80E3742CB97E}" dt="2022-01-14T18:48:01.947" v="1620" actId="20577"/>
        <pc:sldMkLst>
          <pc:docMk/>
          <pc:sldMk cId="1903606974" sldId="260"/>
        </pc:sldMkLst>
        <pc:spChg chg="mod">
          <ac:chgData name="Steve Shellhammer" userId="0e71f22d-ee3e-49c0-82ff-dbc290af8082" providerId="ADAL" clId="{BCEA69D1-673C-42E1-B01D-80E3742CB97E}" dt="2022-01-14T18:47:02.300" v="1497" actId="20577"/>
          <ac:spMkLst>
            <pc:docMk/>
            <pc:sldMk cId="1903606974" sldId="260"/>
            <ac:spMk id="2" creationId="{9F9984DD-D84A-4A43-911A-298DE66101E0}"/>
          </ac:spMkLst>
        </pc:spChg>
        <pc:spChg chg="mod">
          <ac:chgData name="Steve Shellhammer" userId="0e71f22d-ee3e-49c0-82ff-dbc290af8082" providerId="ADAL" clId="{BCEA69D1-673C-42E1-B01D-80E3742CB97E}" dt="2022-01-14T18:48:01.947" v="1620" actId="20577"/>
          <ac:spMkLst>
            <pc:docMk/>
            <pc:sldMk cId="1903606974" sldId="260"/>
            <ac:spMk id="3" creationId="{4A383488-9007-4109-87C4-9AF9607224D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endParaRPr lang="en-US" dirty="0"/>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3/13/2023</a:t>
            </a:fld>
            <a:endParaRPr lang="en-US" dirty="0"/>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dirty="0"/>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dirty="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dirty="0"/>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200" b="1"/>
            </a:lvl2pPr>
            <a:lvl3pPr marL="1280195" indent="-304809">
              <a:buFont typeface="Arial" panose="020B0604020202020204" pitchFamily="34" charset="0"/>
              <a:buChar char="•"/>
              <a:defRPr sz="2000"/>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March 2023</a:t>
            </a:r>
            <a:endParaRPr lang="en-GB" dirty="0"/>
          </a:p>
        </p:txBody>
      </p:sp>
      <p:sp>
        <p:nvSpPr>
          <p:cNvPr id="7" name="Date Placeholder 3">
            <a:extLst>
              <a:ext uri="{FF2B5EF4-FFF2-40B4-BE49-F238E27FC236}">
                <a16:creationId xmlns:a16="http://schemas.microsoft.com/office/drawing/2014/main" id="{686E15EF-98CC-45E2-B245-536D41247871}"/>
              </a:ext>
            </a:extLst>
          </p:cNvPr>
          <p:cNvSpPr txBox="1">
            <a:spLocks/>
          </p:cNvSpPr>
          <p:nvPr userDrawn="1"/>
        </p:nvSpPr>
        <p:spPr bwMode="auto">
          <a:xfrm>
            <a:off x="5494805" y="397809"/>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802.15-23/0121r0</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March 2023</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2" name="Date Placeholder 1">
            <a:extLst>
              <a:ext uri="{FF2B5EF4-FFF2-40B4-BE49-F238E27FC236}">
                <a16:creationId xmlns:a16="http://schemas.microsoft.com/office/drawing/2014/main" id="{7DDAD952-1B41-482B-A153-F47D4CB6A945}"/>
              </a:ext>
            </a:extLst>
          </p:cNvPr>
          <p:cNvSpPr>
            <a:spLocks noGrp="1"/>
          </p:cNvSpPr>
          <p:nvPr>
            <p:ph type="dt" idx="15"/>
          </p:nvPr>
        </p:nvSpPr>
        <p:spPr/>
        <p:txBody>
          <a:bodyPr/>
          <a:lstStyle/>
          <a:p>
            <a:r>
              <a:rPr lang="en-US"/>
              <a:t>March 2023</a:t>
            </a:r>
            <a:endParaRPr lang="en-GB" dirty="0"/>
          </a:p>
        </p:txBody>
      </p:sp>
      <p:sp>
        <p:nvSpPr>
          <p:cNvPr id="9" name="Rectangle 3">
            <a:extLst>
              <a:ext uri="{FF2B5EF4-FFF2-40B4-BE49-F238E27FC236}">
                <a16:creationId xmlns:a16="http://schemas.microsoft.com/office/drawing/2014/main" id="{0E31A46A-2C9E-3C6E-1BCA-1D63DB6F5F0E}"/>
              </a:ext>
            </a:extLst>
          </p:cNvPr>
          <p:cNvSpPr>
            <a:spLocks noChangeArrowheads="1"/>
          </p:cNvSpPr>
          <p:nvPr/>
        </p:nvSpPr>
        <p:spPr bwMode="auto">
          <a:xfrm>
            <a:off x="336057" y="1143000"/>
            <a:ext cx="8996819" cy="3472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latin typeface="Calibri" panose="020F0502020204030204" pitchFamily="34" charset="0"/>
                <a:cs typeface="Calibri" panose="020F0502020204030204" pitchFamily="34" charset="0"/>
              </a:rPr>
              <a:t>Project: IEEE P802.15 Working Group for Wireless Personal Area Networks (WPANs)</a:t>
            </a:r>
            <a:endParaRPr lang="en-US" altLang="en-US" sz="2000" b="1" dirty="0">
              <a:solidFill>
                <a:schemeClr val="tx2"/>
              </a:solidFill>
              <a:latin typeface="Calibri" panose="020F0502020204030204" pitchFamily="34" charset="0"/>
              <a:cs typeface="Calibri" panose="020F0502020204030204" pitchFamily="34" charset="0"/>
            </a:endParaRPr>
          </a:p>
          <a:p>
            <a:endParaRPr lang="en-US" altLang="en-US" sz="1800" dirty="0">
              <a:solidFill>
                <a:schemeClr val="tx2"/>
              </a:solidFill>
              <a:latin typeface="Calibri" panose="020F0502020204030204" pitchFamily="34" charset="0"/>
              <a:cs typeface="Calibri" panose="020F0502020204030204" pitchFamily="34" charset="0"/>
            </a:endParaRPr>
          </a:p>
          <a:p>
            <a:r>
              <a:rPr lang="en-US" altLang="en-US" sz="1800" b="1" dirty="0">
                <a:solidFill>
                  <a:schemeClr val="tx2"/>
                </a:solidFill>
                <a:latin typeface="Calibri" panose="020F0502020204030204" pitchFamily="34" charset="0"/>
                <a:cs typeface="Calibri" panose="020F0502020204030204" pitchFamily="34" charset="0"/>
              </a:rPr>
              <a:t>Submission Title:</a:t>
            </a:r>
            <a:r>
              <a:rPr lang="en-US" altLang="en-US" sz="1800" dirty="0">
                <a:solidFill>
                  <a:schemeClr val="tx2"/>
                </a:solidFill>
                <a:latin typeface="Calibri" panose="020F0502020204030204" pitchFamily="34" charset="0"/>
                <a:cs typeface="Calibri" panose="020F0502020204030204" pitchFamily="34" charset="0"/>
              </a:rPr>
              <a:t> Channel Impulse Response (CIR) Scaling and Quantization	</a:t>
            </a:r>
          </a:p>
          <a:p>
            <a:r>
              <a:rPr lang="en-US" altLang="en-US" sz="1800" b="1" dirty="0">
                <a:solidFill>
                  <a:schemeClr val="tx2"/>
                </a:solidFill>
                <a:latin typeface="Calibri" panose="020F0502020204030204" pitchFamily="34" charset="0"/>
                <a:cs typeface="Calibri" panose="020F0502020204030204" pitchFamily="34" charset="0"/>
              </a:rPr>
              <a:t>Date Submitted:</a:t>
            </a:r>
            <a:r>
              <a:rPr lang="en-US" altLang="en-US" sz="1800" dirty="0">
                <a:solidFill>
                  <a:schemeClr val="tx2"/>
                </a:solidFill>
                <a:latin typeface="Calibri" panose="020F0502020204030204" pitchFamily="34" charset="0"/>
                <a:cs typeface="Calibri" panose="020F0502020204030204" pitchFamily="34" charset="0"/>
              </a:rPr>
              <a:t> March 13, 2023</a:t>
            </a:r>
          </a:p>
          <a:p>
            <a:r>
              <a:rPr lang="en-US" altLang="en-US" sz="1800" b="1" dirty="0">
                <a:solidFill>
                  <a:schemeClr val="tx2"/>
                </a:solidFill>
                <a:latin typeface="Calibri" panose="020F0502020204030204" pitchFamily="34" charset="0"/>
                <a:cs typeface="Calibri" panose="020F0502020204030204" pitchFamily="34" charset="0"/>
              </a:rPr>
              <a:t>Source: </a:t>
            </a:r>
            <a:r>
              <a:rPr lang="en-US" altLang="en-US" sz="1800" dirty="0">
                <a:solidFill>
                  <a:schemeClr val="tx2"/>
                </a:solidFill>
                <a:latin typeface="Calibri" panose="020F0502020204030204" pitchFamily="34" charset="0"/>
                <a:cs typeface="Calibri" panose="020F0502020204030204" pitchFamily="34" charset="0"/>
              </a:rPr>
              <a:t>Steve Shellhammer, Pooria Pakrooh, Bin Tian, and Koorosh Akhavan (Qualcomm)</a:t>
            </a:r>
          </a:p>
          <a:p>
            <a:r>
              <a:rPr lang="en-US" altLang="en-US" sz="1800" b="1" dirty="0">
                <a:solidFill>
                  <a:schemeClr val="tx1"/>
                </a:solidFill>
                <a:latin typeface="Calibri" panose="020F0502020204030204" pitchFamily="34" charset="0"/>
                <a:cs typeface="Calibri" panose="020F0502020204030204" pitchFamily="34" charset="0"/>
              </a:rPr>
              <a:t>E-Mail</a:t>
            </a:r>
            <a:r>
              <a:rPr lang="en-US" altLang="en-US" sz="1800" dirty="0">
                <a:solidFill>
                  <a:schemeClr val="tx1"/>
                </a:solidFill>
                <a:latin typeface="Calibri" panose="020F0502020204030204" pitchFamily="34" charset="0"/>
                <a:cs typeface="Calibri" panose="020F0502020204030204" pitchFamily="34" charset="0"/>
              </a:rPr>
              <a:t>:{sshellha, ppakrooh, btian, kakhavan}@qti.qualcomm.com</a:t>
            </a:r>
          </a:p>
          <a:p>
            <a:pPr>
              <a:spcBef>
                <a:spcPts val="100"/>
              </a:spcBef>
              <a:spcAft>
                <a:spcPts val="100"/>
              </a:spcAft>
            </a:pPr>
            <a:endParaRPr lang="en-US" altLang="en-US" sz="1800" dirty="0">
              <a:solidFill>
                <a:schemeClr val="tx1"/>
              </a:solidFill>
              <a:latin typeface="Calibri" panose="020F0502020204030204" pitchFamily="34" charset="0"/>
              <a:cs typeface="Calibri" panose="020F0502020204030204" pitchFamily="34" charset="0"/>
            </a:endParaRPr>
          </a:p>
          <a:p>
            <a:r>
              <a:rPr lang="en-US" altLang="en-US" sz="1800" b="1" dirty="0">
                <a:solidFill>
                  <a:schemeClr val="tx2"/>
                </a:solidFill>
                <a:latin typeface="Calibri" panose="020F0502020204030204" pitchFamily="34" charset="0"/>
                <a:cs typeface="Calibri" panose="020F0502020204030204" pitchFamily="34" charset="0"/>
              </a:rPr>
              <a:t>Abstract:</a:t>
            </a:r>
            <a:r>
              <a:rPr lang="en-US" altLang="en-US" sz="1800" dirty="0">
                <a:solidFill>
                  <a:schemeClr val="tx2"/>
                </a:solidFill>
                <a:latin typeface="Calibri" panose="020F0502020204030204" pitchFamily="34" charset="0"/>
                <a:cs typeface="Calibri" panose="020F0502020204030204" pitchFamily="34" charset="0"/>
              </a:rPr>
              <a:t>	</a:t>
            </a:r>
            <a:r>
              <a:rPr lang="en-US" sz="1800" dirty="0">
                <a:solidFill>
                  <a:schemeClr val="tx1">
                    <a:lumMod val="95000"/>
                    <a:lumOff val="5000"/>
                  </a:schemeClr>
                </a:solidFill>
                <a:latin typeface="Calibri" panose="020F0502020204030204" pitchFamily="34" charset="0"/>
                <a:cs typeface="Calibri" panose="020F0502020204030204" pitchFamily="34" charset="0"/>
              </a:rPr>
              <a:t>Here we look at scaling and quantization to reduce the CIR report size.</a:t>
            </a:r>
            <a:endParaRPr lang="en-US" altLang="en-US" sz="1800" b="1" dirty="0">
              <a:solidFill>
                <a:schemeClr val="tx2"/>
              </a:solidFill>
              <a:latin typeface="Calibri" panose="020F0502020204030204" pitchFamily="34" charset="0"/>
              <a:cs typeface="Calibri" panose="020F0502020204030204" pitchFamily="34" charset="0"/>
            </a:endParaRPr>
          </a:p>
          <a:p>
            <a:r>
              <a:rPr lang="en-US" altLang="en-US" sz="1800" b="1" dirty="0">
                <a:solidFill>
                  <a:schemeClr val="tx2"/>
                </a:solidFill>
                <a:latin typeface="Calibri" panose="020F0502020204030204" pitchFamily="34" charset="0"/>
                <a:cs typeface="Calibri" panose="020F0502020204030204" pitchFamily="34" charset="0"/>
              </a:rPr>
              <a:t>Notice:</a:t>
            </a:r>
            <a:r>
              <a:rPr lang="en-US" altLang="en-US" sz="1800" dirty="0">
                <a:solidFill>
                  <a:schemeClr val="tx2"/>
                </a:solidFill>
                <a:latin typeface="Calibri" panose="020F0502020204030204" pitchFamily="34" charset="0"/>
                <a:cs typeface="Calibri" panose="020F0502020204030204" pitchFamily="34" charset="0"/>
              </a:rPr>
              <a:t>	This document has been prepared to assist the IEEE P802.15.  It is offered as a basis for discussion and is not binding on the authoring individual(s) or organization(s). The material in this document is subject to change in form and content after further study. The authors(s) reserve(s) the right to add, amend or withdraw material contained herein.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23C8C-D5C2-AB3E-3B13-8E32E6186431}"/>
              </a:ext>
            </a:extLst>
          </p:cNvPr>
          <p:cNvSpPr>
            <a:spLocks noGrp="1"/>
          </p:cNvSpPr>
          <p:nvPr>
            <p:ph type="title"/>
          </p:nvPr>
        </p:nvSpPr>
        <p:spPr/>
        <p:txBody>
          <a:bodyPr/>
          <a:lstStyle/>
          <a:p>
            <a:r>
              <a:rPr lang="en-US" dirty="0"/>
              <a:t>Recommendation</a:t>
            </a:r>
          </a:p>
        </p:txBody>
      </p:sp>
      <p:sp>
        <p:nvSpPr>
          <p:cNvPr id="3" name="Content Placeholder 2">
            <a:extLst>
              <a:ext uri="{FF2B5EF4-FFF2-40B4-BE49-F238E27FC236}">
                <a16:creationId xmlns:a16="http://schemas.microsoft.com/office/drawing/2014/main" id="{2A0FEE26-3971-E889-D86D-C285DF41E9AB}"/>
              </a:ext>
            </a:extLst>
          </p:cNvPr>
          <p:cNvSpPr>
            <a:spLocks noGrp="1"/>
          </p:cNvSpPr>
          <p:nvPr>
            <p:ph idx="1"/>
          </p:nvPr>
        </p:nvSpPr>
        <p:spPr/>
        <p:txBody>
          <a:bodyPr/>
          <a:lstStyle/>
          <a:p>
            <a:r>
              <a:rPr lang="en-US" dirty="0"/>
              <a:t>Recommend we include optional power-of-two scaling and quantization of the CIR elements in the CIR report</a:t>
            </a:r>
          </a:p>
          <a:p>
            <a:r>
              <a:rPr lang="en-US" dirty="0"/>
              <a:t>Recommend we allow for a few possible word sizes</a:t>
            </a:r>
          </a:p>
          <a:p>
            <a:pPr lvl="1"/>
            <a:r>
              <a:rPr lang="en-US" dirty="0"/>
              <a:t>For example, 8 and 10 bits, like in 802.11bf</a:t>
            </a:r>
          </a:p>
          <a:p>
            <a:r>
              <a:rPr lang="en-US" dirty="0"/>
              <a:t>This should provide a low-complexity approach to reduce the size of the CIR report significantly</a:t>
            </a:r>
          </a:p>
          <a:p>
            <a:endParaRPr lang="en-US" dirty="0"/>
          </a:p>
        </p:txBody>
      </p:sp>
      <p:sp>
        <p:nvSpPr>
          <p:cNvPr id="4" name="Slide Number Placeholder 3">
            <a:extLst>
              <a:ext uri="{FF2B5EF4-FFF2-40B4-BE49-F238E27FC236}">
                <a16:creationId xmlns:a16="http://schemas.microsoft.com/office/drawing/2014/main" id="{642574C0-E29D-1230-BBF7-8B0333D05D40}"/>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340F95E9-F75E-33E3-273E-9B28D647D3B0}"/>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F3FF7119-36BE-FCD4-5717-56A0FF91E4A9}"/>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553007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742BA-7DD3-4213-B341-690458357F53}"/>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D1062616-72FC-4B02-8FFE-6A30F641D32E}"/>
              </a:ext>
            </a:extLst>
          </p:cNvPr>
          <p:cNvSpPr>
            <a:spLocks noGrp="1"/>
          </p:cNvSpPr>
          <p:nvPr>
            <p:ph idx="1"/>
          </p:nvPr>
        </p:nvSpPr>
        <p:spPr/>
        <p:txBody>
          <a:bodyPr/>
          <a:lstStyle/>
          <a:p>
            <a:pPr marL="457200" indent="-457200">
              <a:buFont typeface="+mj-lt"/>
              <a:buAutoNum type="arabicPeriod"/>
            </a:pPr>
            <a:r>
              <a:rPr lang="en-US" sz="2200" dirty="0"/>
              <a:t>Pooria Pakrooh, et. al., “Latest Consensus on UWB Sensing for 802.15.4ab,” IEEE 802.15-23/79r0, January 2023</a:t>
            </a:r>
          </a:p>
          <a:p>
            <a:pPr marL="457200" indent="-457200">
              <a:buFont typeface="+mj-lt"/>
              <a:buAutoNum type="arabicPeriod"/>
            </a:pPr>
            <a:r>
              <a:rPr lang="en-US" sz="2200" dirty="0"/>
              <a:t>Steve Shellhammer, et. al., “CIR Report Size,” IEEE 802.15-23/0120r0, March 2023</a:t>
            </a:r>
          </a:p>
          <a:p>
            <a:pPr marL="457200" indent="-457200">
              <a:buFont typeface="+mj-lt"/>
              <a:buAutoNum type="arabicPeriod"/>
            </a:pPr>
            <a:r>
              <a:rPr lang="en-US" sz="2200" dirty="0"/>
              <a:t>IEEE 802.11bf, Draft 1.0, January 2023</a:t>
            </a:r>
          </a:p>
          <a:p>
            <a:pPr marL="457200" indent="-457200">
              <a:buFont typeface="+mj-lt"/>
              <a:buAutoNum type="arabicPeriod"/>
            </a:pPr>
            <a:r>
              <a:rPr lang="en-US" sz="2200" dirty="0"/>
              <a:t>Steve Shellhammer, et. al., “Fractional Scaling Factor for Sensing Measurement Report,” IEEE 802.11-22/414r2, March 2022</a:t>
            </a:r>
          </a:p>
          <a:p>
            <a:pPr marL="457200" indent="-457200">
              <a:buFont typeface="+mj-lt"/>
              <a:buAutoNum type="arabicPeriod"/>
            </a:pPr>
            <a:endParaRPr lang="en-US" sz="2200" dirty="0"/>
          </a:p>
          <a:p>
            <a:pPr marL="457200" indent="-457200">
              <a:buFont typeface="+mj-lt"/>
              <a:buAutoNum type="arabicPeriod"/>
            </a:pPr>
            <a:endParaRPr lang="en-US" sz="2200" dirty="0"/>
          </a:p>
          <a:p>
            <a:pPr marL="457200" indent="-457200">
              <a:buFont typeface="+mj-lt"/>
              <a:buAutoNum type="arabicPeriod"/>
            </a:pPr>
            <a:endParaRPr lang="en-US" sz="2200" dirty="0"/>
          </a:p>
        </p:txBody>
      </p:sp>
      <p:sp>
        <p:nvSpPr>
          <p:cNvPr id="4" name="Slide Number Placeholder 3">
            <a:extLst>
              <a:ext uri="{FF2B5EF4-FFF2-40B4-BE49-F238E27FC236}">
                <a16:creationId xmlns:a16="http://schemas.microsoft.com/office/drawing/2014/main" id="{1FFE46BC-67FD-4620-9C09-F90DE1F46A19}"/>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3CC8834A-AB6E-422C-9A31-AD56E23F6887}"/>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4EC38BD4-F59C-4C13-A76D-7C3B928609D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787983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AEB5711-0CE9-FE39-1026-A199713BAEEB}"/>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6457C6E7-83EE-ABE7-CE2B-08B28B342711}"/>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F792DC99-4DA2-9E52-E21F-CACBCB2836A5}"/>
              </a:ext>
            </a:extLst>
          </p:cNvPr>
          <p:cNvSpPr>
            <a:spLocks noGrp="1"/>
          </p:cNvSpPr>
          <p:nvPr>
            <p:ph type="dt" idx="15"/>
          </p:nvPr>
        </p:nvSpPr>
        <p:spPr/>
        <p:txBody>
          <a:bodyPr/>
          <a:lstStyle/>
          <a:p>
            <a:r>
              <a:rPr lang="en-US"/>
              <a:t>March 2023</a:t>
            </a:r>
            <a:endParaRPr lang="en-GB" dirty="0"/>
          </a:p>
        </p:txBody>
      </p:sp>
      <p:graphicFrame>
        <p:nvGraphicFramePr>
          <p:cNvPr id="7" name="Table 6">
            <a:extLst>
              <a:ext uri="{FF2B5EF4-FFF2-40B4-BE49-F238E27FC236}">
                <a16:creationId xmlns:a16="http://schemas.microsoft.com/office/drawing/2014/main" id="{C7CC807D-6045-865D-9CA1-B5104B9376A6}"/>
              </a:ext>
            </a:extLst>
          </p:cNvPr>
          <p:cNvGraphicFramePr>
            <a:graphicFrameLocks noGrp="1"/>
          </p:cNvGraphicFramePr>
          <p:nvPr>
            <p:extLst>
              <p:ext uri="{D42A27DB-BD31-4B8C-83A1-F6EECF244321}">
                <p14:modId xmlns:p14="http://schemas.microsoft.com/office/powerpoint/2010/main" val="2595235973"/>
              </p:ext>
            </p:extLst>
          </p:nvPr>
        </p:nvGraphicFramePr>
        <p:xfrm>
          <a:off x="990600" y="777276"/>
          <a:ext cx="7513637" cy="5767312"/>
        </p:xfrm>
        <a:graphic>
          <a:graphicData uri="http://schemas.openxmlformats.org/drawingml/2006/table">
            <a:tbl>
              <a:tblPr firstRow="1" bandRow="1">
                <a:tableStyleId>{5940675A-B579-460E-94D1-54222C63F5DA}</a:tableStyleId>
              </a:tblPr>
              <a:tblGrid>
                <a:gridCol w="3268605">
                  <a:extLst>
                    <a:ext uri="{9D8B030D-6E8A-4147-A177-3AD203B41FA5}">
                      <a16:colId xmlns:a16="http://schemas.microsoft.com/office/drawing/2014/main" val="1745747388"/>
                    </a:ext>
                  </a:extLst>
                </a:gridCol>
                <a:gridCol w="4245032">
                  <a:extLst>
                    <a:ext uri="{9D8B030D-6E8A-4147-A177-3AD203B41FA5}">
                      <a16:colId xmlns:a16="http://schemas.microsoft.com/office/drawing/2014/main" val="1336621721"/>
                    </a:ext>
                  </a:extLst>
                </a:gridCol>
              </a:tblGrid>
              <a:tr h="24041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PAR Objective</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Proposed Solution (how addressed)</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516017004"/>
                  </a:ext>
                </a:extLst>
              </a:tr>
              <a:tr h="560808">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2336347152"/>
                  </a:ext>
                </a:extLst>
              </a:tr>
              <a:tr h="37068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712880846"/>
                  </a:ext>
                </a:extLst>
              </a:tr>
              <a:tr h="24041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Other coexistence improvement</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550120941"/>
                  </a:ext>
                </a:extLst>
              </a:tr>
              <a:tr h="37068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Backward compatibility with enhanced ranging capable devices (ERDEVs)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dirty="0">
                        <a:effectLst/>
                        <a:highlight>
                          <a:srgbClr val="FFFF00"/>
                        </a:highligh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229274704"/>
                  </a:ext>
                </a:extLst>
              </a:tr>
              <a:tr h="24041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Improved link budget and/or reduced air-time</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402719402"/>
                  </a:ext>
                </a:extLst>
              </a:tr>
              <a:tr h="24041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Additional channels and operating frequencies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770140464"/>
                  </a:ext>
                </a:extLst>
              </a:tr>
              <a:tr h="560808">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Improvements to accuracy / precision / reliability and interoperability for high-integrity ranging</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13926360"/>
                  </a:ext>
                </a:extLst>
              </a:tr>
              <a:tr h="24041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Reduced complexity and power consumption</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006555623"/>
                  </a:ext>
                </a:extLst>
              </a:tr>
              <a:tr h="37068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Hybrid operation with narrowband signaling to assist UWB</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1409934918"/>
                  </a:ext>
                </a:extLst>
              </a:tr>
              <a:tr h="37068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Enhanced native discovery and connection setup mechanisms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157165867"/>
                  </a:ext>
                </a:extLst>
              </a:tr>
              <a:tr h="648467">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kern="1200" dirty="0">
                          <a:solidFill>
                            <a:schemeClr val="tx1">
                              <a:lumMod val="95000"/>
                              <a:lumOff val="5000"/>
                            </a:schemeClr>
                          </a:solidFill>
                          <a:latin typeface="Calibri" panose="020F0502020204030204" pitchFamily="34" charset="0"/>
                          <a:ea typeface="+mn-ea"/>
                          <a:cs typeface="Calibri" panose="020F0502020204030204" pitchFamily="34" charset="0"/>
                        </a:rPr>
                        <a:t>Here we look at applying scaling and quantization to reduce the CIR Report size</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78912419"/>
                  </a:ext>
                </a:extLst>
              </a:tr>
              <a:tr h="24041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Low-power low-latency streaming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1576344013"/>
                  </a:ext>
                </a:extLst>
              </a:tr>
              <a:tr h="37068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Higher data-rate streaming allowing at least 50 Mbit/s of throughput</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863466228"/>
                  </a:ext>
                </a:extLst>
              </a:tr>
              <a:tr h="37068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794586688"/>
                  </a:ext>
                </a:extLst>
              </a:tr>
              <a:tr h="24041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Infrastructure synchronization mechanisms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1296192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0CEC8-61CE-4221-9915-956C933539DC}"/>
              </a:ext>
            </a:extLst>
          </p:cNvPr>
          <p:cNvSpPr>
            <a:spLocks noGrp="1"/>
          </p:cNvSpPr>
          <p:nvPr>
            <p:ph type="title"/>
          </p:nvPr>
        </p:nvSpPr>
        <p:spPr>
          <a:xfrm>
            <a:off x="743373" y="696450"/>
            <a:ext cx="8288868" cy="480226"/>
          </a:xfrm>
        </p:spPr>
        <p:txBody>
          <a:bodyPr/>
          <a:lstStyle/>
          <a:p>
            <a:r>
              <a:rPr lang="en-US" sz="3200" dirty="0"/>
              <a:t>Background</a:t>
            </a:r>
          </a:p>
        </p:txBody>
      </p:sp>
      <p:sp>
        <p:nvSpPr>
          <p:cNvPr id="3" name="Content Placeholder 2">
            <a:extLst>
              <a:ext uri="{FF2B5EF4-FFF2-40B4-BE49-F238E27FC236}">
                <a16:creationId xmlns:a16="http://schemas.microsoft.com/office/drawing/2014/main" id="{BB8B3D34-7487-4EB2-ADBB-A1B8752902F5}"/>
              </a:ext>
            </a:extLst>
          </p:cNvPr>
          <p:cNvSpPr>
            <a:spLocks noGrp="1"/>
          </p:cNvSpPr>
          <p:nvPr>
            <p:ph idx="1"/>
          </p:nvPr>
        </p:nvSpPr>
        <p:spPr>
          <a:xfrm>
            <a:off x="457200" y="1149845"/>
            <a:ext cx="8839200" cy="714287"/>
          </a:xfrm>
        </p:spPr>
        <p:txBody>
          <a:bodyPr/>
          <a:lstStyle/>
          <a:p>
            <a:r>
              <a:rPr lang="en-US" sz="2000" dirty="0"/>
              <a:t>The Latest Consensus on UWB Sensing for 802.15.4ab document [1] provides a table of the CIR elements (reproduced here)</a:t>
            </a:r>
          </a:p>
        </p:txBody>
      </p:sp>
      <p:sp>
        <p:nvSpPr>
          <p:cNvPr id="4" name="Slide Number Placeholder 3">
            <a:extLst>
              <a:ext uri="{FF2B5EF4-FFF2-40B4-BE49-F238E27FC236}">
                <a16:creationId xmlns:a16="http://schemas.microsoft.com/office/drawing/2014/main" id="{50C921C4-543C-47CA-A187-AA23828F18F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3B3ADE3C-2028-4AF1-A555-BF4E195F69AF}"/>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E46C74F1-C0A4-45B4-ADFD-BDDB7309F373}"/>
              </a:ext>
            </a:extLst>
          </p:cNvPr>
          <p:cNvSpPr>
            <a:spLocks noGrp="1"/>
          </p:cNvSpPr>
          <p:nvPr>
            <p:ph type="dt" idx="15"/>
          </p:nvPr>
        </p:nvSpPr>
        <p:spPr/>
        <p:txBody>
          <a:bodyPr/>
          <a:lstStyle/>
          <a:p>
            <a:r>
              <a:rPr lang="en-US"/>
              <a:t>March 2023</a:t>
            </a:r>
            <a:endParaRPr lang="en-GB" dirty="0"/>
          </a:p>
        </p:txBody>
      </p:sp>
      <mc:AlternateContent xmlns:mc="http://schemas.openxmlformats.org/markup-compatibility/2006" xmlns:a14="http://schemas.microsoft.com/office/drawing/2010/main">
        <mc:Choice Requires="a14">
          <p:graphicFrame>
            <p:nvGraphicFramePr>
              <p:cNvPr id="7" name="Table 2">
                <a:extLst>
                  <a:ext uri="{FF2B5EF4-FFF2-40B4-BE49-F238E27FC236}">
                    <a16:creationId xmlns:a16="http://schemas.microsoft.com/office/drawing/2014/main" id="{4601E202-0B97-4963-A2C8-BCC2007B4B55}"/>
                  </a:ext>
                </a:extLst>
              </p:cNvPr>
              <p:cNvGraphicFramePr>
                <a:graphicFrameLocks noGrp="1"/>
              </p:cNvGraphicFramePr>
              <p:nvPr>
                <p:extLst>
                  <p:ext uri="{D42A27DB-BD31-4B8C-83A1-F6EECF244321}">
                    <p14:modId xmlns:p14="http://schemas.microsoft.com/office/powerpoint/2010/main" val="1142683315"/>
                  </p:ext>
                </p:extLst>
              </p:nvPr>
            </p:nvGraphicFramePr>
            <p:xfrm>
              <a:off x="1042642" y="1828800"/>
              <a:ext cx="7872758" cy="4081124"/>
            </p:xfrm>
            <a:graphic>
              <a:graphicData uri="http://schemas.openxmlformats.org/drawingml/2006/table">
                <a:tbl>
                  <a:tblPr firstRow="1" bandRow="1">
                    <a:tableStyleId>{5C22544A-7EE6-4342-B048-85BDC9FD1C3A}</a:tableStyleId>
                  </a:tblPr>
                  <a:tblGrid>
                    <a:gridCol w="2177644">
                      <a:extLst>
                        <a:ext uri="{9D8B030D-6E8A-4147-A177-3AD203B41FA5}">
                          <a16:colId xmlns:a16="http://schemas.microsoft.com/office/drawing/2014/main" val="2934793405"/>
                        </a:ext>
                      </a:extLst>
                    </a:gridCol>
                    <a:gridCol w="2134418">
                      <a:extLst>
                        <a:ext uri="{9D8B030D-6E8A-4147-A177-3AD203B41FA5}">
                          <a16:colId xmlns:a16="http://schemas.microsoft.com/office/drawing/2014/main" val="3282596869"/>
                        </a:ext>
                      </a:extLst>
                    </a:gridCol>
                    <a:gridCol w="3560696">
                      <a:extLst>
                        <a:ext uri="{9D8B030D-6E8A-4147-A177-3AD203B41FA5}">
                          <a16:colId xmlns:a16="http://schemas.microsoft.com/office/drawing/2014/main" val="220108036"/>
                        </a:ext>
                      </a:extLst>
                    </a:gridCol>
                  </a:tblGrid>
                  <a:tr h="356549">
                    <a:tc>
                      <a:txBody>
                        <a:bodyPr/>
                        <a:lstStyle/>
                        <a:p>
                          <a:r>
                            <a:rPr lang="en-US" dirty="0">
                              <a:latin typeface="+mj-lt"/>
                              <a:cs typeface="Calibri" panose="020F0502020204030204" pitchFamily="34" charset="0"/>
                            </a:rPr>
                            <a:t>Field</a:t>
                          </a:r>
                        </a:p>
                      </a:txBody>
                      <a:tcPr/>
                    </a:tc>
                    <a:tc>
                      <a:txBody>
                        <a:bodyPr/>
                        <a:lstStyle/>
                        <a:p>
                          <a:r>
                            <a:rPr lang="en-US" dirty="0">
                              <a:latin typeface="+mj-lt"/>
                              <a:cs typeface="Calibri" panose="020F0502020204030204" pitchFamily="34" charset="0"/>
                            </a:rPr>
                            <a:t>Field length</a:t>
                          </a:r>
                        </a:p>
                      </a:txBody>
                      <a:tcPr/>
                    </a:tc>
                    <a:tc>
                      <a:txBody>
                        <a:bodyPr/>
                        <a:lstStyle/>
                        <a:p>
                          <a:r>
                            <a:rPr lang="en-US" dirty="0">
                              <a:latin typeface="+mj-lt"/>
                              <a:cs typeface="Calibri" panose="020F0502020204030204" pitchFamily="34" charset="0"/>
                            </a:rPr>
                            <a:t>Comments</a:t>
                          </a:r>
                        </a:p>
                      </a:txBody>
                      <a:tcPr/>
                    </a:tc>
                    <a:extLst>
                      <a:ext uri="{0D108BD9-81ED-4DB2-BD59-A6C34878D82A}">
                        <a16:rowId xmlns:a16="http://schemas.microsoft.com/office/drawing/2014/main" val="3378582730"/>
                      </a:ext>
                    </a:extLst>
                  </a:tr>
                  <a:tr h="356549">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accent2"/>
                              </a:solidFill>
                              <a:latin typeface="+mj-lt"/>
                              <a:cs typeface="Calibri" panose="020F0502020204030204" pitchFamily="34" charset="0"/>
                            </a:rPr>
                            <a:t>Control Fields</a:t>
                          </a:r>
                        </a:p>
                      </a:txBody>
                      <a:tcPr/>
                    </a:tc>
                    <a:tc hMerge="1">
                      <a:txBody>
                        <a:bodyPr/>
                        <a:lstStyle/>
                        <a:p>
                          <a:endParaRPr lang="en-US"/>
                        </a:p>
                      </a:txBody>
                      <a:tcPr/>
                    </a:tc>
                    <a:tc hMerge="1">
                      <a:txBody>
                        <a:bodyPr/>
                        <a:lstStyle/>
                        <a:p>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459353612"/>
                      </a:ext>
                    </a:extLst>
                  </a:tr>
                  <a:tr h="356549">
                    <a:tc>
                      <a:txBody>
                        <a:bodyPr/>
                        <a:lstStyle/>
                        <a:p>
                          <a:r>
                            <a:rPr lang="en-US" sz="1200" b="1" dirty="0">
                              <a:solidFill>
                                <a:schemeClr val="tx1"/>
                              </a:solidFill>
                              <a:latin typeface="+mj-lt"/>
                              <a:cs typeface="Calibri" panose="020F0502020204030204" pitchFamily="34" charset="0"/>
                            </a:rPr>
                            <a:t>Number of Rx antennas and bitmap length</a:t>
                          </a:r>
                        </a:p>
                      </a:txBody>
                      <a:tcPr/>
                    </a:tc>
                    <a:tc>
                      <a:txBody>
                        <a:bodyPr/>
                        <a:lstStyle/>
                        <a:p>
                          <a:r>
                            <a:rPr lang="en-US" sz="1200" b="1" dirty="0">
                              <a:solidFill>
                                <a:schemeClr val="tx1"/>
                              </a:solidFill>
                              <a:latin typeface="+mj-lt"/>
                              <a:cs typeface="Calibri" panose="020F0502020204030204" pitchFamily="34" charset="0"/>
                            </a:rPr>
                            <a:t>TBD</a:t>
                          </a:r>
                        </a:p>
                      </a:txBody>
                      <a:tcPr/>
                    </a:tc>
                    <a:tc>
                      <a:txBody>
                        <a:bodyPr/>
                        <a:lstStyle/>
                        <a:p>
                          <a:r>
                            <a:rPr lang="en-US" sz="1200" b="1" kern="1200" dirty="0">
                              <a:solidFill>
                                <a:schemeClr val="tx1"/>
                              </a:solidFill>
                              <a:latin typeface="+mj-lt"/>
                              <a:ea typeface="+mn-ea"/>
                              <a:cs typeface="Calibri" panose="020F0502020204030204" pitchFamily="34" charset="0"/>
                            </a:rPr>
                            <a:t>TBD</a:t>
                          </a:r>
                        </a:p>
                      </a:txBody>
                      <a:tcPr/>
                    </a:tc>
                    <a:extLst>
                      <a:ext uri="{0D108BD9-81ED-4DB2-BD59-A6C34878D82A}">
                        <a16:rowId xmlns:a16="http://schemas.microsoft.com/office/drawing/2014/main" val="1714663778"/>
                      </a:ext>
                    </a:extLst>
                  </a:tr>
                  <a:tr h="356549">
                    <a:tc>
                      <a:txBody>
                        <a:bodyPr/>
                        <a:lstStyle/>
                        <a:p>
                          <a:r>
                            <a:rPr lang="en-US" sz="1200" b="1" dirty="0">
                              <a:solidFill>
                                <a:schemeClr val="tx1"/>
                              </a:solidFill>
                              <a:latin typeface="+mj-lt"/>
                              <a:cs typeface="Calibri" panose="020F0502020204030204" pitchFamily="34" charset="0"/>
                            </a:rPr>
                            <a:t>Bitmap</a:t>
                          </a:r>
                        </a:p>
                      </a:txBody>
                      <a:tcPr/>
                    </a:tc>
                    <a:tc>
                      <a:txBody>
                        <a:bodyPr/>
                        <a:lstStyle/>
                        <a:p>
                          <a:r>
                            <a:rPr lang="en-US" sz="1200" b="1" dirty="0">
                              <a:solidFill>
                                <a:schemeClr val="tx1"/>
                              </a:solidFill>
                              <a:latin typeface="+mj-lt"/>
                              <a:cs typeface="Calibri" panose="020F0502020204030204" pitchFamily="34" charset="0"/>
                            </a:rPr>
                            <a:t>TBD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j-lt"/>
                              <a:ea typeface="+mn-ea"/>
                              <a:cs typeface="Calibri" panose="020F0502020204030204" pitchFamily="34" charset="0"/>
                            </a:rPr>
                            <a:t>TBD</a:t>
                          </a:r>
                        </a:p>
                      </a:txBody>
                      <a:tcPr/>
                    </a:tc>
                    <a:extLst>
                      <a:ext uri="{0D108BD9-81ED-4DB2-BD59-A6C34878D82A}">
                        <a16:rowId xmlns:a16="http://schemas.microsoft.com/office/drawing/2014/main" val="1424462074"/>
                      </a:ext>
                    </a:extLst>
                  </a:tr>
                  <a:tr h="356549">
                    <a:tc gridSpan="3">
                      <a:txBody>
                        <a:bodyPr/>
                        <a:lstStyle/>
                        <a:p>
                          <a:pPr algn="ctr"/>
                          <a:r>
                            <a:rPr lang="en-US" sz="1200" b="1" dirty="0">
                              <a:solidFill>
                                <a:schemeClr val="accent2"/>
                              </a:solidFill>
                              <a:latin typeface="+mj-lt"/>
                              <a:cs typeface="Calibri" panose="020F0502020204030204" pitchFamily="34" charset="0"/>
                            </a:rPr>
                            <a:t>Content Fields for Each Rx Chain</a:t>
                          </a:r>
                        </a:p>
                      </a:txBody>
                      <a:tcPr/>
                    </a:tc>
                    <a:tc hMerge="1">
                      <a:txBody>
                        <a:bodyPr/>
                        <a:lstStyle/>
                        <a:p>
                          <a:endParaRPr lang="en-US"/>
                        </a:p>
                      </a:txBody>
                      <a:tcPr/>
                    </a:tc>
                    <a:tc hMerge="1">
                      <a:txBody>
                        <a:bodyPr/>
                        <a:lstStyle/>
                        <a:p>
                          <a:pPr algn="ctr"/>
                          <a:endParaRPr lang="en-US" sz="1200" b="1" dirty="0">
                            <a:solidFill>
                              <a:srgbClr val="FF0000"/>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992654099"/>
                      </a:ext>
                    </a:extLst>
                  </a:tr>
                  <a:tr h="6185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j-lt"/>
                              <a:cs typeface="Calibri" panose="020F0502020204030204" pitchFamily="34" charset="0"/>
                            </a:rPr>
                            <a:t>Timing Offset of the reference tap (</a:t>
                          </a:r>
                          <a14:m>
                            <m:oMath xmlns:m="http://schemas.openxmlformats.org/officeDocument/2006/math">
                              <m:sSub>
                                <m:sSubPr>
                                  <m:ctrlPr>
                                    <a:rPr lang="en-US" sz="1200" b="1" i="1" smtClean="0">
                                      <a:solidFill>
                                        <a:schemeClr val="tx1"/>
                                      </a:solidFill>
                                      <a:latin typeface="Cambria Math" panose="02040503050406030204" pitchFamily="18" charset="0"/>
                                      <a:cs typeface="Microsoft Sans Serif" panose="020B0604020202020204" pitchFamily="34" charset="0"/>
                                    </a:rPr>
                                  </m:ctrlPr>
                                </m:sSubPr>
                                <m:e>
                                  <m:r>
                                    <a:rPr lang="el-GR" sz="1200" b="1" i="1" smtClean="0">
                                      <a:solidFill>
                                        <a:schemeClr val="tx1"/>
                                      </a:solidFill>
                                      <a:latin typeface="Cambria Math" panose="02040503050406030204" pitchFamily="18" charset="0"/>
                                      <a:cs typeface="Microsoft Sans Serif" panose="020B0604020202020204" pitchFamily="34" charset="0"/>
                                    </a:rPr>
                                    <m:t>𝜟</m:t>
                                  </m:r>
                                  <m:r>
                                    <a:rPr lang="en-US" sz="1200" b="1" i="1" smtClean="0">
                                      <a:solidFill>
                                        <a:schemeClr val="tx1"/>
                                      </a:solidFill>
                                      <a:latin typeface="Cambria Math" panose="02040503050406030204" pitchFamily="18" charset="0"/>
                                      <a:cs typeface="Microsoft Sans Serif" panose="020B0604020202020204" pitchFamily="34" charset="0"/>
                                    </a:rPr>
                                    <m:t>𝒕</m:t>
                                  </m:r>
                                </m:e>
                                <m:sub>
                                  <m:r>
                                    <a:rPr lang="en-US" sz="1200" b="1" i="1" smtClean="0">
                                      <a:solidFill>
                                        <a:schemeClr val="tx1"/>
                                      </a:solidFill>
                                      <a:latin typeface="Cambria Math" panose="02040503050406030204" pitchFamily="18" charset="0"/>
                                      <a:cs typeface="Microsoft Sans Serif" panose="020B0604020202020204" pitchFamily="34" charset="0"/>
                                    </a:rPr>
                                    <m:t>𝟎</m:t>
                                  </m:r>
                                </m:sub>
                              </m:sSub>
                            </m:oMath>
                          </a14:m>
                          <a:r>
                            <a:rPr lang="en-US" sz="1200" b="1" dirty="0">
                              <a:solidFill>
                                <a:schemeClr val="tx1"/>
                              </a:solidFill>
                              <a:latin typeface="+mj-lt"/>
                              <a:cs typeface="Calibri" panose="020F050202020403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solidFill>
                              <a:schemeClr val="tx1"/>
                            </a:solidFill>
                            <a:latin typeface="+mj-lt"/>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j-lt"/>
                              <a:cs typeface="Calibri" panose="020F0502020204030204" pitchFamily="34" charset="0"/>
                            </a:rPr>
                            <a:t>6 bits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j-lt"/>
                              <a:cs typeface="Calibri" panose="020F0502020204030204" pitchFamily="34" charset="0"/>
                            </a:rPr>
                            <a:t>First arrival tap offset from the CIR report grid (chip ratex2 resolution)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dirty="0">
                              <a:solidFill>
                                <a:schemeClr val="tx1"/>
                              </a:solidFill>
                              <a:latin typeface="+mj-lt"/>
                              <a:ea typeface="+mn-ea"/>
                              <a:cs typeface="Calibri" panose="020F0502020204030204" pitchFamily="34" charset="0"/>
                            </a:rPr>
                            <a:t>Could be in units of </a:t>
                          </a:r>
                          <a14:m>
                            <m:oMath xmlns:m="http://schemas.openxmlformats.org/officeDocument/2006/math">
                              <m:sSup>
                                <m:sSupPr>
                                  <m:ctrlPr>
                                    <a:rPr lang="en-US" sz="1200" b="1" i="1" u="none" strike="noStrike" kern="1200" baseline="0" smtClean="0">
                                      <a:solidFill>
                                        <a:schemeClr val="tx1"/>
                                      </a:solidFill>
                                      <a:latin typeface="Cambria Math" panose="02040503050406030204" pitchFamily="18" charset="0"/>
                                      <a:ea typeface="+mn-ea"/>
                                      <a:cs typeface="+mn-cs"/>
                                    </a:rPr>
                                  </m:ctrlPr>
                                </m:sSupPr>
                                <m:e>
                                  <m:r>
                                    <a:rPr lang="en-US" sz="1200" b="1" i="1" u="none" strike="noStrike" kern="1200" baseline="0" smtClean="0">
                                      <a:solidFill>
                                        <a:schemeClr val="tx1"/>
                                      </a:solidFill>
                                      <a:latin typeface="Cambria Math" panose="02040503050406030204" pitchFamily="18" charset="0"/>
                                      <a:ea typeface="+mn-ea"/>
                                      <a:cs typeface="+mn-cs"/>
                                    </a:rPr>
                                    <m:t>𝟐</m:t>
                                  </m:r>
                                </m:e>
                                <m:sup>
                                  <m:r>
                                    <a:rPr lang="en-US" sz="1200" b="1" i="1" u="none" strike="noStrike" kern="1200" baseline="0" smtClean="0">
                                      <a:solidFill>
                                        <a:schemeClr val="tx1"/>
                                      </a:solidFill>
                                      <a:latin typeface="Cambria Math" panose="02040503050406030204" pitchFamily="18" charset="0"/>
                                      <a:ea typeface="+mn-ea"/>
                                      <a:cs typeface="+mn-cs"/>
                                    </a:rPr>
                                    <m:t>−</m:t>
                                  </m:r>
                                  <m:r>
                                    <a:rPr lang="en-US" sz="1200" b="1" i="1" u="none" strike="noStrike" kern="1200" baseline="0" smtClean="0">
                                      <a:solidFill>
                                        <a:schemeClr val="tx1"/>
                                      </a:solidFill>
                                      <a:latin typeface="Cambria Math" panose="02040503050406030204" pitchFamily="18" charset="0"/>
                                      <a:ea typeface="+mn-ea"/>
                                      <a:cs typeface="+mn-cs"/>
                                    </a:rPr>
                                    <m:t>𝟕</m:t>
                                  </m:r>
                                </m:sup>
                              </m:sSup>
                            </m:oMath>
                          </a14:m>
                          <a:r>
                            <a:rPr lang="en-US" sz="1200" b="1" dirty="0">
                              <a:solidFill>
                                <a:schemeClr val="tx1"/>
                              </a:solidFill>
                              <a:latin typeface="+mj-lt"/>
                              <a:cs typeface="Calibri" panose="020F0502020204030204" pitchFamily="34" charset="0"/>
                            </a:rPr>
                            <a:t>of chipping period.</a:t>
                          </a:r>
                        </a:p>
                      </a:txBody>
                      <a:tcPr/>
                    </a:tc>
                    <a:extLst>
                      <a:ext uri="{0D108BD9-81ED-4DB2-BD59-A6C34878D82A}">
                        <a16:rowId xmlns:a16="http://schemas.microsoft.com/office/drawing/2014/main" val="229359295"/>
                      </a:ext>
                    </a:extLst>
                  </a:tr>
                  <a:tr h="439581">
                    <a:tc>
                      <a:txBody>
                        <a:bodyPr/>
                        <a:lstStyle/>
                        <a:p>
                          <a:r>
                            <a:rPr lang="en-US" sz="1200" b="1" dirty="0">
                              <a:solidFill>
                                <a:schemeClr val="tx1"/>
                              </a:solidFill>
                              <a:latin typeface="+mj-lt"/>
                              <a:cs typeface="Calibri" panose="020F0502020204030204" pitchFamily="34" charset="0"/>
                            </a:rPr>
                            <a:t>Normalization factor for I/Q </a:t>
                          </a:r>
                        </a:p>
                      </a:txBody>
                      <a:tcPr/>
                    </a:tc>
                    <a:tc>
                      <a:txBody>
                        <a:bodyPr/>
                        <a:lstStyle/>
                        <a:p>
                          <a:r>
                            <a:rPr lang="en-US" sz="1200" b="1" dirty="0">
                              <a:solidFill>
                                <a:schemeClr val="tx1"/>
                              </a:solidFill>
                              <a:latin typeface="+mj-lt"/>
                              <a:cs typeface="Calibri" panose="020F0502020204030204" pitchFamily="34" charset="0"/>
                            </a:rPr>
                            <a:t>TBD</a:t>
                          </a:r>
                        </a:p>
                      </a:txBody>
                      <a:tcPr/>
                    </a:tc>
                    <a:tc>
                      <a:txBody>
                        <a:bodyPr/>
                        <a:lstStyle/>
                        <a:p>
                          <a:r>
                            <a:rPr lang="en-US" sz="1200" b="1" dirty="0">
                              <a:solidFill>
                                <a:schemeClr val="tx1"/>
                              </a:solidFill>
                              <a:latin typeface="+mj-lt"/>
                              <a:cs typeface="Calibri" panose="020F0502020204030204" pitchFamily="34" charset="0"/>
                            </a:rPr>
                            <a:t>Common normalization value for In-phase and Quadrature CIR values</a:t>
                          </a:r>
                        </a:p>
                      </a:txBody>
                      <a:tcPr/>
                    </a:tc>
                    <a:extLst>
                      <a:ext uri="{0D108BD9-81ED-4DB2-BD59-A6C34878D82A}">
                        <a16:rowId xmlns:a16="http://schemas.microsoft.com/office/drawing/2014/main" val="1831043638"/>
                      </a:ext>
                    </a:extLst>
                  </a:tr>
                  <a:tr h="356549">
                    <a:tc>
                      <a:txBody>
                        <a:bodyPr/>
                        <a:lstStyle/>
                        <a:p>
                          <a:r>
                            <a:rPr lang="en-US" sz="1200" b="1" dirty="0">
                              <a:solidFill>
                                <a:schemeClr val="tx1"/>
                              </a:solidFill>
                              <a:latin typeface="+mj-lt"/>
                              <a:cs typeface="Calibri" panose="020F0502020204030204" pitchFamily="34" charset="0"/>
                            </a:rPr>
                            <a:t>RSSI</a:t>
                          </a:r>
                        </a:p>
                      </a:txBody>
                      <a:tcPr/>
                    </a:tc>
                    <a:tc>
                      <a:txBody>
                        <a:bodyPr/>
                        <a:lstStyle/>
                        <a:p>
                          <a:r>
                            <a:rPr lang="en-US" sz="1200" b="1" dirty="0">
                              <a:solidFill>
                                <a:schemeClr val="tx1"/>
                              </a:solidFill>
                              <a:latin typeface="+mj-lt"/>
                              <a:cs typeface="Calibri" panose="020F0502020204030204" pitchFamily="34" charset="0"/>
                            </a:rPr>
                            <a:t>TBD</a:t>
                          </a:r>
                        </a:p>
                      </a:txBody>
                      <a:tcPr/>
                    </a:tc>
                    <a:tc>
                      <a:txBody>
                        <a:bodyPr/>
                        <a:lstStyle/>
                        <a:p>
                          <a:r>
                            <a:rPr lang="en-US" sz="1200" b="1" dirty="0">
                              <a:solidFill>
                                <a:schemeClr val="tx1"/>
                              </a:solidFill>
                              <a:latin typeface="+mj-lt"/>
                              <a:cs typeface="Calibri" panose="020F0502020204030204" pitchFamily="34" charset="0"/>
                            </a:rPr>
                            <a:t>Indication of per packet power level</a:t>
                          </a:r>
                        </a:p>
                      </a:txBody>
                      <a:tcPr/>
                    </a:tc>
                    <a:extLst>
                      <a:ext uri="{0D108BD9-81ED-4DB2-BD59-A6C34878D82A}">
                        <a16:rowId xmlns:a16="http://schemas.microsoft.com/office/drawing/2014/main" val="535039190"/>
                      </a:ext>
                    </a:extLst>
                  </a:tr>
                  <a:tr h="356549">
                    <a:tc>
                      <a:txBody>
                        <a:bodyPr/>
                        <a:lstStyle/>
                        <a:p>
                          <a:r>
                            <a:rPr lang="en-US" sz="1200" b="1" dirty="0">
                              <a:solidFill>
                                <a:schemeClr val="tx1"/>
                              </a:solidFill>
                              <a:latin typeface="+mj-lt"/>
                              <a:cs typeface="Calibri" panose="020F0502020204030204" pitchFamily="34" charset="0"/>
                            </a:rPr>
                            <a:t>CIR In-Phase report</a:t>
                          </a:r>
                        </a:p>
                      </a:txBody>
                      <a:tcPr/>
                    </a:tc>
                    <a:tc>
                      <a:txBody>
                        <a:bodyPr/>
                        <a:lstStyle/>
                        <a:p>
                          <a:r>
                            <a:rPr lang="en-US" sz="1200" b="1" dirty="0">
                              <a:solidFill>
                                <a:schemeClr val="tx1"/>
                              </a:solidFill>
                              <a:latin typeface="+mj-lt"/>
                              <a:cs typeface="Calibri" panose="020F0502020204030204" pitchFamily="34" charset="0"/>
                            </a:rPr>
                            <a:t>16 bits</a:t>
                          </a:r>
                        </a:p>
                      </a:txBody>
                      <a:tcPr/>
                    </a:tc>
                    <a:tc>
                      <a:txBody>
                        <a:bodyPr/>
                        <a:lstStyle/>
                        <a:p>
                          <a:r>
                            <a:rPr lang="en-US" sz="1200" b="1" dirty="0">
                              <a:solidFill>
                                <a:schemeClr val="tx1"/>
                              </a:solidFill>
                              <a:latin typeface="+mj-lt"/>
                              <a:cs typeface="Calibri" panose="020F0502020204030204" pitchFamily="34" charset="0"/>
                            </a:rPr>
                            <a:t>Per tap; normalized</a:t>
                          </a:r>
                        </a:p>
                      </a:txBody>
                      <a:tcPr/>
                    </a:tc>
                    <a:extLst>
                      <a:ext uri="{0D108BD9-81ED-4DB2-BD59-A6C34878D82A}">
                        <a16:rowId xmlns:a16="http://schemas.microsoft.com/office/drawing/2014/main" val="1205708003"/>
                      </a:ext>
                    </a:extLst>
                  </a:tr>
                  <a:tr h="356549">
                    <a:tc>
                      <a:txBody>
                        <a:bodyPr/>
                        <a:lstStyle/>
                        <a:p>
                          <a:r>
                            <a:rPr lang="en-US" sz="1200" b="1" dirty="0">
                              <a:solidFill>
                                <a:schemeClr val="tx1"/>
                              </a:solidFill>
                              <a:latin typeface="+mj-lt"/>
                              <a:cs typeface="Calibri" panose="020F0502020204030204" pitchFamily="34" charset="0"/>
                            </a:rPr>
                            <a:t>CIR Quadrature report</a:t>
                          </a:r>
                        </a:p>
                      </a:txBody>
                      <a:tcPr/>
                    </a:tc>
                    <a:tc>
                      <a:txBody>
                        <a:bodyPr/>
                        <a:lstStyle/>
                        <a:p>
                          <a:r>
                            <a:rPr lang="en-US" sz="1200" b="1" dirty="0">
                              <a:solidFill>
                                <a:schemeClr val="tx1"/>
                              </a:solidFill>
                              <a:latin typeface="+mj-lt"/>
                              <a:cs typeface="Calibri" panose="020F0502020204030204" pitchFamily="34" charset="0"/>
                            </a:rPr>
                            <a:t>16 bits</a:t>
                          </a:r>
                        </a:p>
                      </a:txBody>
                      <a:tcPr/>
                    </a:tc>
                    <a:tc>
                      <a:txBody>
                        <a:bodyPr/>
                        <a:lstStyle/>
                        <a:p>
                          <a:r>
                            <a:rPr lang="en-US" sz="1200" b="1" dirty="0">
                              <a:solidFill>
                                <a:schemeClr val="tx1"/>
                              </a:solidFill>
                              <a:latin typeface="+mj-lt"/>
                              <a:cs typeface="Calibri" panose="020F0502020204030204" pitchFamily="34" charset="0"/>
                            </a:rPr>
                            <a:t>Per tap; normalized</a:t>
                          </a:r>
                        </a:p>
                      </a:txBody>
                      <a:tcPr/>
                    </a:tc>
                    <a:extLst>
                      <a:ext uri="{0D108BD9-81ED-4DB2-BD59-A6C34878D82A}">
                        <a16:rowId xmlns:a16="http://schemas.microsoft.com/office/drawing/2014/main" val="1729340610"/>
                      </a:ext>
                    </a:extLst>
                  </a:tr>
                </a:tbl>
              </a:graphicData>
            </a:graphic>
          </p:graphicFrame>
        </mc:Choice>
        <mc:Fallback xmlns="">
          <p:graphicFrame>
            <p:nvGraphicFramePr>
              <p:cNvPr id="7" name="Table 2">
                <a:extLst>
                  <a:ext uri="{FF2B5EF4-FFF2-40B4-BE49-F238E27FC236}">
                    <a16:creationId xmlns:a16="http://schemas.microsoft.com/office/drawing/2014/main" id="{4601E202-0B97-4963-A2C8-BCC2007B4B55}"/>
                  </a:ext>
                </a:extLst>
              </p:cNvPr>
              <p:cNvGraphicFramePr>
                <a:graphicFrameLocks noGrp="1"/>
              </p:cNvGraphicFramePr>
              <p:nvPr>
                <p:extLst>
                  <p:ext uri="{D42A27DB-BD31-4B8C-83A1-F6EECF244321}">
                    <p14:modId xmlns:p14="http://schemas.microsoft.com/office/powerpoint/2010/main" val="1142683315"/>
                  </p:ext>
                </p:extLst>
              </p:nvPr>
            </p:nvGraphicFramePr>
            <p:xfrm>
              <a:off x="1042642" y="1828800"/>
              <a:ext cx="7872758" cy="4081124"/>
            </p:xfrm>
            <a:graphic>
              <a:graphicData uri="http://schemas.openxmlformats.org/drawingml/2006/table">
                <a:tbl>
                  <a:tblPr firstRow="1" bandRow="1">
                    <a:tableStyleId>{5C22544A-7EE6-4342-B048-85BDC9FD1C3A}</a:tableStyleId>
                  </a:tblPr>
                  <a:tblGrid>
                    <a:gridCol w="2177644">
                      <a:extLst>
                        <a:ext uri="{9D8B030D-6E8A-4147-A177-3AD203B41FA5}">
                          <a16:colId xmlns:a16="http://schemas.microsoft.com/office/drawing/2014/main" val="2934793405"/>
                        </a:ext>
                      </a:extLst>
                    </a:gridCol>
                    <a:gridCol w="2134418">
                      <a:extLst>
                        <a:ext uri="{9D8B030D-6E8A-4147-A177-3AD203B41FA5}">
                          <a16:colId xmlns:a16="http://schemas.microsoft.com/office/drawing/2014/main" val="3282596869"/>
                        </a:ext>
                      </a:extLst>
                    </a:gridCol>
                    <a:gridCol w="3560696">
                      <a:extLst>
                        <a:ext uri="{9D8B030D-6E8A-4147-A177-3AD203B41FA5}">
                          <a16:colId xmlns:a16="http://schemas.microsoft.com/office/drawing/2014/main" val="220108036"/>
                        </a:ext>
                      </a:extLst>
                    </a:gridCol>
                  </a:tblGrid>
                  <a:tr h="384048">
                    <a:tc>
                      <a:txBody>
                        <a:bodyPr/>
                        <a:lstStyle/>
                        <a:p>
                          <a:r>
                            <a:rPr lang="en-US" dirty="0">
                              <a:latin typeface="+mj-lt"/>
                              <a:cs typeface="Calibri" panose="020F0502020204030204" pitchFamily="34" charset="0"/>
                            </a:rPr>
                            <a:t>Field</a:t>
                          </a:r>
                        </a:p>
                      </a:txBody>
                      <a:tcPr/>
                    </a:tc>
                    <a:tc>
                      <a:txBody>
                        <a:bodyPr/>
                        <a:lstStyle/>
                        <a:p>
                          <a:r>
                            <a:rPr lang="en-US" dirty="0">
                              <a:latin typeface="+mj-lt"/>
                              <a:cs typeface="Calibri" panose="020F0502020204030204" pitchFamily="34" charset="0"/>
                            </a:rPr>
                            <a:t>Field length</a:t>
                          </a:r>
                        </a:p>
                      </a:txBody>
                      <a:tcPr/>
                    </a:tc>
                    <a:tc>
                      <a:txBody>
                        <a:bodyPr/>
                        <a:lstStyle/>
                        <a:p>
                          <a:r>
                            <a:rPr lang="en-US" dirty="0">
                              <a:latin typeface="+mj-lt"/>
                              <a:cs typeface="Calibri" panose="020F0502020204030204" pitchFamily="34" charset="0"/>
                            </a:rPr>
                            <a:t>Comments</a:t>
                          </a:r>
                        </a:p>
                      </a:txBody>
                      <a:tcPr/>
                    </a:tc>
                    <a:extLst>
                      <a:ext uri="{0D108BD9-81ED-4DB2-BD59-A6C34878D82A}">
                        <a16:rowId xmlns:a16="http://schemas.microsoft.com/office/drawing/2014/main" val="3378582730"/>
                      </a:ext>
                    </a:extLst>
                  </a:tr>
                  <a:tr h="356549">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accent2"/>
                              </a:solidFill>
                              <a:latin typeface="+mj-lt"/>
                              <a:cs typeface="Calibri" panose="020F0502020204030204" pitchFamily="34" charset="0"/>
                            </a:rPr>
                            <a:t>Control Fields</a:t>
                          </a:r>
                        </a:p>
                      </a:txBody>
                      <a:tcPr/>
                    </a:tc>
                    <a:tc hMerge="1">
                      <a:txBody>
                        <a:bodyPr/>
                        <a:lstStyle/>
                        <a:p>
                          <a:endParaRPr lang="en-US"/>
                        </a:p>
                      </a:txBody>
                      <a:tcPr/>
                    </a:tc>
                    <a:tc hMerge="1">
                      <a:txBody>
                        <a:bodyPr/>
                        <a:lstStyle/>
                        <a:p>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459353612"/>
                      </a:ext>
                    </a:extLst>
                  </a:tr>
                  <a:tr h="457200">
                    <a:tc>
                      <a:txBody>
                        <a:bodyPr/>
                        <a:lstStyle/>
                        <a:p>
                          <a:r>
                            <a:rPr lang="en-US" sz="1200" b="1" dirty="0">
                              <a:solidFill>
                                <a:schemeClr val="tx1"/>
                              </a:solidFill>
                              <a:latin typeface="+mj-lt"/>
                              <a:cs typeface="Calibri" panose="020F0502020204030204" pitchFamily="34" charset="0"/>
                            </a:rPr>
                            <a:t>Number of Rx antennas and bitmap length</a:t>
                          </a:r>
                        </a:p>
                      </a:txBody>
                      <a:tcPr/>
                    </a:tc>
                    <a:tc>
                      <a:txBody>
                        <a:bodyPr/>
                        <a:lstStyle/>
                        <a:p>
                          <a:r>
                            <a:rPr lang="en-US" sz="1200" b="1" dirty="0">
                              <a:solidFill>
                                <a:schemeClr val="tx1"/>
                              </a:solidFill>
                              <a:latin typeface="+mj-lt"/>
                              <a:cs typeface="Calibri" panose="020F0502020204030204" pitchFamily="34" charset="0"/>
                            </a:rPr>
                            <a:t>TBD</a:t>
                          </a:r>
                        </a:p>
                      </a:txBody>
                      <a:tcPr/>
                    </a:tc>
                    <a:tc>
                      <a:txBody>
                        <a:bodyPr/>
                        <a:lstStyle/>
                        <a:p>
                          <a:r>
                            <a:rPr lang="en-US" sz="1200" b="1" kern="1200" dirty="0">
                              <a:solidFill>
                                <a:schemeClr val="tx1"/>
                              </a:solidFill>
                              <a:latin typeface="+mj-lt"/>
                              <a:ea typeface="+mn-ea"/>
                              <a:cs typeface="Calibri" panose="020F0502020204030204" pitchFamily="34" charset="0"/>
                            </a:rPr>
                            <a:t>TBD</a:t>
                          </a:r>
                        </a:p>
                      </a:txBody>
                      <a:tcPr/>
                    </a:tc>
                    <a:extLst>
                      <a:ext uri="{0D108BD9-81ED-4DB2-BD59-A6C34878D82A}">
                        <a16:rowId xmlns:a16="http://schemas.microsoft.com/office/drawing/2014/main" val="1714663778"/>
                      </a:ext>
                    </a:extLst>
                  </a:tr>
                  <a:tr h="356549">
                    <a:tc>
                      <a:txBody>
                        <a:bodyPr/>
                        <a:lstStyle/>
                        <a:p>
                          <a:r>
                            <a:rPr lang="en-US" sz="1200" b="1" dirty="0">
                              <a:solidFill>
                                <a:schemeClr val="tx1"/>
                              </a:solidFill>
                              <a:latin typeface="+mj-lt"/>
                              <a:cs typeface="Calibri" panose="020F0502020204030204" pitchFamily="34" charset="0"/>
                            </a:rPr>
                            <a:t>Bitmap</a:t>
                          </a:r>
                        </a:p>
                      </a:txBody>
                      <a:tcPr/>
                    </a:tc>
                    <a:tc>
                      <a:txBody>
                        <a:bodyPr/>
                        <a:lstStyle/>
                        <a:p>
                          <a:r>
                            <a:rPr lang="en-US" sz="1200" b="1" dirty="0">
                              <a:solidFill>
                                <a:schemeClr val="tx1"/>
                              </a:solidFill>
                              <a:latin typeface="+mj-lt"/>
                              <a:cs typeface="Calibri" panose="020F0502020204030204" pitchFamily="34" charset="0"/>
                            </a:rPr>
                            <a:t>TBD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j-lt"/>
                              <a:ea typeface="+mn-ea"/>
                              <a:cs typeface="Calibri" panose="020F0502020204030204" pitchFamily="34" charset="0"/>
                            </a:rPr>
                            <a:t>TBD</a:t>
                          </a:r>
                        </a:p>
                      </a:txBody>
                      <a:tcPr/>
                    </a:tc>
                    <a:extLst>
                      <a:ext uri="{0D108BD9-81ED-4DB2-BD59-A6C34878D82A}">
                        <a16:rowId xmlns:a16="http://schemas.microsoft.com/office/drawing/2014/main" val="1424462074"/>
                      </a:ext>
                    </a:extLst>
                  </a:tr>
                  <a:tr h="356549">
                    <a:tc gridSpan="3">
                      <a:txBody>
                        <a:bodyPr/>
                        <a:lstStyle/>
                        <a:p>
                          <a:pPr algn="ctr"/>
                          <a:r>
                            <a:rPr lang="en-US" sz="1200" b="1" dirty="0">
                              <a:solidFill>
                                <a:schemeClr val="accent2"/>
                              </a:solidFill>
                              <a:latin typeface="+mj-lt"/>
                              <a:cs typeface="Calibri" panose="020F0502020204030204" pitchFamily="34" charset="0"/>
                            </a:rPr>
                            <a:t>Content Fields for Each Rx Chain</a:t>
                          </a:r>
                        </a:p>
                      </a:txBody>
                      <a:tcPr/>
                    </a:tc>
                    <a:tc hMerge="1">
                      <a:txBody>
                        <a:bodyPr/>
                        <a:lstStyle/>
                        <a:p>
                          <a:endParaRPr lang="en-US"/>
                        </a:p>
                      </a:txBody>
                      <a:tcPr/>
                    </a:tc>
                    <a:tc hMerge="1">
                      <a:txBody>
                        <a:bodyPr/>
                        <a:lstStyle/>
                        <a:p>
                          <a:pPr algn="ctr"/>
                          <a:endParaRPr lang="en-US" sz="1200" b="1" dirty="0">
                            <a:solidFill>
                              <a:srgbClr val="FF0000"/>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992654099"/>
                      </a:ext>
                    </a:extLst>
                  </a:tr>
                  <a:tr h="643382">
                    <a:tc>
                      <a:txBody>
                        <a:bodyPr/>
                        <a:lstStyle/>
                        <a:p>
                          <a:endParaRPr lang="en-US"/>
                        </a:p>
                      </a:txBody>
                      <a:tcPr>
                        <a:blipFill>
                          <a:blip r:embed="rId2"/>
                          <a:stretch>
                            <a:fillRect l="-560" t="-302857" r="-263025" b="-240952"/>
                          </a:stretch>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j-lt"/>
                              <a:cs typeface="Calibri" panose="020F0502020204030204" pitchFamily="34" charset="0"/>
                            </a:rPr>
                            <a:t>6 bits</a:t>
                          </a:r>
                        </a:p>
                      </a:txBody>
                      <a:tcPr/>
                    </a:tc>
                    <a:tc>
                      <a:txBody>
                        <a:bodyPr/>
                        <a:lstStyle/>
                        <a:p>
                          <a:endParaRPr lang="en-US"/>
                        </a:p>
                      </a:txBody>
                      <a:tcPr>
                        <a:blipFill>
                          <a:blip r:embed="rId2"/>
                          <a:stretch>
                            <a:fillRect l="-121575" t="-302857" r="-685" b="-240952"/>
                          </a:stretch>
                        </a:blipFill>
                      </a:tcPr>
                    </a:tc>
                    <a:extLst>
                      <a:ext uri="{0D108BD9-81ED-4DB2-BD59-A6C34878D82A}">
                        <a16:rowId xmlns:a16="http://schemas.microsoft.com/office/drawing/2014/main" val="229359295"/>
                      </a:ext>
                    </a:extLst>
                  </a:tr>
                  <a:tr h="457200">
                    <a:tc>
                      <a:txBody>
                        <a:bodyPr/>
                        <a:lstStyle/>
                        <a:p>
                          <a:r>
                            <a:rPr lang="en-US" sz="1200" b="1" dirty="0">
                              <a:solidFill>
                                <a:schemeClr val="tx1"/>
                              </a:solidFill>
                              <a:latin typeface="+mj-lt"/>
                              <a:cs typeface="Calibri" panose="020F0502020204030204" pitchFamily="34" charset="0"/>
                            </a:rPr>
                            <a:t>Normalization factor for I/Q </a:t>
                          </a:r>
                        </a:p>
                      </a:txBody>
                      <a:tcPr/>
                    </a:tc>
                    <a:tc>
                      <a:txBody>
                        <a:bodyPr/>
                        <a:lstStyle/>
                        <a:p>
                          <a:r>
                            <a:rPr lang="en-US" sz="1200" b="1" dirty="0">
                              <a:solidFill>
                                <a:schemeClr val="tx1"/>
                              </a:solidFill>
                              <a:latin typeface="+mj-lt"/>
                              <a:cs typeface="Calibri" panose="020F0502020204030204" pitchFamily="34" charset="0"/>
                            </a:rPr>
                            <a:t>TBD</a:t>
                          </a:r>
                        </a:p>
                      </a:txBody>
                      <a:tcPr/>
                    </a:tc>
                    <a:tc>
                      <a:txBody>
                        <a:bodyPr/>
                        <a:lstStyle/>
                        <a:p>
                          <a:r>
                            <a:rPr lang="en-US" sz="1200" b="1" dirty="0">
                              <a:solidFill>
                                <a:schemeClr val="tx1"/>
                              </a:solidFill>
                              <a:latin typeface="+mj-lt"/>
                              <a:cs typeface="Calibri" panose="020F0502020204030204" pitchFamily="34" charset="0"/>
                            </a:rPr>
                            <a:t>Common normalization value for In-phase and Quadrature CIR values</a:t>
                          </a:r>
                        </a:p>
                      </a:txBody>
                      <a:tcPr/>
                    </a:tc>
                    <a:extLst>
                      <a:ext uri="{0D108BD9-81ED-4DB2-BD59-A6C34878D82A}">
                        <a16:rowId xmlns:a16="http://schemas.microsoft.com/office/drawing/2014/main" val="1831043638"/>
                      </a:ext>
                    </a:extLst>
                  </a:tr>
                  <a:tr h="356549">
                    <a:tc>
                      <a:txBody>
                        <a:bodyPr/>
                        <a:lstStyle/>
                        <a:p>
                          <a:r>
                            <a:rPr lang="en-US" sz="1200" b="1" dirty="0">
                              <a:solidFill>
                                <a:schemeClr val="tx1"/>
                              </a:solidFill>
                              <a:latin typeface="+mj-lt"/>
                              <a:cs typeface="Calibri" panose="020F0502020204030204" pitchFamily="34" charset="0"/>
                            </a:rPr>
                            <a:t>RSSI</a:t>
                          </a:r>
                        </a:p>
                      </a:txBody>
                      <a:tcPr/>
                    </a:tc>
                    <a:tc>
                      <a:txBody>
                        <a:bodyPr/>
                        <a:lstStyle/>
                        <a:p>
                          <a:r>
                            <a:rPr lang="en-US" sz="1200" b="1" dirty="0">
                              <a:solidFill>
                                <a:schemeClr val="tx1"/>
                              </a:solidFill>
                              <a:latin typeface="+mj-lt"/>
                              <a:cs typeface="Calibri" panose="020F0502020204030204" pitchFamily="34" charset="0"/>
                            </a:rPr>
                            <a:t>TBD</a:t>
                          </a:r>
                        </a:p>
                      </a:txBody>
                      <a:tcPr/>
                    </a:tc>
                    <a:tc>
                      <a:txBody>
                        <a:bodyPr/>
                        <a:lstStyle/>
                        <a:p>
                          <a:r>
                            <a:rPr lang="en-US" sz="1200" b="1" dirty="0">
                              <a:solidFill>
                                <a:schemeClr val="tx1"/>
                              </a:solidFill>
                              <a:latin typeface="+mj-lt"/>
                              <a:cs typeface="Calibri" panose="020F0502020204030204" pitchFamily="34" charset="0"/>
                            </a:rPr>
                            <a:t>Indication of per packet power level</a:t>
                          </a:r>
                        </a:p>
                      </a:txBody>
                      <a:tcPr/>
                    </a:tc>
                    <a:extLst>
                      <a:ext uri="{0D108BD9-81ED-4DB2-BD59-A6C34878D82A}">
                        <a16:rowId xmlns:a16="http://schemas.microsoft.com/office/drawing/2014/main" val="535039190"/>
                      </a:ext>
                    </a:extLst>
                  </a:tr>
                  <a:tr h="356549">
                    <a:tc>
                      <a:txBody>
                        <a:bodyPr/>
                        <a:lstStyle/>
                        <a:p>
                          <a:r>
                            <a:rPr lang="en-US" sz="1200" b="1" dirty="0">
                              <a:solidFill>
                                <a:schemeClr val="tx1"/>
                              </a:solidFill>
                              <a:latin typeface="+mj-lt"/>
                              <a:cs typeface="Calibri" panose="020F0502020204030204" pitchFamily="34" charset="0"/>
                            </a:rPr>
                            <a:t>CIR In-Phase report</a:t>
                          </a:r>
                        </a:p>
                      </a:txBody>
                      <a:tcPr/>
                    </a:tc>
                    <a:tc>
                      <a:txBody>
                        <a:bodyPr/>
                        <a:lstStyle/>
                        <a:p>
                          <a:r>
                            <a:rPr lang="en-US" sz="1200" b="1" dirty="0">
                              <a:solidFill>
                                <a:schemeClr val="tx1"/>
                              </a:solidFill>
                              <a:latin typeface="+mj-lt"/>
                              <a:cs typeface="Calibri" panose="020F0502020204030204" pitchFamily="34" charset="0"/>
                            </a:rPr>
                            <a:t>16 bits</a:t>
                          </a:r>
                        </a:p>
                      </a:txBody>
                      <a:tcPr/>
                    </a:tc>
                    <a:tc>
                      <a:txBody>
                        <a:bodyPr/>
                        <a:lstStyle/>
                        <a:p>
                          <a:r>
                            <a:rPr lang="en-US" sz="1200" b="1" dirty="0">
                              <a:solidFill>
                                <a:schemeClr val="tx1"/>
                              </a:solidFill>
                              <a:latin typeface="+mj-lt"/>
                              <a:cs typeface="Calibri" panose="020F0502020204030204" pitchFamily="34" charset="0"/>
                            </a:rPr>
                            <a:t>Per tap; normalized</a:t>
                          </a:r>
                        </a:p>
                      </a:txBody>
                      <a:tcPr/>
                    </a:tc>
                    <a:extLst>
                      <a:ext uri="{0D108BD9-81ED-4DB2-BD59-A6C34878D82A}">
                        <a16:rowId xmlns:a16="http://schemas.microsoft.com/office/drawing/2014/main" val="1205708003"/>
                      </a:ext>
                    </a:extLst>
                  </a:tr>
                  <a:tr h="356549">
                    <a:tc>
                      <a:txBody>
                        <a:bodyPr/>
                        <a:lstStyle/>
                        <a:p>
                          <a:r>
                            <a:rPr lang="en-US" sz="1200" b="1" dirty="0">
                              <a:solidFill>
                                <a:schemeClr val="tx1"/>
                              </a:solidFill>
                              <a:latin typeface="+mj-lt"/>
                              <a:cs typeface="Calibri" panose="020F0502020204030204" pitchFamily="34" charset="0"/>
                            </a:rPr>
                            <a:t>CIR Quadrature report</a:t>
                          </a:r>
                        </a:p>
                      </a:txBody>
                      <a:tcPr/>
                    </a:tc>
                    <a:tc>
                      <a:txBody>
                        <a:bodyPr/>
                        <a:lstStyle/>
                        <a:p>
                          <a:r>
                            <a:rPr lang="en-US" sz="1200" b="1" dirty="0">
                              <a:solidFill>
                                <a:schemeClr val="tx1"/>
                              </a:solidFill>
                              <a:latin typeface="+mj-lt"/>
                              <a:cs typeface="Calibri" panose="020F0502020204030204" pitchFamily="34" charset="0"/>
                            </a:rPr>
                            <a:t>16 bits</a:t>
                          </a:r>
                        </a:p>
                      </a:txBody>
                      <a:tcPr/>
                    </a:tc>
                    <a:tc>
                      <a:txBody>
                        <a:bodyPr/>
                        <a:lstStyle/>
                        <a:p>
                          <a:r>
                            <a:rPr lang="en-US" sz="1200" b="1" dirty="0">
                              <a:solidFill>
                                <a:schemeClr val="tx1"/>
                              </a:solidFill>
                              <a:latin typeface="+mj-lt"/>
                              <a:cs typeface="Calibri" panose="020F0502020204030204" pitchFamily="34" charset="0"/>
                            </a:rPr>
                            <a:t>Per tap; normalized</a:t>
                          </a:r>
                        </a:p>
                      </a:txBody>
                      <a:tcPr/>
                    </a:tc>
                    <a:extLst>
                      <a:ext uri="{0D108BD9-81ED-4DB2-BD59-A6C34878D82A}">
                        <a16:rowId xmlns:a16="http://schemas.microsoft.com/office/drawing/2014/main" val="1729340610"/>
                      </a:ext>
                    </a:extLst>
                  </a:tr>
                </a:tbl>
              </a:graphicData>
            </a:graphic>
          </p:graphicFrame>
        </mc:Fallback>
      </mc:AlternateContent>
      <p:sp>
        <p:nvSpPr>
          <p:cNvPr id="8" name="Content Placeholder 2">
            <a:extLst>
              <a:ext uri="{FF2B5EF4-FFF2-40B4-BE49-F238E27FC236}">
                <a16:creationId xmlns:a16="http://schemas.microsoft.com/office/drawing/2014/main" id="{5D7110C8-9DD6-F281-AC90-A11E6F33CBCA}"/>
              </a:ext>
            </a:extLst>
          </p:cNvPr>
          <p:cNvSpPr txBox="1">
            <a:spLocks/>
          </p:cNvSpPr>
          <p:nvPr/>
        </p:nvSpPr>
        <p:spPr bwMode="auto">
          <a:xfrm>
            <a:off x="468207" y="5909924"/>
            <a:ext cx="8839200" cy="99718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000" kern="0" dirty="0"/>
              <a:t>In [2] we showed that the CIR report size can be as large as 4142 octets, in the case of 256 bitmap with four RX antennas, with a duration of around 4.2 ms, when transmitted at 7.8 Mb/s</a:t>
            </a:r>
          </a:p>
        </p:txBody>
      </p:sp>
    </p:spTree>
    <p:extLst>
      <p:ext uri="{BB962C8B-B14F-4D97-AF65-F5344CB8AC3E}">
        <p14:creationId xmlns:p14="http://schemas.microsoft.com/office/powerpoint/2010/main" val="4262401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5A53D-33CB-711E-1543-9478BB5A414D}"/>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BB4D52AA-F36B-55D6-B128-88D7B241B108}"/>
              </a:ext>
            </a:extLst>
          </p:cNvPr>
          <p:cNvSpPr>
            <a:spLocks noGrp="1"/>
          </p:cNvSpPr>
          <p:nvPr>
            <p:ph idx="1"/>
          </p:nvPr>
        </p:nvSpPr>
        <p:spPr/>
        <p:txBody>
          <a:bodyPr/>
          <a:lstStyle/>
          <a:p>
            <a:r>
              <a:rPr lang="en-US" dirty="0"/>
              <a:t>In IEEE 802.11bf, the task group has decided to support channel state information (CSI) scaling and quantization [3]</a:t>
            </a:r>
          </a:p>
          <a:p>
            <a:pPr lvl="1"/>
            <a:r>
              <a:rPr lang="en-US" dirty="0"/>
              <a:t>CSI is a frequency-domain representation of the channel</a:t>
            </a:r>
          </a:p>
          <a:p>
            <a:pPr lvl="1"/>
            <a:r>
              <a:rPr lang="en-US" dirty="0"/>
              <a:t>This is different than the CIR time-domain representation of the channel used in UWB</a:t>
            </a:r>
          </a:p>
          <a:p>
            <a:pPr lvl="1"/>
            <a:r>
              <a:rPr lang="en-US" dirty="0"/>
              <a:t>Both consist of arrays of complex numbers</a:t>
            </a:r>
          </a:p>
          <a:p>
            <a:r>
              <a:rPr lang="en-US" dirty="0"/>
              <a:t>In 802.11 the scaled and quantized real and imaginary components of the CSI are either 8 or 10 bits in duration</a:t>
            </a:r>
          </a:p>
          <a:p>
            <a:pPr lvl="1"/>
            <a:r>
              <a:rPr lang="en-US" dirty="0"/>
              <a:t>Simulations were performed showing the signal-to-quantization level for these word sizes</a:t>
            </a:r>
          </a:p>
        </p:txBody>
      </p:sp>
      <p:sp>
        <p:nvSpPr>
          <p:cNvPr id="4" name="Slide Number Placeholder 3">
            <a:extLst>
              <a:ext uri="{FF2B5EF4-FFF2-40B4-BE49-F238E27FC236}">
                <a16:creationId xmlns:a16="http://schemas.microsoft.com/office/drawing/2014/main" id="{15CB5AE5-F25B-6BB3-021A-D19373F5AE6D}"/>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8F48C84-46B4-4444-A6DA-2D4014697E01}"/>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BC588409-DD09-1D56-4122-E99318DC7E8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415966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3AE60-F26D-6D46-83C5-9D6EF255F313}"/>
              </a:ext>
            </a:extLst>
          </p:cNvPr>
          <p:cNvSpPr>
            <a:spLocks noGrp="1"/>
          </p:cNvSpPr>
          <p:nvPr>
            <p:ph type="title"/>
          </p:nvPr>
        </p:nvSpPr>
        <p:spPr>
          <a:xfrm>
            <a:off x="731520" y="731523"/>
            <a:ext cx="8288868" cy="716278"/>
          </a:xfrm>
        </p:spPr>
        <p:txBody>
          <a:bodyPr/>
          <a:lstStyle/>
          <a:p>
            <a:r>
              <a:rPr lang="en-US" sz="3200" dirty="0"/>
              <a:t>Background</a:t>
            </a:r>
          </a:p>
        </p:txBody>
      </p:sp>
      <p:sp>
        <p:nvSpPr>
          <p:cNvPr id="3" name="Content Placeholder 2">
            <a:extLst>
              <a:ext uri="{FF2B5EF4-FFF2-40B4-BE49-F238E27FC236}">
                <a16:creationId xmlns:a16="http://schemas.microsoft.com/office/drawing/2014/main" id="{9FF624AA-F304-3449-14CB-CFB170F7259B}"/>
              </a:ext>
            </a:extLst>
          </p:cNvPr>
          <p:cNvSpPr>
            <a:spLocks noGrp="1"/>
          </p:cNvSpPr>
          <p:nvPr>
            <p:ph idx="1"/>
          </p:nvPr>
        </p:nvSpPr>
        <p:spPr>
          <a:xfrm>
            <a:off x="690033" y="1681058"/>
            <a:ext cx="8288868" cy="553718"/>
          </a:xfrm>
        </p:spPr>
        <p:txBody>
          <a:bodyPr/>
          <a:lstStyle/>
          <a:p>
            <a:r>
              <a:rPr lang="en-US" dirty="0"/>
              <a:t>802.11bf 8-bit simulations [4]</a:t>
            </a:r>
          </a:p>
        </p:txBody>
      </p:sp>
      <p:sp>
        <p:nvSpPr>
          <p:cNvPr id="4" name="Slide Number Placeholder 3">
            <a:extLst>
              <a:ext uri="{FF2B5EF4-FFF2-40B4-BE49-F238E27FC236}">
                <a16:creationId xmlns:a16="http://schemas.microsoft.com/office/drawing/2014/main" id="{A322E56B-5AA0-FE8D-CF4D-39C26C0BF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542B4CD2-6C8B-AC16-183A-3993FE16A52C}"/>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CF52F98C-3931-9F8D-8E5E-35C3A783BD1B}"/>
              </a:ext>
            </a:extLst>
          </p:cNvPr>
          <p:cNvSpPr>
            <a:spLocks noGrp="1"/>
          </p:cNvSpPr>
          <p:nvPr>
            <p:ph type="dt" idx="15"/>
          </p:nvPr>
        </p:nvSpPr>
        <p:spPr/>
        <p:txBody>
          <a:bodyPr/>
          <a:lstStyle/>
          <a:p>
            <a:r>
              <a:rPr lang="en-US"/>
              <a:t>March 2023</a:t>
            </a:r>
            <a:endParaRPr lang="en-GB" dirty="0"/>
          </a:p>
        </p:txBody>
      </p:sp>
      <p:pic>
        <p:nvPicPr>
          <p:cNvPr id="7" name="Graphic 6">
            <a:extLst>
              <a:ext uri="{FF2B5EF4-FFF2-40B4-BE49-F238E27FC236}">
                <a16:creationId xmlns:a16="http://schemas.microsoft.com/office/drawing/2014/main" id="{27CCE1B4-EC45-813E-DB76-1E2B133563A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94980" y="2362200"/>
            <a:ext cx="7961948" cy="4061460"/>
          </a:xfrm>
          <a:prstGeom prst="rect">
            <a:avLst/>
          </a:prstGeom>
        </p:spPr>
      </p:pic>
    </p:spTree>
    <p:extLst>
      <p:ext uri="{BB962C8B-B14F-4D97-AF65-F5344CB8AC3E}">
        <p14:creationId xmlns:p14="http://schemas.microsoft.com/office/powerpoint/2010/main" val="3241022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3AE60-F26D-6D46-83C5-9D6EF255F313}"/>
              </a:ext>
            </a:extLst>
          </p:cNvPr>
          <p:cNvSpPr>
            <a:spLocks noGrp="1"/>
          </p:cNvSpPr>
          <p:nvPr>
            <p:ph type="title"/>
          </p:nvPr>
        </p:nvSpPr>
        <p:spPr>
          <a:xfrm>
            <a:off x="731520" y="731523"/>
            <a:ext cx="8288868" cy="716278"/>
          </a:xfrm>
        </p:spPr>
        <p:txBody>
          <a:bodyPr/>
          <a:lstStyle/>
          <a:p>
            <a:r>
              <a:rPr lang="en-US" sz="3200" dirty="0"/>
              <a:t>Background</a:t>
            </a:r>
          </a:p>
        </p:txBody>
      </p:sp>
      <p:sp>
        <p:nvSpPr>
          <p:cNvPr id="3" name="Content Placeholder 2">
            <a:extLst>
              <a:ext uri="{FF2B5EF4-FFF2-40B4-BE49-F238E27FC236}">
                <a16:creationId xmlns:a16="http://schemas.microsoft.com/office/drawing/2014/main" id="{9FF624AA-F304-3449-14CB-CFB170F7259B}"/>
              </a:ext>
            </a:extLst>
          </p:cNvPr>
          <p:cNvSpPr>
            <a:spLocks noGrp="1"/>
          </p:cNvSpPr>
          <p:nvPr>
            <p:ph idx="1"/>
          </p:nvPr>
        </p:nvSpPr>
        <p:spPr>
          <a:xfrm>
            <a:off x="690033" y="1579980"/>
            <a:ext cx="8288868" cy="553718"/>
          </a:xfrm>
        </p:spPr>
        <p:txBody>
          <a:bodyPr/>
          <a:lstStyle/>
          <a:p>
            <a:r>
              <a:rPr lang="en-US" dirty="0"/>
              <a:t>802.11bf 10-bit simulations [4]</a:t>
            </a:r>
          </a:p>
        </p:txBody>
      </p:sp>
      <p:sp>
        <p:nvSpPr>
          <p:cNvPr id="4" name="Slide Number Placeholder 3">
            <a:extLst>
              <a:ext uri="{FF2B5EF4-FFF2-40B4-BE49-F238E27FC236}">
                <a16:creationId xmlns:a16="http://schemas.microsoft.com/office/drawing/2014/main" id="{A322E56B-5AA0-FE8D-CF4D-39C26C0BF93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42B4CD2-6C8B-AC16-183A-3993FE16A52C}"/>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CF52F98C-3931-9F8D-8E5E-35C3A783BD1B}"/>
              </a:ext>
            </a:extLst>
          </p:cNvPr>
          <p:cNvSpPr>
            <a:spLocks noGrp="1"/>
          </p:cNvSpPr>
          <p:nvPr>
            <p:ph type="dt" idx="15"/>
          </p:nvPr>
        </p:nvSpPr>
        <p:spPr/>
        <p:txBody>
          <a:bodyPr/>
          <a:lstStyle/>
          <a:p>
            <a:r>
              <a:rPr lang="en-US"/>
              <a:t>March 2023</a:t>
            </a:r>
            <a:endParaRPr lang="en-GB" dirty="0"/>
          </a:p>
        </p:txBody>
      </p:sp>
      <p:pic>
        <p:nvPicPr>
          <p:cNvPr id="8" name="Graphic 7">
            <a:extLst>
              <a:ext uri="{FF2B5EF4-FFF2-40B4-BE49-F238E27FC236}">
                <a16:creationId xmlns:a16="http://schemas.microsoft.com/office/drawing/2014/main" id="{DC35F826-051C-08BB-FED4-87E3CB614E1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0033" y="2234776"/>
            <a:ext cx="7961948" cy="4061460"/>
          </a:xfrm>
          <a:prstGeom prst="rect">
            <a:avLst/>
          </a:prstGeom>
        </p:spPr>
      </p:pic>
    </p:spTree>
    <p:extLst>
      <p:ext uri="{BB962C8B-B14F-4D97-AF65-F5344CB8AC3E}">
        <p14:creationId xmlns:p14="http://schemas.microsoft.com/office/powerpoint/2010/main" val="3863290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5ACBE-171C-D8A2-9941-5C4A15E284ED}"/>
              </a:ext>
            </a:extLst>
          </p:cNvPr>
          <p:cNvSpPr>
            <a:spLocks noGrp="1"/>
          </p:cNvSpPr>
          <p:nvPr>
            <p:ph type="title"/>
          </p:nvPr>
        </p:nvSpPr>
        <p:spPr/>
        <p:txBody>
          <a:bodyPr/>
          <a:lstStyle/>
          <a:p>
            <a:r>
              <a:rPr lang="en-US" sz="3200" dirty="0"/>
              <a:t>Overview of Scaling and Quantization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DDFCA39-F301-0945-92DE-D38C6C7BABDD}"/>
                  </a:ext>
                </a:extLst>
              </p:cNvPr>
              <p:cNvSpPr>
                <a:spLocks noGrp="1"/>
              </p:cNvSpPr>
              <p:nvPr>
                <p:ph idx="1"/>
              </p:nvPr>
            </p:nvSpPr>
            <p:spPr/>
            <p:txBody>
              <a:bodyPr/>
              <a:lstStyle/>
              <a:p>
                <a:r>
                  <a:rPr lang="en-US" dirty="0"/>
                  <a:t>We have a set of complex numbers</a:t>
                </a:r>
              </a:p>
              <a:p>
                <a:pPr lvl="1"/>
                <a:r>
                  <a:rPr lang="en-US" dirty="0"/>
                  <a:t>In 802.11 this set is CSI for a given TX/RX Antenna pair</a:t>
                </a:r>
              </a:p>
              <a:p>
                <a:pPr lvl="1"/>
                <a:r>
                  <a:rPr lang="en-US" dirty="0"/>
                  <a:t>In 802.15.4ab this set is likely the CIR for a given RX antenna</a:t>
                </a:r>
              </a:p>
              <a:p>
                <a:r>
                  <a:rPr lang="en-US" dirty="0"/>
                  <a:t>We indicate the output word size as </a:t>
                </a:r>
                <a14:m>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rPr>
                          <m:t>𝑵</m:t>
                        </m:r>
                      </m:e>
                      <m:sub>
                        <m:r>
                          <a:rPr lang="en-US" b="1" i="1" smtClean="0">
                            <a:latin typeface="Cambria Math" panose="02040503050406030204" pitchFamily="18" charset="0"/>
                          </a:rPr>
                          <m:t>𝒃</m:t>
                        </m:r>
                      </m:sub>
                    </m:sSub>
                  </m:oMath>
                </a14:m>
                <a:endParaRPr lang="en-US" dirty="0"/>
              </a:p>
              <a:p>
                <a:r>
                  <a:rPr lang="en-US" dirty="0"/>
                  <a:t>Recall, the largest positive number that can be represented as an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𝑵</m:t>
                        </m:r>
                      </m:e>
                      <m:sub>
                        <m:r>
                          <a:rPr lang="en-US" i="1">
                            <a:latin typeface="Cambria Math" panose="02040503050406030204" pitchFamily="18" charset="0"/>
                          </a:rPr>
                          <m:t>𝒃</m:t>
                        </m:r>
                      </m:sub>
                    </m:sSub>
                  </m:oMath>
                </a14:m>
                <a:r>
                  <a:rPr lang="en-US" dirty="0"/>
                  <a:t> bit twos-complement number is </a:t>
                </a:r>
                <a14:m>
                  <m:oMath xmlns:m="http://schemas.openxmlformats.org/officeDocument/2006/math">
                    <m:r>
                      <a:rPr lang="en-US" b="1" i="1" smtClean="0">
                        <a:latin typeface="Cambria Math" panose="02040503050406030204" pitchFamily="18" charset="0"/>
                      </a:rPr>
                      <m:t>(</m:t>
                    </m:r>
                    <m:sSup>
                      <m:sSupPr>
                        <m:ctrlPr>
                          <a:rPr lang="en-US" b="1" i="1" smtClean="0">
                            <a:latin typeface="Cambria Math" panose="02040503050406030204" pitchFamily="18" charset="0"/>
                          </a:rPr>
                        </m:ctrlPr>
                      </m:sSupPr>
                      <m:e>
                        <m:r>
                          <a:rPr lang="en-US" b="1" i="1" smtClean="0">
                            <a:latin typeface="Cambria Math" panose="02040503050406030204" pitchFamily="18" charset="0"/>
                          </a:rPr>
                          <m:t>𝟐</m:t>
                        </m:r>
                      </m:e>
                      <m:sup>
                        <m:sSub>
                          <m:sSubPr>
                            <m:ctrlPr>
                              <a:rPr lang="en-US" b="1" i="1" smtClean="0">
                                <a:latin typeface="Cambria Math" panose="02040503050406030204" pitchFamily="18" charset="0"/>
                              </a:rPr>
                            </m:ctrlPr>
                          </m:sSubPr>
                          <m:e>
                            <m:r>
                              <a:rPr lang="en-US" b="1" i="1" smtClean="0">
                                <a:latin typeface="Cambria Math" panose="02040503050406030204" pitchFamily="18" charset="0"/>
                              </a:rPr>
                              <m:t>(</m:t>
                            </m:r>
                            <m:r>
                              <a:rPr lang="en-US" b="1" i="1" smtClean="0">
                                <a:latin typeface="Cambria Math" panose="02040503050406030204" pitchFamily="18" charset="0"/>
                              </a:rPr>
                              <m:t>𝑵</m:t>
                            </m:r>
                          </m:e>
                          <m:sub>
                            <m:r>
                              <a:rPr lang="en-US" b="1" i="1" smtClean="0">
                                <a:latin typeface="Cambria Math" panose="02040503050406030204" pitchFamily="18" charset="0"/>
                              </a:rPr>
                              <m:t>𝒃</m:t>
                            </m:r>
                          </m:sub>
                        </m:sSub>
                        <m:r>
                          <a:rPr lang="en-US" b="1" i="1" smtClean="0">
                            <a:latin typeface="Cambria Math" panose="02040503050406030204" pitchFamily="18" charset="0"/>
                          </a:rPr>
                          <m:t>−</m:t>
                        </m:r>
                        <m:r>
                          <a:rPr lang="en-US" b="1" i="1" smtClean="0">
                            <a:latin typeface="Cambria Math" panose="02040503050406030204" pitchFamily="18" charset="0"/>
                          </a:rPr>
                          <m:t>𝟏</m:t>
                        </m:r>
                        <m:r>
                          <a:rPr lang="en-US" b="1" i="1" smtClean="0">
                            <a:latin typeface="Cambria Math" panose="02040503050406030204" pitchFamily="18" charset="0"/>
                          </a:rPr>
                          <m:t>)</m:t>
                        </m:r>
                      </m:sup>
                    </m:sSup>
                    <m:r>
                      <a:rPr lang="en-US" b="1" i="1" smtClean="0">
                        <a:latin typeface="Cambria Math" panose="02040503050406030204" pitchFamily="18" charset="0"/>
                      </a:rPr>
                      <m:t> −</m:t>
                    </m:r>
                    <m:r>
                      <a:rPr lang="en-US" b="1" i="1" smtClean="0">
                        <a:latin typeface="Cambria Math" panose="02040503050406030204" pitchFamily="18" charset="0"/>
                      </a:rPr>
                      <m:t>𝟏</m:t>
                    </m:r>
                    <m:r>
                      <a:rPr lang="en-US" b="1" i="1" smtClean="0">
                        <a:latin typeface="Cambria Math" panose="02040503050406030204" pitchFamily="18" charset="0"/>
                      </a:rPr>
                      <m:t>)</m:t>
                    </m:r>
                  </m:oMath>
                </a14:m>
                <a:endParaRPr lang="en-US" dirty="0"/>
              </a:p>
              <a:p>
                <a:r>
                  <a:rPr lang="en-US" dirty="0"/>
                  <a:t>A good scaling algorithm scales the largest of the real and imaginary components to be close to, but no larger than, the largest positive twos-complement number (no overflow)</a:t>
                </a:r>
              </a:p>
            </p:txBody>
          </p:sp>
        </mc:Choice>
        <mc:Fallback xmlns="">
          <p:sp>
            <p:nvSpPr>
              <p:cNvPr id="3" name="Content Placeholder 2">
                <a:extLst>
                  <a:ext uri="{FF2B5EF4-FFF2-40B4-BE49-F238E27FC236}">
                    <a16:creationId xmlns:a16="http://schemas.microsoft.com/office/drawing/2014/main" id="{FDDFCA39-F301-0945-92DE-D38C6C7BABDD}"/>
                  </a:ext>
                </a:extLst>
              </p:cNvPr>
              <p:cNvSpPr>
                <a:spLocks noGrp="1" noRot="1" noChangeAspect="1" noMove="1" noResize="1" noEditPoints="1" noAdjustHandles="1" noChangeArrowheads="1" noChangeShapeType="1" noTextEdit="1"/>
              </p:cNvSpPr>
              <p:nvPr>
                <p:ph idx="1"/>
              </p:nvPr>
            </p:nvSpPr>
            <p:spPr>
              <a:blipFill>
                <a:blip r:embed="rId2"/>
                <a:stretch>
                  <a:fillRect l="-956" t="-1113" r="-1250"/>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41234A7B-B49A-6C4B-9978-B6AC56C6B496}"/>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E0953004-016C-54B6-C314-B0FE9914421B}"/>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295F32F8-EB27-6296-D970-D954DCE89DE4}"/>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299203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D3BA9-D1C6-7480-2F22-3881E1812E40}"/>
              </a:ext>
            </a:extLst>
          </p:cNvPr>
          <p:cNvSpPr>
            <a:spLocks noGrp="1"/>
          </p:cNvSpPr>
          <p:nvPr>
            <p:ph type="title"/>
          </p:nvPr>
        </p:nvSpPr>
        <p:spPr>
          <a:xfrm>
            <a:off x="914399" y="679269"/>
            <a:ext cx="8072539" cy="943948"/>
          </a:xfrm>
        </p:spPr>
        <p:txBody>
          <a:bodyPr/>
          <a:lstStyle/>
          <a:p>
            <a:r>
              <a:rPr lang="en-US" sz="2800" dirty="0"/>
              <a:t>Overview of Scaling and Quantization</a:t>
            </a:r>
            <a:br>
              <a:rPr lang="en-US" sz="2800" dirty="0"/>
            </a:br>
            <a:r>
              <a:rPr lang="en-US" sz="2800" dirty="0"/>
              <a:t>Real-value Scaling</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CD9CF10-0FBF-D7A7-4835-1C265BEABC3F}"/>
                  </a:ext>
                </a:extLst>
              </p:cNvPr>
              <p:cNvSpPr>
                <a:spLocks noGrp="1"/>
              </p:cNvSpPr>
              <p:nvPr>
                <p:ph idx="1"/>
              </p:nvPr>
            </p:nvSpPr>
            <p:spPr>
              <a:xfrm>
                <a:off x="698070" y="1752439"/>
                <a:ext cx="8288868" cy="1136227"/>
              </a:xfrm>
            </p:spPr>
            <p:txBody>
              <a:bodyPr/>
              <a:lstStyle/>
              <a:p>
                <a:r>
                  <a:rPr lang="en-US" sz="2200" dirty="0"/>
                  <a:t>Let us indicate the CIR values as </a:t>
                </a:r>
                <a14:m>
                  <m:oMath xmlns:m="http://schemas.openxmlformats.org/officeDocument/2006/math">
                    <m:r>
                      <a:rPr lang="en-US" sz="2200" b="1" i="1" smtClean="0">
                        <a:latin typeface="Cambria Math" panose="02040503050406030204" pitchFamily="18" charset="0"/>
                      </a:rPr>
                      <m:t>𝒉</m:t>
                    </m:r>
                    <m:d>
                      <m:dPr>
                        <m:ctrlPr>
                          <a:rPr lang="en-US" sz="2200" b="1" i="1" smtClean="0">
                            <a:latin typeface="Cambria Math" panose="02040503050406030204" pitchFamily="18" charset="0"/>
                          </a:rPr>
                        </m:ctrlPr>
                      </m:dPr>
                      <m:e>
                        <m:r>
                          <a:rPr lang="en-US" sz="2200" b="1" i="1" smtClean="0">
                            <a:latin typeface="Cambria Math" panose="02040503050406030204" pitchFamily="18" charset="0"/>
                          </a:rPr>
                          <m:t>𝒌</m:t>
                        </m:r>
                      </m:e>
                    </m:d>
                    <m:r>
                      <a:rPr lang="en-US" sz="2200" b="1" i="1" smtClean="0">
                        <a:latin typeface="Cambria Math" panose="02040503050406030204" pitchFamily="18" charset="0"/>
                      </a:rPr>
                      <m:t>, </m:t>
                    </m:r>
                    <m:r>
                      <a:rPr lang="en-US" sz="2200" b="1" i="1" smtClean="0">
                        <a:latin typeface="Cambria Math" panose="02040503050406030204" pitchFamily="18" charset="0"/>
                      </a:rPr>
                      <m:t>𝒌</m:t>
                    </m:r>
                    <m:r>
                      <a:rPr lang="en-US" sz="2200" b="1" i="1" smtClean="0">
                        <a:latin typeface="Cambria Math" panose="02040503050406030204" pitchFamily="18" charset="0"/>
                      </a:rPr>
                      <m:t>=</m:t>
                    </m:r>
                    <m:r>
                      <a:rPr lang="en-US" sz="2200" b="1" i="1" smtClean="0">
                        <a:latin typeface="Cambria Math" panose="02040503050406030204" pitchFamily="18" charset="0"/>
                      </a:rPr>
                      <m:t>𝟏</m:t>
                    </m:r>
                    <m:r>
                      <a:rPr lang="en-US" sz="2200" b="1" i="1" smtClean="0">
                        <a:latin typeface="Cambria Math" panose="02040503050406030204" pitchFamily="18" charset="0"/>
                      </a:rPr>
                      <m:t>, </m:t>
                    </m:r>
                    <m:r>
                      <a:rPr lang="en-US" sz="2200" b="1" i="1" smtClean="0">
                        <a:latin typeface="Cambria Math" panose="02040503050406030204" pitchFamily="18" charset="0"/>
                      </a:rPr>
                      <m:t>𝟐</m:t>
                    </m:r>
                    <m:r>
                      <a:rPr lang="en-US" sz="2200" b="1" i="1" smtClean="0">
                        <a:latin typeface="Cambria Math" panose="02040503050406030204" pitchFamily="18" charset="0"/>
                      </a:rPr>
                      <m:t>, …</m:t>
                    </m:r>
                    <m:r>
                      <a:rPr lang="en-US" sz="2200" b="1" i="1" smtClean="0">
                        <a:latin typeface="Cambria Math" panose="02040503050406030204" pitchFamily="18" charset="0"/>
                      </a:rPr>
                      <m:t>𝑲</m:t>
                    </m:r>
                  </m:oMath>
                </a14:m>
                <a:endParaRPr lang="en-US" sz="2200" dirty="0"/>
              </a:p>
              <a:p>
                <a:r>
                  <a:rPr lang="en-US" sz="2200" dirty="0"/>
                  <a:t>We then pick the largest absolute value of the real or imaginary components</a:t>
                </a:r>
              </a:p>
            </p:txBody>
          </p:sp>
        </mc:Choice>
        <mc:Fallback xmlns="">
          <p:sp>
            <p:nvSpPr>
              <p:cNvPr id="3" name="Content Placeholder 2">
                <a:extLst>
                  <a:ext uri="{FF2B5EF4-FFF2-40B4-BE49-F238E27FC236}">
                    <a16:creationId xmlns:a16="http://schemas.microsoft.com/office/drawing/2014/main" id="{ACD9CF10-0FBF-D7A7-4835-1C265BEABC3F}"/>
                  </a:ext>
                </a:extLst>
              </p:cNvPr>
              <p:cNvSpPr>
                <a:spLocks noGrp="1" noRot="1" noChangeAspect="1" noMove="1" noResize="1" noEditPoints="1" noAdjustHandles="1" noChangeArrowheads="1" noChangeShapeType="1" noTextEdit="1"/>
              </p:cNvSpPr>
              <p:nvPr>
                <p:ph idx="1"/>
              </p:nvPr>
            </p:nvSpPr>
            <p:spPr>
              <a:xfrm>
                <a:off x="698070" y="1752439"/>
                <a:ext cx="8288868" cy="1136227"/>
              </a:xfrm>
              <a:blipFill>
                <a:blip r:embed="rId2"/>
                <a:stretch>
                  <a:fillRect l="-883" t="-3209" b="-13904"/>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1C52327D-9065-FE0F-75E5-7067E695F5D7}"/>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781F449B-61C8-4D96-3049-1934DCF433F4}"/>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59754BA3-2C6D-D1CC-52DB-C71E05D3A527}"/>
              </a:ext>
            </a:extLst>
          </p:cNvPr>
          <p:cNvSpPr>
            <a:spLocks noGrp="1"/>
          </p:cNvSpPr>
          <p:nvPr>
            <p:ph type="dt" idx="15"/>
          </p:nvPr>
        </p:nvSpPr>
        <p:spPr/>
        <p:txBody>
          <a:bodyPr/>
          <a:lstStyle/>
          <a:p>
            <a:r>
              <a:rPr lang="en-US"/>
              <a:t>March 2023</a:t>
            </a:r>
            <a:endParaRPr lang="en-GB" dirty="0"/>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8F1D4797-2B46-FA56-56E8-BDAE33F0F804}"/>
                  </a:ext>
                </a:extLst>
              </p:cNvPr>
              <p:cNvSpPr txBox="1"/>
              <p:nvPr/>
            </p:nvSpPr>
            <p:spPr>
              <a:xfrm>
                <a:off x="1134019" y="3038170"/>
                <a:ext cx="7852919" cy="55271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solidFill>
                            <a:schemeClr val="tx1"/>
                          </a:solidFill>
                          <a:latin typeface="Cambria Math" panose="02040503050406030204" pitchFamily="18" charset="0"/>
                        </a:rPr>
                        <m:t>𝑚</m:t>
                      </m:r>
                      <m:r>
                        <a:rPr lang="en-US" sz="2400" b="0" i="1" smtClean="0">
                          <a:solidFill>
                            <a:schemeClr val="tx1"/>
                          </a:solidFill>
                          <a:latin typeface="Cambria Math" panose="02040503050406030204" pitchFamily="18" charset="0"/>
                        </a:rPr>
                        <m:t>=</m:t>
                      </m:r>
                      <m:func>
                        <m:funcPr>
                          <m:ctrlPr>
                            <a:rPr lang="en-US" sz="2400" b="0" i="1" smtClean="0">
                              <a:solidFill>
                                <a:schemeClr val="tx1"/>
                              </a:solidFill>
                              <a:latin typeface="Cambria Math" panose="02040503050406030204" pitchFamily="18" charset="0"/>
                            </a:rPr>
                          </m:ctrlPr>
                        </m:funcPr>
                        <m:fName>
                          <m:r>
                            <m:rPr>
                              <m:sty m:val="p"/>
                            </m:rPr>
                            <a:rPr lang="en-US" sz="2400" b="0" i="0" smtClean="0">
                              <a:solidFill>
                                <a:schemeClr val="tx1"/>
                              </a:solidFill>
                              <a:latin typeface="Cambria Math" panose="02040503050406030204" pitchFamily="18" charset="0"/>
                            </a:rPr>
                            <m:t>max</m:t>
                          </m:r>
                        </m:fName>
                        <m:e>
                          <m:d>
                            <m:dPr>
                              <m:ctrlPr>
                                <a:rPr lang="en-US" sz="2400" b="0" i="1" smtClean="0">
                                  <a:solidFill>
                                    <a:schemeClr val="tx1"/>
                                  </a:solidFill>
                                  <a:latin typeface="Cambria Math" panose="02040503050406030204" pitchFamily="18" charset="0"/>
                                </a:rPr>
                              </m:ctrlPr>
                            </m:dPr>
                            <m:e>
                              <m:func>
                                <m:funcPr>
                                  <m:ctrlPr>
                                    <a:rPr lang="en-US" sz="2400" b="0" i="1" smtClean="0">
                                      <a:solidFill>
                                        <a:schemeClr val="tx1"/>
                                      </a:solidFill>
                                      <a:latin typeface="Cambria Math" panose="02040503050406030204" pitchFamily="18" charset="0"/>
                                    </a:rPr>
                                  </m:ctrlPr>
                                </m:funcPr>
                                <m:fName>
                                  <m:r>
                                    <m:rPr>
                                      <m:sty m:val="p"/>
                                    </m:rPr>
                                    <a:rPr lang="en-US" sz="2400" b="0" i="0" smtClean="0">
                                      <a:solidFill>
                                        <a:schemeClr val="tx1"/>
                                      </a:solidFill>
                                      <a:latin typeface="Cambria Math" panose="02040503050406030204" pitchFamily="18" charset="0"/>
                                    </a:rPr>
                                    <m:t>max</m:t>
                                  </m:r>
                                </m:fName>
                                <m:e>
                                  <m:d>
                                    <m:dPr>
                                      <m:ctrlPr>
                                        <a:rPr lang="en-US" sz="2400" b="0" i="1" smtClean="0">
                                          <a:solidFill>
                                            <a:schemeClr val="tx1"/>
                                          </a:solidFill>
                                          <a:latin typeface="Cambria Math" panose="02040503050406030204" pitchFamily="18" charset="0"/>
                                        </a:rPr>
                                      </m:ctrlPr>
                                    </m:dPr>
                                    <m:e>
                                      <m:r>
                                        <a:rPr lang="en-US" sz="2400" b="0" i="1" smtClean="0">
                                          <a:solidFill>
                                            <a:schemeClr val="tx1"/>
                                          </a:solidFill>
                                          <a:latin typeface="Cambria Math" panose="02040503050406030204" pitchFamily="18" charset="0"/>
                                        </a:rPr>
                                        <m:t>𝑎𝑏𝑠</m:t>
                                      </m:r>
                                      <m:d>
                                        <m:dPr>
                                          <m:ctrlPr>
                                            <a:rPr lang="en-US" sz="2400" b="0" i="1" smtClean="0">
                                              <a:solidFill>
                                                <a:schemeClr val="tx1"/>
                                              </a:solidFill>
                                              <a:latin typeface="Cambria Math" panose="02040503050406030204" pitchFamily="18" charset="0"/>
                                            </a:rPr>
                                          </m:ctrlPr>
                                        </m:dPr>
                                        <m:e>
                                          <m:sSub>
                                            <m:sSubPr>
                                              <m:ctrlPr>
                                                <a:rPr lang="en-US" sz="2400" b="0" i="1" smtClean="0">
                                                  <a:solidFill>
                                                    <a:schemeClr val="tx1"/>
                                                  </a:solidFill>
                                                  <a:latin typeface="Cambria Math" panose="02040503050406030204" pitchFamily="18" charset="0"/>
                                                </a:rPr>
                                              </m:ctrlPr>
                                            </m:sSubPr>
                                            <m:e>
                                              <m:r>
                                                <a:rPr lang="en-US" sz="2400" b="0" i="1" smtClean="0">
                                                  <a:solidFill>
                                                    <a:schemeClr val="tx1"/>
                                                  </a:solidFill>
                                                  <a:latin typeface="Cambria Math" panose="02040503050406030204" pitchFamily="18" charset="0"/>
                                                </a:rPr>
                                                <m:t>h</m:t>
                                              </m:r>
                                            </m:e>
                                            <m:sub>
                                              <m:r>
                                                <a:rPr lang="en-US" sz="2400" b="0" i="1" smtClean="0">
                                                  <a:solidFill>
                                                    <a:schemeClr val="tx1"/>
                                                  </a:solidFill>
                                                  <a:latin typeface="Cambria Math" panose="02040503050406030204" pitchFamily="18" charset="0"/>
                                                </a:rPr>
                                                <m:t>𝑅</m:t>
                                              </m:r>
                                            </m:sub>
                                          </m:sSub>
                                          <m:d>
                                            <m:dPr>
                                              <m:ctrlPr>
                                                <a:rPr lang="en-US" sz="2400" b="0" i="1" smtClean="0">
                                                  <a:solidFill>
                                                    <a:schemeClr val="tx1"/>
                                                  </a:solidFill>
                                                  <a:latin typeface="Cambria Math" panose="02040503050406030204" pitchFamily="18" charset="0"/>
                                                </a:rPr>
                                              </m:ctrlPr>
                                            </m:dPr>
                                            <m:e>
                                              <m:r>
                                                <a:rPr lang="en-US" sz="2400" b="0" i="1" smtClean="0">
                                                  <a:solidFill>
                                                    <a:schemeClr val="tx1"/>
                                                  </a:solidFill>
                                                  <a:latin typeface="Cambria Math" panose="02040503050406030204" pitchFamily="18" charset="0"/>
                                                </a:rPr>
                                                <m:t>𝑘</m:t>
                                              </m:r>
                                            </m:e>
                                          </m:d>
                                        </m:e>
                                      </m:d>
                                      <m:r>
                                        <a:rPr lang="en-US" sz="2400" b="0" i="1" smtClean="0">
                                          <a:solidFill>
                                            <a:schemeClr val="tx1"/>
                                          </a:solidFill>
                                          <a:latin typeface="Cambria Math" panose="02040503050406030204" pitchFamily="18" charset="0"/>
                                        </a:rPr>
                                        <m:t>, </m:t>
                                      </m:r>
                                      <m:r>
                                        <a:rPr lang="en-US" sz="2400" b="0" i="1" smtClean="0">
                                          <a:solidFill>
                                            <a:schemeClr val="tx1"/>
                                          </a:solidFill>
                                          <a:latin typeface="Cambria Math" panose="02040503050406030204" pitchFamily="18" charset="0"/>
                                        </a:rPr>
                                        <m:t>𝑎𝑏𝑠</m:t>
                                      </m:r>
                                      <m:d>
                                        <m:dPr>
                                          <m:ctrlPr>
                                            <a:rPr lang="en-US" sz="2400" b="0" i="1" smtClean="0">
                                              <a:solidFill>
                                                <a:schemeClr val="tx1"/>
                                              </a:solidFill>
                                              <a:latin typeface="Cambria Math" panose="02040503050406030204" pitchFamily="18" charset="0"/>
                                            </a:rPr>
                                          </m:ctrlPr>
                                        </m:dPr>
                                        <m:e>
                                          <m:sSub>
                                            <m:sSubPr>
                                              <m:ctrlPr>
                                                <a:rPr lang="en-US" sz="2400" b="0" i="1" smtClean="0">
                                                  <a:solidFill>
                                                    <a:schemeClr val="tx1"/>
                                                  </a:solidFill>
                                                  <a:latin typeface="Cambria Math" panose="02040503050406030204" pitchFamily="18" charset="0"/>
                                                </a:rPr>
                                              </m:ctrlPr>
                                            </m:sSubPr>
                                            <m:e>
                                              <m:r>
                                                <a:rPr lang="en-US" sz="2400" b="0" i="1" smtClean="0">
                                                  <a:solidFill>
                                                    <a:schemeClr val="tx1"/>
                                                  </a:solidFill>
                                                  <a:latin typeface="Cambria Math" panose="02040503050406030204" pitchFamily="18" charset="0"/>
                                                </a:rPr>
                                                <m:t>h</m:t>
                                              </m:r>
                                            </m:e>
                                            <m:sub>
                                              <m:r>
                                                <a:rPr lang="en-US" sz="2400" b="0" i="1" smtClean="0">
                                                  <a:solidFill>
                                                    <a:schemeClr val="tx1"/>
                                                  </a:solidFill>
                                                  <a:latin typeface="Cambria Math" panose="02040503050406030204" pitchFamily="18" charset="0"/>
                                                </a:rPr>
                                                <m:t>𝐼</m:t>
                                              </m:r>
                                            </m:sub>
                                          </m:sSub>
                                          <m:d>
                                            <m:dPr>
                                              <m:ctrlPr>
                                                <a:rPr lang="en-US" sz="2400" b="0" i="1" smtClean="0">
                                                  <a:solidFill>
                                                    <a:schemeClr val="tx1"/>
                                                  </a:solidFill>
                                                  <a:latin typeface="Cambria Math" panose="02040503050406030204" pitchFamily="18" charset="0"/>
                                                </a:rPr>
                                              </m:ctrlPr>
                                            </m:dPr>
                                            <m:e>
                                              <m:r>
                                                <a:rPr lang="en-US" sz="2400" b="0" i="1" smtClean="0">
                                                  <a:solidFill>
                                                    <a:schemeClr val="tx1"/>
                                                  </a:solidFill>
                                                  <a:latin typeface="Cambria Math" panose="02040503050406030204" pitchFamily="18" charset="0"/>
                                                </a:rPr>
                                                <m:t>𝑘</m:t>
                                              </m:r>
                                            </m:e>
                                          </m:d>
                                        </m:e>
                                      </m:d>
                                    </m:e>
                                  </m:d>
                                </m:e>
                              </m:func>
                            </m:e>
                          </m:d>
                        </m:e>
                      </m:func>
                      <m:r>
                        <a:rPr lang="en-US" sz="2400" b="0" i="1" smtClean="0">
                          <a:solidFill>
                            <a:schemeClr val="tx1"/>
                          </a:solidFill>
                          <a:latin typeface="Cambria Math" panose="02040503050406030204" pitchFamily="18" charset="0"/>
                        </a:rPr>
                        <m:t> ∀</m:t>
                      </m:r>
                      <m:r>
                        <a:rPr lang="en-US" sz="2400" b="0" i="1" smtClean="0">
                          <a:solidFill>
                            <a:schemeClr val="tx1"/>
                          </a:solidFill>
                          <a:latin typeface="Cambria Math" panose="02040503050406030204" pitchFamily="18" charset="0"/>
                        </a:rPr>
                        <m:t>𝑘</m:t>
                      </m:r>
                      <m:r>
                        <a:rPr lang="en-US" sz="2400" b="0" i="1" smtClean="0">
                          <a:solidFill>
                            <a:schemeClr val="tx1"/>
                          </a:solidFill>
                          <a:latin typeface="Cambria Math" panose="02040503050406030204" pitchFamily="18" charset="0"/>
                        </a:rPr>
                        <m:t>∈{1, 2, …</m:t>
                      </m:r>
                      <m:r>
                        <a:rPr lang="en-US" sz="2400" b="0" i="1" smtClean="0">
                          <a:solidFill>
                            <a:schemeClr val="tx1"/>
                          </a:solidFill>
                          <a:latin typeface="Cambria Math" panose="02040503050406030204" pitchFamily="18" charset="0"/>
                        </a:rPr>
                        <m:t>𝐾</m:t>
                      </m:r>
                      <m:r>
                        <a:rPr lang="en-US" sz="2400" b="0" i="1" smtClean="0">
                          <a:solidFill>
                            <a:schemeClr val="tx1"/>
                          </a:solidFill>
                          <a:latin typeface="Cambria Math" panose="02040503050406030204" pitchFamily="18" charset="0"/>
                        </a:rPr>
                        <m:t>}</m:t>
                      </m:r>
                    </m:oMath>
                  </m:oMathPara>
                </a14:m>
                <a:endParaRPr lang="en-US" sz="2400" dirty="0">
                  <a:solidFill>
                    <a:schemeClr val="tx1"/>
                  </a:solidFill>
                </a:endParaRPr>
              </a:p>
            </p:txBody>
          </p:sp>
        </mc:Choice>
        <mc:Fallback xmlns="">
          <p:sp>
            <p:nvSpPr>
              <p:cNvPr id="7" name="TextBox 6">
                <a:extLst>
                  <a:ext uri="{FF2B5EF4-FFF2-40B4-BE49-F238E27FC236}">
                    <a16:creationId xmlns:a16="http://schemas.microsoft.com/office/drawing/2014/main" id="{8F1D4797-2B46-FA56-56E8-BDAE33F0F804}"/>
                  </a:ext>
                </a:extLst>
              </p:cNvPr>
              <p:cNvSpPr txBox="1">
                <a:spLocks noRot="1" noChangeAspect="1" noMove="1" noResize="1" noEditPoints="1" noAdjustHandles="1" noChangeArrowheads="1" noChangeShapeType="1" noTextEdit="1"/>
              </p:cNvSpPr>
              <p:nvPr/>
            </p:nvSpPr>
            <p:spPr>
              <a:xfrm>
                <a:off x="1134019" y="3038170"/>
                <a:ext cx="7852919" cy="552715"/>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1458EA8C-F65D-6C7D-2923-EBE192E52720}"/>
                  </a:ext>
                </a:extLst>
              </p:cNvPr>
              <p:cNvSpPr txBox="1"/>
              <p:nvPr/>
            </p:nvSpPr>
            <p:spPr>
              <a:xfrm>
                <a:off x="2590800" y="5444411"/>
                <a:ext cx="4244560" cy="11890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solidFill>
                            <a:schemeClr val="tx1"/>
                          </a:solidFill>
                          <a:latin typeface="Cambria Math" panose="02040503050406030204" pitchFamily="18" charset="0"/>
                        </a:rPr>
                        <m:t>𝑟𝑜𝑢𝑛𝑑</m:t>
                      </m:r>
                      <m:d>
                        <m:dPr>
                          <m:ctrlPr>
                            <a:rPr lang="en-US" sz="2400" b="0" i="1" smtClean="0">
                              <a:solidFill>
                                <a:schemeClr val="tx1"/>
                              </a:solidFill>
                              <a:latin typeface="Cambria Math" panose="02040503050406030204" pitchFamily="18" charset="0"/>
                            </a:rPr>
                          </m:ctrlPr>
                        </m:dPr>
                        <m:e>
                          <m:d>
                            <m:dPr>
                              <m:ctrlPr>
                                <a:rPr lang="en-US" sz="2400" b="0" i="1" smtClean="0">
                                  <a:solidFill>
                                    <a:schemeClr val="tx1"/>
                                  </a:solidFill>
                                  <a:latin typeface="Cambria Math" panose="02040503050406030204" pitchFamily="18" charset="0"/>
                                </a:rPr>
                              </m:ctrlPr>
                            </m:dPr>
                            <m:e>
                              <m:f>
                                <m:fPr>
                                  <m:ctrlPr>
                                    <a:rPr lang="en-US" sz="2400" b="0" i="1" smtClean="0">
                                      <a:solidFill>
                                        <a:schemeClr val="tx1"/>
                                      </a:solidFill>
                                      <a:latin typeface="Cambria Math" panose="02040503050406030204" pitchFamily="18" charset="0"/>
                                    </a:rPr>
                                  </m:ctrlPr>
                                </m:fPr>
                                <m:num>
                                  <m:sSup>
                                    <m:sSupPr>
                                      <m:ctrlPr>
                                        <a:rPr lang="en-US" sz="2400" b="0" i="1" smtClean="0">
                                          <a:solidFill>
                                            <a:schemeClr val="tx1"/>
                                          </a:solidFill>
                                          <a:latin typeface="Cambria Math" panose="02040503050406030204" pitchFamily="18" charset="0"/>
                                        </a:rPr>
                                      </m:ctrlPr>
                                    </m:sSupPr>
                                    <m:e>
                                      <m:r>
                                        <a:rPr lang="en-US" sz="2400" b="0" i="1" smtClean="0">
                                          <a:solidFill>
                                            <a:schemeClr val="tx1"/>
                                          </a:solidFill>
                                          <a:latin typeface="Cambria Math" panose="02040503050406030204" pitchFamily="18" charset="0"/>
                                        </a:rPr>
                                        <m:t>2</m:t>
                                      </m:r>
                                    </m:e>
                                    <m:sup>
                                      <m:sSub>
                                        <m:sSubPr>
                                          <m:ctrlPr>
                                            <a:rPr lang="en-US" sz="2400" b="0" i="1" smtClean="0">
                                              <a:solidFill>
                                                <a:schemeClr val="tx1"/>
                                              </a:solidFill>
                                              <a:latin typeface="Cambria Math" panose="02040503050406030204" pitchFamily="18" charset="0"/>
                                            </a:rPr>
                                          </m:ctrlPr>
                                        </m:sSubPr>
                                        <m:e>
                                          <m:r>
                                            <a:rPr lang="en-US" sz="2400" b="0" i="1" smtClean="0">
                                              <a:solidFill>
                                                <a:schemeClr val="tx1"/>
                                              </a:solidFill>
                                              <a:latin typeface="Cambria Math" panose="02040503050406030204" pitchFamily="18" charset="0"/>
                                            </a:rPr>
                                            <m:t>(</m:t>
                                          </m:r>
                                          <m:r>
                                            <a:rPr lang="en-US" sz="2400" b="0" i="1" smtClean="0">
                                              <a:solidFill>
                                                <a:schemeClr val="tx1"/>
                                              </a:solidFill>
                                              <a:latin typeface="Cambria Math" panose="02040503050406030204" pitchFamily="18" charset="0"/>
                                            </a:rPr>
                                            <m:t>𝑁</m:t>
                                          </m:r>
                                        </m:e>
                                        <m:sub>
                                          <m:r>
                                            <a:rPr lang="en-US" sz="2400" b="0" i="1" smtClean="0">
                                              <a:solidFill>
                                                <a:schemeClr val="tx1"/>
                                              </a:solidFill>
                                              <a:latin typeface="Cambria Math" panose="02040503050406030204" pitchFamily="18" charset="0"/>
                                            </a:rPr>
                                            <m:t>𝑏</m:t>
                                          </m:r>
                                        </m:sub>
                                      </m:sSub>
                                      <m:r>
                                        <a:rPr lang="en-US" sz="2400" b="0" i="1" smtClean="0">
                                          <a:solidFill>
                                            <a:schemeClr val="tx1"/>
                                          </a:solidFill>
                                          <a:latin typeface="Cambria Math" panose="02040503050406030204" pitchFamily="18" charset="0"/>
                                        </a:rPr>
                                        <m:t>−1)</m:t>
                                      </m:r>
                                    </m:sup>
                                  </m:sSup>
                                  <m:r>
                                    <a:rPr lang="en-US" sz="2400" b="0" i="1" smtClean="0">
                                      <a:solidFill>
                                        <a:schemeClr val="tx1"/>
                                      </a:solidFill>
                                      <a:latin typeface="Cambria Math" panose="02040503050406030204" pitchFamily="18" charset="0"/>
                                    </a:rPr>
                                    <m:t>−1</m:t>
                                  </m:r>
                                </m:num>
                                <m:den>
                                  <m:r>
                                    <a:rPr lang="en-US" sz="2400" b="0" i="1" smtClean="0">
                                      <a:solidFill>
                                        <a:schemeClr val="tx1"/>
                                      </a:solidFill>
                                      <a:latin typeface="Cambria Math" panose="02040503050406030204" pitchFamily="18" charset="0"/>
                                    </a:rPr>
                                    <m:t>𝑚</m:t>
                                  </m:r>
                                </m:den>
                              </m:f>
                            </m:e>
                          </m:d>
                          <m:r>
                            <a:rPr lang="en-US" sz="2400" b="0" i="1" smtClean="0">
                              <a:solidFill>
                                <a:schemeClr val="tx1"/>
                              </a:solidFill>
                              <a:latin typeface="Cambria Math" panose="02040503050406030204" pitchFamily="18" charset="0"/>
                            </a:rPr>
                            <m:t> </m:t>
                          </m:r>
                          <m:sSub>
                            <m:sSubPr>
                              <m:ctrlPr>
                                <a:rPr lang="en-US" sz="2400" b="0" i="1" smtClean="0">
                                  <a:solidFill>
                                    <a:schemeClr val="tx1"/>
                                  </a:solidFill>
                                  <a:latin typeface="Cambria Math" panose="02040503050406030204" pitchFamily="18" charset="0"/>
                                </a:rPr>
                              </m:ctrlPr>
                            </m:sSubPr>
                            <m:e>
                              <m:r>
                                <a:rPr lang="en-US" sz="2400" b="0" i="1" smtClean="0">
                                  <a:solidFill>
                                    <a:schemeClr val="tx1"/>
                                  </a:solidFill>
                                  <a:latin typeface="Cambria Math" panose="02040503050406030204" pitchFamily="18" charset="0"/>
                                </a:rPr>
                                <m:t>h</m:t>
                              </m:r>
                            </m:e>
                            <m:sub>
                              <m:r>
                                <a:rPr lang="en-US" sz="2400" b="0" i="1" smtClean="0">
                                  <a:solidFill>
                                    <a:schemeClr val="tx1"/>
                                  </a:solidFill>
                                  <a:latin typeface="Cambria Math" panose="02040503050406030204" pitchFamily="18" charset="0"/>
                                </a:rPr>
                                <m:t>𝑅</m:t>
                              </m:r>
                            </m:sub>
                          </m:sSub>
                          <m:r>
                            <a:rPr lang="en-US" sz="2400" b="0" i="1" smtClean="0">
                              <a:solidFill>
                                <a:schemeClr val="tx1"/>
                              </a:solidFill>
                              <a:latin typeface="Cambria Math" panose="02040503050406030204" pitchFamily="18" charset="0"/>
                            </a:rPr>
                            <m:t>(</m:t>
                          </m:r>
                          <m:r>
                            <a:rPr lang="en-US" sz="2400" b="0" i="1" smtClean="0">
                              <a:solidFill>
                                <a:schemeClr val="tx1"/>
                              </a:solidFill>
                              <a:latin typeface="Cambria Math" panose="02040503050406030204" pitchFamily="18" charset="0"/>
                            </a:rPr>
                            <m:t>𝑘</m:t>
                          </m:r>
                          <m:r>
                            <a:rPr lang="en-US" sz="2400" b="0" i="1" smtClean="0">
                              <a:solidFill>
                                <a:schemeClr val="tx1"/>
                              </a:solidFill>
                              <a:latin typeface="Cambria Math" panose="02040503050406030204" pitchFamily="18" charset="0"/>
                            </a:rPr>
                            <m:t>)</m:t>
                          </m:r>
                        </m:e>
                      </m:d>
                    </m:oMath>
                  </m:oMathPara>
                </a14:m>
                <a:endParaRPr lang="en-US" dirty="0"/>
              </a:p>
            </p:txBody>
          </p:sp>
        </mc:Choice>
        <mc:Fallback xmlns="">
          <p:sp>
            <p:nvSpPr>
              <p:cNvPr id="8" name="TextBox 7">
                <a:extLst>
                  <a:ext uri="{FF2B5EF4-FFF2-40B4-BE49-F238E27FC236}">
                    <a16:creationId xmlns:a16="http://schemas.microsoft.com/office/drawing/2014/main" id="{1458EA8C-F65D-6C7D-2923-EBE192E52720}"/>
                  </a:ext>
                </a:extLst>
              </p:cNvPr>
              <p:cNvSpPr txBox="1">
                <a:spLocks noRot="1" noChangeAspect="1" noMove="1" noResize="1" noEditPoints="1" noAdjustHandles="1" noChangeArrowheads="1" noChangeShapeType="1" noTextEdit="1"/>
              </p:cNvSpPr>
              <p:nvPr/>
            </p:nvSpPr>
            <p:spPr>
              <a:xfrm>
                <a:off x="2590800" y="5444411"/>
                <a:ext cx="4244560" cy="1189043"/>
              </a:xfrm>
              <a:prstGeom prst="rect">
                <a:avLst/>
              </a:prstGeom>
              <a:blipFill>
                <a:blip r:embed="rId4"/>
                <a:stretch>
                  <a:fillRect/>
                </a:stretch>
              </a:blipFill>
            </p:spPr>
            <p:txBody>
              <a:bodyPr/>
              <a:lstStyle/>
              <a:p>
                <a:r>
                  <a:rPr lang="en-US">
                    <a:noFill/>
                  </a:rPr>
                  <a:t> </a:t>
                </a:r>
              </a:p>
            </p:txBody>
          </p:sp>
        </mc:Fallback>
      </mc:AlternateContent>
      <p:sp>
        <p:nvSpPr>
          <p:cNvPr id="9" name="Content Placeholder 2">
            <a:extLst>
              <a:ext uri="{FF2B5EF4-FFF2-40B4-BE49-F238E27FC236}">
                <a16:creationId xmlns:a16="http://schemas.microsoft.com/office/drawing/2014/main" id="{DB528817-836D-DBD6-82D0-A5E71B789E0F}"/>
              </a:ext>
            </a:extLst>
          </p:cNvPr>
          <p:cNvSpPr txBox="1">
            <a:spLocks/>
          </p:cNvSpPr>
          <p:nvPr/>
        </p:nvSpPr>
        <p:spPr bwMode="auto">
          <a:xfrm>
            <a:off x="669074" y="3767134"/>
            <a:ext cx="8563188" cy="164306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200" kern="0" dirty="0"/>
              <a:t>Then we have the real-value scaling and quantization using</a:t>
            </a:r>
          </a:p>
          <a:p>
            <a:pPr lvl="1"/>
            <a:r>
              <a:rPr lang="en-US" sz="2000" kern="0" dirty="0"/>
              <a:t>Here we show the real value of the CIR element.  The same approach applies to the imaginary component.</a:t>
            </a:r>
          </a:p>
          <a:p>
            <a:pPr lvl="1"/>
            <a:r>
              <a:rPr lang="en-US" sz="2000" kern="0" dirty="0"/>
              <a:t>Note, this requires multiplication and division (high complexity)</a:t>
            </a:r>
          </a:p>
        </p:txBody>
      </p:sp>
    </p:spTree>
    <p:extLst>
      <p:ext uri="{BB962C8B-B14F-4D97-AF65-F5344CB8AC3E}">
        <p14:creationId xmlns:p14="http://schemas.microsoft.com/office/powerpoint/2010/main" val="2635642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D3BA9-D1C6-7480-2F22-3881E1812E40}"/>
              </a:ext>
            </a:extLst>
          </p:cNvPr>
          <p:cNvSpPr>
            <a:spLocks noGrp="1"/>
          </p:cNvSpPr>
          <p:nvPr>
            <p:ph type="title"/>
          </p:nvPr>
        </p:nvSpPr>
        <p:spPr>
          <a:xfrm>
            <a:off x="698071" y="679268"/>
            <a:ext cx="8288868" cy="869725"/>
          </a:xfrm>
        </p:spPr>
        <p:txBody>
          <a:bodyPr/>
          <a:lstStyle/>
          <a:p>
            <a:r>
              <a:rPr lang="en-US" sz="2800" dirty="0"/>
              <a:t>Overview of Scaling and Quantization</a:t>
            </a:r>
            <a:br>
              <a:rPr lang="en-US" sz="2800" dirty="0"/>
            </a:br>
            <a:r>
              <a:rPr lang="en-US" sz="2800" dirty="0"/>
              <a:t>Power-of-Two Scaling</a:t>
            </a:r>
          </a:p>
        </p:txBody>
      </p:sp>
      <p:sp>
        <p:nvSpPr>
          <p:cNvPr id="3" name="Content Placeholder 2">
            <a:extLst>
              <a:ext uri="{FF2B5EF4-FFF2-40B4-BE49-F238E27FC236}">
                <a16:creationId xmlns:a16="http://schemas.microsoft.com/office/drawing/2014/main" id="{ACD9CF10-0FBF-D7A7-4835-1C265BEABC3F}"/>
              </a:ext>
            </a:extLst>
          </p:cNvPr>
          <p:cNvSpPr>
            <a:spLocks noGrp="1"/>
          </p:cNvSpPr>
          <p:nvPr>
            <p:ph idx="1"/>
          </p:nvPr>
        </p:nvSpPr>
        <p:spPr>
          <a:xfrm>
            <a:off x="685630" y="1637527"/>
            <a:ext cx="8288868" cy="563029"/>
          </a:xfrm>
        </p:spPr>
        <p:txBody>
          <a:bodyPr/>
          <a:lstStyle/>
          <a:p>
            <a:r>
              <a:rPr lang="en-US" sz="2200" dirty="0"/>
              <a:t>We can use power-of-two scaling as follows</a:t>
            </a:r>
          </a:p>
        </p:txBody>
      </p:sp>
      <p:sp>
        <p:nvSpPr>
          <p:cNvPr id="4" name="Slide Number Placeholder 3">
            <a:extLst>
              <a:ext uri="{FF2B5EF4-FFF2-40B4-BE49-F238E27FC236}">
                <a16:creationId xmlns:a16="http://schemas.microsoft.com/office/drawing/2014/main" id="{1C52327D-9065-FE0F-75E5-7067E695F5D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781F449B-61C8-4D96-3049-1934DCF433F4}"/>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59754BA3-2C6D-D1CC-52DB-C71E05D3A527}"/>
              </a:ext>
            </a:extLst>
          </p:cNvPr>
          <p:cNvSpPr>
            <a:spLocks noGrp="1"/>
          </p:cNvSpPr>
          <p:nvPr>
            <p:ph type="dt" idx="15"/>
          </p:nvPr>
        </p:nvSpPr>
        <p:spPr/>
        <p:txBody>
          <a:bodyPr/>
          <a:lstStyle/>
          <a:p>
            <a:r>
              <a:rPr lang="en-US"/>
              <a:t>March 2023</a:t>
            </a:r>
            <a:endParaRPr lang="en-GB" dirty="0"/>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1458EA8C-F65D-6C7D-2923-EBE192E52720}"/>
                  </a:ext>
                </a:extLst>
              </p:cNvPr>
              <p:cNvSpPr txBox="1"/>
              <p:nvPr/>
            </p:nvSpPr>
            <p:spPr>
              <a:xfrm>
                <a:off x="3542553" y="2092517"/>
                <a:ext cx="2172453" cy="8298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solidFill>
                            <a:schemeClr val="tx1"/>
                          </a:solidFill>
                          <a:latin typeface="Cambria Math" panose="02040503050406030204" pitchFamily="18" charset="0"/>
                        </a:rPr>
                        <m:t>𝑟𝑜𝑢𝑛𝑑</m:t>
                      </m:r>
                      <m:d>
                        <m:dPr>
                          <m:ctrlPr>
                            <a:rPr lang="en-US" sz="2400" b="0" i="1" smtClean="0">
                              <a:solidFill>
                                <a:schemeClr val="tx1"/>
                              </a:solidFill>
                              <a:latin typeface="Cambria Math" panose="02040503050406030204" pitchFamily="18" charset="0"/>
                            </a:rPr>
                          </m:ctrlPr>
                        </m:dPr>
                        <m:e>
                          <m:r>
                            <a:rPr lang="en-US" sz="2400" b="0" i="1" smtClean="0">
                              <a:solidFill>
                                <a:schemeClr val="tx1"/>
                              </a:solidFill>
                              <a:latin typeface="Cambria Math" panose="02040503050406030204" pitchFamily="18" charset="0"/>
                            </a:rPr>
                            <m:t> </m:t>
                          </m:r>
                          <m:f>
                            <m:fPr>
                              <m:ctrlPr>
                                <a:rPr lang="en-US" sz="2400" b="0" i="1" smtClean="0">
                                  <a:solidFill>
                                    <a:schemeClr val="tx1"/>
                                  </a:solidFill>
                                  <a:latin typeface="Cambria Math" panose="02040503050406030204" pitchFamily="18" charset="0"/>
                                </a:rPr>
                              </m:ctrlPr>
                            </m:fPr>
                            <m:num>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panose="02040503050406030204" pitchFamily="18" charset="0"/>
                                    </a:rPr>
                                    <m:t>h</m:t>
                                  </m:r>
                                </m:e>
                                <m:sub>
                                  <m:r>
                                    <a:rPr lang="en-US" sz="2400" i="1">
                                      <a:solidFill>
                                        <a:schemeClr val="tx1"/>
                                      </a:solidFill>
                                      <a:latin typeface="Cambria Math" panose="02040503050406030204" pitchFamily="18" charset="0"/>
                                    </a:rPr>
                                    <m:t>𝑅</m:t>
                                  </m:r>
                                </m:sub>
                              </m:sSub>
                              <m:r>
                                <a:rPr lang="en-US" sz="2400" i="1">
                                  <a:solidFill>
                                    <a:schemeClr val="tx1"/>
                                  </a:solidFill>
                                  <a:latin typeface="Cambria Math" panose="02040503050406030204" pitchFamily="18" charset="0"/>
                                </a:rPr>
                                <m:t>(</m:t>
                              </m:r>
                              <m:r>
                                <a:rPr lang="en-US" sz="2400" i="1">
                                  <a:solidFill>
                                    <a:schemeClr val="tx1"/>
                                  </a:solidFill>
                                  <a:latin typeface="Cambria Math" panose="02040503050406030204" pitchFamily="18" charset="0"/>
                                </a:rPr>
                                <m:t>𝑘</m:t>
                              </m:r>
                              <m:r>
                                <a:rPr lang="en-US" sz="2400" i="1">
                                  <a:solidFill>
                                    <a:schemeClr val="tx1"/>
                                  </a:solidFill>
                                  <a:latin typeface="Cambria Math" panose="02040503050406030204" pitchFamily="18" charset="0"/>
                                </a:rPr>
                                <m:t>)</m:t>
                              </m:r>
                            </m:num>
                            <m:den>
                              <m:sSup>
                                <m:sSupPr>
                                  <m:ctrlPr>
                                    <a:rPr lang="en-US" sz="2400" b="0" i="1" smtClean="0">
                                      <a:solidFill>
                                        <a:schemeClr val="tx1"/>
                                      </a:solidFill>
                                      <a:latin typeface="Cambria Math" panose="02040503050406030204" pitchFamily="18" charset="0"/>
                                    </a:rPr>
                                  </m:ctrlPr>
                                </m:sSupPr>
                                <m:e>
                                  <m:r>
                                    <a:rPr lang="en-US" sz="2400" b="0" i="1" smtClean="0">
                                      <a:solidFill>
                                        <a:schemeClr val="tx1"/>
                                      </a:solidFill>
                                      <a:latin typeface="Cambria Math" panose="02040503050406030204" pitchFamily="18" charset="0"/>
                                    </a:rPr>
                                    <m:t>2</m:t>
                                  </m:r>
                                </m:e>
                                <m:sup>
                                  <m:r>
                                    <a:rPr lang="en-US" sz="2400" b="0" i="1" smtClean="0">
                                      <a:solidFill>
                                        <a:schemeClr val="tx1"/>
                                      </a:solidFill>
                                      <a:latin typeface="Cambria Math" panose="02040503050406030204" pitchFamily="18" charset="0"/>
                                    </a:rPr>
                                    <m:t>𝛼</m:t>
                                  </m:r>
                                </m:sup>
                              </m:sSup>
                            </m:den>
                          </m:f>
                        </m:e>
                      </m:d>
                    </m:oMath>
                  </m:oMathPara>
                </a14:m>
                <a:endParaRPr lang="en-US" dirty="0"/>
              </a:p>
            </p:txBody>
          </p:sp>
        </mc:Choice>
        <mc:Fallback xmlns="">
          <p:sp>
            <p:nvSpPr>
              <p:cNvPr id="8" name="TextBox 7">
                <a:extLst>
                  <a:ext uri="{FF2B5EF4-FFF2-40B4-BE49-F238E27FC236}">
                    <a16:creationId xmlns:a16="http://schemas.microsoft.com/office/drawing/2014/main" id="{1458EA8C-F65D-6C7D-2923-EBE192E52720}"/>
                  </a:ext>
                </a:extLst>
              </p:cNvPr>
              <p:cNvSpPr txBox="1">
                <a:spLocks noRot="1" noChangeAspect="1" noMove="1" noResize="1" noEditPoints="1" noAdjustHandles="1" noChangeArrowheads="1" noChangeShapeType="1" noTextEdit="1"/>
              </p:cNvSpPr>
              <p:nvPr/>
            </p:nvSpPr>
            <p:spPr>
              <a:xfrm>
                <a:off x="3542553" y="2092517"/>
                <a:ext cx="2172453" cy="829843"/>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Content Placeholder 2">
                <a:extLst>
                  <a:ext uri="{FF2B5EF4-FFF2-40B4-BE49-F238E27FC236}">
                    <a16:creationId xmlns:a16="http://schemas.microsoft.com/office/drawing/2014/main" id="{A5D72174-F3E3-632E-EC57-DD1B7B716333}"/>
                  </a:ext>
                </a:extLst>
              </p:cNvPr>
              <p:cNvSpPr txBox="1">
                <a:spLocks/>
              </p:cNvSpPr>
              <p:nvPr/>
            </p:nvSpPr>
            <p:spPr bwMode="auto">
              <a:xfrm>
                <a:off x="698071" y="3155036"/>
                <a:ext cx="8288868" cy="56302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200" kern="0" dirty="0"/>
                  <a:t>Here we choose </a:t>
                </a:r>
                <a14:m>
                  <m:oMath xmlns:m="http://schemas.openxmlformats.org/officeDocument/2006/math">
                    <m:r>
                      <a:rPr lang="en-US" sz="2200" b="1" i="1" kern="0" smtClean="0">
                        <a:latin typeface="Cambria Math" panose="02040503050406030204" pitchFamily="18" charset="0"/>
                      </a:rPr>
                      <m:t>𝜶</m:t>
                    </m:r>
                  </m:oMath>
                </a14:m>
                <a:r>
                  <a:rPr lang="en-US" sz="2200" kern="0" dirty="0"/>
                  <a:t> to be the smallest value of </a:t>
                </a:r>
                <a14:m>
                  <m:oMath xmlns:m="http://schemas.openxmlformats.org/officeDocument/2006/math">
                    <m:r>
                      <a:rPr lang="en-US" sz="2200" b="1" i="1" kern="0" smtClean="0">
                        <a:latin typeface="Cambria Math" panose="02040503050406030204" pitchFamily="18" charset="0"/>
                      </a:rPr>
                      <m:t>𝜶</m:t>
                    </m:r>
                  </m:oMath>
                </a14:m>
                <a:r>
                  <a:rPr lang="en-US" sz="2200" kern="0" dirty="0"/>
                  <a:t> such that:</a:t>
                </a:r>
              </a:p>
            </p:txBody>
          </p:sp>
        </mc:Choice>
        <mc:Fallback xmlns="">
          <p:sp>
            <p:nvSpPr>
              <p:cNvPr id="7" name="Content Placeholder 2">
                <a:extLst>
                  <a:ext uri="{FF2B5EF4-FFF2-40B4-BE49-F238E27FC236}">
                    <a16:creationId xmlns:a16="http://schemas.microsoft.com/office/drawing/2014/main" id="{A5D72174-F3E3-632E-EC57-DD1B7B716333}"/>
                  </a:ext>
                </a:extLst>
              </p:cNvPr>
              <p:cNvSpPr txBox="1">
                <a:spLocks noRot="1" noChangeAspect="1" noMove="1" noResize="1" noEditPoints="1" noAdjustHandles="1" noChangeArrowheads="1" noChangeShapeType="1" noTextEdit="1"/>
              </p:cNvSpPr>
              <p:nvPr/>
            </p:nvSpPr>
            <p:spPr bwMode="auto">
              <a:xfrm>
                <a:off x="698071" y="3155036"/>
                <a:ext cx="8288868" cy="563029"/>
              </a:xfrm>
              <a:prstGeom prst="rect">
                <a:avLst/>
              </a:prstGeom>
              <a:blipFill>
                <a:blip r:embed="rId3"/>
                <a:stretch>
                  <a:fillRect l="-883" t="-7609"/>
                </a:stretch>
              </a:blipFill>
              <a:ln w="9525">
                <a:noFill/>
                <a:round/>
                <a:headEnd/>
                <a:tailEnd/>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BC7B8AB5-EAC9-2EE1-7570-1F0E61A73AB9}"/>
                  </a:ext>
                </a:extLst>
              </p:cNvPr>
              <p:cNvSpPr txBox="1"/>
              <p:nvPr/>
            </p:nvSpPr>
            <p:spPr>
              <a:xfrm>
                <a:off x="3352800" y="3713216"/>
                <a:ext cx="2749279" cy="7752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b="0" i="1" smtClean="0">
                              <a:solidFill>
                                <a:schemeClr val="tx1"/>
                              </a:solidFill>
                              <a:latin typeface="Cambria Math" panose="02040503050406030204" pitchFamily="18" charset="0"/>
                            </a:rPr>
                          </m:ctrlPr>
                        </m:sSupPr>
                        <m:e>
                          <m:r>
                            <a:rPr lang="en-US" b="0" i="1" smtClean="0">
                              <a:solidFill>
                                <a:schemeClr val="tx1"/>
                              </a:solidFill>
                              <a:latin typeface="Cambria Math" panose="02040503050406030204" pitchFamily="18" charset="0"/>
                            </a:rPr>
                            <m:t>2</m:t>
                          </m:r>
                        </m:e>
                        <m:sup>
                          <m:r>
                            <a:rPr lang="en-US" b="0" i="1" smtClean="0">
                              <a:solidFill>
                                <a:schemeClr val="tx1"/>
                              </a:solidFill>
                              <a:latin typeface="Cambria Math" panose="02040503050406030204" pitchFamily="18" charset="0"/>
                            </a:rPr>
                            <m:t>𝛼</m:t>
                          </m:r>
                        </m:sup>
                      </m:sSup>
                      <m:r>
                        <a:rPr lang="en-US" b="0" i="1" smtClean="0">
                          <a:solidFill>
                            <a:schemeClr val="tx1"/>
                          </a:solidFill>
                          <a:latin typeface="Cambria Math" panose="02040503050406030204" pitchFamily="18" charset="0"/>
                        </a:rPr>
                        <m:t>≥</m:t>
                      </m:r>
                      <m:f>
                        <m:fPr>
                          <m:ctrlPr>
                            <a:rPr lang="en-US" b="0" i="1" smtClean="0">
                              <a:solidFill>
                                <a:schemeClr val="tx1"/>
                              </a:solidFill>
                              <a:latin typeface="Cambria Math" panose="02040503050406030204" pitchFamily="18" charset="0"/>
                            </a:rPr>
                          </m:ctrlPr>
                        </m:fPr>
                        <m:num>
                          <m:r>
                            <a:rPr lang="en-US" b="0" i="1" smtClean="0">
                              <a:solidFill>
                                <a:schemeClr val="tx1"/>
                              </a:solidFill>
                              <a:latin typeface="Cambria Math" panose="02040503050406030204" pitchFamily="18" charset="0"/>
                            </a:rPr>
                            <m:t>𝑚</m:t>
                          </m:r>
                        </m:num>
                        <m:den>
                          <m:sSup>
                            <m:sSupPr>
                              <m:ctrlPr>
                                <a:rPr lang="en-US" sz="2800" i="1">
                                  <a:solidFill>
                                    <a:schemeClr val="tx1"/>
                                  </a:solidFill>
                                  <a:latin typeface="Cambria Math" panose="02040503050406030204" pitchFamily="18" charset="0"/>
                                </a:rPr>
                              </m:ctrlPr>
                            </m:sSupPr>
                            <m:e>
                              <m:r>
                                <a:rPr lang="en-US" sz="2800" b="0" i="1" smtClean="0">
                                  <a:solidFill>
                                    <a:schemeClr val="tx1"/>
                                  </a:solidFill>
                                  <a:latin typeface="Cambria Math" panose="02040503050406030204" pitchFamily="18" charset="0"/>
                                </a:rPr>
                                <m:t>(</m:t>
                              </m:r>
                              <m:r>
                                <a:rPr lang="en-US" sz="2800" i="1">
                                  <a:solidFill>
                                    <a:schemeClr val="tx1"/>
                                  </a:solidFill>
                                  <a:latin typeface="Cambria Math" panose="02040503050406030204" pitchFamily="18" charset="0"/>
                                </a:rPr>
                                <m:t>2</m:t>
                              </m:r>
                            </m:e>
                            <m:sup>
                              <m:sSub>
                                <m:sSubPr>
                                  <m:ctrlPr>
                                    <a:rPr lang="en-US" sz="2800" i="1">
                                      <a:solidFill>
                                        <a:schemeClr val="tx1"/>
                                      </a:solidFill>
                                      <a:latin typeface="Cambria Math" panose="02040503050406030204" pitchFamily="18" charset="0"/>
                                    </a:rPr>
                                  </m:ctrlPr>
                                </m:sSubPr>
                                <m:e>
                                  <m:r>
                                    <a:rPr lang="en-US" sz="2800" i="1">
                                      <a:solidFill>
                                        <a:schemeClr val="tx1"/>
                                      </a:solidFill>
                                      <a:latin typeface="Cambria Math" panose="02040503050406030204" pitchFamily="18" charset="0"/>
                                    </a:rPr>
                                    <m:t>(</m:t>
                                  </m:r>
                                  <m:r>
                                    <a:rPr lang="en-US" sz="2800" i="1">
                                      <a:solidFill>
                                        <a:schemeClr val="tx1"/>
                                      </a:solidFill>
                                      <a:latin typeface="Cambria Math" panose="02040503050406030204" pitchFamily="18" charset="0"/>
                                    </a:rPr>
                                    <m:t>𝑁</m:t>
                                  </m:r>
                                </m:e>
                                <m:sub>
                                  <m:r>
                                    <a:rPr lang="en-US" sz="2800" i="1">
                                      <a:solidFill>
                                        <a:schemeClr val="tx1"/>
                                      </a:solidFill>
                                      <a:latin typeface="Cambria Math" panose="02040503050406030204" pitchFamily="18" charset="0"/>
                                    </a:rPr>
                                    <m:t>𝑏</m:t>
                                  </m:r>
                                </m:sub>
                              </m:sSub>
                              <m:r>
                                <a:rPr lang="en-US" sz="2800" i="1">
                                  <a:solidFill>
                                    <a:schemeClr val="tx1"/>
                                  </a:solidFill>
                                  <a:latin typeface="Cambria Math" panose="02040503050406030204" pitchFamily="18" charset="0"/>
                                </a:rPr>
                                <m:t>−1)</m:t>
                              </m:r>
                            </m:sup>
                          </m:sSup>
                          <m:r>
                            <a:rPr lang="en-US" sz="2800" i="1">
                              <a:solidFill>
                                <a:schemeClr val="tx1"/>
                              </a:solidFill>
                              <a:latin typeface="Cambria Math" panose="02040503050406030204" pitchFamily="18" charset="0"/>
                            </a:rPr>
                            <m:t>−1</m:t>
                          </m:r>
                          <m:r>
                            <a:rPr lang="en-US" sz="2800" b="0" i="1" smtClean="0">
                              <a:solidFill>
                                <a:schemeClr val="tx1"/>
                              </a:solidFill>
                              <a:latin typeface="Cambria Math" panose="02040503050406030204" pitchFamily="18" charset="0"/>
                            </a:rPr>
                            <m:t>)</m:t>
                          </m:r>
                        </m:den>
                      </m:f>
                    </m:oMath>
                  </m:oMathPara>
                </a14:m>
                <a:endParaRPr lang="en-US" dirty="0">
                  <a:solidFill>
                    <a:schemeClr val="tx1"/>
                  </a:solidFill>
                </a:endParaRPr>
              </a:p>
            </p:txBody>
          </p:sp>
        </mc:Choice>
        <mc:Fallback xmlns="">
          <p:sp>
            <p:nvSpPr>
              <p:cNvPr id="10" name="TextBox 9">
                <a:extLst>
                  <a:ext uri="{FF2B5EF4-FFF2-40B4-BE49-F238E27FC236}">
                    <a16:creationId xmlns:a16="http://schemas.microsoft.com/office/drawing/2014/main" id="{BC7B8AB5-EAC9-2EE1-7570-1F0E61A73AB9}"/>
                  </a:ext>
                </a:extLst>
              </p:cNvPr>
              <p:cNvSpPr txBox="1">
                <a:spLocks noRot="1" noChangeAspect="1" noMove="1" noResize="1" noEditPoints="1" noAdjustHandles="1" noChangeArrowheads="1" noChangeShapeType="1" noTextEdit="1"/>
              </p:cNvSpPr>
              <p:nvPr/>
            </p:nvSpPr>
            <p:spPr>
              <a:xfrm>
                <a:off x="3352800" y="3713216"/>
                <a:ext cx="2749279" cy="775277"/>
              </a:xfrm>
              <a:prstGeom prst="rect">
                <a:avLst/>
              </a:prstGeom>
              <a:blipFill>
                <a:blip r:embed="rId4"/>
                <a:stretch>
                  <a:fillRect/>
                </a:stretch>
              </a:blipFill>
            </p:spPr>
            <p:txBody>
              <a:bodyPr/>
              <a:lstStyle/>
              <a:p>
                <a:r>
                  <a:rPr lang="en-US">
                    <a:noFill/>
                  </a:rPr>
                  <a:t> </a:t>
                </a:r>
              </a:p>
            </p:txBody>
          </p:sp>
        </mc:Fallback>
      </mc:AlternateContent>
      <p:sp>
        <p:nvSpPr>
          <p:cNvPr id="11" name="Content Placeholder 2">
            <a:extLst>
              <a:ext uri="{FF2B5EF4-FFF2-40B4-BE49-F238E27FC236}">
                <a16:creationId xmlns:a16="http://schemas.microsoft.com/office/drawing/2014/main" id="{16AD9504-4C97-93C2-90F5-C576F2646F39}"/>
              </a:ext>
            </a:extLst>
          </p:cNvPr>
          <p:cNvSpPr txBox="1">
            <a:spLocks/>
          </p:cNvSpPr>
          <p:nvPr/>
        </p:nvSpPr>
        <p:spPr bwMode="auto">
          <a:xfrm>
            <a:off x="760306" y="4580931"/>
            <a:ext cx="8288868" cy="19926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200" kern="0" dirty="0"/>
              <a:t>This ensures we have no overflow, and it provides the highest SQNR for a power-of-two scaling</a:t>
            </a:r>
          </a:p>
          <a:p>
            <a:r>
              <a:rPr lang="en-US" sz="2200" kern="0" dirty="0"/>
              <a:t>On average this has a 3-dB lower SQNR than the optimum real-value scaling</a:t>
            </a:r>
          </a:p>
          <a:p>
            <a:r>
              <a:rPr lang="en-US" sz="2200" kern="0" dirty="0"/>
              <a:t>The power-of-two scaling can be implemented using bit shift operations, which are low complexity</a:t>
            </a:r>
          </a:p>
        </p:txBody>
      </p:sp>
    </p:spTree>
    <p:extLst>
      <p:ext uri="{BB962C8B-B14F-4D97-AF65-F5344CB8AC3E}">
        <p14:creationId xmlns:p14="http://schemas.microsoft.com/office/powerpoint/2010/main" val="103530589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cb7bf9ba09275f6c9e703ddea0e32ee2">
  <xsd:schema xmlns:xsd="http://www.w3.org/2001/XMLSchema" xmlns:xs="http://www.w3.org/2001/XMLSchema" xmlns:p="http://schemas.microsoft.com/office/2006/metadata/properties" xmlns:ns3="cc9c437c-ae0c-4066-8d90-a0f7de786127" targetNamespace="http://schemas.microsoft.com/office/2006/metadata/properties" ma:root="true" ma:fieldsID="06a83e924979ae1e4335821a3d2d66ae"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AB144ED-8E92-49A4-85A2-77939E9841D2}">
  <ds:schemaRefs>
    <ds:schemaRef ds:uri="http://schemas.microsoft.com/sharepoint/v3/contenttype/forms"/>
  </ds:schemaRefs>
</ds:datastoreItem>
</file>

<file path=customXml/itemProps2.xml><?xml version="1.0" encoding="utf-8"?>
<ds:datastoreItem xmlns:ds="http://schemas.openxmlformats.org/officeDocument/2006/customXml" ds:itemID="{C4508BCB-4C98-4D9D-B1D1-79CEF24D056F}">
  <ds:schemaRef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60E69BC2-544F-40E3-A89C-E7EF5D8FF4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8277</TotalTime>
  <Words>1093</Words>
  <Application>Microsoft Office PowerPoint</Application>
  <PresentationFormat>Custom</PresentationFormat>
  <Paragraphs>147</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Cambria Math</vt:lpstr>
      <vt:lpstr>Courier New</vt:lpstr>
      <vt:lpstr>Times New Roman</vt:lpstr>
      <vt:lpstr>Office Theme</vt:lpstr>
      <vt:lpstr>PowerPoint Presentation</vt:lpstr>
      <vt:lpstr>PowerPoint Presentation</vt:lpstr>
      <vt:lpstr>Background</vt:lpstr>
      <vt:lpstr>Background</vt:lpstr>
      <vt:lpstr>Background</vt:lpstr>
      <vt:lpstr>Background</vt:lpstr>
      <vt:lpstr>Overview of Scaling and Quantization</vt:lpstr>
      <vt:lpstr>Overview of Scaling and Quantization Real-value Scaling</vt:lpstr>
      <vt:lpstr>Overview of Scaling and Quantization Power-of-Two Scaling</vt:lpstr>
      <vt:lpstr>Recommendation</vt:lpstr>
      <vt:lpstr>References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529</cp:revision>
  <cp:lastPrinted>2017-11-22T00:49:17Z</cp:lastPrinted>
  <dcterms:created xsi:type="dcterms:W3CDTF">2014-10-30T17:06:39Z</dcterms:created>
  <dcterms:modified xsi:type="dcterms:W3CDTF">2023-03-13T12:45:40Z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-1006949419</vt:i4>
  </property>
  <property fmtid="{D5CDD505-2E9C-101B-9397-08002B2CF9AE}" pid="3" name="_NewReviewCycle">
    <vt:lpwstr/>
  </property>
  <property fmtid="{D5CDD505-2E9C-101B-9397-08002B2CF9AE}" pid="4" name="_EmailSubject">
    <vt:lpwstr>HARQ F2F presentation on feedback unit and granularity</vt:lpwstr>
  </property>
  <property fmtid="{D5CDD505-2E9C-101B-9397-08002B2CF9AE}" pid="5" name="_AuthorEmail">
    <vt:lpwstr>alicel@qti.qualcomm.com</vt:lpwstr>
  </property>
  <property fmtid="{D5CDD505-2E9C-101B-9397-08002B2CF9AE}" pid="6" name="_AuthorEmailDisplayName">
    <vt:lpwstr>Alice Chen</vt:lpwstr>
  </property>
  <property fmtid="{D5CDD505-2E9C-101B-9397-08002B2CF9AE}" pid="7" name="ContentTypeId">
    <vt:lpwstr>0x010100EB28163D68FE8E4D9361964FDD814FC4</vt:lpwstr>
  </property>
</Properties>
</file>