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8" r:id="rId6"/>
    <p:sldId id="269" r:id="rId7"/>
    <p:sldId id="271" r:id="rId8"/>
    <p:sldId id="272" r:id="rId9"/>
    <p:sldId id="273" r:id="rId10"/>
    <p:sldId id="274" r:id="rId11"/>
    <p:sldId id="275" r:id="rId12"/>
    <p:sldId id="276" r:id="rId13"/>
    <p:sldId id="277" r:id="rId14"/>
    <p:sldId id="270" r:id="rId15"/>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F01B3E-ED40-493D-BE3E-841130FDB3C2}" v="361" dt="2023-02-23T01:16:10.3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F0B04507-45DF-450B-BC5B-B6D1A2B551F4}"/>
    <pc:docChg chg="undo custSel modSld">
      <pc:chgData name="Steve Shellhammer" userId="0e71f22d-ee3e-49c0-82ff-dbc290af8082" providerId="ADAL" clId="{F0B04507-45DF-450B-BC5B-B6D1A2B551F4}" dt="2022-10-17T14:57:19.996" v="613" actId="1076"/>
      <pc:docMkLst>
        <pc:docMk/>
      </pc:docMkLst>
      <pc:sldChg chg="modSp mod">
        <pc:chgData name="Steve Shellhammer" userId="0e71f22d-ee3e-49c0-82ff-dbc290af8082" providerId="ADAL" clId="{F0B04507-45DF-450B-BC5B-B6D1A2B551F4}" dt="2022-10-17T14:46:31.162" v="0" actId="20577"/>
        <pc:sldMkLst>
          <pc:docMk/>
          <pc:sldMk cId="0" sldId="256"/>
        </pc:sldMkLst>
        <pc:spChg chg="mod">
          <ac:chgData name="Steve Shellhammer" userId="0e71f22d-ee3e-49c0-82ff-dbc290af8082" providerId="ADAL" clId="{F0B04507-45DF-450B-BC5B-B6D1A2B551F4}" dt="2022-10-17T14:46:31.162" v="0" actId="20577"/>
          <ac:spMkLst>
            <pc:docMk/>
            <pc:sldMk cId="0" sldId="256"/>
            <ac:spMk id="9" creationId="{0E31A46A-2C9E-3C6E-1BCA-1D63DB6F5F0E}"/>
          </ac:spMkLst>
        </pc:spChg>
      </pc:sldChg>
      <pc:sldChg chg="delSp modSp mod">
        <pc:chgData name="Steve Shellhammer" userId="0e71f22d-ee3e-49c0-82ff-dbc290af8082" providerId="ADAL" clId="{F0B04507-45DF-450B-BC5B-B6D1A2B551F4}" dt="2022-10-17T14:56:38.423" v="609" actId="1036"/>
        <pc:sldMkLst>
          <pc:docMk/>
          <pc:sldMk cId="3515518401" sldId="262"/>
        </pc:sldMkLst>
        <pc:spChg chg="mod">
          <ac:chgData name="Steve Shellhammer" userId="0e71f22d-ee3e-49c0-82ff-dbc290af8082" providerId="ADAL" clId="{F0B04507-45DF-450B-BC5B-B6D1A2B551F4}" dt="2022-10-17T14:56:38.423" v="609" actId="1036"/>
          <ac:spMkLst>
            <pc:docMk/>
            <pc:sldMk cId="3515518401" sldId="262"/>
            <ac:spMk id="3" creationId="{1DEAAFFA-12EE-02BD-91A0-8B49101FA2B0}"/>
          </ac:spMkLst>
        </pc:spChg>
        <pc:spChg chg="del">
          <ac:chgData name="Steve Shellhammer" userId="0e71f22d-ee3e-49c0-82ff-dbc290af8082" providerId="ADAL" clId="{F0B04507-45DF-450B-BC5B-B6D1A2B551F4}" dt="2022-10-17T14:52:29.797" v="451" actId="478"/>
          <ac:spMkLst>
            <pc:docMk/>
            <pc:sldMk cId="3515518401" sldId="262"/>
            <ac:spMk id="27" creationId="{19802ABF-30B4-AE9B-4B71-38A0CFA3ED02}"/>
          </ac:spMkLst>
        </pc:spChg>
        <pc:grpChg chg="mod">
          <ac:chgData name="Steve Shellhammer" userId="0e71f22d-ee3e-49c0-82ff-dbc290af8082" providerId="ADAL" clId="{F0B04507-45DF-450B-BC5B-B6D1A2B551F4}" dt="2022-10-17T14:56:38.423" v="609" actId="1036"/>
          <ac:grpSpMkLst>
            <pc:docMk/>
            <pc:sldMk cId="3515518401" sldId="262"/>
            <ac:grpSpMk id="26" creationId="{C212C2CB-C40B-8459-33BD-2F27B8D30892}"/>
          </ac:grpSpMkLst>
        </pc:grpChg>
      </pc:sldChg>
      <pc:sldChg chg="modSp mod">
        <pc:chgData name="Steve Shellhammer" userId="0e71f22d-ee3e-49c0-82ff-dbc290af8082" providerId="ADAL" clId="{F0B04507-45DF-450B-BC5B-B6D1A2B551F4}" dt="2022-10-17T14:55:54.906" v="603" actId="6549"/>
        <pc:sldMkLst>
          <pc:docMk/>
          <pc:sldMk cId="1621048108" sldId="263"/>
        </pc:sldMkLst>
        <pc:spChg chg="mod">
          <ac:chgData name="Steve Shellhammer" userId="0e71f22d-ee3e-49c0-82ff-dbc290af8082" providerId="ADAL" clId="{F0B04507-45DF-450B-BC5B-B6D1A2B551F4}" dt="2022-10-17T14:55:54.906" v="603" actId="6549"/>
          <ac:spMkLst>
            <pc:docMk/>
            <pc:sldMk cId="1621048108" sldId="263"/>
            <ac:spMk id="3" creationId="{54067F69-9EC9-399C-58DC-F76A3DAAC08A}"/>
          </ac:spMkLst>
        </pc:spChg>
      </pc:sldChg>
      <pc:sldChg chg="modSp mod">
        <pc:chgData name="Steve Shellhammer" userId="0e71f22d-ee3e-49c0-82ff-dbc290af8082" providerId="ADAL" clId="{F0B04507-45DF-450B-BC5B-B6D1A2B551F4}" dt="2022-10-17T14:56:10.600" v="604" actId="403"/>
        <pc:sldMkLst>
          <pc:docMk/>
          <pc:sldMk cId="3307144013" sldId="264"/>
        </pc:sldMkLst>
        <pc:spChg chg="mod">
          <ac:chgData name="Steve Shellhammer" userId="0e71f22d-ee3e-49c0-82ff-dbc290af8082" providerId="ADAL" clId="{F0B04507-45DF-450B-BC5B-B6D1A2B551F4}" dt="2022-10-17T14:49:18.492" v="155" actId="14100"/>
          <ac:spMkLst>
            <pc:docMk/>
            <pc:sldMk cId="3307144013" sldId="264"/>
            <ac:spMk id="2" creationId="{690470AF-0858-DA40-CC69-0FCCA51C677D}"/>
          </ac:spMkLst>
        </pc:spChg>
        <pc:spChg chg="mod">
          <ac:chgData name="Steve Shellhammer" userId="0e71f22d-ee3e-49c0-82ff-dbc290af8082" providerId="ADAL" clId="{F0B04507-45DF-450B-BC5B-B6D1A2B551F4}" dt="2022-10-17T14:51:26.900" v="447" actId="20577"/>
          <ac:spMkLst>
            <pc:docMk/>
            <pc:sldMk cId="3307144013" sldId="264"/>
            <ac:spMk id="3" creationId="{AABF5EC9-0999-4195-9D45-455CC80681C7}"/>
          </ac:spMkLst>
        </pc:spChg>
        <pc:graphicFrameChg chg="mod modGraphic">
          <ac:chgData name="Steve Shellhammer" userId="0e71f22d-ee3e-49c0-82ff-dbc290af8082" providerId="ADAL" clId="{F0B04507-45DF-450B-BC5B-B6D1A2B551F4}" dt="2022-10-17T14:56:10.600" v="604" actId="403"/>
          <ac:graphicFrameMkLst>
            <pc:docMk/>
            <pc:sldMk cId="3307144013" sldId="264"/>
            <ac:graphicFrameMk id="7" creationId="{852F2CCA-BFB3-325B-EEEF-CA50865384EF}"/>
          </ac:graphicFrameMkLst>
        </pc:graphicFrameChg>
      </pc:sldChg>
      <pc:sldChg chg="modSp mod">
        <pc:chgData name="Steve Shellhammer" userId="0e71f22d-ee3e-49c0-82ff-dbc290af8082" providerId="ADAL" clId="{F0B04507-45DF-450B-BC5B-B6D1A2B551F4}" dt="2022-10-17T14:57:19.996" v="613" actId="1076"/>
        <pc:sldMkLst>
          <pc:docMk/>
          <pc:sldMk cId="3677123371" sldId="267"/>
        </pc:sldMkLst>
        <pc:spChg chg="mod">
          <ac:chgData name="Steve Shellhammer" userId="0e71f22d-ee3e-49c0-82ff-dbc290af8082" providerId="ADAL" clId="{F0B04507-45DF-450B-BC5B-B6D1A2B551F4}" dt="2022-10-17T14:53:32.313" v="468" actId="20577"/>
          <ac:spMkLst>
            <pc:docMk/>
            <pc:sldMk cId="3677123371" sldId="267"/>
            <ac:spMk id="2" creationId="{744DB3D1-A455-FA6D-51F6-A7EB0BD8A165}"/>
          </ac:spMkLst>
        </pc:spChg>
        <pc:spChg chg="mod">
          <ac:chgData name="Steve Shellhammer" userId="0e71f22d-ee3e-49c0-82ff-dbc290af8082" providerId="ADAL" clId="{F0B04507-45DF-450B-BC5B-B6D1A2B551F4}" dt="2022-10-17T14:57:19.996" v="613" actId="1076"/>
          <ac:spMkLst>
            <pc:docMk/>
            <pc:sldMk cId="3677123371" sldId="267"/>
            <ac:spMk id="3" creationId="{C15FF80C-BF23-949D-495A-0DBFA95E3CB2}"/>
          </ac:spMkLst>
        </pc:spChg>
      </pc:sld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E82DD847-EB25-44E6-9E16-F88BA5D31FB6}"/>
    <pc:docChg chg="undo redo custSel addSld delSld modSld">
      <pc:chgData name="Steve Shellhammer" userId="0e71f22d-ee3e-49c0-82ff-dbc290af8082" providerId="ADAL" clId="{E82DD847-EB25-44E6-9E16-F88BA5D31FB6}" dt="2022-02-02T19:39:10.146" v="790" actId="20577"/>
      <pc:docMkLst>
        <pc:docMk/>
      </pc:docMkLst>
      <pc:sldChg chg="modSp mod">
        <pc:chgData name="Steve Shellhammer" userId="0e71f22d-ee3e-49c0-82ff-dbc290af8082" providerId="ADAL" clId="{E82DD847-EB25-44E6-9E16-F88BA5D31FB6}" dt="2022-02-02T19:10:39.385" v="430" actId="20577"/>
        <pc:sldMkLst>
          <pc:docMk/>
          <pc:sldMk cId="4069668031" sldId="257"/>
        </pc:sldMkLst>
        <pc:spChg chg="mod">
          <ac:chgData name="Steve Shellhammer" userId="0e71f22d-ee3e-49c0-82ff-dbc290af8082" providerId="ADAL" clId="{E82DD847-EB25-44E6-9E16-F88BA5D31FB6}" dt="2022-02-02T19:10:39.385" v="430" actId="20577"/>
          <ac:spMkLst>
            <pc:docMk/>
            <pc:sldMk cId="4069668031" sldId="257"/>
            <ac:spMk id="3" creationId="{BADAA4CC-3C74-43CC-B281-1107AAF576E7}"/>
          </ac:spMkLst>
        </pc:spChg>
      </pc:sldChg>
      <pc:sldChg chg="modSp mod">
        <pc:chgData name="Steve Shellhammer" userId="0e71f22d-ee3e-49c0-82ff-dbc290af8082" providerId="ADAL" clId="{E82DD847-EB25-44E6-9E16-F88BA5D31FB6}" dt="2022-02-02T19:39:10.146" v="790" actId="20577"/>
        <pc:sldMkLst>
          <pc:docMk/>
          <pc:sldMk cId="2229100604" sldId="260"/>
        </pc:sldMkLst>
        <pc:spChg chg="mod">
          <ac:chgData name="Steve Shellhammer" userId="0e71f22d-ee3e-49c0-82ff-dbc290af8082" providerId="ADAL" clId="{E82DD847-EB25-44E6-9E16-F88BA5D31FB6}" dt="2022-02-02T19:39:10.146" v="790" actId="20577"/>
          <ac:spMkLst>
            <pc:docMk/>
            <pc:sldMk cId="2229100604" sldId="260"/>
            <ac:spMk id="3" creationId="{DE896106-F56C-484F-8808-3D72CC7C43E7}"/>
          </ac:spMkLst>
        </pc:spChg>
      </pc:sldChg>
      <pc:sldChg chg="modSp mod">
        <pc:chgData name="Steve Shellhammer" userId="0e71f22d-ee3e-49c0-82ff-dbc290af8082" providerId="ADAL" clId="{E82DD847-EB25-44E6-9E16-F88BA5D31FB6}" dt="2022-02-02T19:38:52.161" v="782" actId="14100"/>
        <pc:sldMkLst>
          <pc:docMk/>
          <pc:sldMk cId="2051032734" sldId="267"/>
        </pc:sldMkLst>
        <pc:spChg chg="mod">
          <ac:chgData name="Steve Shellhammer" userId="0e71f22d-ee3e-49c0-82ff-dbc290af8082" providerId="ADAL" clId="{E82DD847-EB25-44E6-9E16-F88BA5D31FB6}" dt="2022-02-02T19:38:37.762" v="780" actId="1035"/>
          <ac:spMkLst>
            <pc:docMk/>
            <pc:sldMk cId="2051032734" sldId="267"/>
            <ac:spMk id="2" creationId="{363AA7AE-805D-475E-9E97-853EA35DBEBD}"/>
          </ac:spMkLst>
        </pc:spChg>
        <pc:spChg chg="mod">
          <ac:chgData name="Steve Shellhammer" userId="0e71f22d-ee3e-49c0-82ff-dbc290af8082" providerId="ADAL" clId="{E82DD847-EB25-44E6-9E16-F88BA5D31FB6}" dt="2022-02-02T19:38:52.161" v="782" actId="14100"/>
          <ac:spMkLst>
            <pc:docMk/>
            <pc:sldMk cId="2051032734" sldId="267"/>
            <ac:spMk id="3" creationId="{99148B7E-11DC-47C0-8D30-65CFDE6E42BB}"/>
          </ac:spMkLst>
        </pc:spChg>
      </pc:sldChg>
      <pc:sldChg chg="delSp modSp new mod">
        <pc:chgData name="Steve Shellhammer" userId="0e71f22d-ee3e-49c0-82ff-dbc290af8082" providerId="ADAL" clId="{E82DD847-EB25-44E6-9E16-F88BA5D31FB6}" dt="2022-02-02T19:10:18.927" v="423" actId="403"/>
        <pc:sldMkLst>
          <pc:docMk/>
          <pc:sldMk cId="2811638502" sldId="268"/>
        </pc:sldMkLst>
        <pc:spChg chg="mod">
          <ac:chgData name="Steve Shellhammer" userId="0e71f22d-ee3e-49c0-82ff-dbc290af8082" providerId="ADAL" clId="{E82DD847-EB25-44E6-9E16-F88BA5D31FB6}" dt="2022-02-02T19:10:18.927" v="423" actId="403"/>
          <ac:spMkLst>
            <pc:docMk/>
            <pc:sldMk cId="2811638502" sldId="268"/>
            <ac:spMk id="2" creationId="{9DD7560D-B9D4-44E4-B96C-63293233337A}"/>
          </ac:spMkLst>
        </pc:spChg>
        <pc:spChg chg="del">
          <ac:chgData name="Steve Shellhammer" userId="0e71f22d-ee3e-49c0-82ff-dbc290af8082" providerId="ADAL" clId="{E82DD847-EB25-44E6-9E16-F88BA5D31FB6}" dt="2022-02-02T18:22:10.180" v="175" actId="478"/>
          <ac:spMkLst>
            <pc:docMk/>
            <pc:sldMk cId="2811638502" sldId="268"/>
            <ac:spMk id="3" creationId="{8B099E0A-D03A-4660-B50E-9EB2D19EA843}"/>
          </ac:spMkLst>
        </pc:spChg>
      </pc:sldChg>
      <pc:sldChg chg="addSp delSp modSp new mod">
        <pc:chgData name="Steve Shellhammer" userId="0e71f22d-ee3e-49c0-82ff-dbc290af8082" providerId="ADAL" clId="{E82DD847-EB25-44E6-9E16-F88BA5D31FB6}" dt="2022-02-02T19:10:11.301" v="422" actId="403"/>
        <pc:sldMkLst>
          <pc:docMk/>
          <pc:sldMk cId="2029108800" sldId="269"/>
        </pc:sldMkLst>
        <pc:spChg chg="mod">
          <ac:chgData name="Steve Shellhammer" userId="0e71f22d-ee3e-49c0-82ff-dbc290af8082" providerId="ADAL" clId="{E82DD847-EB25-44E6-9E16-F88BA5D31FB6}" dt="2022-02-02T19:10:11.301" v="422" actId="403"/>
          <ac:spMkLst>
            <pc:docMk/>
            <pc:sldMk cId="2029108800" sldId="269"/>
            <ac:spMk id="2" creationId="{F0962D0A-21E8-4432-9C00-D30B6741FF60}"/>
          </ac:spMkLst>
        </pc:spChg>
        <pc:spChg chg="del">
          <ac:chgData name="Steve Shellhammer" userId="0e71f22d-ee3e-49c0-82ff-dbc290af8082" providerId="ADAL" clId="{E82DD847-EB25-44E6-9E16-F88BA5D31FB6}" dt="2022-02-02T18:23:43.398" v="187" actId="478"/>
          <ac:spMkLst>
            <pc:docMk/>
            <pc:sldMk cId="2029108800" sldId="269"/>
            <ac:spMk id="3" creationId="{27EBAF93-1D63-40F6-84D8-D5A544ED5CFC}"/>
          </ac:spMkLst>
        </pc:spChg>
        <pc:grpChg chg="add mod">
          <ac:chgData name="Steve Shellhammer" userId="0e71f22d-ee3e-49c0-82ff-dbc290af8082" providerId="ADAL" clId="{E82DD847-EB25-44E6-9E16-F88BA5D31FB6}" dt="2022-02-02T18:28:28.629" v="205" actId="1076"/>
          <ac:grpSpMkLst>
            <pc:docMk/>
            <pc:sldMk cId="2029108800" sldId="269"/>
            <ac:grpSpMk id="12" creationId="{AD5A7A14-C6BE-4A1D-BC21-B4B95F986A5D}"/>
          </ac:grpSpMkLst>
        </pc:grpChg>
        <pc:grpChg chg="add mod">
          <ac:chgData name="Steve Shellhammer" userId="0e71f22d-ee3e-49c0-82ff-dbc290af8082" providerId="ADAL" clId="{E82DD847-EB25-44E6-9E16-F88BA5D31FB6}" dt="2022-02-02T18:30:01.814" v="219" actId="164"/>
          <ac:grpSpMkLst>
            <pc:docMk/>
            <pc:sldMk cId="2029108800" sldId="269"/>
            <ac:grpSpMk id="17" creationId="{5EBC24D3-F5B8-4DAA-AB45-0C1D82E443A5}"/>
          </ac:grpSpMkLst>
        </pc:grpChg>
        <pc:picChg chg="add mod">
          <ac:chgData name="Steve Shellhammer" userId="0e71f22d-ee3e-49c0-82ff-dbc290af8082" providerId="ADAL" clId="{E82DD847-EB25-44E6-9E16-F88BA5D31FB6}" dt="2022-02-02T18:28:16.692" v="203" actId="1038"/>
          <ac:picMkLst>
            <pc:docMk/>
            <pc:sldMk cId="2029108800" sldId="269"/>
            <ac:picMk id="7" creationId="{52A0CCA1-43F8-4EA1-8B4F-C4572A0D772F}"/>
          </ac:picMkLst>
        </pc:picChg>
        <pc:picChg chg="add mod">
          <ac:chgData name="Steve Shellhammer" userId="0e71f22d-ee3e-49c0-82ff-dbc290af8082" providerId="ADAL" clId="{E82DD847-EB25-44E6-9E16-F88BA5D31FB6}" dt="2022-02-02T18:28:27.129" v="204" actId="164"/>
          <ac:picMkLst>
            <pc:docMk/>
            <pc:sldMk cId="2029108800" sldId="269"/>
            <ac:picMk id="8" creationId="{90F7CD87-5F80-4503-A688-1D8721A765C6}"/>
          </ac:picMkLst>
        </pc:picChg>
        <pc:picChg chg="add del mod">
          <ac:chgData name="Steve Shellhammer" userId="0e71f22d-ee3e-49c0-82ff-dbc290af8082" providerId="ADAL" clId="{E82DD847-EB25-44E6-9E16-F88BA5D31FB6}" dt="2022-02-02T18:30:05.493" v="220" actId="478"/>
          <ac:picMkLst>
            <pc:docMk/>
            <pc:sldMk cId="2029108800" sldId="269"/>
            <ac:picMk id="9" creationId="{69523FAE-020C-48A8-BD6C-0440F708949E}"/>
          </ac:picMkLst>
        </pc:picChg>
        <pc:picChg chg="add mod">
          <ac:chgData name="Steve Shellhammer" userId="0e71f22d-ee3e-49c0-82ff-dbc290af8082" providerId="ADAL" clId="{E82DD847-EB25-44E6-9E16-F88BA5D31FB6}" dt="2022-02-02T18:28:27.129" v="204" actId="164"/>
          <ac:picMkLst>
            <pc:docMk/>
            <pc:sldMk cId="2029108800" sldId="269"/>
            <ac:picMk id="11" creationId="{5C9F1C66-C988-4635-8B79-55B2D12CA745}"/>
          </ac:picMkLst>
        </pc:picChg>
        <pc:picChg chg="add mod">
          <ac:chgData name="Steve Shellhammer" userId="0e71f22d-ee3e-49c0-82ff-dbc290af8082" providerId="ADAL" clId="{E82DD847-EB25-44E6-9E16-F88BA5D31FB6}" dt="2022-02-02T18:30:01.814" v="219" actId="164"/>
          <ac:picMkLst>
            <pc:docMk/>
            <pc:sldMk cId="2029108800" sldId="269"/>
            <ac:picMk id="14" creationId="{6F7573AB-09B6-47B7-BA4E-81599B37EF95}"/>
          </ac:picMkLst>
        </pc:picChg>
        <pc:picChg chg="add mod">
          <ac:chgData name="Steve Shellhammer" userId="0e71f22d-ee3e-49c0-82ff-dbc290af8082" providerId="ADAL" clId="{E82DD847-EB25-44E6-9E16-F88BA5D31FB6}" dt="2022-02-02T18:30:01.814" v="219" actId="164"/>
          <ac:picMkLst>
            <pc:docMk/>
            <pc:sldMk cId="2029108800" sldId="269"/>
            <ac:picMk id="16" creationId="{4F8441B9-01A7-4738-9135-CB4AFE461AB8}"/>
          </ac:picMkLst>
        </pc:picChg>
        <pc:cxnChg chg="add mod">
          <ac:chgData name="Steve Shellhammer" userId="0e71f22d-ee3e-49c0-82ff-dbc290af8082" providerId="ADAL" clId="{E82DD847-EB25-44E6-9E16-F88BA5D31FB6}" dt="2022-02-02T18:30:48.270" v="223" actId="693"/>
          <ac:cxnSpMkLst>
            <pc:docMk/>
            <pc:sldMk cId="2029108800" sldId="269"/>
            <ac:cxnSpMk id="19" creationId="{1BBE3938-3F7B-4945-B612-49FFA322D65C}"/>
          </ac:cxnSpMkLst>
        </pc:cxnChg>
        <pc:cxnChg chg="add mod">
          <ac:chgData name="Steve Shellhammer" userId="0e71f22d-ee3e-49c0-82ff-dbc290af8082" providerId="ADAL" clId="{E82DD847-EB25-44E6-9E16-F88BA5D31FB6}" dt="2022-02-02T18:31:00.892" v="225" actId="1076"/>
          <ac:cxnSpMkLst>
            <pc:docMk/>
            <pc:sldMk cId="2029108800" sldId="269"/>
            <ac:cxnSpMk id="20" creationId="{8325E7F0-2A99-44C7-97EA-63D43F6A23DD}"/>
          </ac:cxnSpMkLst>
        </pc:cxnChg>
      </pc:sldChg>
      <pc:sldChg chg="addSp delSp modSp new mod">
        <pc:chgData name="Steve Shellhammer" userId="0e71f22d-ee3e-49c0-82ff-dbc290af8082" providerId="ADAL" clId="{E82DD847-EB25-44E6-9E16-F88BA5D31FB6}" dt="2022-02-02T19:10:04.164" v="421" actId="403"/>
        <pc:sldMkLst>
          <pc:docMk/>
          <pc:sldMk cId="4132591136" sldId="270"/>
        </pc:sldMkLst>
        <pc:spChg chg="mod">
          <ac:chgData name="Steve Shellhammer" userId="0e71f22d-ee3e-49c0-82ff-dbc290af8082" providerId="ADAL" clId="{E82DD847-EB25-44E6-9E16-F88BA5D31FB6}" dt="2022-02-02T19:10:04.164" v="421" actId="403"/>
          <ac:spMkLst>
            <pc:docMk/>
            <pc:sldMk cId="4132591136" sldId="270"/>
            <ac:spMk id="2" creationId="{B4878AB0-FB6C-4406-8DE5-BDEB260DC494}"/>
          </ac:spMkLst>
        </pc:spChg>
        <pc:spChg chg="del">
          <ac:chgData name="Steve Shellhammer" userId="0e71f22d-ee3e-49c0-82ff-dbc290af8082" providerId="ADAL" clId="{E82DD847-EB25-44E6-9E16-F88BA5D31FB6}" dt="2022-02-02T18:32:24.735" v="234" actId="478"/>
          <ac:spMkLst>
            <pc:docMk/>
            <pc:sldMk cId="4132591136" sldId="270"/>
            <ac:spMk id="3" creationId="{AE81CACC-4B13-446C-B721-3393B1EFF7CB}"/>
          </ac:spMkLst>
        </pc:spChg>
        <pc:picChg chg="add mod">
          <ac:chgData name="Steve Shellhammer" userId="0e71f22d-ee3e-49c0-82ff-dbc290af8082" providerId="ADAL" clId="{E82DD847-EB25-44E6-9E16-F88BA5D31FB6}" dt="2022-02-02T18:32:59.931" v="240" actId="1076"/>
          <ac:picMkLst>
            <pc:docMk/>
            <pc:sldMk cId="4132591136" sldId="270"/>
            <ac:picMk id="7" creationId="{33BB1C48-BFDA-4904-9A09-FB284A19804B}"/>
          </ac:picMkLst>
        </pc:picChg>
        <pc:picChg chg="add mod">
          <ac:chgData name="Steve Shellhammer" userId="0e71f22d-ee3e-49c0-82ff-dbc290af8082" providerId="ADAL" clId="{E82DD847-EB25-44E6-9E16-F88BA5D31FB6}" dt="2022-02-02T18:33:11.468" v="243" actId="1076"/>
          <ac:picMkLst>
            <pc:docMk/>
            <pc:sldMk cId="4132591136" sldId="270"/>
            <ac:picMk id="8" creationId="{53338FD1-9A93-4CC9-B843-55DF9FCAD6D4}"/>
          </ac:picMkLst>
        </pc:picChg>
      </pc:sldChg>
      <pc:sldChg chg="addSp delSp modSp new mod">
        <pc:chgData name="Steve Shellhammer" userId="0e71f22d-ee3e-49c0-82ff-dbc290af8082" providerId="ADAL" clId="{E82DD847-EB25-44E6-9E16-F88BA5D31FB6}" dt="2022-02-02T19:06:01.658" v="391" actId="403"/>
        <pc:sldMkLst>
          <pc:docMk/>
          <pc:sldMk cId="88095273" sldId="271"/>
        </pc:sldMkLst>
        <pc:spChg chg="mod">
          <ac:chgData name="Steve Shellhammer" userId="0e71f22d-ee3e-49c0-82ff-dbc290af8082" providerId="ADAL" clId="{E82DD847-EB25-44E6-9E16-F88BA5D31FB6}" dt="2022-02-02T19:06:01.658" v="391" actId="403"/>
          <ac:spMkLst>
            <pc:docMk/>
            <pc:sldMk cId="88095273" sldId="271"/>
            <ac:spMk id="2" creationId="{7E591FBF-3B2E-4E30-8CDB-E1167493783F}"/>
          </ac:spMkLst>
        </pc:spChg>
        <pc:spChg chg="del">
          <ac:chgData name="Steve Shellhammer" userId="0e71f22d-ee3e-49c0-82ff-dbc290af8082" providerId="ADAL" clId="{E82DD847-EB25-44E6-9E16-F88BA5D31FB6}" dt="2022-02-02T18:43:25.726" v="260" actId="478"/>
          <ac:spMkLst>
            <pc:docMk/>
            <pc:sldMk cId="88095273" sldId="271"/>
            <ac:spMk id="3" creationId="{A3B378F3-05DC-4830-846A-CAB115BF0966}"/>
          </ac:spMkLst>
        </pc:spChg>
        <pc:picChg chg="add mod">
          <ac:chgData name="Steve Shellhammer" userId="0e71f22d-ee3e-49c0-82ff-dbc290af8082" providerId="ADAL" clId="{E82DD847-EB25-44E6-9E16-F88BA5D31FB6}" dt="2022-02-02T18:48:26.573" v="308" actId="1076"/>
          <ac:picMkLst>
            <pc:docMk/>
            <pc:sldMk cId="88095273" sldId="271"/>
            <ac:picMk id="8" creationId="{D993C0A0-DDA6-4D8D-BC31-38EDDBA49333}"/>
          </ac:picMkLst>
        </pc:picChg>
      </pc:sldChg>
      <pc:sldChg chg="modSp new mod">
        <pc:chgData name="Steve Shellhammer" userId="0e71f22d-ee3e-49c0-82ff-dbc290af8082" providerId="ADAL" clId="{E82DD847-EB25-44E6-9E16-F88BA5D31FB6}" dt="2022-02-02T18:53:31.435" v="390" actId="14100"/>
        <pc:sldMkLst>
          <pc:docMk/>
          <pc:sldMk cId="1981016421" sldId="272"/>
        </pc:sldMkLst>
        <pc:spChg chg="mod">
          <ac:chgData name="Steve Shellhammer" userId="0e71f22d-ee3e-49c0-82ff-dbc290af8082" providerId="ADAL" clId="{E82DD847-EB25-44E6-9E16-F88BA5D31FB6}" dt="2022-02-02T18:52:51.751" v="380" actId="14100"/>
          <ac:spMkLst>
            <pc:docMk/>
            <pc:sldMk cId="1981016421" sldId="272"/>
            <ac:spMk id="2" creationId="{8D72C2E0-143F-4617-A350-CC7AD97513AC}"/>
          </ac:spMkLst>
        </pc:spChg>
        <pc:spChg chg="mod">
          <ac:chgData name="Steve Shellhammer" userId="0e71f22d-ee3e-49c0-82ff-dbc290af8082" providerId="ADAL" clId="{E82DD847-EB25-44E6-9E16-F88BA5D31FB6}" dt="2022-02-02T18:53:31.435" v="390" actId="14100"/>
          <ac:spMkLst>
            <pc:docMk/>
            <pc:sldMk cId="1981016421" sldId="272"/>
            <ac:spMk id="3" creationId="{350892E6-9014-4AEA-A1BC-63955B70A421}"/>
          </ac:spMkLst>
        </pc:spChg>
      </pc:sldChg>
      <pc:sldChg chg="modSp new mod">
        <pc:chgData name="Steve Shellhammer" userId="0e71f22d-ee3e-49c0-82ff-dbc290af8082" providerId="ADAL" clId="{E82DD847-EB25-44E6-9E16-F88BA5D31FB6}" dt="2022-02-02T19:09:41.973" v="419" actId="14100"/>
        <pc:sldMkLst>
          <pc:docMk/>
          <pc:sldMk cId="970039837" sldId="273"/>
        </pc:sldMkLst>
        <pc:spChg chg="mod">
          <ac:chgData name="Steve Shellhammer" userId="0e71f22d-ee3e-49c0-82ff-dbc290af8082" providerId="ADAL" clId="{E82DD847-EB25-44E6-9E16-F88BA5D31FB6}" dt="2022-02-02T19:08:11.554" v="397" actId="14100"/>
          <ac:spMkLst>
            <pc:docMk/>
            <pc:sldMk cId="970039837" sldId="273"/>
            <ac:spMk id="2" creationId="{DA262387-F431-43C5-8670-696FE6F1480A}"/>
          </ac:spMkLst>
        </pc:spChg>
        <pc:spChg chg="mod">
          <ac:chgData name="Steve Shellhammer" userId="0e71f22d-ee3e-49c0-82ff-dbc290af8082" providerId="ADAL" clId="{E82DD847-EB25-44E6-9E16-F88BA5D31FB6}" dt="2022-02-02T19:09:41.973" v="419" actId="14100"/>
          <ac:spMkLst>
            <pc:docMk/>
            <pc:sldMk cId="970039837" sldId="273"/>
            <ac:spMk id="3" creationId="{7B7CDA41-D9A1-4C89-867E-ED8CEDE365C2}"/>
          </ac:spMkLst>
        </pc:spChg>
      </pc:sldChg>
      <pc:sldChg chg="modSp add del mod">
        <pc:chgData name="Steve Shellhammer" userId="0e71f22d-ee3e-49c0-82ff-dbc290af8082" providerId="ADAL" clId="{E82DD847-EB25-44E6-9E16-F88BA5D31FB6}" dt="2022-02-02T19:15:29.900" v="618" actId="47"/>
        <pc:sldMkLst>
          <pc:docMk/>
          <pc:sldMk cId="3218680785" sldId="274"/>
        </pc:sldMkLst>
        <pc:spChg chg="mod">
          <ac:chgData name="Steve Shellhammer" userId="0e71f22d-ee3e-49c0-82ff-dbc290af8082" providerId="ADAL" clId="{E82DD847-EB25-44E6-9E16-F88BA5D31FB6}" dt="2022-02-02T19:11:38.087" v="447" actId="20577"/>
          <ac:spMkLst>
            <pc:docMk/>
            <pc:sldMk cId="3218680785" sldId="274"/>
            <ac:spMk id="2" creationId="{363AA7AE-805D-475E-9E97-853EA35DBEBD}"/>
          </ac:spMkLst>
        </pc:spChg>
        <pc:spChg chg="mod">
          <ac:chgData name="Steve Shellhammer" userId="0e71f22d-ee3e-49c0-82ff-dbc290af8082" providerId="ADAL" clId="{E82DD847-EB25-44E6-9E16-F88BA5D31FB6}" dt="2022-02-02T19:12:12.825" v="477" actId="20577"/>
          <ac:spMkLst>
            <pc:docMk/>
            <pc:sldMk cId="3218680785" sldId="274"/>
            <ac:spMk id="3" creationId="{99148B7E-11DC-47C0-8D30-65CFDE6E42BB}"/>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35DB26B1-920A-4FA7-AE5B-17ACDB6264A4}"/>
    <pc:docChg chg="undo redo custSel addSld delSld modSld">
      <pc:chgData name="Steve Shellhammer" userId="0e71f22d-ee3e-49c0-82ff-dbc290af8082" providerId="ADAL" clId="{35DB26B1-920A-4FA7-AE5B-17ACDB6264A4}" dt="2022-10-03T22:45:10.093" v="2082" actId="47"/>
      <pc:docMkLst>
        <pc:docMk/>
      </pc:docMkLst>
      <pc:sldChg chg="modSp mod">
        <pc:chgData name="Steve Shellhammer" userId="0e71f22d-ee3e-49c0-82ff-dbc290af8082" providerId="ADAL" clId="{35DB26B1-920A-4FA7-AE5B-17ACDB6264A4}" dt="2022-10-03T22:39:08.832" v="1474" actId="20577"/>
        <pc:sldMkLst>
          <pc:docMk/>
          <pc:sldMk cId="0" sldId="256"/>
        </pc:sldMkLst>
        <pc:spChg chg="mod">
          <ac:chgData name="Steve Shellhammer" userId="0e71f22d-ee3e-49c0-82ff-dbc290af8082" providerId="ADAL" clId="{35DB26B1-920A-4FA7-AE5B-17ACDB6264A4}" dt="2022-10-03T22:39:08.832" v="1474" actId="20577"/>
          <ac:spMkLst>
            <pc:docMk/>
            <pc:sldMk cId="0" sldId="256"/>
            <ac:spMk id="9" creationId="{0E31A46A-2C9E-3C6E-1BCA-1D63DB6F5F0E}"/>
          </ac:spMkLst>
        </pc:spChg>
      </pc:sldChg>
      <pc:sldChg chg="addSp modSp mod">
        <pc:chgData name="Steve Shellhammer" userId="0e71f22d-ee3e-49c0-82ff-dbc290af8082" providerId="ADAL" clId="{35DB26B1-920A-4FA7-AE5B-17ACDB6264A4}" dt="2022-09-29T22:48:42.978" v="48" actId="1076"/>
        <pc:sldMkLst>
          <pc:docMk/>
          <pc:sldMk cId="4069668031" sldId="257"/>
        </pc:sldMkLst>
        <pc:spChg chg="mod">
          <ac:chgData name="Steve Shellhammer" userId="0e71f22d-ee3e-49c0-82ff-dbc290af8082" providerId="ADAL" clId="{35DB26B1-920A-4FA7-AE5B-17ACDB6264A4}" dt="2022-09-29T22:48:16.305" v="41" actId="14100"/>
          <ac:spMkLst>
            <pc:docMk/>
            <pc:sldMk cId="4069668031" sldId="257"/>
            <ac:spMk id="2" creationId="{B463F98D-9F83-4356-A22A-8E65C2D1D4C3}"/>
          </ac:spMkLst>
        </pc:spChg>
        <pc:spChg chg="mod">
          <ac:chgData name="Steve Shellhammer" userId="0e71f22d-ee3e-49c0-82ff-dbc290af8082" providerId="ADAL" clId="{35DB26B1-920A-4FA7-AE5B-17ACDB6264A4}" dt="2022-09-29T22:48:13.448" v="40" actId="1076"/>
          <ac:spMkLst>
            <pc:docMk/>
            <pc:sldMk cId="4069668031" sldId="257"/>
            <ac:spMk id="3" creationId="{BADAA4CC-3C74-43CC-B281-1107AAF576E7}"/>
          </ac:spMkLst>
        </pc:spChg>
        <pc:spChg chg="mod">
          <ac:chgData name="Steve Shellhammer" userId="0e71f22d-ee3e-49c0-82ff-dbc290af8082" providerId="ADAL" clId="{35DB26B1-920A-4FA7-AE5B-17ACDB6264A4}" dt="2022-09-29T22:48:38.797" v="47" actId="1035"/>
          <ac:spMkLst>
            <pc:docMk/>
            <pc:sldMk cId="4069668031" sldId="257"/>
            <ac:spMk id="9" creationId="{3BBF936F-D4EF-ADEC-5252-A5DF692E78B0}"/>
          </ac:spMkLst>
        </pc:spChg>
        <pc:spChg chg="mod">
          <ac:chgData name="Steve Shellhammer" userId="0e71f22d-ee3e-49c0-82ff-dbc290af8082" providerId="ADAL" clId="{35DB26B1-920A-4FA7-AE5B-17ACDB6264A4}" dt="2022-09-29T22:48:38.797" v="47" actId="1035"/>
          <ac:spMkLst>
            <pc:docMk/>
            <pc:sldMk cId="4069668031" sldId="257"/>
            <ac:spMk id="10" creationId="{EA5B57CB-8B6A-93E7-EA3C-B245B01FC725}"/>
          </ac:spMkLst>
        </pc:spChg>
        <pc:spChg chg="mod">
          <ac:chgData name="Steve Shellhammer" userId="0e71f22d-ee3e-49c0-82ff-dbc290af8082" providerId="ADAL" clId="{35DB26B1-920A-4FA7-AE5B-17ACDB6264A4}" dt="2022-09-29T22:48:38.797" v="47" actId="1035"/>
          <ac:spMkLst>
            <pc:docMk/>
            <pc:sldMk cId="4069668031" sldId="257"/>
            <ac:spMk id="12" creationId="{F69436C7-4860-2B7C-EEC0-B02E639F40DF}"/>
          </ac:spMkLst>
        </pc:spChg>
        <pc:spChg chg="mod">
          <ac:chgData name="Steve Shellhammer" userId="0e71f22d-ee3e-49c0-82ff-dbc290af8082" providerId="ADAL" clId="{35DB26B1-920A-4FA7-AE5B-17ACDB6264A4}" dt="2022-09-29T22:48:38.797" v="47" actId="1035"/>
          <ac:spMkLst>
            <pc:docMk/>
            <pc:sldMk cId="4069668031" sldId="257"/>
            <ac:spMk id="13" creationId="{936F1E25-A559-DEB1-A88D-3BA1FE271D31}"/>
          </ac:spMkLst>
        </pc:spChg>
        <pc:spChg chg="mod">
          <ac:chgData name="Steve Shellhammer" userId="0e71f22d-ee3e-49c0-82ff-dbc290af8082" providerId="ADAL" clId="{35DB26B1-920A-4FA7-AE5B-17ACDB6264A4}" dt="2022-09-29T22:48:38.797" v="47" actId="1035"/>
          <ac:spMkLst>
            <pc:docMk/>
            <pc:sldMk cId="4069668031" sldId="257"/>
            <ac:spMk id="14" creationId="{E768D8B8-0FCA-00F4-EBFC-0AC2B640D237}"/>
          </ac:spMkLst>
        </pc:spChg>
        <pc:spChg chg="mod">
          <ac:chgData name="Steve Shellhammer" userId="0e71f22d-ee3e-49c0-82ff-dbc290af8082" providerId="ADAL" clId="{35DB26B1-920A-4FA7-AE5B-17ACDB6264A4}" dt="2022-09-29T22:48:38.797" v="47" actId="1035"/>
          <ac:spMkLst>
            <pc:docMk/>
            <pc:sldMk cId="4069668031" sldId="257"/>
            <ac:spMk id="15" creationId="{09BCE887-EC90-B8B3-D433-16F8E62A08D9}"/>
          </ac:spMkLst>
        </pc:spChg>
        <pc:spChg chg="mod">
          <ac:chgData name="Steve Shellhammer" userId="0e71f22d-ee3e-49c0-82ff-dbc290af8082" providerId="ADAL" clId="{35DB26B1-920A-4FA7-AE5B-17ACDB6264A4}" dt="2022-09-29T22:48:38.797" v="47" actId="1035"/>
          <ac:spMkLst>
            <pc:docMk/>
            <pc:sldMk cId="4069668031" sldId="257"/>
            <ac:spMk id="16" creationId="{29A00273-FA45-7C4B-CF2B-E95911243E82}"/>
          </ac:spMkLst>
        </pc:spChg>
        <pc:spChg chg="add mod">
          <ac:chgData name="Steve Shellhammer" userId="0e71f22d-ee3e-49c0-82ff-dbc290af8082" providerId="ADAL" clId="{35DB26B1-920A-4FA7-AE5B-17ACDB6264A4}" dt="2022-09-29T22:48:38.797" v="47" actId="1035"/>
          <ac:spMkLst>
            <pc:docMk/>
            <pc:sldMk cId="4069668031" sldId="257"/>
            <ac:spMk id="17" creationId="{992DFADA-F1D5-CCA2-05C1-26A1D11D1A23}"/>
          </ac:spMkLst>
        </pc:spChg>
        <pc:spChg chg="add mod">
          <ac:chgData name="Steve Shellhammer" userId="0e71f22d-ee3e-49c0-82ff-dbc290af8082" providerId="ADAL" clId="{35DB26B1-920A-4FA7-AE5B-17ACDB6264A4}" dt="2022-09-29T22:48:42.978" v="48" actId="1076"/>
          <ac:spMkLst>
            <pc:docMk/>
            <pc:sldMk cId="4069668031" sldId="257"/>
            <ac:spMk id="18" creationId="{DF3ECFEE-53BB-5B33-2980-E813D63B8BF3}"/>
          </ac:spMkLst>
        </pc:spChg>
        <pc:grpChg chg="add mod">
          <ac:chgData name="Steve Shellhammer" userId="0e71f22d-ee3e-49c0-82ff-dbc290af8082" providerId="ADAL" clId="{35DB26B1-920A-4FA7-AE5B-17ACDB6264A4}" dt="2022-09-29T22:48:38.797" v="47" actId="1035"/>
          <ac:grpSpMkLst>
            <pc:docMk/>
            <pc:sldMk cId="4069668031" sldId="257"/>
            <ac:grpSpMk id="7" creationId="{984BCB02-F3CE-D09C-1413-F302C66E4DCC}"/>
          </ac:grpSpMkLst>
        </pc:grpChg>
        <pc:cxnChg chg="mod">
          <ac:chgData name="Steve Shellhammer" userId="0e71f22d-ee3e-49c0-82ff-dbc290af8082" providerId="ADAL" clId="{35DB26B1-920A-4FA7-AE5B-17ACDB6264A4}" dt="2022-09-29T22:48:38.797" v="47" actId="1035"/>
          <ac:cxnSpMkLst>
            <pc:docMk/>
            <pc:sldMk cId="4069668031" sldId="257"/>
            <ac:cxnSpMk id="8" creationId="{3B73A3CA-8304-A763-A213-B3343E3B485E}"/>
          </ac:cxnSpMkLst>
        </pc:cxnChg>
        <pc:cxnChg chg="mod">
          <ac:chgData name="Steve Shellhammer" userId="0e71f22d-ee3e-49c0-82ff-dbc290af8082" providerId="ADAL" clId="{35DB26B1-920A-4FA7-AE5B-17ACDB6264A4}" dt="2022-09-29T22:48:38.797" v="47" actId="1035"/>
          <ac:cxnSpMkLst>
            <pc:docMk/>
            <pc:sldMk cId="4069668031" sldId="257"/>
            <ac:cxnSpMk id="11" creationId="{4F54E8A2-36BC-4072-F479-1FD3F83ADFEE}"/>
          </ac:cxnSpMkLst>
        </pc:cxnChg>
      </pc:sldChg>
      <pc:sldChg chg="addSp delSp modSp add mod">
        <pc:chgData name="Steve Shellhammer" userId="0e71f22d-ee3e-49c0-82ff-dbc290af8082" providerId="ADAL" clId="{35DB26B1-920A-4FA7-AE5B-17ACDB6264A4}" dt="2022-09-30T20:17:56.066" v="258" actId="1076"/>
        <pc:sldMkLst>
          <pc:docMk/>
          <pc:sldMk cId="784949654" sldId="259"/>
        </pc:sldMkLst>
        <pc:spChg chg="mod">
          <ac:chgData name="Steve Shellhammer" userId="0e71f22d-ee3e-49c0-82ff-dbc290af8082" providerId="ADAL" clId="{35DB26B1-920A-4FA7-AE5B-17ACDB6264A4}" dt="2022-09-30T20:11:21.077" v="245" actId="14100"/>
          <ac:spMkLst>
            <pc:docMk/>
            <pc:sldMk cId="784949654" sldId="259"/>
            <ac:spMk id="2" creationId="{B463F98D-9F83-4356-A22A-8E65C2D1D4C3}"/>
          </ac:spMkLst>
        </pc:spChg>
        <pc:spChg chg="mod">
          <ac:chgData name="Steve Shellhammer" userId="0e71f22d-ee3e-49c0-82ff-dbc290af8082" providerId="ADAL" clId="{35DB26B1-920A-4FA7-AE5B-17ACDB6264A4}" dt="2022-09-30T20:11:28.366" v="248" actId="14100"/>
          <ac:spMkLst>
            <pc:docMk/>
            <pc:sldMk cId="784949654" sldId="259"/>
            <ac:spMk id="3" creationId="{BADAA4CC-3C74-43CC-B281-1107AAF576E7}"/>
          </ac:spMkLst>
        </pc:spChg>
        <pc:spChg chg="del">
          <ac:chgData name="Steve Shellhammer" userId="0e71f22d-ee3e-49c0-82ff-dbc290af8082" providerId="ADAL" clId="{35DB26B1-920A-4FA7-AE5B-17ACDB6264A4}" dt="2022-09-29T22:49:10.830" v="59" actId="478"/>
          <ac:spMkLst>
            <pc:docMk/>
            <pc:sldMk cId="784949654" sldId="259"/>
            <ac:spMk id="17" creationId="{992DFADA-F1D5-CCA2-05C1-26A1D11D1A23}"/>
          </ac:spMkLst>
        </pc:spChg>
        <pc:spChg chg="del">
          <ac:chgData name="Steve Shellhammer" userId="0e71f22d-ee3e-49c0-82ff-dbc290af8082" providerId="ADAL" clId="{35DB26B1-920A-4FA7-AE5B-17ACDB6264A4}" dt="2022-09-29T22:49:08.202" v="58" actId="478"/>
          <ac:spMkLst>
            <pc:docMk/>
            <pc:sldMk cId="784949654" sldId="259"/>
            <ac:spMk id="18" creationId="{DF3ECFEE-53BB-5B33-2980-E813D63B8BF3}"/>
          </ac:spMkLst>
        </pc:spChg>
        <pc:grpChg chg="del">
          <ac:chgData name="Steve Shellhammer" userId="0e71f22d-ee3e-49c0-82ff-dbc290af8082" providerId="ADAL" clId="{35DB26B1-920A-4FA7-AE5B-17ACDB6264A4}" dt="2022-09-29T22:49:10.830" v="59" actId="478"/>
          <ac:grpSpMkLst>
            <pc:docMk/>
            <pc:sldMk cId="784949654" sldId="259"/>
            <ac:grpSpMk id="7" creationId="{984BCB02-F3CE-D09C-1413-F302C66E4DCC}"/>
          </ac:grpSpMkLst>
        </pc:grpChg>
        <pc:graphicFrameChg chg="add mod modGraphic">
          <ac:chgData name="Steve Shellhammer" userId="0e71f22d-ee3e-49c0-82ff-dbc290af8082" providerId="ADAL" clId="{35DB26B1-920A-4FA7-AE5B-17ACDB6264A4}" dt="2022-09-30T20:17:53.271" v="257" actId="1076"/>
          <ac:graphicFrameMkLst>
            <pc:docMk/>
            <pc:sldMk cId="784949654" sldId="259"/>
            <ac:graphicFrameMk id="7" creationId="{97BDE568-D172-5B73-EF97-F6B870B41886}"/>
          </ac:graphicFrameMkLst>
        </pc:graphicFrameChg>
        <pc:graphicFrameChg chg="add mod modGraphic">
          <ac:chgData name="Steve Shellhammer" userId="0e71f22d-ee3e-49c0-82ff-dbc290af8082" providerId="ADAL" clId="{35DB26B1-920A-4FA7-AE5B-17ACDB6264A4}" dt="2022-09-30T20:17:56.066" v="258" actId="1076"/>
          <ac:graphicFrameMkLst>
            <pc:docMk/>
            <pc:sldMk cId="784949654" sldId="259"/>
            <ac:graphicFrameMk id="8" creationId="{2BD18C8D-BF8F-FD68-7FBB-7A9DBF29B164}"/>
          </ac:graphicFrameMkLst>
        </pc:graphicFrameChg>
        <pc:graphicFrameChg chg="add mod modGraphic">
          <ac:chgData name="Steve Shellhammer" userId="0e71f22d-ee3e-49c0-82ff-dbc290af8082" providerId="ADAL" clId="{35DB26B1-920A-4FA7-AE5B-17ACDB6264A4}" dt="2022-09-30T20:17:17.575" v="252" actId="14100"/>
          <ac:graphicFrameMkLst>
            <pc:docMk/>
            <pc:sldMk cId="784949654" sldId="259"/>
            <ac:graphicFrameMk id="9" creationId="{5B32AC46-AEF5-F231-56D5-0DBB03CA532D}"/>
          </ac:graphicFrameMkLst>
        </pc:graphicFrameChg>
      </pc:sldChg>
      <pc:sldChg chg="modSp new mod">
        <pc:chgData name="Steve Shellhammer" userId="0e71f22d-ee3e-49c0-82ff-dbc290af8082" providerId="ADAL" clId="{35DB26B1-920A-4FA7-AE5B-17ACDB6264A4}" dt="2022-09-30T20:11:09.616" v="243" actId="313"/>
        <pc:sldMkLst>
          <pc:docMk/>
          <pc:sldMk cId="3964755626" sldId="260"/>
        </pc:sldMkLst>
        <pc:spChg chg="mod">
          <ac:chgData name="Steve Shellhammer" userId="0e71f22d-ee3e-49c0-82ff-dbc290af8082" providerId="ADAL" clId="{35DB26B1-920A-4FA7-AE5B-17ACDB6264A4}" dt="2022-09-30T20:10:32.210" v="236" actId="20577"/>
          <ac:spMkLst>
            <pc:docMk/>
            <pc:sldMk cId="3964755626" sldId="260"/>
            <ac:spMk id="2" creationId="{FD44EC5B-9B56-383C-BC69-1A8BB6E7BE3F}"/>
          </ac:spMkLst>
        </pc:spChg>
        <pc:spChg chg="mod">
          <ac:chgData name="Steve Shellhammer" userId="0e71f22d-ee3e-49c0-82ff-dbc290af8082" providerId="ADAL" clId="{35DB26B1-920A-4FA7-AE5B-17ACDB6264A4}" dt="2022-09-30T20:11:09.616" v="243" actId="313"/>
          <ac:spMkLst>
            <pc:docMk/>
            <pc:sldMk cId="3964755626" sldId="260"/>
            <ac:spMk id="3" creationId="{27AB3DCA-E5BB-7871-7460-074A92A38177}"/>
          </ac:spMkLst>
        </pc:spChg>
      </pc:sldChg>
      <pc:sldChg chg="modSp new mod">
        <pc:chgData name="Steve Shellhammer" userId="0e71f22d-ee3e-49c0-82ff-dbc290af8082" providerId="ADAL" clId="{35DB26B1-920A-4FA7-AE5B-17ACDB6264A4}" dt="2022-09-30T20:22:45.315" v="831" actId="20577"/>
        <pc:sldMkLst>
          <pc:docMk/>
          <pc:sldMk cId="204394396" sldId="261"/>
        </pc:sldMkLst>
        <pc:spChg chg="mod">
          <ac:chgData name="Steve Shellhammer" userId="0e71f22d-ee3e-49c0-82ff-dbc290af8082" providerId="ADAL" clId="{35DB26B1-920A-4FA7-AE5B-17ACDB6264A4}" dt="2022-09-30T20:18:20.621" v="287" actId="20577"/>
          <ac:spMkLst>
            <pc:docMk/>
            <pc:sldMk cId="204394396" sldId="261"/>
            <ac:spMk id="2" creationId="{46643FF9-CB9C-FD92-E8AC-26489C04ABB2}"/>
          </ac:spMkLst>
        </pc:spChg>
        <pc:spChg chg="mod">
          <ac:chgData name="Steve Shellhammer" userId="0e71f22d-ee3e-49c0-82ff-dbc290af8082" providerId="ADAL" clId="{35DB26B1-920A-4FA7-AE5B-17ACDB6264A4}" dt="2022-09-30T20:22:45.315" v="831" actId="20577"/>
          <ac:spMkLst>
            <pc:docMk/>
            <pc:sldMk cId="204394396" sldId="261"/>
            <ac:spMk id="3" creationId="{1C691A2D-1C6D-AD14-6584-8CE891B9AFFA}"/>
          </ac:spMkLst>
        </pc:spChg>
      </pc:sldChg>
      <pc:sldChg chg="addSp delSp modSp new mod">
        <pc:chgData name="Steve Shellhammer" userId="0e71f22d-ee3e-49c0-82ff-dbc290af8082" providerId="ADAL" clId="{35DB26B1-920A-4FA7-AE5B-17ACDB6264A4}" dt="2022-09-30T20:32:49.328" v="1159" actId="1037"/>
        <pc:sldMkLst>
          <pc:docMk/>
          <pc:sldMk cId="3515518401" sldId="262"/>
        </pc:sldMkLst>
        <pc:spChg chg="mod">
          <ac:chgData name="Steve Shellhammer" userId="0e71f22d-ee3e-49c0-82ff-dbc290af8082" providerId="ADAL" clId="{35DB26B1-920A-4FA7-AE5B-17ACDB6264A4}" dt="2022-09-30T20:24:06.938" v="899" actId="20577"/>
          <ac:spMkLst>
            <pc:docMk/>
            <pc:sldMk cId="3515518401" sldId="262"/>
            <ac:spMk id="2" creationId="{2EF68B25-9815-BF68-B06F-4EDD2A295867}"/>
          </ac:spMkLst>
        </pc:spChg>
        <pc:spChg chg="mod">
          <ac:chgData name="Steve Shellhammer" userId="0e71f22d-ee3e-49c0-82ff-dbc290af8082" providerId="ADAL" clId="{35DB26B1-920A-4FA7-AE5B-17ACDB6264A4}" dt="2022-09-30T20:32:46.096" v="1157" actId="1076"/>
          <ac:spMkLst>
            <pc:docMk/>
            <pc:sldMk cId="3515518401" sldId="262"/>
            <ac:spMk id="3" creationId="{1DEAAFFA-12EE-02BD-91A0-8B49101FA2B0}"/>
          </ac:spMkLst>
        </pc:spChg>
        <pc:spChg chg="add mod">
          <ac:chgData name="Steve Shellhammer" userId="0e71f22d-ee3e-49c0-82ff-dbc290af8082" providerId="ADAL" clId="{35DB26B1-920A-4FA7-AE5B-17ACDB6264A4}" dt="2022-09-30T20:28:24.225" v="1038" actId="164"/>
          <ac:spMkLst>
            <pc:docMk/>
            <pc:sldMk cId="3515518401" sldId="262"/>
            <ac:spMk id="11" creationId="{49472CE7-D494-0522-7C3E-D73185AA5A2A}"/>
          </ac:spMkLst>
        </pc:spChg>
        <pc:spChg chg="add mod">
          <ac:chgData name="Steve Shellhammer" userId="0e71f22d-ee3e-49c0-82ff-dbc290af8082" providerId="ADAL" clId="{35DB26B1-920A-4FA7-AE5B-17ACDB6264A4}" dt="2022-09-30T20:28:24.225" v="1038" actId="164"/>
          <ac:spMkLst>
            <pc:docMk/>
            <pc:sldMk cId="3515518401" sldId="262"/>
            <ac:spMk id="12" creationId="{40D2758B-9577-101E-8095-66512E793029}"/>
          </ac:spMkLst>
        </pc:spChg>
        <pc:spChg chg="add mod">
          <ac:chgData name="Steve Shellhammer" userId="0e71f22d-ee3e-49c0-82ff-dbc290af8082" providerId="ADAL" clId="{35DB26B1-920A-4FA7-AE5B-17ACDB6264A4}" dt="2022-09-30T20:28:24.225" v="1038" actId="164"/>
          <ac:spMkLst>
            <pc:docMk/>
            <pc:sldMk cId="3515518401" sldId="262"/>
            <ac:spMk id="13" creationId="{40D4B1C3-B2B2-AD6B-9785-6E3BAF3BBA7D}"/>
          </ac:spMkLst>
        </pc:spChg>
        <pc:spChg chg="add mod">
          <ac:chgData name="Steve Shellhammer" userId="0e71f22d-ee3e-49c0-82ff-dbc290af8082" providerId="ADAL" clId="{35DB26B1-920A-4FA7-AE5B-17ACDB6264A4}" dt="2022-09-30T20:28:24.225" v="1038" actId="164"/>
          <ac:spMkLst>
            <pc:docMk/>
            <pc:sldMk cId="3515518401" sldId="262"/>
            <ac:spMk id="14" creationId="{59AD4CB1-7351-C92E-93B7-B71619BB80EC}"/>
          </ac:spMkLst>
        </pc:spChg>
        <pc:spChg chg="add mod">
          <ac:chgData name="Steve Shellhammer" userId="0e71f22d-ee3e-49c0-82ff-dbc290af8082" providerId="ADAL" clId="{35DB26B1-920A-4FA7-AE5B-17ACDB6264A4}" dt="2022-09-30T20:32:28.137" v="1156" actId="255"/>
          <ac:spMkLst>
            <pc:docMk/>
            <pc:sldMk cId="3515518401" sldId="262"/>
            <ac:spMk id="27" creationId="{19802ABF-30B4-AE9B-4B71-38A0CFA3ED02}"/>
          </ac:spMkLst>
        </pc:spChg>
        <pc:grpChg chg="add mod">
          <ac:chgData name="Steve Shellhammer" userId="0e71f22d-ee3e-49c0-82ff-dbc290af8082" providerId="ADAL" clId="{35DB26B1-920A-4FA7-AE5B-17ACDB6264A4}" dt="2022-09-30T20:28:24.225" v="1038" actId="164"/>
          <ac:grpSpMkLst>
            <pc:docMk/>
            <pc:sldMk cId="3515518401" sldId="262"/>
            <ac:grpSpMk id="10" creationId="{76E50D29-891E-D2CB-522E-AFC73904ADC0}"/>
          </ac:grpSpMkLst>
        </pc:grpChg>
        <pc:grpChg chg="add mod">
          <ac:chgData name="Steve Shellhammer" userId="0e71f22d-ee3e-49c0-82ff-dbc290af8082" providerId="ADAL" clId="{35DB26B1-920A-4FA7-AE5B-17ACDB6264A4}" dt="2022-09-30T20:30:47.433" v="1060" actId="164"/>
          <ac:grpSpMkLst>
            <pc:docMk/>
            <pc:sldMk cId="3515518401" sldId="262"/>
            <ac:grpSpMk id="15" creationId="{4142A24B-3EB6-0DB6-9D91-AE9748434A97}"/>
          </ac:grpSpMkLst>
        </pc:grpChg>
        <pc:grpChg chg="add mod">
          <ac:chgData name="Steve Shellhammer" userId="0e71f22d-ee3e-49c0-82ff-dbc290af8082" providerId="ADAL" clId="{35DB26B1-920A-4FA7-AE5B-17ACDB6264A4}" dt="2022-09-30T20:32:49.328" v="1159" actId="1037"/>
          <ac:grpSpMkLst>
            <pc:docMk/>
            <pc:sldMk cId="3515518401" sldId="262"/>
            <ac:grpSpMk id="26" creationId="{C212C2CB-C40B-8459-33BD-2F27B8D30892}"/>
          </ac:grpSpMkLst>
        </pc:grpChg>
        <pc:picChg chg="add del mod">
          <ac:chgData name="Steve Shellhammer" userId="0e71f22d-ee3e-49c0-82ff-dbc290af8082" providerId="ADAL" clId="{35DB26B1-920A-4FA7-AE5B-17ACDB6264A4}" dt="2022-09-30T20:23:39.127" v="893"/>
          <ac:picMkLst>
            <pc:docMk/>
            <pc:sldMk cId="3515518401" sldId="262"/>
            <ac:picMk id="7" creationId="{36EA6D93-47F2-FE2B-8E87-E26527F116B5}"/>
          </ac:picMkLst>
        </pc:picChg>
        <pc:picChg chg="add mod">
          <ac:chgData name="Steve Shellhammer" userId="0e71f22d-ee3e-49c0-82ff-dbc290af8082" providerId="ADAL" clId="{35DB26B1-920A-4FA7-AE5B-17ACDB6264A4}" dt="2022-09-30T20:25:53.085" v="1019" actId="164"/>
          <ac:picMkLst>
            <pc:docMk/>
            <pc:sldMk cId="3515518401" sldId="262"/>
            <ac:picMk id="8" creationId="{6E3BA253-4459-7A92-D6E9-B6A780BB035D}"/>
          </ac:picMkLst>
        </pc:picChg>
        <pc:picChg chg="add mod">
          <ac:chgData name="Steve Shellhammer" userId="0e71f22d-ee3e-49c0-82ff-dbc290af8082" providerId="ADAL" clId="{35DB26B1-920A-4FA7-AE5B-17ACDB6264A4}" dt="2022-09-30T20:25:53.085" v="1019" actId="164"/>
          <ac:picMkLst>
            <pc:docMk/>
            <pc:sldMk cId="3515518401" sldId="262"/>
            <ac:picMk id="9" creationId="{8B21A22F-CDA5-C1F5-C395-2855658767FF}"/>
          </ac:picMkLst>
        </pc:picChg>
        <pc:cxnChg chg="add mod">
          <ac:chgData name="Steve Shellhammer" userId="0e71f22d-ee3e-49c0-82ff-dbc290af8082" providerId="ADAL" clId="{35DB26B1-920A-4FA7-AE5B-17ACDB6264A4}" dt="2022-09-30T20:30:47.433" v="1060" actId="164"/>
          <ac:cxnSpMkLst>
            <pc:docMk/>
            <pc:sldMk cId="3515518401" sldId="262"/>
            <ac:cxnSpMk id="17" creationId="{854741CF-626D-9A4B-A200-9B80E40103D6}"/>
          </ac:cxnSpMkLst>
        </pc:cxnChg>
        <pc:cxnChg chg="add mod">
          <ac:chgData name="Steve Shellhammer" userId="0e71f22d-ee3e-49c0-82ff-dbc290af8082" providerId="ADAL" clId="{35DB26B1-920A-4FA7-AE5B-17ACDB6264A4}" dt="2022-09-30T20:30:47.433" v="1060" actId="164"/>
          <ac:cxnSpMkLst>
            <pc:docMk/>
            <pc:sldMk cId="3515518401" sldId="262"/>
            <ac:cxnSpMk id="20" creationId="{1F0242DF-5AE9-59CF-15B4-C80E3559DFAE}"/>
          </ac:cxnSpMkLst>
        </pc:cxnChg>
        <pc:cxnChg chg="add mod">
          <ac:chgData name="Steve Shellhammer" userId="0e71f22d-ee3e-49c0-82ff-dbc290af8082" providerId="ADAL" clId="{35DB26B1-920A-4FA7-AE5B-17ACDB6264A4}" dt="2022-09-30T20:30:47.433" v="1060" actId="164"/>
          <ac:cxnSpMkLst>
            <pc:docMk/>
            <pc:sldMk cId="3515518401" sldId="262"/>
            <ac:cxnSpMk id="22" creationId="{0048EEA6-24F4-427B-49A1-243C44AC5E45}"/>
          </ac:cxnSpMkLst>
        </pc:cxnChg>
        <pc:cxnChg chg="add mod">
          <ac:chgData name="Steve Shellhammer" userId="0e71f22d-ee3e-49c0-82ff-dbc290af8082" providerId="ADAL" clId="{35DB26B1-920A-4FA7-AE5B-17ACDB6264A4}" dt="2022-09-30T20:30:47.433" v="1060" actId="164"/>
          <ac:cxnSpMkLst>
            <pc:docMk/>
            <pc:sldMk cId="3515518401" sldId="262"/>
            <ac:cxnSpMk id="24" creationId="{0205434C-71F1-F4A2-D06A-980FA09488B4}"/>
          </ac:cxnSpMkLst>
        </pc:cxnChg>
      </pc:sldChg>
      <pc:sldChg chg="modSp new del mod">
        <pc:chgData name="Steve Shellhammer" userId="0e71f22d-ee3e-49c0-82ff-dbc290af8082" providerId="ADAL" clId="{35DB26B1-920A-4FA7-AE5B-17ACDB6264A4}" dt="2022-09-30T20:32:04.186" v="1151" actId="47"/>
        <pc:sldMkLst>
          <pc:docMk/>
          <pc:sldMk cId="1093359391" sldId="263"/>
        </pc:sldMkLst>
        <pc:spChg chg="mod">
          <ac:chgData name="Steve Shellhammer" userId="0e71f22d-ee3e-49c0-82ff-dbc290af8082" providerId="ADAL" clId="{35DB26B1-920A-4FA7-AE5B-17ACDB6264A4}" dt="2022-09-30T20:31:26.825" v="1129" actId="14100"/>
          <ac:spMkLst>
            <pc:docMk/>
            <pc:sldMk cId="1093359391" sldId="263"/>
            <ac:spMk id="3" creationId="{D42FDA43-4A0A-22AF-2117-6EE1CF1AFAF0}"/>
          </ac:spMkLst>
        </pc:spChg>
      </pc:sldChg>
      <pc:sldChg chg="modSp new mod">
        <pc:chgData name="Steve Shellhammer" userId="0e71f22d-ee3e-49c0-82ff-dbc290af8082" providerId="ADAL" clId="{35DB26B1-920A-4FA7-AE5B-17ACDB6264A4}" dt="2022-09-30T20:34:47.424" v="1460" actId="20577"/>
        <pc:sldMkLst>
          <pc:docMk/>
          <pc:sldMk cId="1621048108" sldId="263"/>
        </pc:sldMkLst>
        <pc:spChg chg="mod">
          <ac:chgData name="Steve Shellhammer" userId="0e71f22d-ee3e-49c0-82ff-dbc290af8082" providerId="ADAL" clId="{35DB26B1-920A-4FA7-AE5B-17ACDB6264A4}" dt="2022-09-30T20:33:09.375" v="1167" actId="20577"/>
          <ac:spMkLst>
            <pc:docMk/>
            <pc:sldMk cId="1621048108" sldId="263"/>
            <ac:spMk id="2" creationId="{6BB311D3-321D-6559-2E41-3EEE3C1A70AC}"/>
          </ac:spMkLst>
        </pc:spChg>
        <pc:spChg chg="mod">
          <ac:chgData name="Steve Shellhammer" userId="0e71f22d-ee3e-49c0-82ff-dbc290af8082" providerId="ADAL" clId="{35DB26B1-920A-4FA7-AE5B-17ACDB6264A4}" dt="2022-09-30T20:34:47.424" v="1460" actId="20577"/>
          <ac:spMkLst>
            <pc:docMk/>
            <pc:sldMk cId="1621048108" sldId="263"/>
            <ac:spMk id="3" creationId="{54067F69-9EC9-399C-58DC-F76A3DAAC08A}"/>
          </ac:spMkLst>
        </pc:spChg>
      </pc:sldChg>
      <pc:sldChg chg="addSp modSp new mod">
        <pc:chgData name="Steve Shellhammer" userId="0e71f22d-ee3e-49c0-82ff-dbc290af8082" providerId="ADAL" clId="{35DB26B1-920A-4FA7-AE5B-17ACDB6264A4}" dt="2022-10-03T22:45:05.500" v="2081" actId="1076"/>
        <pc:sldMkLst>
          <pc:docMk/>
          <pc:sldMk cId="3307144013" sldId="264"/>
        </pc:sldMkLst>
        <pc:spChg chg="mod">
          <ac:chgData name="Steve Shellhammer" userId="0e71f22d-ee3e-49c0-82ff-dbc290af8082" providerId="ADAL" clId="{35DB26B1-920A-4FA7-AE5B-17ACDB6264A4}" dt="2022-10-03T22:42:53.457" v="1915" actId="14100"/>
          <ac:spMkLst>
            <pc:docMk/>
            <pc:sldMk cId="3307144013" sldId="264"/>
            <ac:spMk id="2" creationId="{690470AF-0858-DA40-CC69-0FCCA51C677D}"/>
          </ac:spMkLst>
        </pc:spChg>
        <pc:spChg chg="mod">
          <ac:chgData name="Steve Shellhammer" userId="0e71f22d-ee3e-49c0-82ff-dbc290af8082" providerId="ADAL" clId="{35DB26B1-920A-4FA7-AE5B-17ACDB6264A4}" dt="2022-10-03T22:42:50.512" v="1914" actId="1076"/>
          <ac:spMkLst>
            <pc:docMk/>
            <pc:sldMk cId="3307144013" sldId="264"/>
            <ac:spMk id="3" creationId="{AABF5EC9-0999-4195-9D45-455CC80681C7}"/>
          </ac:spMkLst>
        </pc:spChg>
        <pc:graphicFrameChg chg="add mod modGraphic">
          <ac:chgData name="Steve Shellhammer" userId="0e71f22d-ee3e-49c0-82ff-dbc290af8082" providerId="ADAL" clId="{35DB26B1-920A-4FA7-AE5B-17ACDB6264A4}" dt="2022-10-03T22:45:05.500" v="2081" actId="1076"/>
          <ac:graphicFrameMkLst>
            <pc:docMk/>
            <pc:sldMk cId="3307144013" sldId="264"/>
            <ac:graphicFrameMk id="7" creationId="{852F2CCA-BFB3-325B-EEEF-CA50865384EF}"/>
          </ac:graphicFrameMkLst>
        </pc:graphicFrameChg>
      </pc:sldChg>
      <pc:sldChg chg="addSp delSp modSp new del mod">
        <pc:chgData name="Steve Shellhammer" userId="0e71f22d-ee3e-49c0-82ff-dbc290af8082" providerId="ADAL" clId="{35DB26B1-920A-4FA7-AE5B-17ACDB6264A4}" dt="2022-10-03T22:45:10.093" v="2082" actId="47"/>
        <pc:sldMkLst>
          <pc:docMk/>
          <pc:sldMk cId="788680959" sldId="265"/>
        </pc:sldMkLst>
        <pc:spChg chg="del">
          <ac:chgData name="Steve Shellhammer" userId="0e71f22d-ee3e-49c0-82ff-dbc290af8082" providerId="ADAL" clId="{35DB26B1-920A-4FA7-AE5B-17ACDB6264A4}" dt="2022-10-03T22:43:14.941" v="1917" actId="3680"/>
          <ac:spMkLst>
            <pc:docMk/>
            <pc:sldMk cId="788680959" sldId="265"/>
            <ac:spMk id="3" creationId="{C9B1483E-B592-147E-FCC5-22EEA1D7484E}"/>
          </ac:spMkLst>
        </pc:spChg>
        <pc:graphicFrameChg chg="add mod ord modGraphic">
          <ac:chgData name="Steve Shellhammer" userId="0e71f22d-ee3e-49c0-82ff-dbc290af8082" providerId="ADAL" clId="{35DB26B1-920A-4FA7-AE5B-17ACDB6264A4}" dt="2022-10-03T22:44:41.328" v="2077" actId="20577"/>
          <ac:graphicFrameMkLst>
            <pc:docMk/>
            <pc:sldMk cId="788680959" sldId="265"/>
            <ac:graphicFrameMk id="7" creationId="{EB8F47DE-8F48-D955-342F-37A2DF3F6CD6}"/>
          </ac:graphicFrameMkLst>
        </pc:graphicFrame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76FE10CB-41BE-43D4-AC25-0AAE889FFF8A}"/>
    <pc:docChg chg="custSel addSld delSld modSld modMainMaster">
      <pc:chgData name="Steve Shellhammer" userId="0e71f22d-ee3e-49c0-82ff-dbc290af8082" providerId="ADAL" clId="{76FE10CB-41BE-43D4-AC25-0AAE889FFF8A}" dt="2022-03-03T17:16:02.751" v="1674" actId="20577"/>
      <pc:docMkLst>
        <pc:docMk/>
      </pc:docMkLst>
      <pc:sldChg chg="modSp mod">
        <pc:chgData name="Steve Shellhammer" userId="0e71f22d-ee3e-49c0-82ff-dbc290af8082" providerId="ADAL" clId="{76FE10CB-41BE-43D4-AC25-0AAE889FFF8A}" dt="2022-03-03T17:14:57.790" v="1666" actId="20577"/>
        <pc:sldMkLst>
          <pc:docMk/>
          <pc:sldMk cId="0" sldId="256"/>
        </pc:sldMkLst>
        <pc:spChg chg="mod">
          <ac:chgData name="Steve Shellhammer" userId="0e71f22d-ee3e-49c0-82ff-dbc290af8082" providerId="ADAL" clId="{76FE10CB-41BE-43D4-AC25-0AAE889FFF8A}" dt="2022-03-03T17:14:57.790" v="1666" actId="20577"/>
          <ac:spMkLst>
            <pc:docMk/>
            <pc:sldMk cId="0" sldId="256"/>
            <ac:spMk id="3074" creationId="{00000000-0000-0000-0000-000000000000}"/>
          </ac:spMkLst>
        </pc:spChg>
      </pc:sldChg>
      <pc:sldChg chg="modSp mod">
        <pc:chgData name="Steve Shellhammer" userId="0e71f22d-ee3e-49c0-82ff-dbc290af8082" providerId="ADAL" clId="{76FE10CB-41BE-43D4-AC25-0AAE889FFF8A}" dt="2022-02-28T20:58:32.710" v="1650" actId="6549"/>
        <pc:sldMkLst>
          <pc:docMk/>
          <pc:sldMk cId="4069668031" sldId="257"/>
        </pc:sldMkLst>
        <pc:spChg chg="mod">
          <ac:chgData name="Steve Shellhammer" userId="0e71f22d-ee3e-49c0-82ff-dbc290af8082" providerId="ADAL" clId="{76FE10CB-41BE-43D4-AC25-0AAE889FFF8A}" dt="2022-02-28T20:58:32.710" v="1650" actId="6549"/>
          <ac:spMkLst>
            <pc:docMk/>
            <pc:sldMk cId="4069668031" sldId="257"/>
            <ac:spMk id="3" creationId="{BADAA4CC-3C74-43CC-B281-1107AAF576E7}"/>
          </ac:spMkLst>
        </pc:spChg>
      </pc:sldChg>
      <pc:sldChg chg="modSp del mod">
        <pc:chgData name="Steve Shellhammer" userId="0e71f22d-ee3e-49c0-82ff-dbc290af8082" providerId="ADAL" clId="{76FE10CB-41BE-43D4-AC25-0AAE889FFF8A}" dt="2022-02-26T18:26:58.417" v="1649" actId="47"/>
        <pc:sldMkLst>
          <pc:docMk/>
          <pc:sldMk cId="2229100604" sldId="260"/>
        </pc:sldMkLst>
        <pc:spChg chg="mod">
          <ac:chgData name="Steve Shellhammer" userId="0e71f22d-ee3e-49c0-82ff-dbc290af8082" providerId="ADAL" clId="{76FE10CB-41BE-43D4-AC25-0AAE889FFF8A}" dt="2022-02-25T22:00:29.448" v="597" actId="14100"/>
          <ac:spMkLst>
            <pc:docMk/>
            <pc:sldMk cId="2229100604" sldId="260"/>
            <ac:spMk id="2" creationId="{4040FD2F-58BC-4659-B240-C0DDF57BE353}"/>
          </ac:spMkLst>
        </pc:spChg>
        <pc:spChg chg="mod">
          <ac:chgData name="Steve Shellhammer" userId="0e71f22d-ee3e-49c0-82ff-dbc290af8082" providerId="ADAL" clId="{76FE10CB-41BE-43D4-AC25-0AAE889FFF8A}" dt="2022-02-25T23:01:45.536" v="618" actId="20577"/>
          <ac:spMkLst>
            <pc:docMk/>
            <pc:sldMk cId="2229100604" sldId="260"/>
            <ac:spMk id="3" creationId="{DE896106-F56C-484F-8808-3D72CC7C43E7}"/>
          </ac:spMkLst>
        </pc:spChg>
      </pc:sldChg>
      <pc:sldChg chg="modSp mod">
        <pc:chgData name="Steve Shellhammer" userId="0e71f22d-ee3e-49c0-82ff-dbc290af8082" providerId="ADAL" clId="{76FE10CB-41BE-43D4-AC25-0AAE889FFF8A}" dt="2022-02-03T21:18:36.058" v="433" actId="1036"/>
        <pc:sldMkLst>
          <pc:docMk/>
          <pc:sldMk cId="753744538" sldId="266"/>
        </pc:sldMkLst>
        <pc:spChg chg="mod">
          <ac:chgData name="Steve Shellhammer" userId="0e71f22d-ee3e-49c0-82ff-dbc290af8082" providerId="ADAL" clId="{76FE10CB-41BE-43D4-AC25-0AAE889FFF8A}" dt="2022-02-03T21:17:20.952" v="409" actId="14100"/>
          <ac:spMkLst>
            <pc:docMk/>
            <pc:sldMk cId="753744538" sldId="266"/>
            <ac:spMk id="2" creationId="{2DBC8A5E-136B-403F-8C3C-7A77117821B6}"/>
          </ac:spMkLst>
        </pc:spChg>
        <pc:graphicFrameChg chg="mod modGraphic">
          <ac:chgData name="Steve Shellhammer" userId="0e71f22d-ee3e-49c0-82ff-dbc290af8082" providerId="ADAL" clId="{76FE10CB-41BE-43D4-AC25-0AAE889FFF8A}" dt="2022-02-03T21:18:36.058" v="433" actId="1036"/>
          <ac:graphicFrameMkLst>
            <pc:docMk/>
            <pc:sldMk cId="753744538" sldId="266"/>
            <ac:graphicFrameMk id="7" creationId="{A6AC749E-3067-4FC2-8188-27677AB98CC0}"/>
          </ac:graphicFrameMkLst>
        </pc:graphicFrameChg>
      </pc:sldChg>
      <pc:sldChg chg="del">
        <pc:chgData name="Steve Shellhammer" userId="0e71f22d-ee3e-49c0-82ff-dbc290af8082" providerId="ADAL" clId="{76FE10CB-41BE-43D4-AC25-0AAE889FFF8A}" dt="2022-02-26T18:26:58.417" v="1649" actId="47"/>
        <pc:sldMkLst>
          <pc:docMk/>
          <pc:sldMk cId="2051032734" sldId="267"/>
        </pc:sldMkLst>
      </pc:sldChg>
      <pc:sldChg chg="modSp new mod">
        <pc:chgData name="Steve Shellhammer" userId="0e71f22d-ee3e-49c0-82ff-dbc290af8082" providerId="ADAL" clId="{76FE10CB-41BE-43D4-AC25-0AAE889FFF8A}" dt="2022-02-28T20:59:04.865" v="1662" actId="20577"/>
        <pc:sldMkLst>
          <pc:docMk/>
          <pc:sldMk cId="4225332199" sldId="274"/>
        </pc:sldMkLst>
        <pc:spChg chg="mod">
          <ac:chgData name="Steve Shellhammer" userId="0e71f22d-ee3e-49c0-82ff-dbc290af8082" providerId="ADAL" clId="{76FE10CB-41BE-43D4-AC25-0AAE889FFF8A}" dt="2022-02-26T18:25:42.821" v="1493" actId="14100"/>
          <ac:spMkLst>
            <pc:docMk/>
            <pc:sldMk cId="4225332199" sldId="274"/>
            <ac:spMk id="2" creationId="{FD1EA140-68F6-4CF7-81EB-A22B866E9DB3}"/>
          </ac:spMkLst>
        </pc:spChg>
        <pc:spChg chg="mod">
          <ac:chgData name="Steve Shellhammer" userId="0e71f22d-ee3e-49c0-82ff-dbc290af8082" providerId="ADAL" clId="{76FE10CB-41BE-43D4-AC25-0AAE889FFF8A}" dt="2022-02-28T20:59:04.865" v="1662" actId="20577"/>
          <ac:spMkLst>
            <pc:docMk/>
            <pc:sldMk cId="4225332199" sldId="274"/>
            <ac:spMk id="3" creationId="{C62793B5-F6A5-479B-B8AE-739BA90DE7DD}"/>
          </ac:spMkLst>
        </pc:spChg>
      </pc:sldChg>
      <pc:sldChg chg="modSp new mod">
        <pc:chgData name="Steve Shellhammer" userId="0e71f22d-ee3e-49c0-82ff-dbc290af8082" providerId="ADAL" clId="{76FE10CB-41BE-43D4-AC25-0AAE889FFF8A}" dt="2022-02-26T18:26:51.533" v="1648" actId="20577"/>
        <pc:sldMkLst>
          <pc:docMk/>
          <pc:sldMk cId="1114488751" sldId="275"/>
        </pc:sldMkLst>
        <pc:spChg chg="mod">
          <ac:chgData name="Steve Shellhammer" userId="0e71f22d-ee3e-49c0-82ff-dbc290af8082" providerId="ADAL" clId="{76FE10CB-41BE-43D4-AC25-0AAE889FFF8A}" dt="2022-02-26T18:26:13.785" v="1508" actId="20577"/>
          <ac:spMkLst>
            <pc:docMk/>
            <pc:sldMk cId="1114488751" sldId="275"/>
            <ac:spMk id="2" creationId="{121ACE0D-6D2A-4A69-AFAD-CB8FC8D9BE66}"/>
          </ac:spMkLst>
        </pc:spChg>
        <pc:spChg chg="mod">
          <ac:chgData name="Steve Shellhammer" userId="0e71f22d-ee3e-49c0-82ff-dbc290af8082" providerId="ADAL" clId="{76FE10CB-41BE-43D4-AC25-0AAE889FFF8A}" dt="2022-02-26T18:26:51.533" v="1648" actId="20577"/>
          <ac:spMkLst>
            <pc:docMk/>
            <pc:sldMk cId="1114488751" sldId="275"/>
            <ac:spMk id="3" creationId="{775076E0-3462-40CC-BA1E-68787EE358EB}"/>
          </ac:spMkLst>
        </pc:spChg>
      </pc:sldChg>
      <pc:sldMasterChg chg="modSldLayout">
        <pc:chgData name="Steve Shellhammer" userId="0e71f22d-ee3e-49c0-82ff-dbc290af8082" providerId="ADAL" clId="{76FE10CB-41BE-43D4-AC25-0AAE889FFF8A}" dt="2022-03-03T17:16:02.751" v="1674" actId="20577"/>
        <pc:sldMasterMkLst>
          <pc:docMk/>
          <pc:sldMasterMk cId="0" sldId="2147483648"/>
        </pc:sldMasterMkLst>
        <pc:sldLayoutChg chg="modSp mod">
          <pc:chgData name="Steve Shellhammer" userId="0e71f22d-ee3e-49c0-82ff-dbc290af8082" providerId="ADAL" clId="{76FE10CB-41BE-43D4-AC25-0AAE889FFF8A}" dt="2022-03-03T17:16:02.751" v="1674" actId="20577"/>
          <pc:sldLayoutMkLst>
            <pc:docMk/>
            <pc:sldMasterMk cId="0" sldId="2147483648"/>
            <pc:sldLayoutMk cId="0" sldId="2147483650"/>
          </pc:sldLayoutMkLst>
          <pc:spChg chg="mod">
            <ac:chgData name="Steve Shellhammer" userId="0e71f22d-ee3e-49c0-82ff-dbc290af8082" providerId="ADAL" clId="{76FE10CB-41BE-43D4-AC25-0AAE889FFF8A}" dt="2022-03-03T17:16:02.751" v="167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7F01B3E-ED40-493D-BE3E-841130FDB3C2}"/>
    <pc:docChg chg="undo custSel addSld delSld modSld modMainMaster">
      <pc:chgData name="Steve Shellhammer" userId="0e71f22d-ee3e-49c0-82ff-dbc290af8082" providerId="ADAL" clId="{E7F01B3E-ED40-493D-BE3E-841130FDB3C2}" dt="2023-03-13T12:45:38.171" v="3607" actId="20577"/>
      <pc:docMkLst>
        <pc:docMk/>
      </pc:docMkLst>
      <pc:sldChg chg="modSp mod">
        <pc:chgData name="Steve Shellhammer" userId="0e71f22d-ee3e-49c0-82ff-dbc290af8082" providerId="ADAL" clId="{E7F01B3E-ED40-493D-BE3E-841130FDB3C2}" dt="2023-03-13T12:45:38.171" v="3607" actId="20577"/>
        <pc:sldMkLst>
          <pc:docMk/>
          <pc:sldMk cId="0" sldId="256"/>
        </pc:sldMkLst>
        <pc:spChg chg="mod">
          <ac:chgData name="Steve Shellhammer" userId="0e71f22d-ee3e-49c0-82ff-dbc290af8082" providerId="ADAL" clId="{E7F01B3E-ED40-493D-BE3E-841130FDB3C2}" dt="2023-03-13T12:45:38.171" v="3607" actId="20577"/>
          <ac:spMkLst>
            <pc:docMk/>
            <pc:sldMk cId="0" sldId="256"/>
            <ac:spMk id="9" creationId="{0E31A46A-2C9E-3C6E-1BCA-1D63DB6F5F0E}"/>
          </ac:spMkLst>
        </pc:spChg>
      </pc:sldChg>
      <pc:sldChg chg="modSp mod">
        <pc:chgData name="Steve Shellhammer" userId="0e71f22d-ee3e-49c0-82ff-dbc290af8082" providerId="ADAL" clId="{E7F01B3E-ED40-493D-BE3E-841130FDB3C2}" dt="2023-02-21T20:59:14.367" v="163" actId="20577"/>
        <pc:sldMkLst>
          <pc:docMk/>
          <pc:sldMk cId="1296192571" sldId="258"/>
        </pc:sldMkLst>
        <pc:graphicFrameChg chg="modGraphic">
          <ac:chgData name="Steve Shellhammer" userId="0e71f22d-ee3e-49c0-82ff-dbc290af8082" providerId="ADAL" clId="{E7F01B3E-ED40-493D-BE3E-841130FDB3C2}" dt="2023-02-21T20:59:14.367" v="163" actId="20577"/>
          <ac:graphicFrameMkLst>
            <pc:docMk/>
            <pc:sldMk cId="1296192571" sldId="258"/>
            <ac:graphicFrameMk id="7" creationId="{C7CC807D-6045-865D-9CA1-B5104B9376A6}"/>
          </ac:graphicFrameMkLst>
        </pc:graphicFrameChg>
      </pc:sldChg>
      <pc:sldChg chg="addSp modSp mod">
        <pc:chgData name="Steve Shellhammer" userId="0e71f22d-ee3e-49c0-82ff-dbc290af8082" providerId="ADAL" clId="{E7F01B3E-ED40-493D-BE3E-841130FDB3C2}" dt="2023-03-01T19:56:58.575" v="3581" actId="20577"/>
        <pc:sldMkLst>
          <pc:docMk/>
          <pc:sldMk cId="4262401569" sldId="269"/>
        </pc:sldMkLst>
        <pc:spChg chg="mod">
          <ac:chgData name="Steve Shellhammer" userId="0e71f22d-ee3e-49c0-82ff-dbc290af8082" providerId="ADAL" clId="{E7F01B3E-ED40-493D-BE3E-841130FDB3C2}" dt="2023-02-21T21:00:42.139" v="268" actId="14100"/>
          <ac:spMkLst>
            <pc:docMk/>
            <pc:sldMk cId="4262401569" sldId="269"/>
            <ac:spMk id="2" creationId="{6AB0CEC8-61CE-4221-9915-956C933539DC}"/>
          </ac:spMkLst>
        </pc:spChg>
        <pc:spChg chg="mod">
          <ac:chgData name="Steve Shellhammer" userId="0e71f22d-ee3e-49c0-82ff-dbc290af8082" providerId="ADAL" clId="{E7F01B3E-ED40-493D-BE3E-841130FDB3C2}" dt="2023-02-21T21:03:04.164" v="492" actId="1076"/>
          <ac:spMkLst>
            <pc:docMk/>
            <pc:sldMk cId="4262401569" sldId="269"/>
            <ac:spMk id="3" creationId="{BB8B3D34-7487-4EB2-ADBB-A1B8752902F5}"/>
          </ac:spMkLst>
        </pc:spChg>
        <pc:spChg chg="add mod">
          <ac:chgData name="Steve Shellhammer" userId="0e71f22d-ee3e-49c0-82ff-dbc290af8082" providerId="ADAL" clId="{E7F01B3E-ED40-493D-BE3E-841130FDB3C2}" dt="2023-03-01T19:56:58.575" v="3581" actId="20577"/>
          <ac:spMkLst>
            <pc:docMk/>
            <pc:sldMk cId="4262401569" sldId="269"/>
            <ac:spMk id="8" creationId="{5D7110C8-9DD6-F281-AC90-A11E6F33CBCA}"/>
          </ac:spMkLst>
        </pc:spChg>
        <pc:graphicFrameChg chg="mod">
          <ac:chgData name="Steve Shellhammer" userId="0e71f22d-ee3e-49c0-82ff-dbc290af8082" providerId="ADAL" clId="{E7F01B3E-ED40-493D-BE3E-841130FDB3C2}" dt="2023-02-21T21:03:07.564" v="494" actId="1035"/>
          <ac:graphicFrameMkLst>
            <pc:docMk/>
            <pc:sldMk cId="4262401569" sldId="269"/>
            <ac:graphicFrameMk id="7" creationId="{4601E202-0B97-4963-A2C8-BCC2007B4B55}"/>
          </ac:graphicFrameMkLst>
        </pc:graphicFrameChg>
      </pc:sldChg>
      <pc:sldChg chg="modSp mod">
        <pc:chgData name="Steve Shellhammer" userId="0e71f22d-ee3e-49c0-82ff-dbc290af8082" providerId="ADAL" clId="{E7F01B3E-ED40-493D-BE3E-841130FDB3C2}" dt="2023-03-09T21:00:12.611" v="3589" actId="20577"/>
        <pc:sldMkLst>
          <pc:docMk/>
          <pc:sldMk cId="2787983708" sldId="270"/>
        </pc:sldMkLst>
        <pc:spChg chg="mod">
          <ac:chgData name="Steve Shellhammer" userId="0e71f22d-ee3e-49c0-82ff-dbc290af8082" providerId="ADAL" clId="{E7F01B3E-ED40-493D-BE3E-841130FDB3C2}" dt="2023-03-09T21:00:12.611" v="3589" actId="20577"/>
          <ac:spMkLst>
            <pc:docMk/>
            <pc:sldMk cId="2787983708" sldId="270"/>
            <ac:spMk id="3" creationId="{D1062616-72FC-4B02-8FFE-6A30F641D32E}"/>
          </ac:spMkLst>
        </pc:spChg>
      </pc:sldChg>
      <pc:sldChg chg="modSp new mod">
        <pc:chgData name="Steve Shellhammer" userId="0e71f22d-ee3e-49c0-82ff-dbc290af8082" providerId="ADAL" clId="{E7F01B3E-ED40-493D-BE3E-841130FDB3C2}" dt="2023-02-22T18:56:28.649" v="2457" actId="20577"/>
        <pc:sldMkLst>
          <pc:docMk/>
          <pc:sldMk cId="415966667" sldId="271"/>
        </pc:sldMkLst>
        <pc:spChg chg="mod">
          <ac:chgData name="Steve Shellhammer" userId="0e71f22d-ee3e-49c0-82ff-dbc290af8082" providerId="ADAL" clId="{E7F01B3E-ED40-493D-BE3E-841130FDB3C2}" dt="2023-02-21T21:04:30.604" v="508" actId="20577"/>
          <ac:spMkLst>
            <pc:docMk/>
            <pc:sldMk cId="415966667" sldId="271"/>
            <ac:spMk id="2" creationId="{A715A53D-33CB-711E-1543-9478BB5A414D}"/>
          </ac:spMkLst>
        </pc:spChg>
        <pc:spChg chg="mod">
          <ac:chgData name="Steve Shellhammer" userId="0e71f22d-ee3e-49c0-82ff-dbc290af8082" providerId="ADAL" clId="{E7F01B3E-ED40-493D-BE3E-841130FDB3C2}" dt="2023-02-22T18:56:28.649" v="2457" actId="20577"/>
          <ac:spMkLst>
            <pc:docMk/>
            <pc:sldMk cId="415966667" sldId="271"/>
            <ac:spMk id="3" creationId="{BB4D52AA-F36B-55D6-B128-88D7B241B108}"/>
          </ac:spMkLst>
        </pc:spChg>
      </pc:sldChg>
      <pc:sldChg chg="del">
        <pc:chgData name="Steve Shellhammer" userId="0e71f22d-ee3e-49c0-82ff-dbc290af8082" providerId="ADAL" clId="{E7F01B3E-ED40-493D-BE3E-841130FDB3C2}" dt="2023-02-21T21:03:42.421" v="497" actId="47"/>
        <pc:sldMkLst>
          <pc:docMk/>
          <pc:sldMk cId="1676898796" sldId="271"/>
        </pc:sldMkLst>
      </pc:sldChg>
      <pc:sldChg chg="del">
        <pc:chgData name="Steve Shellhammer" userId="0e71f22d-ee3e-49c0-82ff-dbc290af8082" providerId="ADAL" clId="{E7F01B3E-ED40-493D-BE3E-841130FDB3C2}" dt="2023-02-21T21:03:42.421" v="497" actId="47"/>
        <pc:sldMkLst>
          <pc:docMk/>
          <pc:sldMk cId="2999507268" sldId="272"/>
        </pc:sldMkLst>
      </pc:sldChg>
      <pc:sldChg chg="addSp modSp new mod">
        <pc:chgData name="Steve Shellhammer" userId="0e71f22d-ee3e-49c0-82ff-dbc290af8082" providerId="ADAL" clId="{E7F01B3E-ED40-493D-BE3E-841130FDB3C2}" dt="2023-02-21T21:18:46.534" v="1300" actId="20577"/>
        <pc:sldMkLst>
          <pc:docMk/>
          <pc:sldMk cId="3241022666" sldId="272"/>
        </pc:sldMkLst>
        <pc:spChg chg="mod">
          <ac:chgData name="Steve Shellhammer" userId="0e71f22d-ee3e-49c0-82ff-dbc290af8082" providerId="ADAL" clId="{E7F01B3E-ED40-493D-BE3E-841130FDB3C2}" dt="2023-02-21T21:10:19.694" v="1221" actId="14100"/>
          <ac:spMkLst>
            <pc:docMk/>
            <pc:sldMk cId="3241022666" sldId="272"/>
            <ac:spMk id="2" creationId="{13E3AE60-F26D-6D46-83C5-9D6EF255F313}"/>
          </ac:spMkLst>
        </pc:spChg>
        <pc:spChg chg="mod">
          <ac:chgData name="Steve Shellhammer" userId="0e71f22d-ee3e-49c0-82ff-dbc290af8082" providerId="ADAL" clId="{E7F01B3E-ED40-493D-BE3E-841130FDB3C2}" dt="2023-02-21T21:18:46.534" v="1300" actId="20577"/>
          <ac:spMkLst>
            <pc:docMk/>
            <pc:sldMk cId="3241022666" sldId="272"/>
            <ac:spMk id="3" creationId="{9FF624AA-F304-3449-14CB-CFB170F7259B}"/>
          </ac:spMkLst>
        </pc:spChg>
        <pc:picChg chg="add mod">
          <ac:chgData name="Steve Shellhammer" userId="0e71f22d-ee3e-49c0-82ff-dbc290af8082" providerId="ADAL" clId="{E7F01B3E-ED40-493D-BE3E-841130FDB3C2}" dt="2023-02-21T21:18:30.923" v="1298" actId="1076"/>
          <ac:picMkLst>
            <pc:docMk/>
            <pc:sldMk cId="3241022666" sldId="272"/>
            <ac:picMk id="7" creationId="{27CCE1B4-EC45-813E-DB76-1E2B133563AD}"/>
          </ac:picMkLst>
        </pc:picChg>
      </pc:sldChg>
      <pc:sldChg chg="del">
        <pc:chgData name="Steve Shellhammer" userId="0e71f22d-ee3e-49c0-82ff-dbc290af8082" providerId="ADAL" clId="{E7F01B3E-ED40-493D-BE3E-841130FDB3C2}" dt="2023-02-21T21:03:42.421" v="497" actId="47"/>
        <pc:sldMkLst>
          <pc:docMk/>
          <pc:sldMk cId="2851178388" sldId="273"/>
        </pc:sldMkLst>
      </pc:sldChg>
      <pc:sldChg chg="addSp delSp modSp add mod">
        <pc:chgData name="Steve Shellhammer" userId="0e71f22d-ee3e-49c0-82ff-dbc290af8082" providerId="ADAL" clId="{E7F01B3E-ED40-493D-BE3E-841130FDB3C2}" dt="2023-02-21T21:19:21.505" v="1308" actId="1076"/>
        <pc:sldMkLst>
          <pc:docMk/>
          <pc:sldMk cId="3863290842" sldId="273"/>
        </pc:sldMkLst>
        <pc:spChg chg="mod">
          <ac:chgData name="Steve Shellhammer" userId="0e71f22d-ee3e-49c0-82ff-dbc290af8082" providerId="ADAL" clId="{E7F01B3E-ED40-493D-BE3E-841130FDB3C2}" dt="2023-02-21T21:19:21.505" v="1308" actId="1076"/>
          <ac:spMkLst>
            <pc:docMk/>
            <pc:sldMk cId="3863290842" sldId="273"/>
            <ac:spMk id="3" creationId="{9FF624AA-F304-3449-14CB-CFB170F7259B}"/>
          </ac:spMkLst>
        </pc:spChg>
        <pc:picChg chg="del">
          <ac:chgData name="Steve Shellhammer" userId="0e71f22d-ee3e-49c0-82ff-dbc290af8082" providerId="ADAL" clId="{E7F01B3E-ED40-493D-BE3E-841130FDB3C2}" dt="2023-02-21T21:19:02.002" v="1305" actId="478"/>
          <ac:picMkLst>
            <pc:docMk/>
            <pc:sldMk cId="3863290842" sldId="273"/>
            <ac:picMk id="7" creationId="{27CCE1B4-EC45-813E-DB76-1E2B133563AD}"/>
          </ac:picMkLst>
        </pc:picChg>
        <pc:picChg chg="add mod">
          <ac:chgData name="Steve Shellhammer" userId="0e71f22d-ee3e-49c0-82ff-dbc290af8082" providerId="ADAL" clId="{E7F01B3E-ED40-493D-BE3E-841130FDB3C2}" dt="2023-02-21T21:19:18.691" v="1307" actId="1076"/>
          <ac:picMkLst>
            <pc:docMk/>
            <pc:sldMk cId="3863290842" sldId="273"/>
            <ac:picMk id="8" creationId="{DC35F826-051C-08BB-FED4-87E3CB614E10}"/>
          </ac:picMkLst>
        </pc:picChg>
      </pc:sldChg>
      <pc:sldChg chg="del">
        <pc:chgData name="Steve Shellhammer" userId="0e71f22d-ee3e-49c0-82ff-dbc290af8082" providerId="ADAL" clId="{E7F01B3E-ED40-493D-BE3E-841130FDB3C2}" dt="2023-02-21T21:03:42.421" v="497" actId="47"/>
        <pc:sldMkLst>
          <pc:docMk/>
          <pc:sldMk cId="732947599" sldId="274"/>
        </pc:sldMkLst>
      </pc:sldChg>
      <pc:sldChg chg="modSp new mod">
        <pc:chgData name="Steve Shellhammer" userId="0e71f22d-ee3e-49c0-82ff-dbc290af8082" providerId="ADAL" clId="{E7F01B3E-ED40-493D-BE3E-841130FDB3C2}" dt="2023-02-22T18:57:48.783" v="2459" actId="20577"/>
        <pc:sldMkLst>
          <pc:docMk/>
          <pc:sldMk cId="1299203629" sldId="274"/>
        </pc:sldMkLst>
        <pc:spChg chg="mod">
          <ac:chgData name="Steve Shellhammer" userId="0e71f22d-ee3e-49c0-82ff-dbc290af8082" providerId="ADAL" clId="{E7F01B3E-ED40-493D-BE3E-841130FDB3C2}" dt="2023-02-21T21:19:59.684" v="1346" actId="404"/>
          <ac:spMkLst>
            <pc:docMk/>
            <pc:sldMk cId="1299203629" sldId="274"/>
            <ac:spMk id="2" creationId="{4BD5ACBE-171C-D8A2-9941-5C4A15E284ED}"/>
          </ac:spMkLst>
        </pc:spChg>
        <pc:spChg chg="mod">
          <ac:chgData name="Steve Shellhammer" userId="0e71f22d-ee3e-49c0-82ff-dbc290af8082" providerId="ADAL" clId="{E7F01B3E-ED40-493D-BE3E-841130FDB3C2}" dt="2023-02-22T18:57:48.783" v="2459" actId="20577"/>
          <ac:spMkLst>
            <pc:docMk/>
            <pc:sldMk cId="1299203629" sldId="274"/>
            <ac:spMk id="3" creationId="{FDDFCA39-F301-0945-92DE-D38C6C7BABDD}"/>
          </ac:spMkLst>
        </pc:spChg>
      </pc:sldChg>
      <pc:sldChg chg="del">
        <pc:chgData name="Steve Shellhammer" userId="0e71f22d-ee3e-49c0-82ff-dbc290af8082" providerId="ADAL" clId="{E7F01B3E-ED40-493D-BE3E-841130FDB3C2}" dt="2023-02-21T21:03:42.421" v="497" actId="47"/>
        <pc:sldMkLst>
          <pc:docMk/>
          <pc:sldMk cId="2186989549" sldId="275"/>
        </pc:sldMkLst>
      </pc:sldChg>
      <pc:sldChg chg="addSp modSp new mod">
        <pc:chgData name="Steve Shellhammer" userId="0e71f22d-ee3e-49c0-82ff-dbc290af8082" providerId="ADAL" clId="{E7F01B3E-ED40-493D-BE3E-841130FDB3C2}" dt="2023-02-23T01:09:59.310" v="2662" actId="1076"/>
        <pc:sldMkLst>
          <pc:docMk/>
          <pc:sldMk cId="2635642290" sldId="275"/>
        </pc:sldMkLst>
        <pc:spChg chg="mod">
          <ac:chgData name="Steve Shellhammer" userId="0e71f22d-ee3e-49c0-82ff-dbc290af8082" providerId="ADAL" clId="{E7F01B3E-ED40-493D-BE3E-841130FDB3C2}" dt="2023-02-23T01:09:26.768" v="2653" actId="14100"/>
          <ac:spMkLst>
            <pc:docMk/>
            <pc:sldMk cId="2635642290" sldId="275"/>
            <ac:spMk id="2" creationId="{746D3BA9-D1C6-7480-2F22-3881E1812E40}"/>
          </ac:spMkLst>
        </pc:spChg>
        <pc:spChg chg="mod">
          <ac:chgData name="Steve Shellhammer" userId="0e71f22d-ee3e-49c0-82ff-dbc290af8082" providerId="ADAL" clId="{E7F01B3E-ED40-493D-BE3E-841130FDB3C2}" dt="2023-02-23T01:09:28.649" v="2654" actId="1076"/>
          <ac:spMkLst>
            <pc:docMk/>
            <pc:sldMk cId="2635642290" sldId="275"/>
            <ac:spMk id="3" creationId="{ACD9CF10-0FBF-D7A7-4835-1C265BEABC3F}"/>
          </ac:spMkLst>
        </pc:spChg>
        <pc:spChg chg="add mod">
          <ac:chgData name="Steve Shellhammer" userId="0e71f22d-ee3e-49c0-82ff-dbc290af8082" providerId="ADAL" clId="{E7F01B3E-ED40-493D-BE3E-841130FDB3C2}" dt="2023-02-23T01:09:31.344" v="2655" actId="1076"/>
          <ac:spMkLst>
            <pc:docMk/>
            <pc:sldMk cId="2635642290" sldId="275"/>
            <ac:spMk id="7" creationId="{8F1D4797-2B46-FA56-56E8-BDAE33F0F804}"/>
          </ac:spMkLst>
        </pc:spChg>
        <pc:spChg chg="add mod">
          <ac:chgData name="Steve Shellhammer" userId="0e71f22d-ee3e-49c0-82ff-dbc290af8082" providerId="ADAL" clId="{E7F01B3E-ED40-493D-BE3E-841130FDB3C2}" dt="2023-02-23T01:09:59.310" v="2662" actId="1076"/>
          <ac:spMkLst>
            <pc:docMk/>
            <pc:sldMk cId="2635642290" sldId="275"/>
            <ac:spMk id="8" creationId="{1458EA8C-F65D-6C7D-2923-EBE192E52720}"/>
          </ac:spMkLst>
        </pc:spChg>
        <pc:spChg chg="add mod">
          <ac:chgData name="Steve Shellhammer" userId="0e71f22d-ee3e-49c0-82ff-dbc290af8082" providerId="ADAL" clId="{E7F01B3E-ED40-493D-BE3E-841130FDB3C2}" dt="2023-02-23T01:09:53.908" v="2661" actId="404"/>
          <ac:spMkLst>
            <pc:docMk/>
            <pc:sldMk cId="2635642290" sldId="275"/>
            <ac:spMk id="9" creationId="{DB528817-836D-DBD6-82D0-A5E71B789E0F}"/>
          </ac:spMkLst>
        </pc:spChg>
      </pc:sldChg>
      <pc:sldChg chg="addSp delSp modSp add mod">
        <pc:chgData name="Steve Shellhammer" userId="0e71f22d-ee3e-49c0-82ff-dbc290af8082" providerId="ADAL" clId="{E7F01B3E-ED40-493D-BE3E-841130FDB3C2}" dt="2023-02-23T01:20:50.788" v="3544" actId="1076"/>
        <pc:sldMkLst>
          <pc:docMk/>
          <pc:sldMk cId="1035305890" sldId="276"/>
        </pc:sldMkLst>
        <pc:spChg chg="mod">
          <ac:chgData name="Steve Shellhammer" userId="0e71f22d-ee3e-49c0-82ff-dbc290af8082" providerId="ADAL" clId="{E7F01B3E-ED40-493D-BE3E-841130FDB3C2}" dt="2023-02-23T01:18:09.981" v="3189" actId="14100"/>
          <ac:spMkLst>
            <pc:docMk/>
            <pc:sldMk cId="1035305890" sldId="276"/>
            <ac:spMk id="2" creationId="{746D3BA9-D1C6-7480-2F22-3881E1812E40}"/>
          </ac:spMkLst>
        </pc:spChg>
        <pc:spChg chg="add del mod">
          <ac:chgData name="Steve Shellhammer" userId="0e71f22d-ee3e-49c0-82ff-dbc290af8082" providerId="ADAL" clId="{E7F01B3E-ED40-493D-BE3E-841130FDB3C2}" dt="2023-02-23T01:18:12.915" v="3190" actId="1076"/>
          <ac:spMkLst>
            <pc:docMk/>
            <pc:sldMk cId="1035305890" sldId="276"/>
            <ac:spMk id="3" creationId="{ACD9CF10-0FBF-D7A7-4835-1C265BEABC3F}"/>
          </ac:spMkLst>
        </pc:spChg>
        <pc:spChg chg="del">
          <ac:chgData name="Steve Shellhammer" userId="0e71f22d-ee3e-49c0-82ff-dbc290af8082" providerId="ADAL" clId="{E7F01B3E-ED40-493D-BE3E-841130FDB3C2}" dt="2023-02-22T18:58:24.412" v="2460" actId="478"/>
          <ac:spMkLst>
            <pc:docMk/>
            <pc:sldMk cId="1035305890" sldId="276"/>
            <ac:spMk id="7" creationId="{8F1D4797-2B46-FA56-56E8-BDAE33F0F804}"/>
          </ac:spMkLst>
        </pc:spChg>
        <pc:spChg chg="add mod">
          <ac:chgData name="Steve Shellhammer" userId="0e71f22d-ee3e-49c0-82ff-dbc290af8082" providerId="ADAL" clId="{E7F01B3E-ED40-493D-BE3E-841130FDB3C2}" dt="2023-02-23T01:18:17.853" v="3192" actId="1076"/>
          <ac:spMkLst>
            <pc:docMk/>
            <pc:sldMk cId="1035305890" sldId="276"/>
            <ac:spMk id="7" creationId="{A5D72174-F3E3-632E-EC57-DD1B7B716333}"/>
          </ac:spMkLst>
        </pc:spChg>
        <pc:spChg chg="mod">
          <ac:chgData name="Steve Shellhammer" userId="0e71f22d-ee3e-49c0-82ff-dbc290af8082" providerId="ADAL" clId="{E7F01B3E-ED40-493D-BE3E-841130FDB3C2}" dt="2023-02-23T01:18:15.384" v="3191" actId="1076"/>
          <ac:spMkLst>
            <pc:docMk/>
            <pc:sldMk cId="1035305890" sldId="276"/>
            <ac:spMk id="8" creationId="{1458EA8C-F65D-6C7D-2923-EBE192E52720}"/>
          </ac:spMkLst>
        </pc:spChg>
        <pc:spChg chg="del">
          <ac:chgData name="Steve Shellhammer" userId="0e71f22d-ee3e-49c0-82ff-dbc290af8082" providerId="ADAL" clId="{E7F01B3E-ED40-493D-BE3E-841130FDB3C2}" dt="2023-02-22T18:59:05.998" v="2512" actId="478"/>
          <ac:spMkLst>
            <pc:docMk/>
            <pc:sldMk cId="1035305890" sldId="276"/>
            <ac:spMk id="9" creationId="{DB528817-836D-DBD6-82D0-A5E71B789E0F}"/>
          </ac:spMkLst>
        </pc:spChg>
        <pc:spChg chg="add del mod">
          <ac:chgData name="Steve Shellhammer" userId="0e71f22d-ee3e-49c0-82ff-dbc290af8082" providerId="ADAL" clId="{E7F01B3E-ED40-493D-BE3E-841130FDB3C2}" dt="2023-02-23T01:15:06.982" v="2840" actId="478"/>
          <ac:spMkLst>
            <pc:docMk/>
            <pc:sldMk cId="1035305890" sldId="276"/>
            <ac:spMk id="9" creationId="{EAF49F2F-741C-0A3B-6000-9392092E9181}"/>
          </ac:spMkLst>
        </pc:spChg>
        <pc:spChg chg="add mod">
          <ac:chgData name="Steve Shellhammer" userId="0e71f22d-ee3e-49c0-82ff-dbc290af8082" providerId="ADAL" clId="{E7F01B3E-ED40-493D-BE3E-841130FDB3C2}" dt="2023-02-23T01:20:50.788" v="3544" actId="1076"/>
          <ac:spMkLst>
            <pc:docMk/>
            <pc:sldMk cId="1035305890" sldId="276"/>
            <ac:spMk id="10" creationId="{BC7B8AB5-EAC9-2EE1-7570-1F0E61A73AB9}"/>
          </ac:spMkLst>
        </pc:spChg>
        <pc:spChg chg="add mod">
          <ac:chgData name="Steve Shellhammer" userId="0e71f22d-ee3e-49c0-82ff-dbc290af8082" providerId="ADAL" clId="{E7F01B3E-ED40-493D-BE3E-841130FDB3C2}" dt="2023-02-23T01:18:27.229" v="3194" actId="1076"/>
          <ac:spMkLst>
            <pc:docMk/>
            <pc:sldMk cId="1035305890" sldId="276"/>
            <ac:spMk id="11" creationId="{16AD9504-4C97-93C2-90F5-C576F2646F39}"/>
          </ac:spMkLst>
        </pc:spChg>
        <pc:spChg chg="add del mod">
          <ac:chgData name="Steve Shellhammer" userId="0e71f22d-ee3e-49c0-82ff-dbc290af8082" providerId="ADAL" clId="{E7F01B3E-ED40-493D-BE3E-841130FDB3C2}" dt="2023-02-22T18:58:36.050" v="2462" actId="478"/>
          <ac:spMkLst>
            <pc:docMk/>
            <pc:sldMk cId="1035305890" sldId="276"/>
            <ac:spMk id="11" creationId="{C754C496-3800-178C-7D98-D78632CEA973}"/>
          </ac:spMkLst>
        </pc:spChg>
      </pc:sldChg>
      <pc:sldChg chg="modSp new mod">
        <pc:chgData name="Steve Shellhammer" userId="0e71f22d-ee3e-49c0-82ff-dbc290af8082" providerId="ADAL" clId="{E7F01B3E-ED40-493D-BE3E-841130FDB3C2}" dt="2023-02-23T01:21:14.440" v="3564" actId="20577"/>
        <pc:sldMkLst>
          <pc:docMk/>
          <pc:sldMk cId="553007175" sldId="277"/>
        </pc:sldMkLst>
        <pc:spChg chg="mod">
          <ac:chgData name="Steve Shellhammer" userId="0e71f22d-ee3e-49c0-82ff-dbc290af8082" providerId="ADAL" clId="{E7F01B3E-ED40-493D-BE3E-841130FDB3C2}" dt="2023-02-23T01:18:47.226" v="3212" actId="20577"/>
          <ac:spMkLst>
            <pc:docMk/>
            <pc:sldMk cId="553007175" sldId="277"/>
            <ac:spMk id="2" creationId="{9D623C8C-D5C2-AB3E-3B13-8E32E6186431}"/>
          </ac:spMkLst>
        </pc:spChg>
        <pc:spChg chg="mod">
          <ac:chgData name="Steve Shellhammer" userId="0e71f22d-ee3e-49c0-82ff-dbc290af8082" providerId="ADAL" clId="{E7F01B3E-ED40-493D-BE3E-841130FDB3C2}" dt="2023-02-23T01:21:14.440" v="3564" actId="20577"/>
          <ac:spMkLst>
            <pc:docMk/>
            <pc:sldMk cId="553007175" sldId="277"/>
            <ac:spMk id="3" creationId="{2A0FEE26-3971-E889-D86D-C285DF41E9AB}"/>
          </ac:spMkLst>
        </pc:spChg>
      </pc:sldChg>
      <pc:sldMasterChg chg="modSldLayout">
        <pc:chgData name="Steve Shellhammer" userId="0e71f22d-ee3e-49c0-82ff-dbc290af8082" providerId="ADAL" clId="{E7F01B3E-ED40-493D-BE3E-841130FDB3C2}" dt="2023-03-09T21:00:55.467" v="3595" actId="20577"/>
        <pc:sldMasterMkLst>
          <pc:docMk/>
          <pc:sldMasterMk cId="0" sldId="2147483648"/>
        </pc:sldMasterMkLst>
        <pc:sldLayoutChg chg="modSp mod">
          <pc:chgData name="Steve Shellhammer" userId="0e71f22d-ee3e-49c0-82ff-dbc290af8082" providerId="ADAL" clId="{E7F01B3E-ED40-493D-BE3E-841130FDB3C2}" dt="2023-03-09T21:00:55.467" v="3595" actId="20577"/>
          <pc:sldLayoutMkLst>
            <pc:docMk/>
            <pc:sldMasterMk cId="0" sldId="2147483648"/>
            <pc:sldLayoutMk cId="0" sldId="2147483650"/>
          </pc:sldLayoutMkLst>
          <pc:spChg chg="mod">
            <ac:chgData name="Steve Shellhammer" userId="0e71f22d-ee3e-49c0-82ff-dbc290af8082" providerId="ADAL" clId="{E7F01B3E-ED40-493D-BE3E-841130FDB3C2}" dt="2023-03-09T21:00:55.467" v="3595"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D5007B22-07D5-4C79-A08E-32E24BABB2EF}"/>
    <pc:docChg chg="custSel addSld delSld modSld modMainMaster">
      <pc:chgData name="Steve Shellhammer" userId="0e71f22d-ee3e-49c0-82ff-dbc290af8082" providerId="ADAL" clId="{D5007B22-07D5-4C79-A08E-32E24BABB2EF}" dt="2022-12-14T00:54:29.436" v="1585" actId="1076"/>
      <pc:docMkLst>
        <pc:docMk/>
      </pc:docMkLst>
      <pc:sldChg chg="modSp mod">
        <pc:chgData name="Steve Shellhammer" userId="0e71f22d-ee3e-49c0-82ff-dbc290af8082" providerId="ADAL" clId="{D5007B22-07D5-4C79-A08E-32E24BABB2EF}" dt="2022-12-09T01:49:44.221" v="25" actId="20577"/>
        <pc:sldMkLst>
          <pc:docMk/>
          <pc:sldMk cId="0" sldId="256"/>
        </pc:sldMkLst>
        <pc:spChg chg="mod">
          <ac:chgData name="Steve Shellhammer" userId="0e71f22d-ee3e-49c0-82ff-dbc290af8082" providerId="ADAL" clId="{D5007B22-07D5-4C79-A08E-32E24BABB2EF}" dt="2022-12-09T01:49:44.221" v="25" actId="20577"/>
          <ac:spMkLst>
            <pc:docMk/>
            <pc:sldMk cId="0" sldId="256"/>
            <ac:spMk id="9" creationId="{0E31A46A-2C9E-3C6E-1BCA-1D63DB6F5F0E}"/>
          </ac:spMkLst>
        </pc:spChg>
      </pc:sldChg>
      <pc:sldChg chg="del">
        <pc:chgData name="Steve Shellhammer" userId="0e71f22d-ee3e-49c0-82ff-dbc290af8082" providerId="ADAL" clId="{D5007B22-07D5-4C79-A08E-32E24BABB2EF}" dt="2022-12-12T20:53:29.153" v="1496" actId="47"/>
        <pc:sldMkLst>
          <pc:docMk/>
          <pc:sldMk cId="4069668031" sldId="257"/>
        </pc:sldMkLst>
      </pc:sldChg>
      <pc:sldChg chg="del">
        <pc:chgData name="Steve Shellhammer" userId="0e71f22d-ee3e-49c0-82ff-dbc290af8082" providerId="ADAL" clId="{D5007B22-07D5-4C79-A08E-32E24BABB2EF}" dt="2022-12-12T20:53:29.153" v="1496" actId="47"/>
        <pc:sldMkLst>
          <pc:docMk/>
          <pc:sldMk cId="784949654" sldId="259"/>
        </pc:sldMkLst>
      </pc:sldChg>
      <pc:sldChg chg="del">
        <pc:chgData name="Steve Shellhammer" userId="0e71f22d-ee3e-49c0-82ff-dbc290af8082" providerId="ADAL" clId="{D5007B22-07D5-4C79-A08E-32E24BABB2EF}" dt="2022-12-12T20:53:29.153" v="1496" actId="47"/>
        <pc:sldMkLst>
          <pc:docMk/>
          <pc:sldMk cId="3964755626" sldId="260"/>
        </pc:sldMkLst>
      </pc:sldChg>
      <pc:sldChg chg="del">
        <pc:chgData name="Steve Shellhammer" userId="0e71f22d-ee3e-49c0-82ff-dbc290af8082" providerId="ADAL" clId="{D5007B22-07D5-4C79-A08E-32E24BABB2EF}" dt="2022-12-12T20:53:29.153" v="1496" actId="47"/>
        <pc:sldMkLst>
          <pc:docMk/>
          <pc:sldMk cId="204394396" sldId="261"/>
        </pc:sldMkLst>
      </pc:sldChg>
      <pc:sldChg chg="del">
        <pc:chgData name="Steve Shellhammer" userId="0e71f22d-ee3e-49c0-82ff-dbc290af8082" providerId="ADAL" clId="{D5007B22-07D5-4C79-A08E-32E24BABB2EF}" dt="2022-12-12T20:53:29.153" v="1496" actId="47"/>
        <pc:sldMkLst>
          <pc:docMk/>
          <pc:sldMk cId="3515518401" sldId="262"/>
        </pc:sldMkLst>
      </pc:sldChg>
      <pc:sldChg chg="del">
        <pc:chgData name="Steve Shellhammer" userId="0e71f22d-ee3e-49c0-82ff-dbc290af8082" providerId="ADAL" clId="{D5007B22-07D5-4C79-A08E-32E24BABB2EF}" dt="2022-12-12T20:53:29.153" v="1496" actId="47"/>
        <pc:sldMkLst>
          <pc:docMk/>
          <pc:sldMk cId="1621048108" sldId="263"/>
        </pc:sldMkLst>
      </pc:sldChg>
      <pc:sldChg chg="del">
        <pc:chgData name="Steve Shellhammer" userId="0e71f22d-ee3e-49c0-82ff-dbc290af8082" providerId="ADAL" clId="{D5007B22-07D5-4C79-A08E-32E24BABB2EF}" dt="2022-12-12T20:53:29.153" v="1496" actId="47"/>
        <pc:sldMkLst>
          <pc:docMk/>
          <pc:sldMk cId="3315497644" sldId="265"/>
        </pc:sldMkLst>
      </pc:sldChg>
      <pc:sldChg chg="del">
        <pc:chgData name="Steve Shellhammer" userId="0e71f22d-ee3e-49c0-82ff-dbc290af8082" providerId="ADAL" clId="{D5007B22-07D5-4C79-A08E-32E24BABB2EF}" dt="2022-12-12T20:53:29.153" v="1496" actId="47"/>
        <pc:sldMkLst>
          <pc:docMk/>
          <pc:sldMk cId="1739053249" sldId="266"/>
        </pc:sldMkLst>
      </pc:sldChg>
      <pc:sldChg chg="del">
        <pc:chgData name="Steve Shellhammer" userId="0e71f22d-ee3e-49c0-82ff-dbc290af8082" providerId="ADAL" clId="{D5007B22-07D5-4C79-A08E-32E24BABB2EF}" dt="2022-12-12T20:53:29.153" v="1496" actId="47"/>
        <pc:sldMkLst>
          <pc:docMk/>
          <pc:sldMk cId="3677123371" sldId="267"/>
        </pc:sldMkLst>
      </pc:sldChg>
      <pc:sldChg chg="modSp new del mod">
        <pc:chgData name="Steve Shellhammer" userId="0e71f22d-ee3e-49c0-82ff-dbc290af8082" providerId="ADAL" clId="{D5007B22-07D5-4C79-A08E-32E24BABB2EF}" dt="2022-12-12T20:53:29.153" v="1496" actId="47"/>
        <pc:sldMkLst>
          <pc:docMk/>
          <pc:sldMk cId="3026386524" sldId="268"/>
        </pc:sldMkLst>
        <pc:spChg chg="mod">
          <ac:chgData name="Steve Shellhammer" userId="0e71f22d-ee3e-49c0-82ff-dbc290af8082" providerId="ADAL" clId="{D5007B22-07D5-4C79-A08E-32E24BABB2EF}" dt="2022-12-09T01:52:08.758" v="55" actId="20577"/>
          <ac:spMkLst>
            <pc:docMk/>
            <pc:sldMk cId="3026386524" sldId="268"/>
            <ac:spMk id="2" creationId="{6E130B1F-DB58-4FE5-9B42-44C6903EA737}"/>
          </ac:spMkLst>
        </pc:spChg>
      </pc:sldChg>
      <pc:sldChg chg="modSp new mod">
        <pc:chgData name="Steve Shellhammer" userId="0e71f22d-ee3e-49c0-82ff-dbc290af8082" providerId="ADAL" clId="{D5007B22-07D5-4C79-A08E-32E24BABB2EF}" dt="2022-12-12T21:06:07.282" v="1514" actId="1076"/>
        <pc:sldMkLst>
          <pc:docMk/>
          <pc:sldMk cId="4262401569" sldId="269"/>
        </pc:sldMkLst>
        <pc:spChg chg="mod">
          <ac:chgData name="Steve Shellhammer" userId="0e71f22d-ee3e-49c0-82ff-dbc290af8082" providerId="ADAL" clId="{D5007B22-07D5-4C79-A08E-32E24BABB2EF}" dt="2022-12-09T01:52:19.440" v="66" actId="20577"/>
          <ac:spMkLst>
            <pc:docMk/>
            <pc:sldMk cId="4262401569" sldId="269"/>
            <ac:spMk id="2" creationId="{6AB0CEC8-61CE-4221-9915-956C933539DC}"/>
          </ac:spMkLst>
        </pc:spChg>
        <pc:spChg chg="mod">
          <ac:chgData name="Steve Shellhammer" userId="0e71f22d-ee3e-49c0-82ff-dbc290af8082" providerId="ADAL" clId="{D5007B22-07D5-4C79-A08E-32E24BABB2EF}" dt="2022-12-12T21:06:07.282" v="1514" actId="1076"/>
          <ac:spMkLst>
            <pc:docMk/>
            <pc:sldMk cId="4262401569" sldId="269"/>
            <ac:spMk id="3" creationId="{BB8B3D34-7487-4EB2-ADBB-A1B8752902F5}"/>
          </ac:spMkLst>
        </pc:spChg>
      </pc:sldChg>
      <pc:sldChg chg="modSp new mod">
        <pc:chgData name="Steve Shellhammer" userId="0e71f22d-ee3e-49c0-82ff-dbc290af8082" providerId="ADAL" clId="{D5007B22-07D5-4C79-A08E-32E24BABB2EF}" dt="2022-12-12T20:54:05.161" v="1497" actId="255"/>
        <pc:sldMkLst>
          <pc:docMk/>
          <pc:sldMk cId="2787983708" sldId="270"/>
        </pc:sldMkLst>
        <pc:spChg chg="mod">
          <ac:chgData name="Steve Shellhammer" userId="0e71f22d-ee3e-49c0-82ff-dbc290af8082" providerId="ADAL" clId="{D5007B22-07D5-4C79-A08E-32E24BABB2EF}" dt="2022-12-09T01:52:53.655" v="81" actId="20577"/>
          <ac:spMkLst>
            <pc:docMk/>
            <pc:sldMk cId="2787983708" sldId="270"/>
            <ac:spMk id="2" creationId="{818742BA-7DD3-4213-B341-690458357F53}"/>
          </ac:spMkLst>
        </pc:spChg>
        <pc:spChg chg="mod">
          <ac:chgData name="Steve Shellhammer" userId="0e71f22d-ee3e-49c0-82ff-dbc290af8082" providerId="ADAL" clId="{D5007B22-07D5-4C79-A08E-32E24BABB2EF}" dt="2022-12-12T20:54:05.161" v="1497" actId="255"/>
          <ac:spMkLst>
            <pc:docMk/>
            <pc:sldMk cId="2787983708" sldId="270"/>
            <ac:spMk id="3" creationId="{D1062616-72FC-4B02-8FFE-6A30F641D32E}"/>
          </ac:spMkLst>
        </pc:spChg>
      </pc:sldChg>
      <pc:sldChg chg="addSp delSp modSp new mod">
        <pc:chgData name="Steve Shellhammer" userId="0e71f22d-ee3e-49c0-82ff-dbc290af8082" providerId="ADAL" clId="{D5007B22-07D5-4C79-A08E-32E24BABB2EF}" dt="2022-12-09T02:01:46.108" v="788" actId="1076"/>
        <pc:sldMkLst>
          <pc:docMk/>
          <pc:sldMk cId="4158661714" sldId="271"/>
        </pc:sldMkLst>
        <pc:spChg chg="mod">
          <ac:chgData name="Steve Shellhammer" userId="0e71f22d-ee3e-49c0-82ff-dbc290af8082" providerId="ADAL" clId="{D5007B22-07D5-4C79-A08E-32E24BABB2EF}" dt="2022-12-09T01:59:24.548" v="780" actId="20577"/>
          <ac:spMkLst>
            <pc:docMk/>
            <pc:sldMk cId="4158661714" sldId="271"/>
            <ac:spMk id="2" creationId="{4C87789D-8AA8-442D-ADB3-6B19287CF301}"/>
          </ac:spMkLst>
        </pc:spChg>
        <pc:spChg chg="del">
          <ac:chgData name="Steve Shellhammer" userId="0e71f22d-ee3e-49c0-82ff-dbc290af8082" providerId="ADAL" clId="{D5007B22-07D5-4C79-A08E-32E24BABB2EF}" dt="2022-12-09T01:59:28.931" v="781" actId="478"/>
          <ac:spMkLst>
            <pc:docMk/>
            <pc:sldMk cId="4158661714" sldId="271"/>
            <ac:spMk id="3" creationId="{BCE916D2-D53F-474E-9EB8-41ACE46B412E}"/>
          </ac:spMkLst>
        </pc:spChg>
        <pc:picChg chg="add mod">
          <ac:chgData name="Steve Shellhammer" userId="0e71f22d-ee3e-49c0-82ff-dbc290af8082" providerId="ADAL" clId="{D5007B22-07D5-4C79-A08E-32E24BABB2EF}" dt="2022-12-09T02:01:06.599" v="784" actId="1076"/>
          <ac:picMkLst>
            <pc:docMk/>
            <pc:sldMk cId="4158661714" sldId="271"/>
            <ac:picMk id="7" creationId="{8309D040-36E1-4165-A4D4-00A8109BAF09}"/>
          </ac:picMkLst>
        </pc:picChg>
        <pc:picChg chg="add mod">
          <ac:chgData name="Steve Shellhammer" userId="0e71f22d-ee3e-49c0-82ff-dbc290af8082" providerId="ADAL" clId="{D5007B22-07D5-4C79-A08E-32E24BABB2EF}" dt="2022-12-09T02:01:46.108" v="788" actId="1076"/>
          <ac:picMkLst>
            <pc:docMk/>
            <pc:sldMk cId="4158661714" sldId="271"/>
            <ac:picMk id="8" creationId="{135529EC-F4F8-463D-91C3-66D8667E247E}"/>
          </ac:picMkLst>
        </pc:picChg>
      </pc:sldChg>
      <pc:sldChg chg="modSp new mod">
        <pc:chgData name="Steve Shellhammer" userId="0e71f22d-ee3e-49c0-82ff-dbc290af8082" providerId="ADAL" clId="{D5007B22-07D5-4C79-A08E-32E24BABB2EF}" dt="2022-12-12T20:45:07.687" v="1298" actId="313"/>
        <pc:sldMkLst>
          <pc:docMk/>
          <pc:sldMk cId="2164932419" sldId="272"/>
        </pc:sldMkLst>
        <pc:spChg chg="mod">
          <ac:chgData name="Steve Shellhammer" userId="0e71f22d-ee3e-49c0-82ff-dbc290af8082" providerId="ADAL" clId="{D5007B22-07D5-4C79-A08E-32E24BABB2EF}" dt="2022-12-12T20:41:58.377" v="914" actId="20577"/>
          <ac:spMkLst>
            <pc:docMk/>
            <pc:sldMk cId="2164932419" sldId="272"/>
            <ac:spMk id="2" creationId="{EF3C49FF-A3F4-4788-AC2A-E5B7DD915277}"/>
          </ac:spMkLst>
        </pc:spChg>
        <pc:spChg chg="mod">
          <ac:chgData name="Steve Shellhammer" userId="0e71f22d-ee3e-49c0-82ff-dbc290af8082" providerId="ADAL" clId="{D5007B22-07D5-4C79-A08E-32E24BABB2EF}" dt="2022-12-12T20:45:07.687" v="1298" actId="313"/>
          <ac:spMkLst>
            <pc:docMk/>
            <pc:sldMk cId="2164932419" sldId="272"/>
            <ac:spMk id="3" creationId="{17258D10-E9CF-4E7D-9414-7365BF555894}"/>
          </ac:spMkLst>
        </pc:spChg>
      </pc:sldChg>
      <pc:sldChg chg="addSp delSp modSp new mod">
        <pc:chgData name="Steve Shellhammer" userId="0e71f22d-ee3e-49c0-82ff-dbc290af8082" providerId="ADAL" clId="{D5007B22-07D5-4C79-A08E-32E24BABB2EF}" dt="2022-12-14T00:54:29.436" v="1585" actId="1076"/>
        <pc:sldMkLst>
          <pc:docMk/>
          <pc:sldMk cId="3334191385" sldId="273"/>
        </pc:sldMkLst>
        <pc:spChg chg="mod">
          <ac:chgData name="Steve Shellhammer" userId="0e71f22d-ee3e-49c0-82ff-dbc290af8082" providerId="ADAL" clId="{D5007B22-07D5-4C79-A08E-32E24BABB2EF}" dt="2022-12-14T00:53:20.044" v="1562" actId="14100"/>
          <ac:spMkLst>
            <pc:docMk/>
            <pc:sldMk cId="3334191385" sldId="273"/>
            <ac:spMk id="2" creationId="{ED948EBE-66F5-4AF9-80B1-8930BB4593EE}"/>
          </ac:spMkLst>
        </pc:spChg>
        <pc:spChg chg="del">
          <ac:chgData name="Steve Shellhammer" userId="0e71f22d-ee3e-49c0-82ff-dbc290af8082" providerId="ADAL" clId="{D5007B22-07D5-4C79-A08E-32E24BABB2EF}" dt="2022-12-12T20:46:03.922" v="1326" actId="3680"/>
          <ac:spMkLst>
            <pc:docMk/>
            <pc:sldMk cId="3334191385" sldId="273"/>
            <ac:spMk id="3" creationId="{427ECCD0-ADBA-498F-A072-9D068099CCEA}"/>
          </ac:spMkLst>
        </pc:spChg>
        <pc:graphicFrameChg chg="add mod ord modGraphic">
          <ac:chgData name="Steve Shellhammer" userId="0e71f22d-ee3e-49c0-82ff-dbc290af8082" providerId="ADAL" clId="{D5007B22-07D5-4C79-A08E-32E24BABB2EF}" dt="2022-12-14T00:53:56.950" v="1572" actId="113"/>
          <ac:graphicFrameMkLst>
            <pc:docMk/>
            <pc:sldMk cId="3334191385" sldId="273"/>
            <ac:graphicFrameMk id="7" creationId="{56836643-1A70-4FF8-931E-DCB7C6F13DE0}"/>
          </ac:graphicFrameMkLst>
        </pc:graphicFrameChg>
        <pc:picChg chg="add mod">
          <ac:chgData name="Steve Shellhammer" userId="0e71f22d-ee3e-49c0-82ff-dbc290af8082" providerId="ADAL" clId="{D5007B22-07D5-4C79-A08E-32E24BABB2EF}" dt="2022-12-14T00:54:25.895" v="1583" actId="1076"/>
          <ac:picMkLst>
            <pc:docMk/>
            <pc:sldMk cId="3334191385" sldId="273"/>
            <ac:picMk id="8" creationId="{C4EC95F5-09AC-44A1-8F15-E87FA1EC31C3}"/>
          </ac:picMkLst>
        </pc:picChg>
        <pc:picChg chg="add mod">
          <ac:chgData name="Steve Shellhammer" userId="0e71f22d-ee3e-49c0-82ff-dbc290af8082" providerId="ADAL" clId="{D5007B22-07D5-4C79-A08E-32E24BABB2EF}" dt="2022-12-14T00:54:29.436" v="1585" actId="1076"/>
          <ac:picMkLst>
            <pc:docMk/>
            <pc:sldMk cId="3334191385" sldId="273"/>
            <ac:picMk id="9" creationId="{D68547DB-43F4-4936-AFEF-DE40421C0B89}"/>
          </ac:picMkLst>
        </pc:picChg>
      </pc:sldChg>
      <pc:sldMasterChg chg="modSldLayout">
        <pc:chgData name="Steve Shellhammer" userId="0e71f22d-ee3e-49c0-82ff-dbc290af8082" providerId="ADAL" clId="{D5007B22-07D5-4C79-A08E-32E24BABB2EF}" dt="2022-12-09T01:50:40.519" v="33" actId="20577"/>
        <pc:sldMasterMkLst>
          <pc:docMk/>
          <pc:sldMasterMk cId="0" sldId="2147483648"/>
        </pc:sldMasterMkLst>
        <pc:sldLayoutChg chg="modSp mod">
          <pc:chgData name="Steve Shellhammer" userId="0e71f22d-ee3e-49c0-82ff-dbc290af8082" providerId="ADAL" clId="{D5007B22-07D5-4C79-A08E-32E24BABB2EF}" dt="2022-12-09T01:50:40.519" v="33" actId="20577"/>
          <pc:sldLayoutMkLst>
            <pc:docMk/>
            <pc:sldMasterMk cId="0" sldId="2147483648"/>
            <pc:sldLayoutMk cId="0" sldId="2147483650"/>
          </pc:sldLayoutMkLst>
          <pc:spChg chg="mod">
            <ac:chgData name="Steve Shellhammer" userId="0e71f22d-ee3e-49c0-82ff-dbc290af8082" providerId="ADAL" clId="{D5007B22-07D5-4C79-A08E-32E24BABB2EF}" dt="2022-12-09T01:50:40.519" v="3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754C8E31-22D4-4550-ADAD-FDB7A22B0696}"/>
    <pc:docChg chg="custSel delSld modSld modMainMaster">
      <pc:chgData name="Steve Shellhammer" userId="0e71f22d-ee3e-49c0-82ff-dbc290af8082" providerId="ADAL" clId="{754C8E31-22D4-4550-ADAD-FDB7A22B0696}" dt="2022-11-11T18:49:16.754" v="93" actId="20577"/>
      <pc:docMkLst>
        <pc:docMk/>
      </pc:docMkLst>
      <pc:sldChg chg="modSp mod">
        <pc:chgData name="Steve Shellhammer" userId="0e71f22d-ee3e-49c0-82ff-dbc290af8082" providerId="ADAL" clId="{754C8E31-22D4-4550-ADAD-FDB7A22B0696}" dt="2022-11-08T14:42:34.810" v="21" actId="20577"/>
        <pc:sldMkLst>
          <pc:docMk/>
          <pc:sldMk cId="0" sldId="256"/>
        </pc:sldMkLst>
        <pc:spChg chg="mod">
          <ac:chgData name="Steve Shellhammer" userId="0e71f22d-ee3e-49c0-82ff-dbc290af8082" providerId="ADAL" clId="{754C8E31-22D4-4550-ADAD-FDB7A22B0696}" dt="2022-11-08T14:42:34.810" v="21" actId="20577"/>
          <ac:spMkLst>
            <pc:docMk/>
            <pc:sldMk cId="0" sldId="256"/>
            <ac:spMk id="9" creationId="{0E31A46A-2C9E-3C6E-1BCA-1D63DB6F5F0E}"/>
          </ac:spMkLst>
        </pc:spChg>
      </pc:sldChg>
      <pc:sldChg chg="modSp mod">
        <pc:chgData name="Steve Shellhammer" userId="0e71f22d-ee3e-49c0-82ff-dbc290af8082" providerId="ADAL" clId="{754C8E31-22D4-4550-ADAD-FDB7A22B0696}" dt="2022-11-08T14:43:55.195" v="24" actId="14100"/>
        <pc:sldMkLst>
          <pc:docMk/>
          <pc:sldMk cId="784949654" sldId="259"/>
        </pc:sldMkLst>
        <pc:graphicFrameChg chg="mod">
          <ac:chgData name="Steve Shellhammer" userId="0e71f22d-ee3e-49c0-82ff-dbc290af8082" providerId="ADAL" clId="{754C8E31-22D4-4550-ADAD-FDB7A22B0696}" dt="2022-11-08T14:43:55.195" v="24" actId="14100"/>
          <ac:graphicFrameMkLst>
            <pc:docMk/>
            <pc:sldMk cId="784949654" sldId="259"/>
            <ac:graphicFrameMk id="7" creationId="{97BDE568-D172-5B73-EF97-F6B870B41886}"/>
          </ac:graphicFrameMkLst>
        </pc:graphicFrameChg>
      </pc:sldChg>
      <pc:sldChg chg="modSp mod">
        <pc:chgData name="Steve Shellhammer" userId="0e71f22d-ee3e-49c0-82ff-dbc290af8082" providerId="ADAL" clId="{754C8E31-22D4-4550-ADAD-FDB7A22B0696}" dt="2022-11-11T18:48:05.609" v="60" actId="20577"/>
        <pc:sldMkLst>
          <pc:docMk/>
          <pc:sldMk cId="204394396" sldId="261"/>
        </pc:sldMkLst>
        <pc:spChg chg="mod">
          <ac:chgData name="Steve Shellhammer" userId="0e71f22d-ee3e-49c0-82ff-dbc290af8082" providerId="ADAL" clId="{754C8E31-22D4-4550-ADAD-FDB7A22B0696}" dt="2022-11-11T18:48:05.609" v="60" actId="20577"/>
          <ac:spMkLst>
            <pc:docMk/>
            <pc:sldMk cId="204394396" sldId="261"/>
            <ac:spMk id="3" creationId="{1C691A2D-1C6D-AD14-6584-8CE891B9AFFA}"/>
          </ac:spMkLst>
        </pc:spChg>
      </pc:sldChg>
      <pc:sldChg chg="del">
        <pc:chgData name="Steve Shellhammer" userId="0e71f22d-ee3e-49c0-82ff-dbc290af8082" providerId="ADAL" clId="{754C8E31-22D4-4550-ADAD-FDB7A22B0696}" dt="2022-11-08T14:42:59.446" v="22" actId="47"/>
        <pc:sldMkLst>
          <pc:docMk/>
          <pc:sldMk cId="3307144013" sldId="264"/>
        </pc:sldMkLst>
      </pc:sldChg>
      <pc:sldChg chg="modSp mod">
        <pc:chgData name="Steve Shellhammer" userId="0e71f22d-ee3e-49c0-82ff-dbc290af8082" providerId="ADAL" clId="{754C8E31-22D4-4550-ADAD-FDB7A22B0696}" dt="2022-11-11T18:49:16.754" v="93" actId="20577"/>
        <pc:sldMkLst>
          <pc:docMk/>
          <pc:sldMk cId="3677123371" sldId="267"/>
        </pc:sldMkLst>
        <pc:spChg chg="mod">
          <ac:chgData name="Steve Shellhammer" userId="0e71f22d-ee3e-49c0-82ff-dbc290af8082" providerId="ADAL" clId="{754C8E31-22D4-4550-ADAD-FDB7A22B0696}" dt="2022-11-11T18:49:16.754" v="93" actId="20577"/>
          <ac:spMkLst>
            <pc:docMk/>
            <pc:sldMk cId="3677123371" sldId="267"/>
            <ac:spMk id="3" creationId="{C15FF80C-BF23-949D-495A-0DBFA95E3CB2}"/>
          </ac:spMkLst>
        </pc:spChg>
      </pc:sldChg>
      <pc:sldMasterChg chg="modSldLayout">
        <pc:chgData name="Steve Shellhammer" userId="0e71f22d-ee3e-49c0-82ff-dbc290af8082" providerId="ADAL" clId="{754C8E31-22D4-4550-ADAD-FDB7A22B0696}" dt="2022-11-11T18:46:15.297" v="31" actId="20577"/>
        <pc:sldMasterMkLst>
          <pc:docMk/>
          <pc:sldMasterMk cId="0" sldId="2147483648"/>
        </pc:sldMasterMkLst>
        <pc:sldLayoutChg chg="modSp mod">
          <pc:chgData name="Steve Shellhammer" userId="0e71f22d-ee3e-49c0-82ff-dbc290af8082" providerId="ADAL" clId="{754C8E31-22D4-4550-ADAD-FDB7A22B0696}" dt="2022-11-11T18:46:15.297" v="31" actId="20577"/>
          <pc:sldLayoutMkLst>
            <pc:docMk/>
            <pc:sldMasterMk cId="0" sldId="2147483648"/>
            <pc:sldLayoutMk cId="0" sldId="2147483650"/>
          </pc:sldLayoutMkLst>
          <pc:spChg chg="mod">
            <ac:chgData name="Steve Shellhammer" userId="0e71f22d-ee3e-49c0-82ff-dbc290af8082" providerId="ADAL" clId="{754C8E31-22D4-4550-ADAD-FDB7A22B0696}" dt="2022-11-11T18:46:15.297" v="3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5BB3EC01-B7D7-44A0-BD3F-4260C0ED37CE}"/>
    <pc:docChg chg="custSel addSld delSld modSld modMainMaster">
      <pc:chgData name="Steve Shellhammer" userId="0e71f22d-ee3e-49c0-82ff-dbc290af8082" providerId="ADAL" clId="{5BB3EC01-B7D7-44A0-BD3F-4260C0ED37CE}" dt="2022-09-29T20:22:33.349" v="37" actId="255"/>
      <pc:docMkLst>
        <pc:docMk/>
      </pc:docMkLst>
      <pc:sldChg chg="addSp delSp modSp mod">
        <pc:chgData name="Steve Shellhammer" userId="0e71f22d-ee3e-49c0-82ff-dbc290af8082" providerId="ADAL" clId="{5BB3EC01-B7D7-44A0-BD3F-4260C0ED37CE}" dt="2022-09-29T20:13:44.686" v="15" actId="403"/>
        <pc:sldMkLst>
          <pc:docMk/>
          <pc:sldMk cId="0" sldId="256"/>
        </pc:sldMkLst>
        <pc:spChg chg="add del mod">
          <ac:chgData name="Steve Shellhammer" userId="0e71f22d-ee3e-49c0-82ff-dbc290af8082" providerId="ADAL" clId="{5BB3EC01-B7D7-44A0-BD3F-4260C0ED37CE}" dt="2022-09-29T20:12:18.168" v="2" actId="478"/>
          <ac:spMkLst>
            <pc:docMk/>
            <pc:sldMk cId="0" sldId="256"/>
            <ac:spMk id="4" creationId="{D140A601-8464-908C-9083-BC493A96864D}"/>
          </ac:spMkLst>
        </pc:spChg>
        <pc:spChg chg="add del mod">
          <ac:chgData name="Steve Shellhammer" userId="0e71f22d-ee3e-49c0-82ff-dbc290af8082" providerId="ADAL" clId="{5BB3EC01-B7D7-44A0-BD3F-4260C0ED37CE}" dt="2022-09-29T20:12:23.079" v="4" actId="478"/>
          <ac:spMkLst>
            <pc:docMk/>
            <pc:sldMk cId="0" sldId="256"/>
            <ac:spMk id="6" creationId="{5CEDB0F3-B1FC-EF51-B7A6-77CD93C834D5}"/>
          </ac:spMkLst>
        </pc:spChg>
        <pc:spChg chg="add mod">
          <ac:chgData name="Steve Shellhammer" userId="0e71f22d-ee3e-49c0-82ff-dbc290af8082" providerId="ADAL" clId="{5BB3EC01-B7D7-44A0-BD3F-4260C0ED37CE}" dt="2022-09-29T20:13:44.686" v="15" actId="403"/>
          <ac:spMkLst>
            <pc:docMk/>
            <pc:sldMk cId="0" sldId="256"/>
            <ac:spMk id="9" creationId="{0E31A46A-2C9E-3C6E-1BCA-1D63DB6F5F0E}"/>
          </ac:spMkLst>
        </pc:spChg>
        <pc:spChg chg="del mod">
          <ac:chgData name="Steve Shellhammer" userId="0e71f22d-ee3e-49c0-82ff-dbc290af8082" providerId="ADAL" clId="{5BB3EC01-B7D7-44A0-BD3F-4260C0ED37CE}" dt="2022-09-29T20:12:20.382" v="3" actId="478"/>
          <ac:spMkLst>
            <pc:docMk/>
            <pc:sldMk cId="0" sldId="256"/>
            <ac:spMk id="3073" creationId="{00000000-0000-0000-0000-000000000000}"/>
          </ac:spMkLst>
        </pc:spChg>
        <pc:spChg chg="del">
          <ac:chgData name="Steve Shellhammer" userId="0e71f22d-ee3e-49c0-82ff-dbc290af8082" providerId="ADAL" clId="{5BB3EC01-B7D7-44A0-BD3F-4260C0ED37CE}" dt="2022-09-29T20:12:15.628" v="1" actId="478"/>
          <ac:spMkLst>
            <pc:docMk/>
            <pc:sldMk cId="0" sldId="256"/>
            <ac:spMk id="3074" creationId="{00000000-0000-0000-0000-000000000000}"/>
          </ac:spMkLst>
        </pc:spChg>
        <pc:spChg chg="del">
          <ac:chgData name="Steve Shellhammer" userId="0e71f22d-ee3e-49c0-82ff-dbc290af8082" providerId="ADAL" clId="{5BB3EC01-B7D7-44A0-BD3F-4260C0ED37CE}" dt="2022-09-29T20:12:15.628" v="1" actId="478"/>
          <ac:spMkLst>
            <pc:docMk/>
            <pc:sldMk cId="0" sldId="256"/>
            <ac:spMk id="3076" creationId="{00000000-0000-0000-0000-000000000000}"/>
          </ac:spMkLst>
        </pc:spChg>
        <pc:graphicFrameChg chg="del">
          <ac:chgData name="Steve Shellhammer" userId="0e71f22d-ee3e-49c0-82ff-dbc290af8082" providerId="ADAL" clId="{5BB3EC01-B7D7-44A0-BD3F-4260C0ED37CE}" dt="2022-09-29T20:12:15.628" v="1" actId="478"/>
          <ac:graphicFrameMkLst>
            <pc:docMk/>
            <pc:sldMk cId="0" sldId="256"/>
            <ac:graphicFrameMk id="10" creationId="{56BFF8FC-15E6-4208-9DB8-296FB6B5AC3E}"/>
          </ac:graphicFrameMkLst>
        </pc:graphicFrameChg>
      </pc:sldChg>
      <pc:sldChg chg="modSp mod">
        <pc:chgData name="Steve Shellhammer" userId="0e71f22d-ee3e-49c0-82ff-dbc290af8082" providerId="ADAL" clId="{5BB3EC01-B7D7-44A0-BD3F-4260C0ED37CE}" dt="2022-09-29T20:14:21.304" v="20" actId="20577"/>
        <pc:sldMkLst>
          <pc:docMk/>
          <pc:sldMk cId="4069668031" sldId="257"/>
        </pc:sldMkLst>
        <pc:spChg chg="mod">
          <ac:chgData name="Steve Shellhammer" userId="0e71f22d-ee3e-49c0-82ff-dbc290af8082" providerId="ADAL" clId="{5BB3EC01-B7D7-44A0-BD3F-4260C0ED37CE}" dt="2022-09-29T20:14:21.304" v="20" actId="20577"/>
          <ac:spMkLst>
            <pc:docMk/>
            <pc:sldMk cId="4069668031" sldId="257"/>
            <ac:spMk id="3" creationId="{BADAA4CC-3C74-43CC-B281-1107AAF576E7}"/>
          </ac:spMkLst>
        </pc:spChg>
      </pc:sldChg>
      <pc:sldChg chg="addSp delSp modSp new mod">
        <pc:chgData name="Steve Shellhammer" userId="0e71f22d-ee3e-49c0-82ff-dbc290af8082" providerId="ADAL" clId="{5BB3EC01-B7D7-44A0-BD3F-4260C0ED37CE}" dt="2022-09-29T20:22:33.349" v="37" actId="255"/>
        <pc:sldMkLst>
          <pc:docMk/>
          <pc:sldMk cId="1296192571" sldId="258"/>
        </pc:sldMkLst>
        <pc:spChg chg="del">
          <ac:chgData name="Steve Shellhammer" userId="0e71f22d-ee3e-49c0-82ff-dbc290af8082" providerId="ADAL" clId="{5BB3EC01-B7D7-44A0-BD3F-4260C0ED37CE}" dt="2022-09-29T20:14:32.372" v="22" actId="478"/>
          <ac:spMkLst>
            <pc:docMk/>
            <pc:sldMk cId="1296192571" sldId="258"/>
            <ac:spMk id="2" creationId="{D139A247-A130-5BC3-11BF-D1D2F88645B8}"/>
          </ac:spMkLst>
        </pc:spChg>
        <pc:spChg chg="del">
          <ac:chgData name="Steve Shellhammer" userId="0e71f22d-ee3e-49c0-82ff-dbc290af8082" providerId="ADAL" clId="{5BB3EC01-B7D7-44A0-BD3F-4260C0ED37CE}" dt="2022-09-29T20:14:33.857" v="23" actId="478"/>
          <ac:spMkLst>
            <pc:docMk/>
            <pc:sldMk cId="1296192571" sldId="258"/>
            <ac:spMk id="3" creationId="{F84A2D07-8D23-09A0-6E8F-AC50607CEED8}"/>
          </ac:spMkLst>
        </pc:spChg>
        <pc:graphicFrameChg chg="add mod modGraphic">
          <ac:chgData name="Steve Shellhammer" userId="0e71f22d-ee3e-49c0-82ff-dbc290af8082" providerId="ADAL" clId="{5BB3EC01-B7D7-44A0-BD3F-4260C0ED37CE}" dt="2022-09-29T20:22:33.349" v="37" actId="255"/>
          <ac:graphicFrameMkLst>
            <pc:docMk/>
            <pc:sldMk cId="1296192571" sldId="258"/>
            <ac:graphicFrameMk id="7" creationId="{C7CC807D-6045-865D-9CA1-B5104B9376A6}"/>
          </ac:graphicFrameMkLst>
        </pc:graphicFrameChg>
      </pc:sldChg>
      <pc:sldChg chg="del">
        <pc:chgData name="Steve Shellhammer" userId="0e71f22d-ee3e-49c0-82ff-dbc290af8082" providerId="ADAL" clId="{5BB3EC01-B7D7-44A0-BD3F-4260C0ED37CE}" dt="2022-09-29T20:14:14.606" v="16" actId="47"/>
        <pc:sldMkLst>
          <pc:docMk/>
          <pc:sldMk cId="753744538" sldId="266"/>
        </pc:sldMkLst>
      </pc:sldChg>
      <pc:sldChg chg="del">
        <pc:chgData name="Steve Shellhammer" userId="0e71f22d-ee3e-49c0-82ff-dbc290af8082" providerId="ADAL" clId="{5BB3EC01-B7D7-44A0-BD3F-4260C0ED37CE}" dt="2022-09-29T20:14:14.606" v="16" actId="47"/>
        <pc:sldMkLst>
          <pc:docMk/>
          <pc:sldMk cId="2811638502" sldId="268"/>
        </pc:sldMkLst>
      </pc:sldChg>
      <pc:sldChg chg="del">
        <pc:chgData name="Steve Shellhammer" userId="0e71f22d-ee3e-49c0-82ff-dbc290af8082" providerId="ADAL" clId="{5BB3EC01-B7D7-44A0-BD3F-4260C0ED37CE}" dt="2022-09-29T20:14:14.606" v="16" actId="47"/>
        <pc:sldMkLst>
          <pc:docMk/>
          <pc:sldMk cId="2029108800" sldId="269"/>
        </pc:sldMkLst>
      </pc:sldChg>
      <pc:sldChg chg="del">
        <pc:chgData name="Steve Shellhammer" userId="0e71f22d-ee3e-49c0-82ff-dbc290af8082" providerId="ADAL" clId="{5BB3EC01-B7D7-44A0-BD3F-4260C0ED37CE}" dt="2022-09-29T20:14:14.606" v="16" actId="47"/>
        <pc:sldMkLst>
          <pc:docMk/>
          <pc:sldMk cId="4132591136" sldId="270"/>
        </pc:sldMkLst>
      </pc:sldChg>
      <pc:sldChg chg="del">
        <pc:chgData name="Steve Shellhammer" userId="0e71f22d-ee3e-49c0-82ff-dbc290af8082" providerId="ADAL" clId="{5BB3EC01-B7D7-44A0-BD3F-4260C0ED37CE}" dt="2022-09-29T20:14:14.606" v="16" actId="47"/>
        <pc:sldMkLst>
          <pc:docMk/>
          <pc:sldMk cId="88095273" sldId="271"/>
        </pc:sldMkLst>
      </pc:sldChg>
      <pc:sldChg chg="del">
        <pc:chgData name="Steve Shellhammer" userId="0e71f22d-ee3e-49c0-82ff-dbc290af8082" providerId="ADAL" clId="{5BB3EC01-B7D7-44A0-BD3F-4260C0ED37CE}" dt="2022-09-29T20:14:14.606" v="16" actId="47"/>
        <pc:sldMkLst>
          <pc:docMk/>
          <pc:sldMk cId="1981016421" sldId="272"/>
        </pc:sldMkLst>
      </pc:sldChg>
      <pc:sldChg chg="del">
        <pc:chgData name="Steve Shellhammer" userId="0e71f22d-ee3e-49c0-82ff-dbc290af8082" providerId="ADAL" clId="{5BB3EC01-B7D7-44A0-BD3F-4260C0ED37CE}" dt="2022-09-29T20:14:14.606" v="16" actId="47"/>
        <pc:sldMkLst>
          <pc:docMk/>
          <pc:sldMk cId="970039837" sldId="273"/>
        </pc:sldMkLst>
      </pc:sldChg>
      <pc:sldChg chg="del">
        <pc:chgData name="Steve Shellhammer" userId="0e71f22d-ee3e-49c0-82ff-dbc290af8082" providerId="ADAL" clId="{5BB3EC01-B7D7-44A0-BD3F-4260C0ED37CE}" dt="2022-09-29T20:14:14.606" v="16" actId="47"/>
        <pc:sldMkLst>
          <pc:docMk/>
          <pc:sldMk cId="4225332199" sldId="274"/>
        </pc:sldMkLst>
      </pc:sldChg>
      <pc:sldChg chg="del">
        <pc:chgData name="Steve Shellhammer" userId="0e71f22d-ee3e-49c0-82ff-dbc290af8082" providerId="ADAL" clId="{5BB3EC01-B7D7-44A0-BD3F-4260C0ED37CE}" dt="2022-09-29T20:14:14.606" v="16" actId="47"/>
        <pc:sldMkLst>
          <pc:docMk/>
          <pc:sldMk cId="1114488751" sldId="275"/>
        </pc:sldMkLst>
      </pc:sldChg>
      <pc:sldChg chg="del">
        <pc:chgData name="Steve Shellhammer" userId="0e71f22d-ee3e-49c0-82ff-dbc290af8082" providerId="ADAL" clId="{5BB3EC01-B7D7-44A0-BD3F-4260C0ED37CE}" dt="2022-09-29T20:14:14.606" v="16" actId="47"/>
        <pc:sldMkLst>
          <pc:docMk/>
          <pc:sldMk cId="3732574080" sldId="276"/>
        </pc:sldMkLst>
      </pc:sldChg>
      <pc:sldMasterChg chg="modSldLayout">
        <pc:chgData name="Steve Shellhammer" userId="0e71f22d-ee3e-49c0-82ff-dbc290af8082" providerId="ADAL" clId="{5BB3EC01-B7D7-44A0-BD3F-4260C0ED37CE}" dt="2022-09-29T20:15:01.876" v="33" actId="20577"/>
        <pc:sldMasterMkLst>
          <pc:docMk/>
          <pc:sldMasterMk cId="0" sldId="2147483648"/>
        </pc:sldMasterMkLst>
        <pc:sldLayoutChg chg="modSp mod">
          <pc:chgData name="Steve Shellhammer" userId="0e71f22d-ee3e-49c0-82ff-dbc290af8082" providerId="ADAL" clId="{5BB3EC01-B7D7-44A0-BD3F-4260C0ED37CE}" dt="2022-09-29T20:15:01.876" v="33" actId="20577"/>
          <pc:sldLayoutMkLst>
            <pc:docMk/>
            <pc:sldMasterMk cId="0" sldId="2147483648"/>
            <pc:sldLayoutMk cId="0" sldId="2147483650"/>
          </pc:sldLayoutMkLst>
          <pc:spChg chg="mod">
            <ac:chgData name="Steve Shellhammer" userId="0e71f22d-ee3e-49c0-82ff-dbc290af8082" providerId="ADAL" clId="{5BB3EC01-B7D7-44A0-BD3F-4260C0ED37CE}" dt="2022-09-29T20:15:01.876" v="3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F1D294C9-8804-4C70-A038-C3E81DE30617}"/>
    <pc:docChg chg="undo custSel addSld delSld modSld modMainMaster">
      <pc:chgData name="Steve Shellhammer" userId="0e71f22d-ee3e-49c0-82ff-dbc290af8082" providerId="ADAL" clId="{F1D294C9-8804-4C70-A038-C3E81DE30617}" dt="2023-02-16T20:44:33.148" v="3421" actId="207"/>
      <pc:docMkLst>
        <pc:docMk/>
      </pc:docMkLst>
      <pc:sldChg chg="addSp delSp modSp mod">
        <pc:chgData name="Steve Shellhammer" userId="0e71f22d-ee3e-49c0-82ff-dbc290af8082" providerId="ADAL" clId="{F1D294C9-8804-4C70-A038-C3E81DE30617}" dt="2023-02-16T20:41:53.346" v="3408" actId="478"/>
        <pc:sldMkLst>
          <pc:docMk/>
          <pc:sldMk cId="0" sldId="256"/>
        </pc:sldMkLst>
        <pc:spChg chg="add del mod">
          <ac:chgData name="Steve Shellhammer" userId="0e71f22d-ee3e-49c0-82ff-dbc290af8082" providerId="ADAL" clId="{F1D294C9-8804-4C70-A038-C3E81DE30617}" dt="2023-02-16T20:41:53.346" v="3408" actId="478"/>
          <ac:spMkLst>
            <pc:docMk/>
            <pc:sldMk cId="0" sldId="256"/>
            <ac:spMk id="3" creationId="{4193F094-7E97-450D-8AEA-61E64E9EEF52}"/>
          </ac:spMkLst>
        </pc:spChg>
        <pc:spChg chg="mod">
          <ac:chgData name="Steve Shellhammer" userId="0e71f22d-ee3e-49c0-82ff-dbc290af8082" providerId="ADAL" clId="{F1D294C9-8804-4C70-A038-C3E81DE30617}" dt="2023-01-25T23:05:09.846" v="234" actId="20577"/>
          <ac:spMkLst>
            <pc:docMk/>
            <pc:sldMk cId="0" sldId="256"/>
            <ac:spMk id="9" creationId="{0E31A46A-2C9E-3C6E-1BCA-1D63DB6F5F0E}"/>
          </ac:spMkLst>
        </pc:spChg>
      </pc:sldChg>
      <pc:sldChg chg="modSp mod">
        <pc:chgData name="Steve Shellhammer" userId="0e71f22d-ee3e-49c0-82ff-dbc290af8082" providerId="ADAL" clId="{F1D294C9-8804-4C70-A038-C3E81DE30617}" dt="2023-01-25T23:05:37.577" v="285" actId="20577"/>
        <pc:sldMkLst>
          <pc:docMk/>
          <pc:sldMk cId="1296192571" sldId="258"/>
        </pc:sldMkLst>
        <pc:graphicFrameChg chg="modGraphic">
          <ac:chgData name="Steve Shellhammer" userId="0e71f22d-ee3e-49c0-82ff-dbc290af8082" providerId="ADAL" clId="{F1D294C9-8804-4C70-A038-C3E81DE30617}" dt="2023-01-25T23:05:37.577" v="285" actId="20577"/>
          <ac:graphicFrameMkLst>
            <pc:docMk/>
            <pc:sldMk cId="1296192571" sldId="258"/>
            <ac:graphicFrameMk id="7" creationId="{C7CC807D-6045-865D-9CA1-B5104B9376A6}"/>
          </ac:graphicFrameMkLst>
        </pc:graphicFrameChg>
      </pc:sldChg>
      <pc:sldChg chg="addSp modSp mod">
        <pc:chgData name="Steve Shellhammer" userId="0e71f22d-ee3e-49c0-82ff-dbc290af8082" providerId="ADAL" clId="{F1D294C9-8804-4C70-A038-C3E81DE30617}" dt="2023-01-25T23:13:33.174" v="457" actId="1076"/>
        <pc:sldMkLst>
          <pc:docMk/>
          <pc:sldMk cId="4262401569" sldId="269"/>
        </pc:sldMkLst>
        <pc:spChg chg="mod">
          <ac:chgData name="Steve Shellhammer" userId="0e71f22d-ee3e-49c0-82ff-dbc290af8082" providerId="ADAL" clId="{F1D294C9-8804-4C70-A038-C3E81DE30617}" dt="2023-01-25T23:13:33.174" v="457" actId="1076"/>
          <ac:spMkLst>
            <pc:docMk/>
            <pc:sldMk cId="4262401569" sldId="269"/>
            <ac:spMk id="2" creationId="{6AB0CEC8-61CE-4221-9915-956C933539DC}"/>
          </ac:spMkLst>
        </pc:spChg>
        <pc:spChg chg="mod">
          <ac:chgData name="Steve Shellhammer" userId="0e71f22d-ee3e-49c0-82ff-dbc290af8082" providerId="ADAL" clId="{F1D294C9-8804-4C70-A038-C3E81DE30617}" dt="2023-01-25T23:13:04.934" v="453" actId="14100"/>
          <ac:spMkLst>
            <pc:docMk/>
            <pc:sldMk cId="4262401569" sldId="269"/>
            <ac:spMk id="3" creationId="{BB8B3D34-7487-4EB2-ADBB-A1B8752902F5}"/>
          </ac:spMkLst>
        </pc:spChg>
        <pc:graphicFrameChg chg="add mod">
          <ac:chgData name="Steve Shellhammer" userId="0e71f22d-ee3e-49c0-82ff-dbc290af8082" providerId="ADAL" clId="{F1D294C9-8804-4C70-A038-C3E81DE30617}" dt="2023-01-25T23:13:13.253" v="456" actId="1035"/>
          <ac:graphicFrameMkLst>
            <pc:docMk/>
            <pc:sldMk cId="4262401569" sldId="269"/>
            <ac:graphicFrameMk id="7" creationId="{4601E202-0B97-4963-A2C8-BCC2007B4B55}"/>
          </ac:graphicFrameMkLst>
        </pc:graphicFrameChg>
      </pc:sldChg>
      <pc:sldChg chg="modSp mod">
        <pc:chgData name="Steve Shellhammer" userId="0e71f22d-ee3e-49c0-82ff-dbc290af8082" providerId="ADAL" clId="{F1D294C9-8804-4C70-A038-C3E81DE30617}" dt="2023-01-25T23:12:21.991" v="425" actId="313"/>
        <pc:sldMkLst>
          <pc:docMk/>
          <pc:sldMk cId="2787983708" sldId="270"/>
        </pc:sldMkLst>
        <pc:spChg chg="mod">
          <ac:chgData name="Steve Shellhammer" userId="0e71f22d-ee3e-49c0-82ff-dbc290af8082" providerId="ADAL" clId="{F1D294C9-8804-4C70-A038-C3E81DE30617}" dt="2023-01-25T23:12:21.991" v="425" actId="313"/>
          <ac:spMkLst>
            <pc:docMk/>
            <pc:sldMk cId="2787983708" sldId="270"/>
            <ac:spMk id="3" creationId="{D1062616-72FC-4B02-8FFE-6A30F641D32E}"/>
          </ac:spMkLst>
        </pc:spChg>
      </pc:sldChg>
      <pc:sldChg chg="modSp new mod">
        <pc:chgData name="Steve Shellhammer" userId="0e71f22d-ee3e-49c0-82ff-dbc290af8082" providerId="ADAL" clId="{F1D294C9-8804-4C70-A038-C3E81DE30617}" dt="2023-02-16T20:42:58.439" v="3417" actId="20577"/>
        <pc:sldMkLst>
          <pc:docMk/>
          <pc:sldMk cId="1676898796" sldId="271"/>
        </pc:sldMkLst>
        <pc:spChg chg="mod">
          <ac:chgData name="Steve Shellhammer" userId="0e71f22d-ee3e-49c0-82ff-dbc290af8082" providerId="ADAL" clId="{F1D294C9-8804-4C70-A038-C3E81DE30617}" dt="2023-01-25T23:25:06.806" v="742" actId="20577"/>
          <ac:spMkLst>
            <pc:docMk/>
            <pc:sldMk cId="1676898796" sldId="271"/>
            <ac:spMk id="2" creationId="{4097969F-5ECC-490E-9E7C-1AB9E713F594}"/>
          </ac:spMkLst>
        </pc:spChg>
        <pc:spChg chg="mod">
          <ac:chgData name="Steve Shellhammer" userId="0e71f22d-ee3e-49c0-82ff-dbc290af8082" providerId="ADAL" clId="{F1D294C9-8804-4C70-A038-C3E81DE30617}" dt="2023-02-16T20:42:58.439" v="3417" actId="20577"/>
          <ac:spMkLst>
            <pc:docMk/>
            <pc:sldMk cId="1676898796" sldId="271"/>
            <ac:spMk id="3" creationId="{6CB0FC96-2BBA-4FAD-B96B-9C2B20C82434}"/>
          </ac:spMkLst>
        </pc:spChg>
      </pc:sldChg>
      <pc:sldChg chg="del">
        <pc:chgData name="Steve Shellhammer" userId="0e71f22d-ee3e-49c0-82ff-dbc290af8082" providerId="ADAL" clId="{F1D294C9-8804-4C70-A038-C3E81DE30617}" dt="2023-01-25T23:05:55.952" v="286" actId="47"/>
        <pc:sldMkLst>
          <pc:docMk/>
          <pc:sldMk cId="4158661714" sldId="271"/>
        </pc:sldMkLst>
      </pc:sldChg>
      <pc:sldChg chg="del">
        <pc:chgData name="Steve Shellhammer" userId="0e71f22d-ee3e-49c0-82ff-dbc290af8082" providerId="ADAL" clId="{F1D294C9-8804-4C70-A038-C3E81DE30617}" dt="2023-01-25T23:05:55.952" v="286" actId="47"/>
        <pc:sldMkLst>
          <pc:docMk/>
          <pc:sldMk cId="2164932419" sldId="272"/>
        </pc:sldMkLst>
      </pc:sldChg>
      <pc:sldChg chg="modSp add mod">
        <pc:chgData name="Steve Shellhammer" userId="0e71f22d-ee3e-49c0-82ff-dbc290af8082" providerId="ADAL" clId="{F1D294C9-8804-4C70-A038-C3E81DE30617}" dt="2023-02-16T20:43:34.694" v="3420" actId="1076"/>
        <pc:sldMkLst>
          <pc:docMk/>
          <pc:sldMk cId="2999507268" sldId="272"/>
        </pc:sldMkLst>
        <pc:spChg chg="mod">
          <ac:chgData name="Steve Shellhammer" userId="0e71f22d-ee3e-49c0-82ff-dbc290af8082" providerId="ADAL" clId="{F1D294C9-8804-4C70-A038-C3E81DE30617}" dt="2023-01-25T23:25:35.046" v="754" actId="20577"/>
          <ac:spMkLst>
            <pc:docMk/>
            <pc:sldMk cId="2999507268" sldId="272"/>
            <ac:spMk id="2" creationId="{4097969F-5ECC-490E-9E7C-1AB9E713F594}"/>
          </ac:spMkLst>
        </pc:spChg>
        <pc:spChg chg="mod">
          <ac:chgData name="Steve Shellhammer" userId="0e71f22d-ee3e-49c0-82ff-dbc290af8082" providerId="ADAL" clId="{F1D294C9-8804-4C70-A038-C3E81DE30617}" dt="2023-02-16T20:43:34.694" v="3420" actId="1076"/>
          <ac:spMkLst>
            <pc:docMk/>
            <pc:sldMk cId="2999507268" sldId="272"/>
            <ac:spMk id="3" creationId="{6CB0FC96-2BBA-4FAD-B96B-9C2B20C82434}"/>
          </ac:spMkLst>
        </pc:spChg>
      </pc:sldChg>
      <pc:sldChg chg="addSp delSp modSp new mod">
        <pc:chgData name="Steve Shellhammer" userId="0e71f22d-ee3e-49c0-82ff-dbc290af8082" providerId="ADAL" clId="{F1D294C9-8804-4C70-A038-C3E81DE30617}" dt="2023-01-30T20:50:57.055" v="2856" actId="14100"/>
        <pc:sldMkLst>
          <pc:docMk/>
          <pc:sldMk cId="2851178388" sldId="273"/>
        </pc:sldMkLst>
        <pc:spChg chg="mod">
          <ac:chgData name="Steve Shellhammer" userId="0e71f22d-ee3e-49c0-82ff-dbc290af8082" providerId="ADAL" clId="{F1D294C9-8804-4C70-A038-C3E81DE30617}" dt="2023-01-30T20:50:57.055" v="2856" actId="14100"/>
          <ac:spMkLst>
            <pc:docMk/>
            <pc:sldMk cId="2851178388" sldId="273"/>
            <ac:spMk id="2" creationId="{0C7E01C8-BBE1-43A5-98FE-93D5855E0F60}"/>
          </ac:spMkLst>
        </pc:spChg>
        <pc:spChg chg="del">
          <ac:chgData name="Steve Shellhammer" userId="0e71f22d-ee3e-49c0-82ff-dbc290af8082" providerId="ADAL" clId="{F1D294C9-8804-4C70-A038-C3E81DE30617}" dt="2023-01-26T00:12:25.702" v="1265" actId="3680"/>
          <ac:spMkLst>
            <pc:docMk/>
            <pc:sldMk cId="2851178388" sldId="273"/>
            <ac:spMk id="3" creationId="{ADC5C8CE-2B12-4838-A1CF-66DE9F666C45}"/>
          </ac:spMkLst>
        </pc:spChg>
        <pc:graphicFrameChg chg="add mod ord modGraphic">
          <ac:chgData name="Steve Shellhammer" userId="0e71f22d-ee3e-49c0-82ff-dbc290af8082" providerId="ADAL" clId="{F1D294C9-8804-4C70-A038-C3E81DE30617}" dt="2023-01-26T00:47:29.186" v="2855" actId="20577"/>
          <ac:graphicFrameMkLst>
            <pc:docMk/>
            <pc:sldMk cId="2851178388" sldId="273"/>
            <ac:graphicFrameMk id="7" creationId="{AA62987F-F289-46FA-BBFB-E06EAD40A97E}"/>
          </ac:graphicFrameMkLst>
        </pc:graphicFrameChg>
      </pc:sldChg>
      <pc:sldChg chg="del">
        <pc:chgData name="Steve Shellhammer" userId="0e71f22d-ee3e-49c0-82ff-dbc290af8082" providerId="ADAL" clId="{F1D294C9-8804-4C70-A038-C3E81DE30617}" dt="2023-01-25T23:05:55.952" v="286" actId="47"/>
        <pc:sldMkLst>
          <pc:docMk/>
          <pc:sldMk cId="3334191385" sldId="273"/>
        </pc:sldMkLst>
      </pc:sldChg>
      <pc:sldChg chg="addSp modSp new mod">
        <pc:chgData name="Steve Shellhammer" userId="0e71f22d-ee3e-49c0-82ff-dbc290af8082" providerId="ADAL" clId="{F1D294C9-8804-4C70-A038-C3E81DE30617}" dt="2023-01-30T20:53:44.733" v="3265" actId="33524"/>
        <pc:sldMkLst>
          <pc:docMk/>
          <pc:sldMk cId="732947599" sldId="274"/>
        </pc:sldMkLst>
        <pc:spChg chg="mod">
          <ac:chgData name="Steve Shellhammer" userId="0e71f22d-ee3e-49c0-82ff-dbc290af8082" providerId="ADAL" clId="{F1D294C9-8804-4C70-A038-C3E81DE30617}" dt="2023-01-26T00:32:03.723" v="1712" actId="20577"/>
          <ac:spMkLst>
            <pc:docMk/>
            <pc:sldMk cId="732947599" sldId="274"/>
            <ac:spMk id="2" creationId="{5E31589C-F3D4-4038-A911-20C2062E6990}"/>
          </ac:spMkLst>
        </pc:spChg>
        <pc:spChg chg="mod">
          <ac:chgData name="Steve Shellhammer" userId="0e71f22d-ee3e-49c0-82ff-dbc290af8082" providerId="ADAL" clId="{F1D294C9-8804-4C70-A038-C3E81DE30617}" dt="2023-01-26T00:34:58.194" v="1945" actId="14100"/>
          <ac:spMkLst>
            <pc:docMk/>
            <pc:sldMk cId="732947599" sldId="274"/>
            <ac:spMk id="3" creationId="{2430F3D9-2B04-45BC-AE84-388A62212FAB}"/>
          </ac:spMkLst>
        </pc:spChg>
        <pc:spChg chg="add mod">
          <ac:chgData name="Steve Shellhammer" userId="0e71f22d-ee3e-49c0-82ff-dbc290af8082" providerId="ADAL" clId="{F1D294C9-8804-4C70-A038-C3E81DE30617}" dt="2023-01-26T00:36:43.673" v="1960" actId="1076"/>
          <ac:spMkLst>
            <pc:docMk/>
            <pc:sldMk cId="732947599" sldId="274"/>
            <ac:spMk id="7" creationId="{5810DE14-721B-41CA-9D97-416AE790E1B2}"/>
          </ac:spMkLst>
        </pc:spChg>
        <pc:spChg chg="add mod">
          <ac:chgData name="Steve Shellhammer" userId="0e71f22d-ee3e-49c0-82ff-dbc290af8082" providerId="ADAL" clId="{F1D294C9-8804-4C70-A038-C3E81DE30617}" dt="2023-01-30T20:53:44.733" v="3265" actId="33524"/>
          <ac:spMkLst>
            <pc:docMk/>
            <pc:sldMk cId="732947599" sldId="274"/>
            <ac:spMk id="8" creationId="{915394FC-65B3-4C2F-96F2-A8953558E406}"/>
          </ac:spMkLst>
        </pc:spChg>
      </pc:sldChg>
      <pc:sldChg chg="modSp new mod">
        <pc:chgData name="Steve Shellhammer" userId="0e71f22d-ee3e-49c0-82ff-dbc290af8082" providerId="ADAL" clId="{F1D294C9-8804-4C70-A038-C3E81DE30617}" dt="2023-02-16T20:44:33.148" v="3421" actId="207"/>
        <pc:sldMkLst>
          <pc:docMk/>
          <pc:sldMk cId="2186989549" sldId="275"/>
        </pc:sldMkLst>
        <pc:spChg chg="mod">
          <ac:chgData name="Steve Shellhammer" userId="0e71f22d-ee3e-49c0-82ff-dbc290af8082" providerId="ADAL" clId="{F1D294C9-8804-4C70-A038-C3E81DE30617}" dt="2023-01-30T20:54:35.444" v="3358" actId="14100"/>
          <ac:spMkLst>
            <pc:docMk/>
            <pc:sldMk cId="2186989549" sldId="275"/>
            <ac:spMk id="2" creationId="{27DE6814-F3A6-4125-87DD-E2C0051D4995}"/>
          </ac:spMkLst>
        </pc:spChg>
        <pc:spChg chg="mod">
          <ac:chgData name="Steve Shellhammer" userId="0e71f22d-ee3e-49c0-82ff-dbc290af8082" providerId="ADAL" clId="{F1D294C9-8804-4C70-A038-C3E81DE30617}" dt="2023-02-16T20:44:33.148" v="3421" actId="207"/>
          <ac:spMkLst>
            <pc:docMk/>
            <pc:sldMk cId="2186989549" sldId="275"/>
            <ac:spMk id="3" creationId="{1A61D012-D2A2-48B5-AA8B-EDB391135682}"/>
          </ac:spMkLst>
        </pc:spChg>
      </pc:sldChg>
      <pc:sldMasterChg chg="modSldLayout">
        <pc:chgData name="Steve Shellhammer" userId="0e71f22d-ee3e-49c0-82ff-dbc290af8082" providerId="ADAL" clId="{F1D294C9-8804-4C70-A038-C3E81DE30617}" dt="2023-01-26T00:46:44.673" v="2847" actId="20577"/>
        <pc:sldMasterMkLst>
          <pc:docMk/>
          <pc:sldMasterMk cId="0" sldId="2147483648"/>
        </pc:sldMasterMkLst>
        <pc:sldLayoutChg chg="modSp mod">
          <pc:chgData name="Steve Shellhammer" userId="0e71f22d-ee3e-49c0-82ff-dbc290af8082" providerId="ADAL" clId="{F1D294C9-8804-4C70-A038-C3E81DE30617}" dt="2023-01-26T00:46:44.673" v="2847" actId="20577"/>
          <pc:sldLayoutMkLst>
            <pc:docMk/>
            <pc:sldMasterMk cId="0" sldId="2147483648"/>
            <pc:sldLayoutMk cId="0" sldId="2147483650"/>
          </pc:sldLayoutMkLst>
          <pc:spChg chg="mod">
            <ac:chgData name="Steve Shellhammer" userId="0e71f22d-ee3e-49c0-82ff-dbc290af8082" providerId="ADAL" clId="{F1D294C9-8804-4C70-A038-C3E81DE30617}" dt="2023-01-26T00:46:44.673" v="284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D2FB8E5-63D1-4017-875D-88F741239604}"/>
    <pc:docChg chg="undo custSel addSld modSld sldOrd modMainMaster">
      <pc:chgData name="Steve Shellhammer" userId="0e71f22d-ee3e-49c0-82ff-dbc290af8082" providerId="ADAL" clId="{CD2FB8E5-63D1-4017-875D-88F741239604}" dt="2022-03-17T22:30:41.192" v="377" actId="6549"/>
      <pc:docMkLst>
        <pc:docMk/>
      </pc:docMkLst>
      <pc:sldChg chg="modSp mod">
        <pc:chgData name="Steve Shellhammer" userId="0e71f22d-ee3e-49c0-82ff-dbc290af8082" providerId="ADAL" clId="{CD2FB8E5-63D1-4017-875D-88F741239604}" dt="2022-03-17T22:18:18.767" v="5" actId="20577"/>
        <pc:sldMkLst>
          <pc:docMk/>
          <pc:sldMk cId="0" sldId="256"/>
        </pc:sldMkLst>
        <pc:spChg chg="mod">
          <ac:chgData name="Steve Shellhammer" userId="0e71f22d-ee3e-49c0-82ff-dbc290af8082" providerId="ADAL" clId="{CD2FB8E5-63D1-4017-875D-88F741239604}" dt="2022-03-17T22:18:18.767" v="5" actId="20577"/>
          <ac:spMkLst>
            <pc:docMk/>
            <pc:sldMk cId="0" sldId="256"/>
            <ac:spMk id="3074" creationId="{00000000-0000-0000-0000-000000000000}"/>
          </ac:spMkLst>
        </pc:spChg>
      </pc:sldChg>
      <pc:sldChg chg="modSp mod">
        <pc:chgData name="Steve Shellhammer" userId="0e71f22d-ee3e-49c0-82ff-dbc290af8082" providerId="ADAL" clId="{CD2FB8E5-63D1-4017-875D-88F741239604}" dt="2022-03-17T22:30:41.192" v="377" actId="6549"/>
        <pc:sldMkLst>
          <pc:docMk/>
          <pc:sldMk cId="753744538" sldId="266"/>
        </pc:sldMkLst>
        <pc:graphicFrameChg chg="modGraphic">
          <ac:chgData name="Steve Shellhammer" userId="0e71f22d-ee3e-49c0-82ff-dbc290af8082" providerId="ADAL" clId="{CD2FB8E5-63D1-4017-875D-88F741239604}" dt="2022-03-17T22:30:41.192" v="377" actId="6549"/>
          <ac:graphicFrameMkLst>
            <pc:docMk/>
            <pc:sldMk cId="753744538" sldId="266"/>
            <ac:graphicFrameMk id="7" creationId="{A6AC749E-3067-4FC2-8188-27677AB98CC0}"/>
          </ac:graphicFrameMkLst>
        </pc:graphicFrameChg>
      </pc:sldChg>
      <pc:sldChg chg="modSp mod">
        <pc:chgData name="Steve Shellhammer" userId="0e71f22d-ee3e-49c0-82ff-dbc290af8082" providerId="ADAL" clId="{CD2FB8E5-63D1-4017-875D-88F741239604}" dt="2022-03-17T22:30:12.264" v="376" actId="14100"/>
        <pc:sldMkLst>
          <pc:docMk/>
          <pc:sldMk cId="1981016421" sldId="272"/>
        </pc:sldMkLst>
        <pc:spChg chg="mod">
          <ac:chgData name="Steve Shellhammer" userId="0e71f22d-ee3e-49c0-82ff-dbc290af8082" providerId="ADAL" clId="{CD2FB8E5-63D1-4017-875D-88F741239604}" dt="2022-03-17T22:30:12.264" v="376" actId="14100"/>
          <ac:spMkLst>
            <pc:docMk/>
            <pc:sldMk cId="1981016421" sldId="272"/>
            <ac:spMk id="3" creationId="{350892E6-9014-4AEA-A1BC-63955B70A421}"/>
          </ac:spMkLst>
        </pc:spChg>
      </pc:sldChg>
      <pc:sldChg chg="addSp modSp new mod ord">
        <pc:chgData name="Steve Shellhammer" userId="0e71f22d-ee3e-49c0-82ff-dbc290af8082" providerId="ADAL" clId="{CD2FB8E5-63D1-4017-875D-88F741239604}" dt="2022-03-17T22:29:21.713" v="369" actId="14100"/>
        <pc:sldMkLst>
          <pc:docMk/>
          <pc:sldMk cId="3732574080" sldId="276"/>
        </pc:sldMkLst>
        <pc:spChg chg="mod">
          <ac:chgData name="Steve Shellhammer" userId="0e71f22d-ee3e-49c0-82ff-dbc290af8082" providerId="ADAL" clId="{CD2FB8E5-63D1-4017-875D-88F741239604}" dt="2022-03-17T22:28:33.955" v="362" actId="14100"/>
          <ac:spMkLst>
            <pc:docMk/>
            <pc:sldMk cId="3732574080" sldId="276"/>
            <ac:spMk id="2" creationId="{7B88BE27-B90C-4666-9EBB-D7D0EB05ADDD}"/>
          </ac:spMkLst>
        </pc:spChg>
        <pc:spChg chg="mod">
          <ac:chgData name="Steve Shellhammer" userId="0e71f22d-ee3e-49c0-82ff-dbc290af8082" providerId="ADAL" clId="{CD2FB8E5-63D1-4017-875D-88F741239604}" dt="2022-03-17T22:26:15.941" v="339" actId="1076"/>
          <ac:spMkLst>
            <pc:docMk/>
            <pc:sldMk cId="3732574080" sldId="276"/>
            <ac:spMk id="3" creationId="{D5BB7718-591A-4A13-90DF-AC06815E8D57}"/>
          </ac:spMkLst>
        </pc:spChg>
        <pc:spChg chg="add mod">
          <ac:chgData name="Steve Shellhammer" userId="0e71f22d-ee3e-49c0-82ff-dbc290af8082" providerId="ADAL" clId="{CD2FB8E5-63D1-4017-875D-88F741239604}" dt="2022-03-17T22:29:21.713" v="369" actId="14100"/>
          <ac:spMkLst>
            <pc:docMk/>
            <pc:sldMk cId="3732574080" sldId="276"/>
            <ac:spMk id="9" creationId="{272F5277-768B-4011-A57A-A3539D1859A2}"/>
          </ac:spMkLst>
        </pc:spChg>
        <pc:picChg chg="add mod">
          <ac:chgData name="Steve Shellhammer" userId="0e71f22d-ee3e-49c0-82ff-dbc290af8082" providerId="ADAL" clId="{CD2FB8E5-63D1-4017-875D-88F741239604}" dt="2022-03-17T22:28:27.485" v="361" actId="1076"/>
          <ac:picMkLst>
            <pc:docMk/>
            <pc:sldMk cId="3732574080" sldId="276"/>
            <ac:picMk id="8" creationId="{15BCB54A-DA91-43DB-AABB-D8BD73447B32}"/>
          </ac:picMkLst>
        </pc:picChg>
      </pc:sldChg>
      <pc:sldMasterChg chg="modSldLayout">
        <pc:chgData name="Steve Shellhammer" userId="0e71f22d-ee3e-49c0-82ff-dbc290af8082" providerId="ADAL" clId="{CD2FB8E5-63D1-4017-875D-88F741239604}" dt="2022-03-17T22:18:14.009" v="1" actId="20577"/>
        <pc:sldMasterMkLst>
          <pc:docMk/>
          <pc:sldMasterMk cId="0" sldId="2147483648"/>
        </pc:sldMasterMkLst>
        <pc:sldLayoutChg chg="modSp mod">
          <pc:chgData name="Steve Shellhammer" userId="0e71f22d-ee3e-49c0-82ff-dbc290af8082" providerId="ADAL" clId="{CD2FB8E5-63D1-4017-875D-88F741239604}" dt="2022-03-17T22:18:14.009" v="1" actId="20577"/>
          <pc:sldLayoutMkLst>
            <pc:docMk/>
            <pc:sldMasterMk cId="0" sldId="2147483648"/>
            <pc:sldLayoutMk cId="0" sldId="2147483650"/>
          </pc:sldLayoutMkLst>
          <pc:spChg chg="mod">
            <ac:chgData name="Steve Shellhammer" userId="0e71f22d-ee3e-49c0-82ff-dbc290af8082" providerId="ADAL" clId="{CD2FB8E5-63D1-4017-875D-88F741239604}" dt="2022-03-17T22:18:14.009"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CF7442C-C1B6-4E17-AF97-B84E7C2B6385}"/>
    <pc:docChg chg="modMainMaster">
      <pc:chgData name="Steve Shellhammer" userId="0e71f22d-ee3e-49c0-82ff-dbc290af8082" providerId="ADAL" clId="{ECF7442C-C1B6-4E17-AF97-B84E7C2B6385}" dt="2022-03-17T22:39:38.257" v="1" actId="20577"/>
      <pc:docMkLst>
        <pc:docMk/>
      </pc:docMkLst>
      <pc:sldMasterChg chg="modSldLayout">
        <pc:chgData name="Steve Shellhammer" userId="0e71f22d-ee3e-49c0-82ff-dbc290af8082" providerId="ADAL" clId="{ECF7442C-C1B6-4E17-AF97-B84E7C2B6385}" dt="2022-03-17T22:39:38.257" v="1" actId="20577"/>
        <pc:sldMasterMkLst>
          <pc:docMk/>
          <pc:sldMasterMk cId="0" sldId="2147483648"/>
        </pc:sldMasterMkLst>
        <pc:sldLayoutChg chg="modSp mod">
          <pc:chgData name="Steve Shellhammer" userId="0e71f22d-ee3e-49c0-82ff-dbc290af8082" providerId="ADAL" clId="{ECF7442C-C1B6-4E17-AF97-B84E7C2B6385}" dt="2022-03-17T22:39:38.257" v="1" actId="20577"/>
          <pc:sldLayoutMkLst>
            <pc:docMk/>
            <pc:sldMasterMk cId="0" sldId="2147483648"/>
            <pc:sldLayoutMk cId="0" sldId="2147483650"/>
          </pc:sldLayoutMkLst>
          <pc:spChg chg="mod">
            <ac:chgData name="Steve Shellhammer" userId="0e71f22d-ee3e-49c0-82ff-dbc290af8082" providerId="ADAL" clId="{ECF7442C-C1B6-4E17-AF97-B84E7C2B6385}" dt="2022-03-17T22:39:38.257"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1157D11-2E0C-4DB3-B07C-A1DC3C224DF0}"/>
    <pc:docChg chg="undo custSel addSld modSld sldOrd">
      <pc:chgData name="Steve Shellhammer" userId="0e71f22d-ee3e-49c0-82ff-dbc290af8082" providerId="ADAL" clId="{E1157D11-2E0C-4DB3-B07C-A1DC3C224DF0}" dt="2022-10-04T22:51:24.944" v="369" actId="20577"/>
      <pc:docMkLst>
        <pc:docMk/>
      </pc:docMkLst>
      <pc:sldChg chg="modSp mod">
        <pc:chgData name="Steve Shellhammer" userId="0e71f22d-ee3e-49c0-82ff-dbc290af8082" providerId="ADAL" clId="{E1157D11-2E0C-4DB3-B07C-A1DC3C224DF0}" dt="2022-10-04T22:51:24.944" v="369" actId="20577"/>
        <pc:sldMkLst>
          <pc:docMk/>
          <pc:sldMk cId="3307144013" sldId="264"/>
        </pc:sldMkLst>
        <pc:graphicFrameChg chg="modGraphic">
          <ac:chgData name="Steve Shellhammer" userId="0e71f22d-ee3e-49c0-82ff-dbc290af8082" providerId="ADAL" clId="{E1157D11-2E0C-4DB3-B07C-A1DC3C224DF0}" dt="2022-10-04T22:51:24.944" v="369" actId="20577"/>
          <ac:graphicFrameMkLst>
            <pc:docMk/>
            <pc:sldMk cId="3307144013" sldId="264"/>
            <ac:graphicFrameMk id="7" creationId="{852F2CCA-BFB3-325B-EEEF-CA50865384EF}"/>
          </ac:graphicFrameMkLst>
        </pc:graphicFrameChg>
      </pc:sldChg>
      <pc:sldChg chg="addSp delSp modSp new mod ord">
        <pc:chgData name="Steve Shellhammer" userId="0e71f22d-ee3e-49c0-82ff-dbc290af8082" providerId="ADAL" clId="{E1157D11-2E0C-4DB3-B07C-A1DC3C224DF0}" dt="2022-10-04T21:04:39.605" v="36" actId="20578"/>
        <pc:sldMkLst>
          <pc:docMk/>
          <pc:sldMk cId="3315497644" sldId="265"/>
        </pc:sldMkLst>
        <pc:spChg chg="mod">
          <ac:chgData name="Steve Shellhammer" userId="0e71f22d-ee3e-49c0-82ff-dbc290af8082" providerId="ADAL" clId="{E1157D11-2E0C-4DB3-B07C-A1DC3C224DF0}" dt="2022-10-04T19:00:46.338" v="17" actId="20577"/>
          <ac:spMkLst>
            <pc:docMk/>
            <pc:sldMk cId="3315497644" sldId="265"/>
            <ac:spMk id="2" creationId="{8465E1FD-7896-D103-AFAC-53326B1F5A8E}"/>
          </ac:spMkLst>
        </pc:spChg>
        <pc:spChg chg="del">
          <ac:chgData name="Steve Shellhammer" userId="0e71f22d-ee3e-49c0-82ff-dbc290af8082" providerId="ADAL" clId="{E1157D11-2E0C-4DB3-B07C-A1DC3C224DF0}" dt="2022-10-04T19:00:52.027" v="18" actId="478"/>
          <ac:spMkLst>
            <pc:docMk/>
            <pc:sldMk cId="3315497644" sldId="265"/>
            <ac:spMk id="3" creationId="{18B5BE92-6973-FCF5-962A-EF64C04F0F3A}"/>
          </ac:spMkLst>
        </pc:spChg>
        <pc:picChg chg="add mod">
          <ac:chgData name="Steve Shellhammer" userId="0e71f22d-ee3e-49c0-82ff-dbc290af8082" providerId="ADAL" clId="{E1157D11-2E0C-4DB3-B07C-A1DC3C224DF0}" dt="2022-10-04T19:01:18.083" v="24" actId="1076"/>
          <ac:picMkLst>
            <pc:docMk/>
            <pc:sldMk cId="3315497644" sldId="265"/>
            <ac:picMk id="8" creationId="{90488E97-CD92-384E-B309-FA354D8B21AC}"/>
          </ac:picMkLst>
        </pc:picChg>
      </pc:sldChg>
      <pc:sldChg chg="addSp delSp modSp add mod ord">
        <pc:chgData name="Steve Shellhammer" userId="0e71f22d-ee3e-49c0-82ff-dbc290af8082" providerId="ADAL" clId="{E1157D11-2E0C-4DB3-B07C-A1DC3C224DF0}" dt="2022-10-04T21:04:39.605" v="36" actId="20578"/>
        <pc:sldMkLst>
          <pc:docMk/>
          <pc:sldMk cId="1739053249" sldId="266"/>
        </pc:sldMkLst>
        <pc:spChg chg="mod">
          <ac:chgData name="Steve Shellhammer" userId="0e71f22d-ee3e-49c0-82ff-dbc290af8082" providerId="ADAL" clId="{E1157D11-2E0C-4DB3-B07C-A1DC3C224DF0}" dt="2022-10-04T19:01:26.732" v="29" actId="20577"/>
          <ac:spMkLst>
            <pc:docMk/>
            <pc:sldMk cId="1739053249" sldId="266"/>
            <ac:spMk id="2" creationId="{8465E1FD-7896-D103-AFAC-53326B1F5A8E}"/>
          </ac:spMkLst>
        </pc:spChg>
        <pc:picChg chg="add mod">
          <ac:chgData name="Steve Shellhammer" userId="0e71f22d-ee3e-49c0-82ff-dbc290af8082" providerId="ADAL" clId="{E1157D11-2E0C-4DB3-B07C-A1DC3C224DF0}" dt="2022-10-04T19:01:47.503" v="33" actId="1076"/>
          <ac:picMkLst>
            <pc:docMk/>
            <pc:sldMk cId="1739053249" sldId="266"/>
            <ac:picMk id="7" creationId="{4D9EF872-4D50-3F16-6941-1485CE9F0034}"/>
          </ac:picMkLst>
        </pc:picChg>
        <pc:picChg chg="del">
          <ac:chgData name="Steve Shellhammer" userId="0e71f22d-ee3e-49c0-82ff-dbc290af8082" providerId="ADAL" clId="{E1157D11-2E0C-4DB3-B07C-A1DC3C224DF0}" dt="2022-10-04T19:01:29.292" v="30" actId="478"/>
          <ac:picMkLst>
            <pc:docMk/>
            <pc:sldMk cId="1739053249" sldId="266"/>
            <ac:picMk id="8" creationId="{90488E97-CD92-384E-B309-FA354D8B21AC}"/>
          </ac:picMkLst>
        </pc:picChg>
      </pc:sldChg>
      <pc:sldChg chg="modSp new mod">
        <pc:chgData name="Steve Shellhammer" userId="0e71f22d-ee3e-49c0-82ff-dbc290af8082" providerId="ADAL" clId="{E1157D11-2E0C-4DB3-B07C-A1DC3C224DF0}" dt="2022-10-04T21:10:13.190" v="368" actId="20577"/>
        <pc:sldMkLst>
          <pc:docMk/>
          <pc:sldMk cId="3677123371" sldId="267"/>
        </pc:sldMkLst>
        <pc:spChg chg="mod">
          <ac:chgData name="Steve Shellhammer" userId="0e71f22d-ee3e-49c0-82ff-dbc290af8082" providerId="ADAL" clId="{E1157D11-2E0C-4DB3-B07C-A1DC3C224DF0}" dt="2022-10-04T21:06:53.775" v="201" actId="14100"/>
          <ac:spMkLst>
            <pc:docMk/>
            <pc:sldMk cId="3677123371" sldId="267"/>
            <ac:spMk id="2" creationId="{744DB3D1-A455-FA6D-51F6-A7EB0BD8A165}"/>
          </ac:spMkLst>
        </pc:spChg>
        <pc:spChg chg="mod">
          <ac:chgData name="Steve Shellhammer" userId="0e71f22d-ee3e-49c0-82ff-dbc290af8082" providerId="ADAL" clId="{E1157D11-2E0C-4DB3-B07C-A1DC3C224DF0}" dt="2022-10-04T21:10:13.190" v="368" actId="20577"/>
          <ac:spMkLst>
            <pc:docMk/>
            <pc:sldMk cId="3677123371" sldId="267"/>
            <ac:spMk id="3" creationId="{C15FF80C-BF23-949D-495A-0DBFA95E3CB2}"/>
          </ac:spMkLst>
        </pc:spChg>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5D8DA55E-6680-4944-9F37-73F9855C1955}"/>
    <pc:docChg chg="undo custSel addSld delSld modSld sldOrd modMainMaster">
      <pc:chgData name="Steve Shellhammer" userId="0e71f22d-ee3e-49c0-82ff-dbc290af8082" providerId="ADAL" clId="{5D8DA55E-6680-4944-9F37-73F9855C1955}" dt="2022-02-02T16:43:30.164" v="4195" actId="20577"/>
      <pc:docMkLst>
        <pc:docMk/>
      </pc:docMkLst>
      <pc:sldChg chg="modSp mod">
        <pc:chgData name="Steve Shellhammer" userId="0e71f22d-ee3e-49c0-82ff-dbc290af8082" providerId="ADAL" clId="{5D8DA55E-6680-4944-9F37-73F9855C1955}" dt="2022-01-31T21:08:42.459" v="2231" actId="20577"/>
        <pc:sldMkLst>
          <pc:docMk/>
          <pc:sldMk cId="0" sldId="256"/>
        </pc:sldMkLst>
        <pc:spChg chg="mod">
          <ac:chgData name="Steve Shellhammer" userId="0e71f22d-ee3e-49c0-82ff-dbc290af8082" providerId="ADAL" clId="{5D8DA55E-6680-4944-9F37-73F9855C1955}" dt="2022-01-26T18:40:27.416" v="25" actId="20577"/>
          <ac:spMkLst>
            <pc:docMk/>
            <pc:sldMk cId="0" sldId="256"/>
            <ac:spMk id="3073" creationId="{00000000-0000-0000-0000-000000000000}"/>
          </ac:spMkLst>
        </pc:spChg>
        <pc:spChg chg="mod">
          <ac:chgData name="Steve Shellhammer" userId="0e71f22d-ee3e-49c0-82ff-dbc290af8082" providerId="ADAL" clId="{5D8DA55E-6680-4944-9F37-73F9855C1955}" dt="2022-01-31T21:08:42.459" v="2231" actId="20577"/>
          <ac:spMkLst>
            <pc:docMk/>
            <pc:sldMk cId="0" sldId="256"/>
            <ac:spMk id="3074" creationId="{00000000-0000-0000-0000-000000000000}"/>
          </ac:spMkLst>
        </pc:spChg>
        <pc:graphicFrameChg chg="mod modGraphic">
          <ac:chgData name="Steve Shellhammer" userId="0e71f22d-ee3e-49c0-82ff-dbc290af8082" providerId="ADAL" clId="{5D8DA55E-6680-4944-9F37-73F9855C1955}" dt="2022-01-26T18:42:07.104" v="39" actId="798"/>
          <ac:graphicFrameMkLst>
            <pc:docMk/>
            <pc:sldMk cId="0" sldId="256"/>
            <ac:graphicFrameMk id="10" creationId="{56BFF8FC-15E6-4208-9DB8-296FB6B5AC3E}"/>
          </ac:graphicFrameMkLst>
        </pc:graphicFrameChg>
      </pc:sldChg>
      <pc:sldChg chg="del">
        <pc:chgData name="Steve Shellhammer" userId="0e71f22d-ee3e-49c0-82ff-dbc290af8082" providerId="ADAL" clId="{5D8DA55E-6680-4944-9F37-73F9855C1955}" dt="2022-01-26T18:42:41.653" v="42" actId="47"/>
        <pc:sldMkLst>
          <pc:docMk/>
          <pc:sldMk cId="1268093760" sldId="257"/>
        </pc:sldMkLst>
      </pc:sldChg>
      <pc:sldChg chg="modSp new mod">
        <pc:chgData name="Steve Shellhammer" userId="0e71f22d-ee3e-49c0-82ff-dbc290af8082" providerId="ADAL" clId="{5D8DA55E-6680-4944-9F37-73F9855C1955}" dt="2022-01-31T21:27:52.412" v="4048" actId="20577"/>
        <pc:sldMkLst>
          <pc:docMk/>
          <pc:sldMk cId="4069668031" sldId="257"/>
        </pc:sldMkLst>
        <pc:spChg chg="mod">
          <ac:chgData name="Steve Shellhammer" userId="0e71f22d-ee3e-49c0-82ff-dbc290af8082" providerId="ADAL" clId="{5D8DA55E-6680-4944-9F37-73F9855C1955}" dt="2022-01-26T18:46:18.874" v="143" actId="20577"/>
          <ac:spMkLst>
            <pc:docMk/>
            <pc:sldMk cId="4069668031" sldId="257"/>
            <ac:spMk id="2" creationId="{B463F98D-9F83-4356-A22A-8E65C2D1D4C3}"/>
          </ac:spMkLst>
        </pc:spChg>
        <pc:spChg chg="mod">
          <ac:chgData name="Steve Shellhammer" userId="0e71f22d-ee3e-49c0-82ff-dbc290af8082" providerId="ADAL" clId="{5D8DA55E-6680-4944-9F37-73F9855C1955}" dt="2022-01-31T21:27:52.412" v="4048" actId="20577"/>
          <ac:spMkLst>
            <pc:docMk/>
            <pc:sldMk cId="4069668031" sldId="257"/>
            <ac:spMk id="3" creationId="{BADAA4CC-3C74-43CC-B281-1107AAF576E7}"/>
          </ac:spMkLst>
        </pc:spChg>
      </pc:sldChg>
      <pc:sldChg chg="del">
        <pc:chgData name="Steve Shellhammer" userId="0e71f22d-ee3e-49c0-82ff-dbc290af8082" providerId="ADAL" clId="{5D8DA55E-6680-4944-9F37-73F9855C1955}" dt="2022-01-26T18:42:41.653" v="42" actId="47"/>
        <pc:sldMkLst>
          <pc:docMk/>
          <pc:sldMk cId="1652988365" sldId="258"/>
        </pc:sldMkLst>
      </pc:sldChg>
      <pc:sldChg chg="modSp new del mod">
        <pc:chgData name="Steve Shellhammer" userId="0e71f22d-ee3e-49c0-82ff-dbc290af8082" providerId="ADAL" clId="{5D8DA55E-6680-4944-9F37-73F9855C1955}" dt="2022-01-31T21:27:22.146" v="4033" actId="47"/>
        <pc:sldMkLst>
          <pc:docMk/>
          <pc:sldMk cId="2602163977" sldId="258"/>
        </pc:sldMkLst>
        <pc:spChg chg="mod">
          <ac:chgData name="Steve Shellhammer" userId="0e71f22d-ee3e-49c0-82ff-dbc290af8082" providerId="ADAL" clId="{5D8DA55E-6680-4944-9F37-73F9855C1955}" dt="2022-01-26T19:02:38.899" v="871" actId="14100"/>
          <ac:spMkLst>
            <pc:docMk/>
            <pc:sldMk cId="2602163977" sldId="258"/>
            <ac:spMk id="2" creationId="{6373015D-0386-4EC9-8780-F099444295A8}"/>
          </ac:spMkLst>
        </pc:spChg>
        <pc:spChg chg="mod">
          <ac:chgData name="Steve Shellhammer" userId="0e71f22d-ee3e-49c0-82ff-dbc290af8082" providerId="ADAL" clId="{5D8DA55E-6680-4944-9F37-73F9855C1955}" dt="2022-01-26T19:12:28.294" v="932" actId="14100"/>
          <ac:spMkLst>
            <pc:docMk/>
            <pc:sldMk cId="2602163977" sldId="258"/>
            <ac:spMk id="3" creationId="{2AC0F6DB-3C27-4E6C-8F77-C46FC2A2886F}"/>
          </ac:spMkLst>
        </pc:spChg>
      </pc:sldChg>
      <pc:sldChg chg="addSp modSp add del mod">
        <pc:chgData name="Steve Shellhammer" userId="0e71f22d-ee3e-49c0-82ff-dbc290af8082" providerId="ADAL" clId="{5D8DA55E-6680-4944-9F37-73F9855C1955}" dt="2022-01-31T21:27:22.146" v="4033" actId="47"/>
        <pc:sldMkLst>
          <pc:docMk/>
          <pc:sldMk cId="1073727242" sldId="259"/>
        </pc:sldMkLst>
        <pc:spChg chg="mod">
          <ac:chgData name="Steve Shellhammer" userId="0e71f22d-ee3e-49c0-82ff-dbc290af8082" providerId="ADAL" clId="{5D8DA55E-6680-4944-9F37-73F9855C1955}" dt="2022-01-26T19:23:07.953" v="1334" actId="1036"/>
          <ac:spMkLst>
            <pc:docMk/>
            <pc:sldMk cId="1073727242" sldId="259"/>
            <ac:spMk id="2" creationId="{6373015D-0386-4EC9-8780-F099444295A8}"/>
          </ac:spMkLst>
        </pc:spChg>
        <pc:spChg chg="mod">
          <ac:chgData name="Steve Shellhammer" userId="0e71f22d-ee3e-49c0-82ff-dbc290af8082" providerId="ADAL" clId="{5D8DA55E-6680-4944-9F37-73F9855C1955}" dt="2022-01-26T19:13:43.980" v="934" actId="14100"/>
          <ac:spMkLst>
            <pc:docMk/>
            <pc:sldMk cId="1073727242" sldId="259"/>
            <ac:spMk id="3" creationId="{2AC0F6DB-3C27-4E6C-8F77-C46FC2A2886F}"/>
          </ac:spMkLst>
        </pc:spChg>
        <pc:picChg chg="add mod">
          <ac:chgData name="Steve Shellhammer" userId="0e71f22d-ee3e-49c0-82ff-dbc290af8082" providerId="ADAL" clId="{5D8DA55E-6680-4944-9F37-73F9855C1955}" dt="2022-01-26T19:07:36.295" v="892" actId="1076"/>
          <ac:picMkLst>
            <pc:docMk/>
            <pc:sldMk cId="1073727242" sldId="259"/>
            <ac:picMk id="8" creationId="{B2AAEF53-7F20-4765-A945-DA7E604E3011}"/>
          </ac:picMkLst>
        </pc:picChg>
        <pc:picChg chg="add mod">
          <ac:chgData name="Steve Shellhammer" userId="0e71f22d-ee3e-49c0-82ff-dbc290af8082" providerId="ADAL" clId="{5D8DA55E-6680-4944-9F37-73F9855C1955}" dt="2022-01-26T19:13:45.443" v="935" actId="1076"/>
          <ac:picMkLst>
            <pc:docMk/>
            <pc:sldMk cId="1073727242" sldId="259"/>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2056408364" sldId="260"/>
        </pc:sldMkLst>
      </pc:sldChg>
      <pc:sldChg chg="modSp new mod ord">
        <pc:chgData name="Steve Shellhammer" userId="0e71f22d-ee3e-49c0-82ff-dbc290af8082" providerId="ADAL" clId="{5D8DA55E-6680-4944-9F37-73F9855C1955}" dt="2022-01-31T21:27:05.327" v="4032" actId="6549"/>
        <pc:sldMkLst>
          <pc:docMk/>
          <pc:sldMk cId="2229100604" sldId="260"/>
        </pc:sldMkLst>
        <pc:spChg chg="mod">
          <ac:chgData name="Steve Shellhammer" userId="0e71f22d-ee3e-49c0-82ff-dbc290af8082" providerId="ADAL" clId="{5D8DA55E-6680-4944-9F37-73F9855C1955}" dt="2022-01-26T19:13:55.678" v="949" actId="20577"/>
          <ac:spMkLst>
            <pc:docMk/>
            <pc:sldMk cId="2229100604" sldId="260"/>
            <ac:spMk id="2" creationId="{4040FD2F-58BC-4659-B240-C0DDF57BE353}"/>
          </ac:spMkLst>
        </pc:spChg>
        <pc:spChg chg="mod">
          <ac:chgData name="Steve Shellhammer" userId="0e71f22d-ee3e-49c0-82ff-dbc290af8082" providerId="ADAL" clId="{5D8DA55E-6680-4944-9F37-73F9855C1955}" dt="2022-01-31T21:27:05.327" v="4032" actId="6549"/>
          <ac:spMkLst>
            <pc:docMk/>
            <pc:sldMk cId="2229100604" sldId="260"/>
            <ac:spMk id="3" creationId="{DE896106-F56C-484F-8808-3D72CC7C43E7}"/>
          </ac:spMkLst>
        </pc:spChg>
      </pc:sldChg>
      <pc:sldChg chg="addSp delSp modSp add del mod">
        <pc:chgData name="Steve Shellhammer" userId="0e71f22d-ee3e-49c0-82ff-dbc290af8082" providerId="ADAL" clId="{5D8DA55E-6680-4944-9F37-73F9855C1955}" dt="2022-01-31T21:27:22.146" v="4033" actId="47"/>
        <pc:sldMkLst>
          <pc:docMk/>
          <pc:sldMk cId="2599154440" sldId="261"/>
        </pc:sldMkLst>
        <pc:spChg chg="mod">
          <ac:chgData name="Steve Shellhammer" userId="0e71f22d-ee3e-49c0-82ff-dbc290af8082" providerId="ADAL" clId="{5D8DA55E-6680-4944-9F37-73F9855C1955}" dt="2022-01-26T19:22:52.288" v="1330" actId="403"/>
          <ac:spMkLst>
            <pc:docMk/>
            <pc:sldMk cId="2599154440" sldId="261"/>
            <ac:spMk id="2" creationId="{6373015D-0386-4EC9-8780-F099444295A8}"/>
          </ac:spMkLst>
        </pc:spChg>
        <pc:picChg chg="del">
          <ac:chgData name="Steve Shellhammer" userId="0e71f22d-ee3e-49c0-82ff-dbc290af8082" providerId="ADAL" clId="{5D8DA55E-6680-4944-9F37-73F9855C1955}" dt="2022-01-26T19:19:25.059" v="1318" actId="478"/>
          <ac:picMkLst>
            <pc:docMk/>
            <pc:sldMk cId="2599154440" sldId="261"/>
            <ac:picMk id="8" creationId="{B2AAEF53-7F20-4765-A945-DA7E604E3011}"/>
          </ac:picMkLst>
        </pc:picChg>
        <pc:picChg chg="add mod">
          <ac:chgData name="Steve Shellhammer" userId="0e71f22d-ee3e-49c0-82ff-dbc290af8082" providerId="ADAL" clId="{5D8DA55E-6680-4944-9F37-73F9855C1955}" dt="2022-01-26T19:22:48.452" v="1328" actId="1076"/>
          <ac:picMkLst>
            <pc:docMk/>
            <pc:sldMk cId="2599154440" sldId="261"/>
            <ac:picMk id="9" creationId="{988B3F90-FB92-43CC-8B56-4D2B79E5F6A5}"/>
          </ac:picMkLst>
        </pc:picChg>
        <pc:picChg chg="del">
          <ac:chgData name="Steve Shellhammer" userId="0e71f22d-ee3e-49c0-82ff-dbc290af8082" providerId="ADAL" clId="{5D8DA55E-6680-4944-9F37-73F9855C1955}" dt="2022-01-26T19:19:26.385" v="1319" actId="478"/>
          <ac:picMkLst>
            <pc:docMk/>
            <pc:sldMk cId="2599154440" sldId="261"/>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4278205582" sldId="261"/>
        </pc:sldMkLst>
      </pc:sldChg>
      <pc:sldChg chg="addSp modSp new del mod">
        <pc:chgData name="Steve Shellhammer" userId="0e71f22d-ee3e-49c0-82ff-dbc290af8082" providerId="ADAL" clId="{5D8DA55E-6680-4944-9F37-73F9855C1955}" dt="2022-01-31T21:27:22.146" v="4033" actId="47"/>
        <pc:sldMkLst>
          <pc:docMk/>
          <pc:sldMk cId="1549057316" sldId="262"/>
        </pc:sldMkLst>
        <pc:spChg chg="mod">
          <ac:chgData name="Steve Shellhammer" userId="0e71f22d-ee3e-49c0-82ff-dbc290af8082" providerId="ADAL" clId="{5D8DA55E-6680-4944-9F37-73F9855C1955}" dt="2022-01-26T22:53:55.826" v="2076" actId="14100"/>
          <ac:spMkLst>
            <pc:docMk/>
            <pc:sldMk cId="1549057316" sldId="262"/>
            <ac:spMk id="2" creationId="{9514C5B2-2829-4FB0-ADD6-F7B36C1F797A}"/>
          </ac:spMkLst>
        </pc:spChg>
        <pc:spChg chg="mod">
          <ac:chgData name="Steve Shellhammer" userId="0e71f22d-ee3e-49c0-82ff-dbc290af8082" providerId="ADAL" clId="{5D8DA55E-6680-4944-9F37-73F9855C1955}" dt="2022-01-26T22:53:43.494" v="2073" actId="14100"/>
          <ac:spMkLst>
            <pc:docMk/>
            <pc:sldMk cId="1549057316" sldId="262"/>
            <ac:spMk id="3" creationId="{6B86461D-509A-45EE-9E05-E0DE27B829E2}"/>
          </ac:spMkLst>
        </pc:spChg>
        <pc:picChg chg="add mod">
          <ac:chgData name="Steve Shellhammer" userId="0e71f22d-ee3e-49c0-82ff-dbc290af8082" providerId="ADAL" clId="{5D8DA55E-6680-4944-9F37-73F9855C1955}" dt="2022-01-26T22:53:50.036" v="2075" actId="1076"/>
          <ac:picMkLst>
            <pc:docMk/>
            <pc:sldMk cId="1549057316" sldId="262"/>
            <ac:picMk id="8" creationId="{0D00B7CA-3515-4F13-BEE2-6C01CBE3B559}"/>
          </ac:picMkLst>
        </pc:picChg>
      </pc:sldChg>
      <pc:sldChg chg="modSp new del mod">
        <pc:chgData name="Steve Shellhammer" userId="0e71f22d-ee3e-49c0-82ff-dbc290af8082" providerId="ADAL" clId="{5D8DA55E-6680-4944-9F37-73F9855C1955}" dt="2022-01-31T21:27:22.146" v="4033" actId="47"/>
        <pc:sldMkLst>
          <pc:docMk/>
          <pc:sldMk cId="887191601" sldId="263"/>
        </pc:sldMkLst>
        <pc:spChg chg="mod">
          <ac:chgData name="Steve Shellhammer" userId="0e71f22d-ee3e-49c0-82ff-dbc290af8082" providerId="ADAL" clId="{5D8DA55E-6680-4944-9F37-73F9855C1955}" dt="2022-01-26T22:36:46.148" v="2064" actId="14100"/>
          <ac:spMkLst>
            <pc:docMk/>
            <pc:sldMk cId="887191601" sldId="263"/>
            <ac:spMk id="2" creationId="{42C1BFE0-2456-431F-9F57-054FA8C2F434}"/>
          </ac:spMkLst>
        </pc:spChg>
        <pc:spChg chg="mod">
          <ac:chgData name="Steve Shellhammer" userId="0e71f22d-ee3e-49c0-82ff-dbc290af8082" providerId="ADAL" clId="{5D8DA55E-6680-4944-9F37-73F9855C1955}" dt="2022-01-26T22:35:57.149" v="2042" actId="255"/>
          <ac:spMkLst>
            <pc:docMk/>
            <pc:sldMk cId="887191601" sldId="263"/>
            <ac:spMk id="3" creationId="{2C4ECF9E-DCC6-4900-8A48-DA1C6ED543A8}"/>
          </ac:spMkLst>
        </pc:spChg>
      </pc:sldChg>
      <pc:sldChg chg="modSp new del mod">
        <pc:chgData name="Steve Shellhammer" userId="0e71f22d-ee3e-49c0-82ff-dbc290af8082" providerId="ADAL" clId="{5D8DA55E-6680-4944-9F37-73F9855C1955}" dt="2022-01-31T21:27:22.146" v="4033" actId="47"/>
        <pc:sldMkLst>
          <pc:docMk/>
          <pc:sldMk cId="922460241" sldId="264"/>
        </pc:sldMkLst>
        <pc:spChg chg="mod">
          <ac:chgData name="Steve Shellhammer" userId="0e71f22d-ee3e-49c0-82ff-dbc290af8082" providerId="ADAL" clId="{5D8DA55E-6680-4944-9F37-73F9855C1955}" dt="2022-01-26T23:00:04.462" v="2144" actId="1076"/>
          <ac:spMkLst>
            <pc:docMk/>
            <pc:sldMk cId="922460241" sldId="264"/>
            <ac:spMk id="2" creationId="{6AD8FE0D-E976-4578-A1A7-95105327048C}"/>
          </ac:spMkLst>
        </pc:spChg>
        <pc:spChg chg="mod">
          <ac:chgData name="Steve Shellhammer" userId="0e71f22d-ee3e-49c0-82ff-dbc290af8082" providerId="ADAL" clId="{5D8DA55E-6680-4944-9F37-73F9855C1955}" dt="2022-01-26T23:00:25.431" v="2147" actId="20577"/>
          <ac:spMkLst>
            <pc:docMk/>
            <pc:sldMk cId="922460241" sldId="264"/>
            <ac:spMk id="3" creationId="{CAED19BA-CDD7-41FC-B890-2A78F4F1EDF4}"/>
          </ac:spMkLst>
        </pc:spChg>
      </pc:sldChg>
      <pc:sldChg chg="modSp add del mod">
        <pc:chgData name="Steve Shellhammer" userId="0e71f22d-ee3e-49c0-82ff-dbc290af8082" providerId="ADAL" clId="{5D8DA55E-6680-4944-9F37-73F9855C1955}" dt="2022-01-31T21:27:22.146" v="4033" actId="47"/>
        <pc:sldMkLst>
          <pc:docMk/>
          <pc:sldMk cId="3294797052" sldId="265"/>
        </pc:sldMkLst>
        <pc:spChg chg="mod">
          <ac:chgData name="Steve Shellhammer" userId="0e71f22d-ee3e-49c0-82ff-dbc290af8082" providerId="ADAL" clId="{5D8DA55E-6680-4944-9F37-73F9855C1955}" dt="2022-01-27T00:37:38.131" v="2150" actId="20577"/>
          <ac:spMkLst>
            <pc:docMk/>
            <pc:sldMk cId="3294797052" sldId="265"/>
            <ac:spMk id="2" creationId="{4040FD2F-58BC-4659-B240-C0DDF57BE353}"/>
          </ac:spMkLst>
        </pc:spChg>
        <pc:spChg chg="mod">
          <ac:chgData name="Steve Shellhammer" userId="0e71f22d-ee3e-49c0-82ff-dbc290af8082" providerId="ADAL" clId="{5D8DA55E-6680-4944-9F37-73F9855C1955}" dt="2022-01-27T00:38:04.415" v="2229" actId="20577"/>
          <ac:spMkLst>
            <pc:docMk/>
            <pc:sldMk cId="3294797052" sldId="265"/>
            <ac:spMk id="3" creationId="{DE896106-F56C-484F-8808-3D72CC7C43E7}"/>
          </ac:spMkLst>
        </pc:spChg>
      </pc:sldChg>
      <pc:sldChg chg="addSp delSp modSp new mod">
        <pc:chgData name="Steve Shellhammer" userId="0e71f22d-ee3e-49c0-82ff-dbc290af8082" providerId="ADAL" clId="{5D8DA55E-6680-4944-9F37-73F9855C1955}" dt="2022-02-02T16:41:51.832" v="4099" actId="6549"/>
        <pc:sldMkLst>
          <pc:docMk/>
          <pc:sldMk cId="753744538" sldId="266"/>
        </pc:sldMkLst>
        <pc:spChg chg="mod">
          <ac:chgData name="Steve Shellhammer" userId="0e71f22d-ee3e-49c0-82ff-dbc290af8082" providerId="ADAL" clId="{5D8DA55E-6680-4944-9F37-73F9855C1955}" dt="2022-01-31T21:19:37.632" v="3320" actId="403"/>
          <ac:spMkLst>
            <pc:docMk/>
            <pc:sldMk cId="753744538" sldId="266"/>
            <ac:spMk id="2" creationId="{2DBC8A5E-136B-403F-8C3C-7A77117821B6}"/>
          </ac:spMkLst>
        </pc:spChg>
        <pc:spChg chg="del">
          <ac:chgData name="Steve Shellhammer" userId="0e71f22d-ee3e-49c0-82ff-dbc290af8082" providerId="ADAL" clId="{5D8DA55E-6680-4944-9F37-73F9855C1955}" dt="2022-01-31T21:11:36.135" v="2371" actId="3680"/>
          <ac:spMkLst>
            <pc:docMk/>
            <pc:sldMk cId="753744538" sldId="266"/>
            <ac:spMk id="3" creationId="{9306D05E-044C-4588-938D-ECD128CF30B6}"/>
          </ac:spMkLst>
        </pc:spChg>
        <pc:graphicFrameChg chg="add mod ord modGraphic">
          <ac:chgData name="Steve Shellhammer" userId="0e71f22d-ee3e-49c0-82ff-dbc290af8082" providerId="ADAL" clId="{5D8DA55E-6680-4944-9F37-73F9855C1955}" dt="2022-02-02T16:41:51.832" v="4099" actId="6549"/>
          <ac:graphicFrameMkLst>
            <pc:docMk/>
            <pc:sldMk cId="753744538" sldId="266"/>
            <ac:graphicFrameMk id="7" creationId="{A6AC749E-3067-4FC2-8188-27677AB98CC0}"/>
          </ac:graphicFrameMkLst>
        </pc:graphicFrameChg>
      </pc:sldChg>
      <pc:sldChg chg="modSp new mod">
        <pc:chgData name="Steve Shellhammer" userId="0e71f22d-ee3e-49c0-82ff-dbc290af8082" providerId="ADAL" clId="{5D8DA55E-6680-4944-9F37-73F9855C1955}" dt="2022-02-02T16:43:30.164" v="4195" actId="20577"/>
        <pc:sldMkLst>
          <pc:docMk/>
          <pc:sldMk cId="2051032734" sldId="267"/>
        </pc:sldMkLst>
        <pc:spChg chg="mod">
          <ac:chgData name="Steve Shellhammer" userId="0e71f22d-ee3e-49c0-82ff-dbc290af8082" providerId="ADAL" clId="{5D8DA55E-6680-4944-9F37-73F9855C1955}" dt="2022-01-31T21:24:24.438" v="3707" actId="20577"/>
          <ac:spMkLst>
            <pc:docMk/>
            <pc:sldMk cId="2051032734" sldId="267"/>
            <ac:spMk id="2" creationId="{363AA7AE-805D-475E-9E97-853EA35DBEBD}"/>
          </ac:spMkLst>
        </pc:spChg>
        <pc:spChg chg="mod">
          <ac:chgData name="Steve Shellhammer" userId="0e71f22d-ee3e-49c0-82ff-dbc290af8082" providerId="ADAL" clId="{5D8DA55E-6680-4944-9F37-73F9855C1955}" dt="2022-02-02T16:43:30.164" v="4195" actId="20577"/>
          <ac:spMkLst>
            <pc:docMk/>
            <pc:sldMk cId="2051032734" sldId="267"/>
            <ac:spMk id="3" creationId="{99148B7E-11DC-47C0-8D30-65CFDE6E42BB}"/>
          </ac:spMkLst>
        </pc:spChg>
      </pc:sldChg>
      <pc:sldMasterChg chg="modSldLayout">
        <pc:chgData name="Steve Shellhammer" userId="0e71f22d-ee3e-49c0-82ff-dbc290af8082" providerId="ADAL" clId="{5D8DA55E-6680-4944-9F37-73F9855C1955}" dt="2022-01-26T18:42:30.058" v="41" actId="20577"/>
        <pc:sldMasterMkLst>
          <pc:docMk/>
          <pc:sldMasterMk cId="0" sldId="2147483648"/>
        </pc:sldMasterMkLst>
        <pc:sldLayoutChg chg="modSp mod">
          <pc:chgData name="Steve Shellhammer" userId="0e71f22d-ee3e-49c0-82ff-dbc290af8082" providerId="ADAL" clId="{5D8DA55E-6680-4944-9F37-73F9855C1955}" dt="2022-01-26T18:42:30.058" v="41" actId="20577"/>
          <pc:sldLayoutMkLst>
            <pc:docMk/>
            <pc:sldMasterMk cId="0" sldId="2147483648"/>
            <pc:sldLayoutMk cId="0" sldId="2147483650"/>
          </pc:sldLayoutMkLst>
          <pc:spChg chg="mod">
            <ac:chgData name="Steve Shellhammer" userId="0e71f22d-ee3e-49c0-82ff-dbc290af8082" providerId="ADAL" clId="{5D8DA55E-6680-4944-9F37-73F9855C1955}" dt="2022-01-26T18:42:30.058" v="4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E018BA3-601B-474E-B7AA-FE29BE4800F8}"/>
    <pc:docChg chg="undo custSel modSld modMainMaster">
      <pc:chgData name="Steve Shellhammer" userId="0e71f22d-ee3e-49c0-82ff-dbc290af8082" providerId="ADAL" clId="{5E018BA3-601B-474E-B7AA-FE29BE4800F8}" dt="2023-01-19T03:17:01.669" v="972" actId="20577"/>
      <pc:docMkLst>
        <pc:docMk/>
      </pc:docMkLst>
      <pc:sldChg chg="modSp mod">
        <pc:chgData name="Steve Shellhammer" userId="0e71f22d-ee3e-49c0-82ff-dbc290af8082" providerId="ADAL" clId="{5E018BA3-601B-474E-B7AA-FE29BE4800F8}" dt="2023-01-19T03:17:01.669" v="972" actId="20577"/>
        <pc:sldMkLst>
          <pc:docMk/>
          <pc:sldMk cId="0" sldId="256"/>
        </pc:sldMkLst>
        <pc:spChg chg="mod">
          <ac:chgData name="Steve Shellhammer" userId="0e71f22d-ee3e-49c0-82ff-dbc290af8082" providerId="ADAL" clId="{5E018BA3-601B-474E-B7AA-FE29BE4800F8}" dt="2023-01-19T03:17:01.669" v="972" actId="20577"/>
          <ac:spMkLst>
            <pc:docMk/>
            <pc:sldMk cId="0" sldId="256"/>
            <ac:spMk id="9" creationId="{0E31A46A-2C9E-3C6E-1BCA-1D63DB6F5F0E}"/>
          </ac:spMkLst>
        </pc:spChg>
      </pc:sldChg>
      <pc:sldChg chg="modSp mod">
        <pc:chgData name="Steve Shellhammer" userId="0e71f22d-ee3e-49c0-82ff-dbc290af8082" providerId="ADAL" clId="{5E018BA3-601B-474E-B7AA-FE29BE4800F8}" dt="2023-01-12T17:35:04.439" v="166" actId="20577"/>
        <pc:sldMkLst>
          <pc:docMk/>
          <pc:sldMk cId="4262401569" sldId="269"/>
        </pc:sldMkLst>
        <pc:spChg chg="mod">
          <ac:chgData name="Steve Shellhammer" userId="0e71f22d-ee3e-49c0-82ff-dbc290af8082" providerId="ADAL" clId="{5E018BA3-601B-474E-B7AA-FE29BE4800F8}" dt="2023-01-12T17:35:04.439" v="166" actId="20577"/>
          <ac:spMkLst>
            <pc:docMk/>
            <pc:sldMk cId="4262401569" sldId="269"/>
            <ac:spMk id="3" creationId="{BB8B3D34-7487-4EB2-ADBB-A1B8752902F5}"/>
          </ac:spMkLst>
        </pc:spChg>
      </pc:sldChg>
      <pc:sldChg chg="modSp mod">
        <pc:chgData name="Steve Shellhammer" userId="0e71f22d-ee3e-49c0-82ff-dbc290af8082" providerId="ADAL" clId="{5E018BA3-601B-474E-B7AA-FE29BE4800F8}" dt="2023-01-12T17:41:12.137" v="938" actId="1076"/>
        <pc:sldMkLst>
          <pc:docMk/>
          <pc:sldMk cId="2164932419" sldId="272"/>
        </pc:sldMkLst>
        <pc:spChg chg="mod">
          <ac:chgData name="Steve Shellhammer" userId="0e71f22d-ee3e-49c0-82ff-dbc290af8082" providerId="ADAL" clId="{5E018BA3-601B-474E-B7AA-FE29BE4800F8}" dt="2023-01-12T17:41:07.978" v="937" actId="14100"/>
          <ac:spMkLst>
            <pc:docMk/>
            <pc:sldMk cId="2164932419" sldId="272"/>
            <ac:spMk id="2" creationId="{EF3C49FF-A3F4-4788-AC2A-E5B7DD915277}"/>
          </ac:spMkLst>
        </pc:spChg>
        <pc:spChg chg="mod">
          <ac:chgData name="Steve Shellhammer" userId="0e71f22d-ee3e-49c0-82ff-dbc290af8082" providerId="ADAL" clId="{5E018BA3-601B-474E-B7AA-FE29BE4800F8}" dt="2023-01-12T17:41:12.137" v="938" actId="1076"/>
          <ac:spMkLst>
            <pc:docMk/>
            <pc:sldMk cId="2164932419" sldId="272"/>
            <ac:spMk id="3" creationId="{17258D10-E9CF-4E7D-9414-7365BF555894}"/>
          </ac:spMkLst>
        </pc:spChg>
      </pc:sldChg>
      <pc:sldMasterChg chg="modSldLayout">
        <pc:chgData name="Steve Shellhammer" userId="0e71f22d-ee3e-49c0-82ff-dbc290af8082" providerId="ADAL" clId="{5E018BA3-601B-474E-B7AA-FE29BE4800F8}" dt="2023-01-12T17:46:25.126" v="970" actId="20577"/>
        <pc:sldMasterMkLst>
          <pc:docMk/>
          <pc:sldMasterMk cId="0" sldId="2147483648"/>
        </pc:sldMasterMkLst>
        <pc:sldLayoutChg chg="modSp mod">
          <pc:chgData name="Steve Shellhammer" userId="0e71f22d-ee3e-49c0-82ff-dbc290af8082" providerId="ADAL" clId="{5E018BA3-601B-474E-B7AA-FE29BE4800F8}" dt="2023-01-12T17:46:25.126" v="970" actId="20577"/>
          <pc:sldLayoutMkLst>
            <pc:docMk/>
            <pc:sldMasterMk cId="0" sldId="2147483648"/>
            <pc:sldLayoutMk cId="0" sldId="2147483650"/>
          </pc:sldLayoutMkLst>
          <pc:spChg chg="mod">
            <ac:chgData name="Steve Shellhammer" userId="0e71f22d-ee3e-49c0-82ff-dbc290af8082" providerId="ADAL" clId="{5E018BA3-601B-474E-B7AA-FE29BE4800F8}" dt="2023-01-12T17:46:25.126" v="970"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3/13/2023</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2023</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802.15-23/0121r0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March 2023</a:t>
            </a:r>
            <a:endParaRPr lang="en-GB" dirty="0"/>
          </a:p>
        </p:txBody>
      </p:sp>
      <p:sp>
        <p:nvSpPr>
          <p:cNvPr id="9" name="Rectangle 3">
            <a:extLst>
              <a:ext uri="{FF2B5EF4-FFF2-40B4-BE49-F238E27FC236}">
                <a16:creationId xmlns:a16="http://schemas.microsoft.com/office/drawing/2014/main" id="{0E31A46A-2C9E-3C6E-1BCA-1D63DB6F5F0E}"/>
              </a:ext>
            </a:extLst>
          </p:cNvPr>
          <p:cNvSpPr>
            <a:spLocks noChangeArrowheads="1"/>
          </p:cNvSpPr>
          <p:nvPr/>
        </p:nvSpPr>
        <p:spPr bwMode="auto">
          <a:xfrm>
            <a:off x="336057" y="1143000"/>
            <a:ext cx="8996819" cy="3472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latin typeface="Calibri" panose="020F0502020204030204" pitchFamily="34" charset="0"/>
                <a:cs typeface="Calibri" panose="020F0502020204030204" pitchFamily="34" charset="0"/>
              </a:rPr>
              <a:t>Project: IEEE P802.15 Working Group for Wireless Personal Area Networks (WPANs)</a:t>
            </a:r>
            <a:endParaRPr lang="en-US" altLang="en-US" sz="2000" b="1" dirty="0">
              <a:solidFill>
                <a:schemeClr val="tx2"/>
              </a:solidFill>
              <a:latin typeface="Calibri" panose="020F0502020204030204" pitchFamily="34" charset="0"/>
              <a:cs typeface="Calibri" panose="020F0502020204030204" pitchFamily="34" charset="0"/>
            </a:endParaRPr>
          </a:p>
          <a:p>
            <a:endParaRPr lang="en-US" altLang="en-US" sz="1800" dirty="0">
              <a:solidFill>
                <a:schemeClr val="tx2"/>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Submission Title:</a:t>
            </a:r>
            <a:r>
              <a:rPr lang="en-US" altLang="en-US" sz="1800" dirty="0">
                <a:solidFill>
                  <a:schemeClr val="tx2"/>
                </a:solidFill>
                <a:latin typeface="Calibri" panose="020F0502020204030204" pitchFamily="34" charset="0"/>
                <a:cs typeface="Calibri" panose="020F0502020204030204" pitchFamily="34" charset="0"/>
              </a:rPr>
              <a:t> Channel Impulse Response (CIR) Scaling and Quantization	</a:t>
            </a:r>
          </a:p>
          <a:p>
            <a:r>
              <a:rPr lang="en-US" altLang="en-US" sz="1800" b="1" dirty="0">
                <a:solidFill>
                  <a:schemeClr val="tx2"/>
                </a:solidFill>
                <a:latin typeface="Calibri" panose="020F0502020204030204" pitchFamily="34" charset="0"/>
                <a:cs typeface="Calibri" panose="020F0502020204030204" pitchFamily="34" charset="0"/>
              </a:rPr>
              <a:t>Date Submitted:</a:t>
            </a:r>
            <a:r>
              <a:rPr lang="en-US" altLang="en-US" sz="1800" dirty="0">
                <a:solidFill>
                  <a:schemeClr val="tx2"/>
                </a:solidFill>
                <a:latin typeface="Calibri" panose="020F0502020204030204" pitchFamily="34" charset="0"/>
                <a:cs typeface="Calibri" panose="020F0502020204030204" pitchFamily="34" charset="0"/>
              </a:rPr>
              <a:t> March 13, 2023</a:t>
            </a:r>
          </a:p>
          <a:p>
            <a:r>
              <a:rPr lang="en-US" altLang="en-US" sz="1800" b="1" dirty="0">
                <a:solidFill>
                  <a:schemeClr val="tx2"/>
                </a:solidFill>
                <a:latin typeface="Calibri" panose="020F0502020204030204" pitchFamily="34" charset="0"/>
                <a:cs typeface="Calibri" panose="020F0502020204030204" pitchFamily="34" charset="0"/>
              </a:rPr>
              <a:t>Source: </a:t>
            </a:r>
            <a:r>
              <a:rPr lang="en-US" altLang="en-US" sz="1800" dirty="0">
                <a:solidFill>
                  <a:schemeClr val="tx2"/>
                </a:solidFill>
                <a:latin typeface="Calibri" panose="020F0502020204030204" pitchFamily="34" charset="0"/>
                <a:cs typeface="Calibri" panose="020F0502020204030204" pitchFamily="34" charset="0"/>
              </a:rPr>
              <a:t>Steve Shellhammer, Pooria Pakrooh, Bin Tian, and Koorosh Akhavan (Qualcomm)</a:t>
            </a:r>
          </a:p>
          <a:p>
            <a:r>
              <a:rPr lang="en-US" altLang="en-US" sz="1800" b="1" dirty="0">
                <a:solidFill>
                  <a:schemeClr val="tx1"/>
                </a:solidFill>
                <a:latin typeface="Calibri" panose="020F0502020204030204" pitchFamily="34" charset="0"/>
                <a:cs typeface="Calibri" panose="020F0502020204030204" pitchFamily="34" charset="0"/>
              </a:rPr>
              <a:t>E-Mail</a:t>
            </a:r>
            <a:r>
              <a:rPr lang="en-US" altLang="en-US" sz="1800" dirty="0">
                <a:solidFill>
                  <a:schemeClr val="tx1"/>
                </a:solidFill>
                <a:latin typeface="Calibri" panose="020F0502020204030204" pitchFamily="34" charset="0"/>
                <a:cs typeface="Calibri" panose="020F0502020204030204" pitchFamily="34" charset="0"/>
              </a:rPr>
              <a:t>:{sshellha, ppakrooh, btian, kakhavan}@qti.qualcomm.com</a:t>
            </a:r>
          </a:p>
          <a:p>
            <a:pPr>
              <a:spcBef>
                <a:spcPts val="100"/>
              </a:spcBef>
              <a:spcAft>
                <a:spcPts val="100"/>
              </a:spcAft>
            </a:pPr>
            <a:endParaRPr lang="en-US" altLang="en-US" sz="1800" dirty="0">
              <a:solidFill>
                <a:schemeClr val="tx1"/>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Abstract:</a:t>
            </a:r>
            <a:r>
              <a:rPr lang="en-US" altLang="en-US" sz="1800" dirty="0">
                <a:solidFill>
                  <a:schemeClr val="tx2"/>
                </a:solidFill>
                <a:latin typeface="Calibri" panose="020F0502020204030204" pitchFamily="34" charset="0"/>
                <a:cs typeface="Calibri" panose="020F0502020204030204" pitchFamily="34" charset="0"/>
              </a:rPr>
              <a:t>	</a:t>
            </a:r>
            <a:r>
              <a:rPr lang="en-US" sz="1800" dirty="0">
                <a:solidFill>
                  <a:schemeClr val="tx1">
                    <a:lumMod val="95000"/>
                    <a:lumOff val="5000"/>
                  </a:schemeClr>
                </a:solidFill>
                <a:latin typeface="Calibri" panose="020F0502020204030204" pitchFamily="34" charset="0"/>
                <a:cs typeface="Calibri" panose="020F0502020204030204" pitchFamily="34" charset="0"/>
              </a:rPr>
              <a:t>Here we look at scaling and quantization to reduce the CIR report size.</a:t>
            </a:r>
            <a:endParaRPr lang="en-US" altLang="en-US" sz="1800" b="1" dirty="0">
              <a:solidFill>
                <a:schemeClr val="tx2"/>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Notice:</a:t>
            </a:r>
            <a:r>
              <a:rPr lang="en-US" altLang="en-US" sz="1800" dirty="0">
                <a:solidFill>
                  <a:schemeClr val="tx2"/>
                </a:solidFill>
                <a:latin typeface="Calibri" panose="020F0502020204030204" pitchFamily="34" charset="0"/>
                <a:cs typeface="Calibri" panose="020F0502020204030204" pitchFamily="34" charset="0"/>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23C8C-D5C2-AB3E-3B13-8E32E6186431}"/>
              </a:ext>
            </a:extLst>
          </p:cNvPr>
          <p:cNvSpPr>
            <a:spLocks noGrp="1"/>
          </p:cNvSpPr>
          <p:nvPr>
            <p:ph type="title"/>
          </p:nvPr>
        </p:nvSpPr>
        <p:spPr/>
        <p:txBody>
          <a:bodyPr/>
          <a:lstStyle/>
          <a:p>
            <a:r>
              <a:rPr lang="en-US" dirty="0"/>
              <a:t>Recommendation</a:t>
            </a:r>
          </a:p>
        </p:txBody>
      </p:sp>
      <p:sp>
        <p:nvSpPr>
          <p:cNvPr id="3" name="Content Placeholder 2">
            <a:extLst>
              <a:ext uri="{FF2B5EF4-FFF2-40B4-BE49-F238E27FC236}">
                <a16:creationId xmlns:a16="http://schemas.microsoft.com/office/drawing/2014/main" id="{2A0FEE26-3971-E889-D86D-C285DF41E9AB}"/>
              </a:ext>
            </a:extLst>
          </p:cNvPr>
          <p:cNvSpPr>
            <a:spLocks noGrp="1"/>
          </p:cNvSpPr>
          <p:nvPr>
            <p:ph idx="1"/>
          </p:nvPr>
        </p:nvSpPr>
        <p:spPr/>
        <p:txBody>
          <a:bodyPr/>
          <a:lstStyle/>
          <a:p>
            <a:r>
              <a:rPr lang="en-US" dirty="0"/>
              <a:t>Recommend we include optional power-of-two scaling and quantization of the CIR elements in the CIR report</a:t>
            </a:r>
          </a:p>
          <a:p>
            <a:r>
              <a:rPr lang="en-US" dirty="0"/>
              <a:t>Recommend we allow for a few possible word sizes</a:t>
            </a:r>
          </a:p>
          <a:p>
            <a:pPr lvl="1"/>
            <a:r>
              <a:rPr lang="en-US" dirty="0"/>
              <a:t>For example, 8 and 10 bits, like in 802.11bf</a:t>
            </a:r>
          </a:p>
          <a:p>
            <a:r>
              <a:rPr lang="en-US" dirty="0"/>
              <a:t>This should provide a low-complexity approach to reduce the size of the CIR report significantly</a:t>
            </a:r>
          </a:p>
          <a:p>
            <a:endParaRPr lang="en-US" dirty="0"/>
          </a:p>
        </p:txBody>
      </p:sp>
      <p:sp>
        <p:nvSpPr>
          <p:cNvPr id="4" name="Slide Number Placeholder 3">
            <a:extLst>
              <a:ext uri="{FF2B5EF4-FFF2-40B4-BE49-F238E27FC236}">
                <a16:creationId xmlns:a16="http://schemas.microsoft.com/office/drawing/2014/main" id="{642574C0-E29D-1230-BBF7-8B0333D05D4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40F95E9-F75E-33E3-273E-9B28D647D3B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3FF7119-36BE-FCD4-5717-56A0FF91E4A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53007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42BA-7DD3-4213-B341-690458357F5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1062616-72FC-4B02-8FFE-6A30F641D32E}"/>
              </a:ext>
            </a:extLst>
          </p:cNvPr>
          <p:cNvSpPr>
            <a:spLocks noGrp="1"/>
          </p:cNvSpPr>
          <p:nvPr>
            <p:ph idx="1"/>
          </p:nvPr>
        </p:nvSpPr>
        <p:spPr/>
        <p:txBody>
          <a:bodyPr/>
          <a:lstStyle/>
          <a:p>
            <a:pPr marL="457200" indent="-457200">
              <a:buFont typeface="+mj-lt"/>
              <a:buAutoNum type="arabicPeriod"/>
            </a:pPr>
            <a:r>
              <a:rPr lang="en-US" sz="2200" dirty="0"/>
              <a:t>Pooria Pakrooh, et. al., “Latest Consensus on UWB Sensing for 802.15.4ab,” IEEE 802.15-23/79r0, January 2023</a:t>
            </a:r>
          </a:p>
          <a:p>
            <a:pPr marL="457200" indent="-457200">
              <a:buFont typeface="+mj-lt"/>
              <a:buAutoNum type="arabicPeriod"/>
            </a:pPr>
            <a:r>
              <a:rPr lang="en-US" sz="2200" dirty="0"/>
              <a:t>Steve Shellhammer, et. al., “CIR Report Size,” IEEE 802.15-23/0120r0, March 2023</a:t>
            </a:r>
          </a:p>
          <a:p>
            <a:pPr marL="457200" indent="-457200">
              <a:buFont typeface="+mj-lt"/>
              <a:buAutoNum type="arabicPeriod"/>
            </a:pPr>
            <a:r>
              <a:rPr lang="en-US" sz="2200" dirty="0"/>
              <a:t>IEEE 802.11bf, Draft 1.0, January 2023</a:t>
            </a:r>
          </a:p>
          <a:p>
            <a:pPr marL="457200" indent="-457200">
              <a:buFont typeface="+mj-lt"/>
              <a:buAutoNum type="arabicPeriod"/>
            </a:pPr>
            <a:r>
              <a:rPr lang="en-US" sz="2200" dirty="0"/>
              <a:t>Steve Shellhammer, et. al., “Fractional Scaling Factor for Sensing Measurement Report,” IEEE 802.11-22/414r2, March 2022</a:t>
            </a:r>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1FFE46BC-67FD-4620-9C09-F90DE1F46A1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CC8834A-AB6E-422C-9A31-AD56E23F688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EC38BD4-F59C-4C13-A76D-7C3B928609D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87983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AEB5711-0CE9-FE39-1026-A199713BAEEB}"/>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457C6E7-83EE-ABE7-CE2B-08B28B34271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792DC99-4DA2-9E52-E21F-CACBCB2836A5}"/>
              </a:ext>
            </a:extLst>
          </p:cNvPr>
          <p:cNvSpPr>
            <a:spLocks noGrp="1"/>
          </p:cNvSpPr>
          <p:nvPr>
            <p:ph type="dt" idx="15"/>
          </p:nvPr>
        </p:nvSpPr>
        <p:spPr/>
        <p:txBody>
          <a:bodyPr/>
          <a:lstStyle/>
          <a:p>
            <a:r>
              <a:rPr lang="en-US"/>
              <a:t>March 2023</a:t>
            </a:r>
            <a:endParaRPr lang="en-GB" dirty="0"/>
          </a:p>
        </p:txBody>
      </p:sp>
      <p:graphicFrame>
        <p:nvGraphicFramePr>
          <p:cNvPr id="7" name="Table 6">
            <a:extLst>
              <a:ext uri="{FF2B5EF4-FFF2-40B4-BE49-F238E27FC236}">
                <a16:creationId xmlns:a16="http://schemas.microsoft.com/office/drawing/2014/main" id="{C7CC807D-6045-865D-9CA1-B5104B9376A6}"/>
              </a:ext>
            </a:extLst>
          </p:cNvPr>
          <p:cNvGraphicFramePr>
            <a:graphicFrameLocks noGrp="1"/>
          </p:cNvGraphicFramePr>
          <p:nvPr>
            <p:extLst>
              <p:ext uri="{D42A27DB-BD31-4B8C-83A1-F6EECF244321}">
                <p14:modId xmlns:p14="http://schemas.microsoft.com/office/powerpoint/2010/main" val="2595235973"/>
              </p:ext>
            </p:extLst>
          </p:nvPr>
        </p:nvGraphicFramePr>
        <p:xfrm>
          <a:off x="990600" y="777276"/>
          <a:ext cx="7513637" cy="5767312"/>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PAR Objective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Proposed Solution (how addressed)</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Reduced complexity and power consumption</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200" dirty="0">
                          <a:solidFill>
                            <a:schemeClr val="tx1">
                              <a:lumMod val="95000"/>
                              <a:lumOff val="5000"/>
                            </a:schemeClr>
                          </a:solidFill>
                          <a:latin typeface="Calibri" panose="020F0502020204030204" pitchFamily="34" charset="0"/>
                          <a:ea typeface="+mn-ea"/>
                          <a:cs typeface="Calibri" panose="020F0502020204030204" pitchFamily="34" charset="0"/>
                        </a:rPr>
                        <a:t>Here we look at applying scaling and quantization to reduce the CIR Report size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29619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0CEC8-61CE-4221-9915-956C933539DC}"/>
              </a:ext>
            </a:extLst>
          </p:cNvPr>
          <p:cNvSpPr>
            <a:spLocks noGrp="1"/>
          </p:cNvSpPr>
          <p:nvPr>
            <p:ph type="title"/>
          </p:nvPr>
        </p:nvSpPr>
        <p:spPr>
          <a:xfrm>
            <a:off x="743373" y="696450"/>
            <a:ext cx="8288868" cy="480226"/>
          </a:xfrm>
        </p:spPr>
        <p:txBody>
          <a:bodyPr/>
          <a:lstStyle/>
          <a:p>
            <a:r>
              <a:rPr lang="en-US" sz="3200" dirty="0"/>
              <a:t>Background</a:t>
            </a:r>
          </a:p>
        </p:txBody>
      </p:sp>
      <p:sp>
        <p:nvSpPr>
          <p:cNvPr id="3" name="Content Placeholder 2">
            <a:extLst>
              <a:ext uri="{FF2B5EF4-FFF2-40B4-BE49-F238E27FC236}">
                <a16:creationId xmlns:a16="http://schemas.microsoft.com/office/drawing/2014/main" id="{BB8B3D34-7487-4EB2-ADBB-A1B8752902F5}"/>
              </a:ext>
            </a:extLst>
          </p:cNvPr>
          <p:cNvSpPr>
            <a:spLocks noGrp="1"/>
          </p:cNvSpPr>
          <p:nvPr>
            <p:ph idx="1"/>
          </p:nvPr>
        </p:nvSpPr>
        <p:spPr>
          <a:xfrm>
            <a:off x="457200" y="1149845"/>
            <a:ext cx="8839200" cy="714287"/>
          </a:xfrm>
        </p:spPr>
        <p:txBody>
          <a:bodyPr/>
          <a:lstStyle/>
          <a:p>
            <a:r>
              <a:rPr lang="en-US" sz="2000" dirty="0"/>
              <a:t>The Latest Consensus on UWB Sensing for 802.15.4ab document [1] provides a table of the CIR elements (reproduced here)</a:t>
            </a:r>
          </a:p>
        </p:txBody>
      </p:sp>
      <p:sp>
        <p:nvSpPr>
          <p:cNvPr id="4" name="Slide Number Placeholder 3">
            <a:extLst>
              <a:ext uri="{FF2B5EF4-FFF2-40B4-BE49-F238E27FC236}">
                <a16:creationId xmlns:a16="http://schemas.microsoft.com/office/drawing/2014/main" id="{50C921C4-543C-47CA-A187-AA23828F18F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B3ADE3C-2028-4AF1-A555-BF4E195F69A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46C74F1-C0A4-45B4-ADFD-BDDB7309F373}"/>
              </a:ext>
            </a:extLst>
          </p:cNvPr>
          <p:cNvSpPr>
            <a:spLocks noGrp="1"/>
          </p:cNvSpPr>
          <p:nvPr>
            <p:ph type="dt" idx="15"/>
          </p:nvPr>
        </p:nvSpPr>
        <p:spPr/>
        <p:txBody>
          <a:bodyPr/>
          <a:lstStyle/>
          <a:p>
            <a:r>
              <a:rPr lang="en-US"/>
              <a:t>March 2023</a:t>
            </a:r>
            <a:endParaRPr lang="en-GB" dirty="0"/>
          </a:p>
        </p:txBody>
      </p:sp>
      <mc:AlternateContent xmlns:mc="http://schemas.openxmlformats.org/markup-compatibility/2006" xmlns:a14="http://schemas.microsoft.com/office/drawing/2010/main">
        <mc:Choice Requires="a14">
          <p:graphicFrame>
            <p:nvGraphicFramePr>
              <p:cNvPr id="7" name="Table 2">
                <a:extLst>
                  <a:ext uri="{FF2B5EF4-FFF2-40B4-BE49-F238E27FC236}">
                    <a16:creationId xmlns:a16="http://schemas.microsoft.com/office/drawing/2014/main" id="{4601E202-0B97-4963-A2C8-BCC2007B4B55}"/>
                  </a:ext>
                </a:extLst>
              </p:cNvPr>
              <p:cNvGraphicFramePr>
                <a:graphicFrameLocks noGrp="1"/>
              </p:cNvGraphicFramePr>
              <p:nvPr>
                <p:extLst>
                  <p:ext uri="{D42A27DB-BD31-4B8C-83A1-F6EECF244321}">
                    <p14:modId xmlns:p14="http://schemas.microsoft.com/office/powerpoint/2010/main" val="1142683315"/>
                  </p:ext>
                </p:extLst>
              </p:nvPr>
            </p:nvGraphicFramePr>
            <p:xfrm>
              <a:off x="1042642" y="1828800"/>
              <a:ext cx="7872758" cy="4081124"/>
            </p:xfrm>
            <a:graphic>
              <a:graphicData uri="http://schemas.openxmlformats.org/drawingml/2006/table">
                <a:tbl>
                  <a:tblPr firstRow="1" bandRow="1">
                    <a:tableStyleId>{5C22544A-7EE6-4342-B048-85BDC9FD1C3A}</a:tableStyleId>
                  </a:tblPr>
                  <a:tblGrid>
                    <a:gridCol w="2177644">
                      <a:extLst>
                        <a:ext uri="{9D8B030D-6E8A-4147-A177-3AD203B41FA5}">
                          <a16:colId xmlns:a16="http://schemas.microsoft.com/office/drawing/2014/main" val="2934793405"/>
                        </a:ext>
                      </a:extLst>
                    </a:gridCol>
                    <a:gridCol w="2134418">
                      <a:extLst>
                        <a:ext uri="{9D8B030D-6E8A-4147-A177-3AD203B41FA5}">
                          <a16:colId xmlns:a16="http://schemas.microsoft.com/office/drawing/2014/main" val="3282596869"/>
                        </a:ext>
                      </a:extLst>
                    </a:gridCol>
                    <a:gridCol w="3560696">
                      <a:extLst>
                        <a:ext uri="{9D8B030D-6E8A-4147-A177-3AD203B41FA5}">
                          <a16:colId xmlns:a16="http://schemas.microsoft.com/office/drawing/2014/main" val="220108036"/>
                        </a:ext>
                      </a:extLst>
                    </a:gridCol>
                  </a:tblGrid>
                  <a:tr h="356549">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356549">
                    <a:tc>
                      <a:txBody>
                        <a:bodyPr/>
                        <a:lstStyle/>
                        <a:p>
                          <a:r>
                            <a:rPr lang="en-US" sz="1200" b="1" dirty="0">
                              <a:solidFill>
                                <a:schemeClr val="tx1"/>
                              </a:solidFill>
                              <a:latin typeface="+mj-lt"/>
                              <a:cs typeface="Calibri" panose="020F0502020204030204" pitchFamily="34" charset="0"/>
                            </a:rPr>
                            <a:t>Number of Rx antennas and bitmap length</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714663778"/>
                      </a:ext>
                    </a:extLst>
                  </a:tr>
                  <a:tr h="356549">
                    <a:tc>
                      <a:txBody>
                        <a:bodyPr/>
                        <a:lstStyle/>
                        <a:p>
                          <a:r>
                            <a:rPr lang="en-US" sz="1200" b="1" dirty="0">
                              <a:solidFill>
                                <a:schemeClr val="tx1"/>
                              </a:solidFill>
                              <a:latin typeface="+mj-lt"/>
                              <a:cs typeface="Calibri" panose="020F0502020204030204" pitchFamily="34" charset="0"/>
                            </a:rPr>
                            <a:t>Bitmap</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j-lt"/>
                              <a:cs typeface="Calibri" panose="020F0502020204030204" pitchFamily="34" charset="0"/>
                            </a:rPr>
                            <a:t>Content Fields for Each Rx Chain</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18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Timing Offset of the reference tap (</a:t>
                          </a:r>
                          <a14:m>
                            <m:oMath xmlns:m="http://schemas.openxmlformats.org/officeDocument/2006/math">
                              <m:sSub>
                                <m:sSubPr>
                                  <m:ctrlPr>
                                    <a:rPr lang="en-US" sz="1200" b="1" i="1" smtClean="0">
                                      <a:solidFill>
                                        <a:schemeClr val="tx1"/>
                                      </a:solidFill>
                                      <a:latin typeface="Cambria Math" panose="02040503050406030204" pitchFamily="18" charset="0"/>
                                      <a:cs typeface="Microsoft Sans Serif" panose="020B0604020202020204" pitchFamily="34" charset="0"/>
                                    </a:rPr>
                                  </m:ctrlPr>
                                </m:sSubPr>
                                <m:e>
                                  <m:r>
                                    <a:rPr lang="el-GR" sz="1200" b="1" i="1" smtClean="0">
                                      <a:solidFill>
                                        <a:schemeClr val="tx1"/>
                                      </a:solidFill>
                                      <a:latin typeface="Cambria Math" panose="02040503050406030204" pitchFamily="18" charset="0"/>
                                      <a:cs typeface="Microsoft Sans Serif" panose="020B0604020202020204" pitchFamily="34" charset="0"/>
                                    </a:rPr>
                                    <m:t>𝜟</m:t>
                                  </m:r>
                                  <m:r>
                                    <a:rPr lang="en-US" sz="1200" b="1" i="1" smtClean="0">
                                      <a:solidFill>
                                        <a:schemeClr val="tx1"/>
                                      </a:solidFill>
                                      <a:latin typeface="Cambria Math" panose="02040503050406030204" pitchFamily="18" charset="0"/>
                                      <a:cs typeface="Microsoft Sans Serif" panose="020B0604020202020204" pitchFamily="34" charset="0"/>
                                    </a:rPr>
                                    <m:t>𝒕</m:t>
                                  </m:r>
                                </m:e>
                                <m:sub>
                                  <m:r>
                                    <a:rPr lang="en-US" sz="1200" b="1" i="1" smtClean="0">
                                      <a:solidFill>
                                        <a:schemeClr val="tx1"/>
                                      </a:solidFill>
                                      <a:latin typeface="Cambria Math" panose="02040503050406030204" pitchFamily="18" charset="0"/>
                                      <a:cs typeface="Microsoft Sans Serif" panose="020B0604020202020204" pitchFamily="34" charset="0"/>
                                    </a:rPr>
                                    <m:t>𝟎</m:t>
                                  </m:r>
                                </m:sub>
                              </m:sSub>
                            </m:oMath>
                          </a14:m>
                          <a:r>
                            <a:rPr lang="en-US" sz="1200" b="1" dirty="0">
                              <a:solidFill>
                                <a:schemeClr val="tx1"/>
                              </a:solidFill>
                              <a:latin typeface="+mj-lt"/>
                              <a:cs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mj-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First arrival tap offset from the CIR report grid (chip ratex2 resolution)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j-lt"/>
                              <a:ea typeface="+mn-ea"/>
                              <a:cs typeface="Calibri" panose="020F0502020204030204" pitchFamily="34" charset="0"/>
                            </a:rPr>
                            <a:t>Could be in units of </a:t>
                          </a:r>
                          <a14:m>
                            <m:oMath xmlns:m="http://schemas.openxmlformats.org/officeDocument/2006/math">
                              <m:sSup>
                                <m:sSupPr>
                                  <m:ctrlPr>
                                    <a:rPr lang="en-US" sz="1200" b="1" i="1" u="none" strike="noStrike" kern="1200" baseline="0" smtClean="0">
                                      <a:solidFill>
                                        <a:schemeClr val="tx1"/>
                                      </a:solidFill>
                                      <a:latin typeface="Cambria Math" panose="02040503050406030204" pitchFamily="18" charset="0"/>
                                      <a:ea typeface="+mn-ea"/>
                                      <a:cs typeface="+mn-cs"/>
                                    </a:rPr>
                                  </m:ctrlPr>
                                </m:sSupPr>
                                <m:e>
                                  <m:r>
                                    <a:rPr lang="en-US" sz="1200" b="1" i="1" u="none" strike="noStrike" kern="1200" baseline="0" smtClean="0">
                                      <a:solidFill>
                                        <a:schemeClr val="tx1"/>
                                      </a:solidFill>
                                      <a:latin typeface="Cambria Math" panose="02040503050406030204" pitchFamily="18" charset="0"/>
                                      <a:ea typeface="+mn-ea"/>
                                      <a:cs typeface="+mn-cs"/>
                                    </a:rPr>
                                    <m:t>𝟐</m:t>
                                  </m:r>
                                </m:e>
                                <m:sup>
                                  <m:r>
                                    <a:rPr lang="en-US" sz="1200" b="1" i="1" u="none" strike="noStrike" kern="1200" baseline="0" smtClean="0">
                                      <a:solidFill>
                                        <a:schemeClr val="tx1"/>
                                      </a:solidFill>
                                      <a:latin typeface="Cambria Math" panose="02040503050406030204" pitchFamily="18" charset="0"/>
                                      <a:ea typeface="+mn-ea"/>
                                      <a:cs typeface="+mn-cs"/>
                                    </a:rPr>
                                    <m:t>−</m:t>
                                  </m:r>
                                  <m:r>
                                    <a:rPr lang="en-US" sz="1200" b="1" i="1" u="none" strike="noStrike" kern="1200" baseline="0" smtClean="0">
                                      <a:solidFill>
                                        <a:schemeClr val="tx1"/>
                                      </a:solidFill>
                                      <a:latin typeface="Cambria Math" panose="02040503050406030204" pitchFamily="18" charset="0"/>
                                      <a:ea typeface="+mn-ea"/>
                                      <a:cs typeface="+mn-cs"/>
                                    </a:rPr>
                                    <m:t>𝟕</m:t>
                                  </m:r>
                                </m:sup>
                              </m:sSup>
                            </m:oMath>
                          </a14:m>
                          <a:r>
                            <a:rPr lang="en-US" sz="1200" b="1" dirty="0">
                              <a:solidFill>
                                <a:schemeClr val="tx1"/>
                              </a:solidFill>
                              <a:latin typeface="+mj-lt"/>
                              <a:cs typeface="Calibri" panose="020F0502020204030204" pitchFamily="34" charset="0"/>
                            </a:rPr>
                            <a:t>of chipping period.</a:t>
                          </a:r>
                        </a:p>
                      </a:txBody>
                      <a:tcPr/>
                    </a:tc>
                    <a:extLst>
                      <a:ext uri="{0D108BD9-81ED-4DB2-BD59-A6C34878D82A}">
                        <a16:rowId xmlns:a16="http://schemas.microsoft.com/office/drawing/2014/main" val="229359295"/>
                      </a:ext>
                    </a:extLst>
                  </a:tr>
                  <a:tr h="439581">
                    <a:tc>
                      <a:txBody>
                        <a:bodyPr/>
                        <a:lstStyle/>
                        <a:p>
                          <a:r>
                            <a:rPr lang="en-US" sz="1200" b="1" dirty="0">
                              <a:solidFill>
                                <a:schemeClr val="tx1"/>
                              </a:solidFill>
                              <a:latin typeface="+mj-lt"/>
                              <a:cs typeface="Calibri" panose="020F0502020204030204" pitchFamily="34" charset="0"/>
                            </a:rPr>
                            <a:t>Normalization factor for I/Q </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Common normalization value for In-phase and Quadrature CIR values</a:t>
                          </a:r>
                        </a:p>
                      </a:txBody>
                      <a:tcPr/>
                    </a:tc>
                    <a:extLst>
                      <a:ext uri="{0D108BD9-81ED-4DB2-BD59-A6C34878D82A}">
                        <a16:rowId xmlns:a16="http://schemas.microsoft.com/office/drawing/2014/main" val="1831043638"/>
                      </a:ext>
                    </a:extLst>
                  </a:tr>
                  <a:tr h="356549">
                    <a:tc>
                      <a:txBody>
                        <a:bodyPr/>
                        <a:lstStyle/>
                        <a:p>
                          <a:r>
                            <a:rPr lang="en-US" sz="1200" b="1" dirty="0">
                              <a:solidFill>
                                <a:schemeClr val="tx1"/>
                              </a:solidFill>
                              <a:latin typeface="+mj-lt"/>
                              <a:cs typeface="Calibri" panose="020F0502020204030204" pitchFamily="34" charset="0"/>
                            </a:rPr>
                            <a:t>RSSI</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Indication of per packet power level</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j-lt"/>
                              <a:cs typeface="Calibri" panose="020F0502020204030204" pitchFamily="34" charset="0"/>
                            </a:rPr>
                            <a:t>CIR In-Phase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j-lt"/>
                              <a:cs typeface="Calibri" panose="020F0502020204030204" pitchFamily="34" charset="0"/>
                            </a:rPr>
                            <a:t>CIR Quadrature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Choice>
        <mc:Fallback xmlns="">
          <p:graphicFrame>
            <p:nvGraphicFramePr>
              <p:cNvPr id="7" name="Table 2">
                <a:extLst>
                  <a:ext uri="{FF2B5EF4-FFF2-40B4-BE49-F238E27FC236}">
                    <a16:creationId xmlns:a16="http://schemas.microsoft.com/office/drawing/2014/main" id="{4601E202-0B97-4963-A2C8-BCC2007B4B55}"/>
                  </a:ext>
                </a:extLst>
              </p:cNvPr>
              <p:cNvGraphicFramePr>
                <a:graphicFrameLocks noGrp="1"/>
              </p:cNvGraphicFramePr>
              <p:nvPr>
                <p:extLst>
                  <p:ext uri="{D42A27DB-BD31-4B8C-83A1-F6EECF244321}">
                    <p14:modId xmlns:p14="http://schemas.microsoft.com/office/powerpoint/2010/main" val="1142683315"/>
                  </p:ext>
                </p:extLst>
              </p:nvPr>
            </p:nvGraphicFramePr>
            <p:xfrm>
              <a:off x="1042642" y="1828800"/>
              <a:ext cx="7872758" cy="4081124"/>
            </p:xfrm>
            <a:graphic>
              <a:graphicData uri="http://schemas.openxmlformats.org/drawingml/2006/table">
                <a:tbl>
                  <a:tblPr firstRow="1" bandRow="1">
                    <a:tableStyleId>{5C22544A-7EE6-4342-B048-85BDC9FD1C3A}</a:tableStyleId>
                  </a:tblPr>
                  <a:tblGrid>
                    <a:gridCol w="2177644">
                      <a:extLst>
                        <a:ext uri="{9D8B030D-6E8A-4147-A177-3AD203B41FA5}">
                          <a16:colId xmlns:a16="http://schemas.microsoft.com/office/drawing/2014/main" val="2934793405"/>
                        </a:ext>
                      </a:extLst>
                    </a:gridCol>
                    <a:gridCol w="2134418">
                      <a:extLst>
                        <a:ext uri="{9D8B030D-6E8A-4147-A177-3AD203B41FA5}">
                          <a16:colId xmlns:a16="http://schemas.microsoft.com/office/drawing/2014/main" val="3282596869"/>
                        </a:ext>
                      </a:extLst>
                    </a:gridCol>
                    <a:gridCol w="3560696">
                      <a:extLst>
                        <a:ext uri="{9D8B030D-6E8A-4147-A177-3AD203B41FA5}">
                          <a16:colId xmlns:a16="http://schemas.microsoft.com/office/drawing/2014/main" val="220108036"/>
                        </a:ext>
                      </a:extLst>
                    </a:gridCol>
                  </a:tblGrid>
                  <a:tr h="384048">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457200">
                    <a:tc>
                      <a:txBody>
                        <a:bodyPr/>
                        <a:lstStyle/>
                        <a:p>
                          <a:r>
                            <a:rPr lang="en-US" sz="1200" b="1" dirty="0">
                              <a:solidFill>
                                <a:schemeClr val="tx1"/>
                              </a:solidFill>
                              <a:latin typeface="+mj-lt"/>
                              <a:cs typeface="Calibri" panose="020F0502020204030204" pitchFamily="34" charset="0"/>
                            </a:rPr>
                            <a:t>Number of Rx antennas and bitmap length</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714663778"/>
                      </a:ext>
                    </a:extLst>
                  </a:tr>
                  <a:tr h="356549">
                    <a:tc>
                      <a:txBody>
                        <a:bodyPr/>
                        <a:lstStyle/>
                        <a:p>
                          <a:r>
                            <a:rPr lang="en-US" sz="1200" b="1" dirty="0">
                              <a:solidFill>
                                <a:schemeClr val="tx1"/>
                              </a:solidFill>
                              <a:latin typeface="+mj-lt"/>
                              <a:cs typeface="Calibri" panose="020F0502020204030204" pitchFamily="34" charset="0"/>
                            </a:rPr>
                            <a:t>Bitmap</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Calibri" panose="020F0502020204030204" pitchFamily="34" charset="0"/>
                            </a:rPr>
                            <a:t>TBD</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j-lt"/>
                              <a:cs typeface="Calibri" panose="020F0502020204030204" pitchFamily="34" charset="0"/>
                            </a:rPr>
                            <a:t>Content Fields for Each Rx Chain</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43382">
                    <a:tc>
                      <a:txBody>
                        <a:bodyPr/>
                        <a:lstStyle/>
                        <a:p>
                          <a:endParaRPr lang="en-US"/>
                        </a:p>
                      </a:txBody>
                      <a:tcPr>
                        <a:blipFill>
                          <a:blip r:embed="rId2"/>
                          <a:stretch>
                            <a:fillRect l="-560" t="-302857" r="-263025" b="-240952"/>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6 bits</a:t>
                          </a:r>
                        </a:p>
                      </a:txBody>
                      <a:tcPr/>
                    </a:tc>
                    <a:tc>
                      <a:txBody>
                        <a:bodyPr/>
                        <a:lstStyle/>
                        <a:p>
                          <a:endParaRPr lang="en-US"/>
                        </a:p>
                      </a:txBody>
                      <a:tcPr>
                        <a:blipFill>
                          <a:blip r:embed="rId2"/>
                          <a:stretch>
                            <a:fillRect l="-121575" t="-302857" r="-685" b="-240952"/>
                          </a:stretch>
                        </a:blipFill>
                      </a:tcPr>
                    </a:tc>
                    <a:extLst>
                      <a:ext uri="{0D108BD9-81ED-4DB2-BD59-A6C34878D82A}">
                        <a16:rowId xmlns:a16="http://schemas.microsoft.com/office/drawing/2014/main" val="229359295"/>
                      </a:ext>
                    </a:extLst>
                  </a:tr>
                  <a:tr h="457200">
                    <a:tc>
                      <a:txBody>
                        <a:bodyPr/>
                        <a:lstStyle/>
                        <a:p>
                          <a:r>
                            <a:rPr lang="en-US" sz="1200" b="1" dirty="0">
                              <a:solidFill>
                                <a:schemeClr val="tx1"/>
                              </a:solidFill>
                              <a:latin typeface="+mj-lt"/>
                              <a:cs typeface="Calibri" panose="020F0502020204030204" pitchFamily="34" charset="0"/>
                            </a:rPr>
                            <a:t>Normalization factor for I/Q </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Common normalization value for In-phase and Quadrature CIR values</a:t>
                          </a:r>
                        </a:p>
                      </a:txBody>
                      <a:tcPr/>
                    </a:tc>
                    <a:extLst>
                      <a:ext uri="{0D108BD9-81ED-4DB2-BD59-A6C34878D82A}">
                        <a16:rowId xmlns:a16="http://schemas.microsoft.com/office/drawing/2014/main" val="1831043638"/>
                      </a:ext>
                    </a:extLst>
                  </a:tr>
                  <a:tr h="356549">
                    <a:tc>
                      <a:txBody>
                        <a:bodyPr/>
                        <a:lstStyle/>
                        <a:p>
                          <a:r>
                            <a:rPr lang="en-US" sz="1200" b="1" dirty="0">
                              <a:solidFill>
                                <a:schemeClr val="tx1"/>
                              </a:solidFill>
                              <a:latin typeface="+mj-lt"/>
                              <a:cs typeface="Calibri" panose="020F0502020204030204" pitchFamily="34" charset="0"/>
                            </a:rPr>
                            <a:t>RSSI</a:t>
                          </a:r>
                        </a:p>
                      </a:txBody>
                      <a:tcPr/>
                    </a:tc>
                    <a:tc>
                      <a:txBody>
                        <a:bodyPr/>
                        <a:lstStyle/>
                        <a:p>
                          <a:r>
                            <a:rPr lang="en-US" sz="1200" b="1" dirty="0">
                              <a:solidFill>
                                <a:schemeClr val="tx1"/>
                              </a:solidFill>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Indication of per packet power level</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j-lt"/>
                              <a:cs typeface="Calibri" panose="020F0502020204030204" pitchFamily="34" charset="0"/>
                            </a:rPr>
                            <a:t>CIR In-Phase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j-lt"/>
                              <a:cs typeface="Calibri" panose="020F0502020204030204" pitchFamily="34" charset="0"/>
                            </a:rPr>
                            <a:t>CIR Quadrature report</a:t>
                          </a:r>
                        </a:p>
                      </a:txBody>
                      <a:tcPr/>
                    </a:tc>
                    <a:tc>
                      <a:txBody>
                        <a:bodyPr/>
                        <a:lstStyle/>
                        <a:p>
                          <a:r>
                            <a:rPr lang="en-US" sz="1200" b="1" dirty="0">
                              <a:solidFill>
                                <a:schemeClr val="tx1"/>
                              </a:solidFill>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Fallback>
      </mc:AlternateContent>
      <p:sp>
        <p:nvSpPr>
          <p:cNvPr id="8" name="Content Placeholder 2">
            <a:extLst>
              <a:ext uri="{FF2B5EF4-FFF2-40B4-BE49-F238E27FC236}">
                <a16:creationId xmlns:a16="http://schemas.microsoft.com/office/drawing/2014/main" id="{5D7110C8-9DD6-F281-AC90-A11E6F33CBCA}"/>
              </a:ext>
            </a:extLst>
          </p:cNvPr>
          <p:cNvSpPr txBox="1">
            <a:spLocks/>
          </p:cNvSpPr>
          <p:nvPr/>
        </p:nvSpPr>
        <p:spPr bwMode="auto">
          <a:xfrm>
            <a:off x="468207" y="5909924"/>
            <a:ext cx="8839200" cy="99718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In [2] we showed that the CIR report size can be as large as 4142 octets, in the case of 256 bitmap with four RX antennas, with a duration of around 4.2 ms, when transmitted at 7.8 Mb/s</a:t>
            </a:r>
          </a:p>
        </p:txBody>
      </p:sp>
    </p:spTree>
    <p:extLst>
      <p:ext uri="{BB962C8B-B14F-4D97-AF65-F5344CB8AC3E}">
        <p14:creationId xmlns:p14="http://schemas.microsoft.com/office/powerpoint/2010/main" val="426240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A53D-33CB-711E-1543-9478BB5A414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B4D52AA-F36B-55D6-B128-88D7B241B108}"/>
              </a:ext>
            </a:extLst>
          </p:cNvPr>
          <p:cNvSpPr>
            <a:spLocks noGrp="1"/>
          </p:cNvSpPr>
          <p:nvPr>
            <p:ph idx="1"/>
          </p:nvPr>
        </p:nvSpPr>
        <p:spPr/>
        <p:txBody>
          <a:bodyPr/>
          <a:lstStyle/>
          <a:p>
            <a:r>
              <a:rPr lang="en-US" dirty="0"/>
              <a:t>In IEEE 802.11bf, the task group has decided to support channel state information (CSI) scaling and quantization [3]</a:t>
            </a:r>
          </a:p>
          <a:p>
            <a:pPr lvl="1"/>
            <a:r>
              <a:rPr lang="en-US" dirty="0"/>
              <a:t>CSI is a frequency-domain representation of the channel</a:t>
            </a:r>
          </a:p>
          <a:p>
            <a:pPr lvl="1"/>
            <a:r>
              <a:rPr lang="en-US" dirty="0"/>
              <a:t>This is different than the CIR time-domain representation of the channel used in UWB</a:t>
            </a:r>
          </a:p>
          <a:p>
            <a:pPr lvl="1"/>
            <a:r>
              <a:rPr lang="en-US" dirty="0"/>
              <a:t>Both consist of arrays of complex numbers</a:t>
            </a:r>
          </a:p>
          <a:p>
            <a:r>
              <a:rPr lang="en-US" dirty="0"/>
              <a:t>In 802.11 the scaled and quantized real and imaginary components of the CSI are either 8 or 10 bits in duration</a:t>
            </a:r>
          </a:p>
          <a:p>
            <a:pPr lvl="1"/>
            <a:r>
              <a:rPr lang="en-US" dirty="0"/>
              <a:t>Simulations were performed showing the signal-to-quantization level for these word sizes</a:t>
            </a:r>
          </a:p>
        </p:txBody>
      </p:sp>
      <p:sp>
        <p:nvSpPr>
          <p:cNvPr id="4" name="Slide Number Placeholder 3">
            <a:extLst>
              <a:ext uri="{FF2B5EF4-FFF2-40B4-BE49-F238E27FC236}">
                <a16:creationId xmlns:a16="http://schemas.microsoft.com/office/drawing/2014/main" id="{15CB5AE5-F25B-6BB3-021A-D19373F5AE6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8F48C84-46B4-4444-A6DA-2D4014697E0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C588409-DD09-1D56-4122-E99318DC7E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5966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3AE60-F26D-6D46-83C5-9D6EF255F313}"/>
              </a:ext>
            </a:extLst>
          </p:cNvPr>
          <p:cNvSpPr>
            <a:spLocks noGrp="1"/>
          </p:cNvSpPr>
          <p:nvPr>
            <p:ph type="title"/>
          </p:nvPr>
        </p:nvSpPr>
        <p:spPr>
          <a:xfrm>
            <a:off x="731520" y="731523"/>
            <a:ext cx="8288868" cy="716278"/>
          </a:xfrm>
        </p:spPr>
        <p:txBody>
          <a:bodyPr/>
          <a:lstStyle/>
          <a:p>
            <a:r>
              <a:rPr lang="en-US" sz="3200" dirty="0"/>
              <a:t>Background</a:t>
            </a:r>
          </a:p>
        </p:txBody>
      </p:sp>
      <p:sp>
        <p:nvSpPr>
          <p:cNvPr id="3" name="Content Placeholder 2">
            <a:extLst>
              <a:ext uri="{FF2B5EF4-FFF2-40B4-BE49-F238E27FC236}">
                <a16:creationId xmlns:a16="http://schemas.microsoft.com/office/drawing/2014/main" id="{9FF624AA-F304-3449-14CB-CFB170F7259B}"/>
              </a:ext>
            </a:extLst>
          </p:cNvPr>
          <p:cNvSpPr>
            <a:spLocks noGrp="1"/>
          </p:cNvSpPr>
          <p:nvPr>
            <p:ph idx="1"/>
          </p:nvPr>
        </p:nvSpPr>
        <p:spPr>
          <a:xfrm>
            <a:off x="690033" y="1681058"/>
            <a:ext cx="8288868" cy="553718"/>
          </a:xfrm>
        </p:spPr>
        <p:txBody>
          <a:bodyPr/>
          <a:lstStyle/>
          <a:p>
            <a:r>
              <a:rPr lang="en-US" dirty="0"/>
              <a:t>802.11bf 8-bit simulations [4]</a:t>
            </a:r>
          </a:p>
        </p:txBody>
      </p:sp>
      <p:sp>
        <p:nvSpPr>
          <p:cNvPr id="4" name="Slide Number Placeholder 3">
            <a:extLst>
              <a:ext uri="{FF2B5EF4-FFF2-40B4-BE49-F238E27FC236}">
                <a16:creationId xmlns:a16="http://schemas.microsoft.com/office/drawing/2014/main" id="{A322E56B-5AA0-FE8D-CF4D-39C26C0BF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42B4CD2-6C8B-AC16-183A-3993FE16A52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F52F98C-3931-9F8D-8E5E-35C3A783BD1B}"/>
              </a:ext>
            </a:extLst>
          </p:cNvPr>
          <p:cNvSpPr>
            <a:spLocks noGrp="1"/>
          </p:cNvSpPr>
          <p:nvPr>
            <p:ph type="dt" idx="15"/>
          </p:nvPr>
        </p:nvSpPr>
        <p:spPr/>
        <p:txBody>
          <a:bodyPr/>
          <a:lstStyle/>
          <a:p>
            <a:r>
              <a:rPr lang="en-US"/>
              <a:t>March 2023</a:t>
            </a:r>
            <a:endParaRPr lang="en-GB" dirty="0"/>
          </a:p>
        </p:txBody>
      </p:sp>
      <p:pic>
        <p:nvPicPr>
          <p:cNvPr id="7" name="Graphic 6">
            <a:extLst>
              <a:ext uri="{FF2B5EF4-FFF2-40B4-BE49-F238E27FC236}">
                <a16:creationId xmlns:a16="http://schemas.microsoft.com/office/drawing/2014/main" id="{27CCE1B4-EC45-813E-DB76-1E2B133563A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4980" y="2362200"/>
            <a:ext cx="7961948" cy="4061460"/>
          </a:xfrm>
          <a:prstGeom prst="rect">
            <a:avLst/>
          </a:prstGeom>
        </p:spPr>
      </p:pic>
    </p:spTree>
    <p:extLst>
      <p:ext uri="{BB962C8B-B14F-4D97-AF65-F5344CB8AC3E}">
        <p14:creationId xmlns:p14="http://schemas.microsoft.com/office/powerpoint/2010/main" val="3241022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3AE60-F26D-6D46-83C5-9D6EF255F313}"/>
              </a:ext>
            </a:extLst>
          </p:cNvPr>
          <p:cNvSpPr>
            <a:spLocks noGrp="1"/>
          </p:cNvSpPr>
          <p:nvPr>
            <p:ph type="title"/>
          </p:nvPr>
        </p:nvSpPr>
        <p:spPr>
          <a:xfrm>
            <a:off x="731520" y="731523"/>
            <a:ext cx="8288868" cy="716278"/>
          </a:xfrm>
        </p:spPr>
        <p:txBody>
          <a:bodyPr/>
          <a:lstStyle/>
          <a:p>
            <a:r>
              <a:rPr lang="en-US" sz="3200" dirty="0"/>
              <a:t>Background</a:t>
            </a:r>
          </a:p>
        </p:txBody>
      </p:sp>
      <p:sp>
        <p:nvSpPr>
          <p:cNvPr id="3" name="Content Placeholder 2">
            <a:extLst>
              <a:ext uri="{FF2B5EF4-FFF2-40B4-BE49-F238E27FC236}">
                <a16:creationId xmlns:a16="http://schemas.microsoft.com/office/drawing/2014/main" id="{9FF624AA-F304-3449-14CB-CFB170F7259B}"/>
              </a:ext>
            </a:extLst>
          </p:cNvPr>
          <p:cNvSpPr>
            <a:spLocks noGrp="1"/>
          </p:cNvSpPr>
          <p:nvPr>
            <p:ph idx="1"/>
          </p:nvPr>
        </p:nvSpPr>
        <p:spPr>
          <a:xfrm>
            <a:off x="690033" y="1579980"/>
            <a:ext cx="8288868" cy="553718"/>
          </a:xfrm>
        </p:spPr>
        <p:txBody>
          <a:bodyPr/>
          <a:lstStyle/>
          <a:p>
            <a:r>
              <a:rPr lang="en-US" dirty="0"/>
              <a:t>802.11bf 10-bit simulations [4]</a:t>
            </a:r>
          </a:p>
        </p:txBody>
      </p:sp>
      <p:sp>
        <p:nvSpPr>
          <p:cNvPr id="4" name="Slide Number Placeholder 3">
            <a:extLst>
              <a:ext uri="{FF2B5EF4-FFF2-40B4-BE49-F238E27FC236}">
                <a16:creationId xmlns:a16="http://schemas.microsoft.com/office/drawing/2014/main" id="{A322E56B-5AA0-FE8D-CF4D-39C26C0BF93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42B4CD2-6C8B-AC16-183A-3993FE16A52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F52F98C-3931-9F8D-8E5E-35C3A783BD1B}"/>
              </a:ext>
            </a:extLst>
          </p:cNvPr>
          <p:cNvSpPr>
            <a:spLocks noGrp="1"/>
          </p:cNvSpPr>
          <p:nvPr>
            <p:ph type="dt" idx="15"/>
          </p:nvPr>
        </p:nvSpPr>
        <p:spPr/>
        <p:txBody>
          <a:bodyPr/>
          <a:lstStyle/>
          <a:p>
            <a:r>
              <a:rPr lang="en-US"/>
              <a:t>March 2023</a:t>
            </a:r>
            <a:endParaRPr lang="en-GB" dirty="0"/>
          </a:p>
        </p:txBody>
      </p:sp>
      <p:pic>
        <p:nvPicPr>
          <p:cNvPr id="8" name="Graphic 7">
            <a:extLst>
              <a:ext uri="{FF2B5EF4-FFF2-40B4-BE49-F238E27FC236}">
                <a16:creationId xmlns:a16="http://schemas.microsoft.com/office/drawing/2014/main" id="{DC35F826-051C-08BB-FED4-87E3CB614E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0033" y="2234776"/>
            <a:ext cx="7961948" cy="4061460"/>
          </a:xfrm>
          <a:prstGeom prst="rect">
            <a:avLst/>
          </a:prstGeom>
        </p:spPr>
      </p:pic>
    </p:spTree>
    <p:extLst>
      <p:ext uri="{BB962C8B-B14F-4D97-AF65-F5344CB8AC3E}">
        <p14:creationId xmlns:p14="http://schemas.microsoft.com/office/powerpoint/2010/main" val="3863290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5ACBE-171C-D8A2-9941-5C4A15E284ED}"/>
              </a:ext>
            </a:extLst>
          </p:cNvPr>
          <p:cNvSpPr>
            <a:spLocks noGrp="1"/>
          </p:cNvSpPr>
          <p:nvPr>
            <p:ph type="title"/>
          </p:nvPr>
        </p:nvSpPr>
        <p:spPr/>
        <p:txBody>
          <a:bodyPr/>
          <a:lstStyle/>
          <a:p>
            <a:r>
              <a:rPr lang="en-US" sz="3200" dirty="0"/>
              <a:t>Overview of Scaling and Quantization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DDFCA39-F301-0945-92DE-D38C6C7BABDD}"/>
                  </a:ext>
                </a:extLst>
              </p:cNvPr>
              <p:cNvSpPr>
                <a:spLocks noGrp="1"/>
              </p:cNvSpPr>
              <p:nvPr>
                <p:ph idx="1"/>
              </p:nvPr>
            </p:nvSpPr>
            <p:spPr/>
            <p:txBody>
              <a:bodyPr/>
              <a:lstStyle/>
              <a:p>
                <a:r>
                  <a:rPr lang="en-US" dirty="0"/>
                  <a:t>We have a set of complex numbers</a:t>
                </a:r>
              </a:p>
              <a:p>
                <a:pPr lvl="1"/>
                <a:r>
                  <a:rPr lang="en-US" dirty="0"/>
                  <a:t>In 802.11 this set is CSI for a given TX/RX Antenna pair</a:t>
                </a:r>
              </a:p>
              <a:p>
                <a:pPr lvl="1"/>
                <a:r>
                  <a:rPr lang="en-US" dirty="0"/>
                  <a:t>In 802.15.4ab this set is likely the CIR for a given RX antenna</a:t>
                </a:r>
              </a:p>
              <a:p>
                <a:r>
                  <a:rPr lang="en-US" dirty="0"/>
                  <a:t>We indicate the output word size as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𝑵</m:t>
                        </m:r>
                      </m:e>
                      <m:sub>
                        <m:r>
                          <a:rPr lang="en-US" b="1" i="1" smtClean="0">
                            <a:latin typeface="Cambria Math" panose="02040503050406030204" pitchFamily="18" charset="0"/>
                          </a:rPr>
                          <m:t>𝒃</m:t>
                        </m:r>
                      </m:sub>
                    </m:sSub>
                  </m:oMath>
                </a14:m>
                <a:endParaRPr lang="en-US" dirty="0"/>
              </a:p>
              <a:p>
                <a:r>
                  <a:rPr lang="en-US" dirty="0"/>
                  <a:t>Recall, the largest positive number that can be represented as an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𝑵</m:t>
                        </m:r>
                      </m:e>
                      <m:sub>
                        <m:r>
                          <a:rPr lang="en-US" i="1">
                            <a:latin typeface="Cambria Math" panose="02040503050406030204" pitchFamily="18" charset="0"/>
                          </a:rPr>
                          <m:t>𝒃</m:t>
                        </m:r>
                      </m:sub>
                    </m:sSub>
                  </m:oMath>
                </a14:m>
                <a:r>
                  <a:rPr lang="en-US" dirty="0"/>
                  <a:t> bit twos-complement number is </a:t>
                </a:r>
                <a14:m>
                  <m:oMath xmlns:m="http://schemas.openxmlformats.org/officeDocument/2006/math">
                    <m:r>
                      <a:rPr lang="en-US" b="1" i="1" smtClean="0">
                        <a:latin typeface="Cambria Math" panose="02040503050406030204" pitchFamily="18" charset="0"/>
                      </a:rPr>
                      <m:t>(</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sSub>
                          <m:sSubPr>
                            <m:ctrlPr>
                              <a:rPr lang="en-US" b="1" i="1" smtClean="0">
                                <a:latin typeface="Cambria Math" panose="02040503050406030204" pitchFamily="18" charset="0"/>
                              </a:rPr>
                            </m:ctrlPr>
                          </m:sSubPr>
                          <m:e>
                            <m:r>
                              <a:rPr lang="en-US" b="1" i="1" smtClean="0">
                                <a:latin typeface="Cambria Math" panose="02040503050406030204" pitchFamily="18" charset="0"/>
                              </a:rPr>
                              <m:t>(</m:t>
                            </m:r>
                            <m:r>
                              <a:rPr lang="en-US" b="1" i="1" smtClean="0">
                                <a:latin typeface="Cambria Math" panose="02040503050406030204" pitchFamily="18" charset="0"/>
                              </a:rPr>
                              <m:t>𝑵</m:t>
                            </m:r>
                          </m:e>
                          <m:sub>
                            <m:r>
                              <a:rPr lang="en-US" b="1" i="1" smtClean="0">
                                <a:latin typeface="Cambria Math" panose="02040503050406030204" pitchFamily="18" charset="0"/>
                              </a:rPr>
                              <m:t>𝒃</m:t>
                            </m:r>
                          </m:sub>
                        </m:sSub>
                        <m:r>
                          <a:rPr lang="en-US" b="1" i="1" smtClean="0">
                            <a:latin typeface="Cambria Math" panose="02040503050406030204" pitchFamily="18" charset="0"/>
                          </a:rPr>
                          <m:t>−</m:t>
                        </m:r>
                        <m:r>
                          <a:rPr lang="en-US" b="1" i="1" smtClean="0">
                            <a:latin typeface="Cambria Math" panose="02040503050406030204" pitchFamily="18" charset="0"/>
                          </a:rPr>
                          <m:t>𝟏</m:t>
                        </m:r>
                        <m:r>
                          <a:rPr lang="en-US" b="1" i="1" smtClean="0">
                            <a:latin typeface="Cambria Math" panose="02040503050406030204" pitchFamily="18" charset="0"/>
                          </a:rPr>
                          <m:t>)</m:t>
                        </m:r>
                      </m:sup>
                    </m:sSup>
                    <m:r>
                      <a:rPr lang="en-US" b="1" i="1" smtClean="0">
                        <a:latin typeface="Cambria Math" panose="02040503050406030204" pitchFamily="18" charset="0"/>
                      </a:rPr>
                      <m:t> −</m:t>
                    </m:r>
                    <m:r>
                      <a:rPr lang="en-US" b="1" i="1" smtClean="0">
                        <a:latin typeface="Cambria Math" panose="02040503050406030204" pitchFamily="18" charset="0"/>
                      </a:rPr>
                      <m:t>𝟏</m:t>
                    </m:r>
                    <m:r>
                      <a:rPr lang="en-US" b="1" i="1" smtClean="0">
                        <a:latin typeface="Cambria Math" panose="02040503050406030204" pitchFamily="18" charset="0"/>
                      </a:rPr>
                      <m:t>)</m:t>
                    </m:r>
                  </m:oMath>
                </a14:m>
                <a:endParaRPr lang="en-US" dirty="0"/>
              </a:p>
              <a:p>
                <a:r>
                  <a:rPr lang="en-US" dirty="0"/>
                  <a:t>A good scaling algorithm scales the largest of the real and imaginary components to be close to, but no larger than, the largest positive twos-complement number (no overflow)</a:t>
                </a:r>
              </a:p>
            </p:txBody>
          </p:sp>
        </mc:Choice>
        <mc:Fallback xmlns="">
          <p:sp>
            <p:nvSpPr>
              <p:cNvPr id="3" name="Content Placeholder 2">
                <a:extLst>
                  <a:ext uri="{FF2B5EF4-FFF2-40B4-BE49-F238E27FC236}">
                    <a16:creationId xmlns:a16="http://schemas.microsoft.com/office/drawing/2014/main" id="{FDDFCA39-F301-0945-92DE-D38C6C7BABDD}"/>
                  </a:ext>
                </a:extLst>
              </p:cNvPr>
              <p:cNvSpPr>
                <a:spLocks noGrp="1" noRot="1" noChangeAspect="1" noMove="1" noResize="1" noEditPoints="1" noAdjustHandles="1" noChangeArrowheads="1" noChangeShapeType="1" noTextEdit="1"/>
              </p:cNvSpPr>
              <p:nvPr>
                <p:ph idx="1"/>
              </p:nvPr>
            </p:nvSpPr>
            <p:spPr>
              <a:blipFill>
                <a:blip r:embed="rId2"/>
                <a:stretch>
                  <a:fillRect l="-956" t="-1113" r="-125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1234A7B-B49A-6C4B-9978-B6AC56C6B49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0953004-016C-54B6-C314-B0FE9914421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95F32F8-EB27-6296-D970-D954DCE89DE4}"/>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9920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D3BA9-D1C6-7480-2F22-3881E1812E40}"/>
              </a:ext>
            </a:extLst>
          </p:cNvPr>
          <p:cNvSpPr>
            <a:spLocks noGrp="1"/>
          </p:cNvSpPr>
          <p:nvPr>
            <p:ph type="title"/>
          </p:nvPr>
        </p:nvSpPr>
        <p:spPr>
          <a:xfrm>
            <a:off x="914399" y="679269"/>
            <a:ext cx="8072539" cy="943948"/>
          </a:xfrm>
        </p:spPr>
        <p:txBody>
          <a:bodyPr/>
          <a:lstStyle/>
          <a:p>
            <a:r>
              <a:rPr lang="en-US" sz="2800" dirty="0"/>
              <a:t>Overview of Scaling and Quantization</a:t>
            </a:r>
            <a:br>
              <a:rPr lang="en-US" sz="2800" dirty="0"/>
            </a:br>
            <a:r>
              <a:rPr lang="en-US" sz="2800" dirty="0"/>
              <a:t>Real-value Scaling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CD9CF10-0FBF-D7A7-4835-1C265BEABC3F}"/>
                  </a:ext>
                </a:extLst>
              </p:cNvPr>
              <p:cNvSpPr>
                <a:spLocks noGrp="1"/>
              </p:cNvSpPr>
              <p:nvPr>
                <p:ph idx="1"/>
              </p:nvPr>
            </p:nvSpPr>
            <p:spPr>
              <a:xfrm>
                <a:off x="698070" y="1752439"/>
                <a:ext cx="8288868" cy="1136227"/>
              </a:xfrm>
            </p:spPr>
            <p:txBody>
              <a:bodyPr/>
              <a:lstStyle/>
              <a:p>
                <a:r>
                  <a:rPr lang="en-US" sz="2200" dirty="0"/>
                  <a:t>Let us indicate the CIR values as </a:t>
                </a:r>
                <a14:m>
                  <m:oMath xmlns:m="http://schemas.openxmlformats.org/officeDocument/2006/math">
                    <m:r>
                      <a:rPr lang="en-US" sz="2200" b="1" i="1" smtClean="0">
                        <a:latin typeface="Cambria Math" panose="02040503050406030204" pitchFamily="18" charset="0"/>
                      </a:rPr>
                      <m:t>𝒉</m:t>
                    </m:r>
                    <m:d>
                      <m:dPr>
                        <m:ctrlPr>
                          <a:rPr lang="en-US" sz="2200" b="1" i="1" smtClean="0">
                            <a:latin typeface="Cambria Math" panose="02040503050406030204" pitchFamily="18" charset="0"/>
                          </a:rPr>
                        </m:ctrlPr>
                      </m:dPr>
                      <m:e>
                        <m:r>
                          <a:rPr lang="en-US" sz="2200" b="1" i="1" smtClean="0">
                            <a:latin typeface="Cambria Math" panose="02040503050406030204" pitchFamily="18" charset="0"/>
                          </a:rPr>
                          <m:t>𝒌</m:t>
                        </m:r>
                      </m:e>
                    </m:d>
                    <m:r>
                      <a:rPr lang="en-US" sz="2200" b="1" i="1" smtClean="0">
                        <a:latin typeface="Cambria Math" panose="02040503050406030204" pitchFamily="18" charset="0"/>
                      </a:rPr>
                      <m:t>, </m:t>
                    </m:r>
                    <m:r>
                      <a:rPr lang="en-US" sz="2200" b="1" i="1" smtClean="0">
                        <a:latin typeface="Cambria Math" panose="02040503050406030204" pitchFamily="18" charset="0"/>
                      </a:rPr>
                      <m:t>𝒌</m:t>
                    </m:r>
                    <m:r>
                      <a:rPr lang="en-US" sz="2200" b="1" i="1" smtClean="0">
                        <a:latin typeface="Cambria Math" panose="02040503050406030204" pitchFamily="18" charset="0"/>
                      </a:rPr>
                      <m:t>=</m:t>
                    </m:r>
                    <m:r>
                      <a:rPr lang="en-US" sz="2200" b="1" i="1" smtClean="0">
                        <a:latin typeface="Cambria Math" panose="02040503050406030204" pitchFamily="18" charset="0"/>
                      </a:rPr>
                      <m:t>𝟏</m:t>
                    </m:r>
                    <m:r>
                      <a:rPr lang="en-US" sz="2200" b="1" i="1" smtClean="0">
                        <a:latin typeface="Cambria Math" panose="02040503050406030204" pitchFamily="18" charset="0"/>
                      </a:rPr>
                      <m:t>, </m:t>
                    </m:r>
                    <m:r>
                      <a:rPr lang="en-US" sz="2200" b="1" i="1" smtClean="0">
                        <a:latin typeface="Cambria Math" panose="02040503050406030204" pitchFamily="18" charset="0"/>
                      </a:rPr>
                      <m:t>𝟐</m:t>
                    </m:r>
                    <m:r>
                      <a:rPr lang="en-US" sz="2200" b="1" i="1" smtClean="0">
                        <a:latin typeface="Cambria Math" panose="02040503050406030204" pitchFamily="18" charset="0"/>
                      </a:rPr>
                      <m:t>, …</m:t>
                    </m:r>
                    <m:r>
                      <a:rPr lang="en-US" sz="2200" b="1" i="1" smtClean="0">
                        <a:latin typeface="Cambria Math" panose="02040503050406030204" pitchFamily="18" charset="0"/>
                      </a:rPr>
                      <m:t>𝑲</m:t>
                    </m:r>
                  </m:oMath>
                </a14:m>
                <a:endParaRPr lang="en-US" sz="2200" dirty="0"/>
              </a:p>
              <a:p>
                <a:r>
                  <a:rPr lang="en-US" sz="2200" dirty="0"/>
                  <a:t>We then pick the largest absolute value of the real or imaginary components</a:t>
                </a:r>
              </a:p>
            </p:txBody>
          </p:sp>
        </mc:Choice>
        <mc:Fallback xmlns="">
          <p:sp>
            <p:nvSpPr>
              <p:cNvPr id="3" name="Content Placeholder 2">
                <a:extLst>
                  <a:ext uri="{FF2B5EF4-FFF2-40B4-BE49-F238E27FC236}">
                    <a16:creationId xmlns:a16="http://schemas.microsoft.com/office/drawing/2014/main" id="{ACD9CF10-0FBF-D7A7-4835-1C265BEABC3F}"/>
                  </a:ext>
                </a:extLst>
              </p:cNvPr>
              <p:cNvSpPr>
                <a:spLocks noGrp="1" noRot="1" noChangeAspect="1" noMove="1" noResize="1" noEditPoints="1" noAdjustHandles="1" noChangeArrowheads="1" noChangeShapeType="1" noTextEdit="1"/>
              </p:cNvSpPr>
              <p:nvPr>
                <p:ph idx="1"/>
              </p:nvPr>
            </p:nvSpPr>
            <p:spPr>
              <a:xfrm>
                <a:off x="698070" y="1752439"/>
                <a:ext cx="8288868" cy="1136227"/>
              </a:xfrm>
              <a:blipFill>
                <a:blip r:embed="rId2"/>
                <a:stretch>
                  <a:fillRect l="-883" t="-3209" b="-1390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C52327D-9065-FE0F-75E5-7067E695F5D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81F449B-61C8-4D96-3049-1934DCF433F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9754BA3-2C6D-D1CC-52DB-C71E05D3A527}"/>
              </a:ext>
            </a:extLst>
          </p:cNvPr>
          <p:cNvSpPr>
            <a:spLocks noGrp="1"/>
          </p:cNvSpPr>
          <p:nvPr>
            <p:ph type="dt" idx="15"/>
          </p:nvPr>
        </p:nvSpPr>
        <p:spPr/>
        <p:txBody>
          <a:bodyPr/>
          <a:lstStyle/>
          <a:p>
            <a:r>
              <a:rPr lang="en-US"/>
              <a:t>March 2023</a:t>
            </a:r>
            <a:endParaRPr lang="en-GB"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8F1D4797-2B46-FA56-56E8-BDAE33F0F804}"/>
                  </a:ext>
                </a:extLst>
              </p:cNvPr>
              <p:cNvSpPr txBox="1"/>
              <p:nvPr/>
            </p:nvSpPr>
            <p:spPr>
              <a:xfrm>
                <a:off x="1134019" y="3038170"/>
                <a:ext cx="7852919" cy="5527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tx1"/>
                          </a:solidFill>
                          <a:latin typeface="Cambria Math" panose="02040503050406030204" pitchFamily="18" charset="0"/>
                        </a:rPr>
                        <m:t>𝑚</m:t>
                      </m:r>
                      <m:r>
                        <a:rPr lang="en-US" sz="2400" b="0" i="1" smtClean="0">
                          <a:solidFill>
                            <a:schemeClr val="tx1"/>
                          </a:solidFill>
                          <a:latin typeface="Cambria Math" panose="02040503050406030204" pitchFamily="18" charset="0"/>
                        </a:rPr>
                        <m:t>=</m:t>
                      </m:r>
                      <m:func>
                        <m:funcPr>
                          <m:ctrlPr>
                            <a:rPr lang="en-US" sz="2400" b="0" i="1" smtClean="0">
                              <a:solidFill>
                                <a:schemeClr val="tx1"/>
                              </a:solidFill>
                              <a:latin typeface="Cambria Math" panose="02040503050406030204" pitchFamily="18" charset="0"/>
                            </a:rPr>
                          </m:ctrlPr>
                        </m:funcPr>
                        <m:fName>
                          <m:r>
                            <m:rPr>
                              <m:sty m:val="p"/>
                            </m:rPr>
                            <a:rPr lang="en-US" sz="2400" b="0" i="0" smtClean="0">
                              <a:solidFill>
                                <a:schemeClr val="tx1"/>
                              </a:solidFill>
                              <a:latin typeface="Cambria Math" panose="02040503050406030204" pitchFamily="18" charset="0"/>
                            </a:rPr>
                            <m:t>max</m:t>
                          </m:r>
                        </m:fName>
                        <m:e>
                          <m:d>
                            <m:dPr>
                              <m:ctrlPr>
                                <a:rPr lang="en-US" sz="2400" b="0" i="1" smtClean="0">
                                  <a:solidFill>
                                    <a:schemeClr val="tx1"/>
                                  </a:solidFill>
                                  <a:latin typeface="Cambria Math" panose="02040503050406030204" pitchFamily="18" charset="0"/>
                                </a:rPr>
                              </m:ctrlPr>
                            </m:dPr>
                            <m:e>
                              <m:func>
                                <m:funcPr>
                                  <m:ctrlPr>
                                    <a:rPr lang="en-US" sz="2400" b="0" i="1" smtClean="0">
                                      <a:solidFill>
                                        <a:schemeClr val="tx1"/>
                                      </a:solidFill>
                                      <a:latin typeface="Cambria Math" panose="02040503050406030204" pitchFamily="18" charset="0"/>
                                    </a:rPr>
                                  </m:ctrlPr>
                                </m:funcPr>
                                <m:fName>
                                  <m:r>
                                    <m:rPr>
                                      <m:sty m:val="p"/>
                                    </m:rPr>
                                    <a:rPr lang="en-US" sz="2400" b="0" i="0" smtClean="0">
                                      <a:solidFill>
                                        <a:schemeClr val="tx1"/>
                                      </a:solidFill>
                                      <a:latin typeface="Cambria Math" panose="02040503050406030204" pitchFamily="18" charset="0"/>
                                    </a:rPr>
                                    <m:t>max</m:t>
                                  </m:r>
                                </m:fName>
                                <m:e>
                                  <m:d>
                                    <m:dPr>
                                      <m:ctrlPr>
                                        <a:rPr lang="en-US" sz="2400" b="0" i="1" smtClean="0">
                                          <a:solidFill>
                                            <a:schemeClr val="tx1"/>
                                          </a:solidFill>
                                          <a:latin typeface="Cambria Math" panose="02040503050406030204" pitchFamily="18" charset="0"/>
                                        </a:rPr>
                                      </m:ctrlPr>
                                    </m:dPr>
                                    <m:e>
                                      <m:r>
                                        <a:rPr lang="en-US" sz="2400" b="0" i="1" smtClean="0">
                                          <a:solidFill>
                                            <a:schemeClr val="tx1"/>
                                          </a:solidFill>
                                          <a:latin typeface="Cambria Math" panose="02040503050406030204" pitchFamily="18" charset="0"/>
                                        </a:rPr>
                                        <m:t>𝑎𝑏𝑠</m:t>
                                      </m:r>
                                      <m:d>
                                        <m:dPr>
                                          <m:ctrlPr>
                                            <a:rPr lang="en-US" sz="2400" b="0" i="1" smtClean="0">
                                              <a:solidFill>
                                                <a:schemeClr val="tx1"/>
                                              </a:solidFill>
                                              <a:latin typeface="Cambria Math" panose="02040503050406030204" pitchFamily="18" charset="0"/>
                                            </a:rPr>
                                          </m:ctrlPr>
                                        </m:dPr>
                                        <m:e>
                                          <m:sSub>
                                            <m:sSubPr>
                                              <m:ctrlPr>
                                                <a:rPr lang="en-US" sz="2400" b="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h</m:t>
                                              </m:r>
                                            </m:e>
                                            <m:sub>
                                              <m:r>
                                                <a:rPr lang="en-US" sz="2400" b="0" i="1" smtClean="0">
                                                  <a:solidFill>
                                                    <a:schemeClr val="tx1"/>
                                                  </a:solidFill>
                                                  <a:latin typeface="Cambria Math" panose="02040503050406030204" pitchFamily="18" charset="0"/>
                                                </a:rPr>
                                                <m:t>𝑅</m:t>
                                              </m:r>
                                            </m:sub>
                                          </m:sSub>
                                          <m:d>
                                            <m:dPr>
                                              <m:ctrlPr>
                                                <a:rPr lang="en-US" sz="2400" b="0" i="1" smtClean="0">
                                                  <a:solidFill>
                                                    <a:schemeClr val="tx1"/>
                                                  </a:solidFill>
                                                  <a:latin typeface="Cambria Math" panose="02040503050406030204" pitchFamily="18" charset="0"/>
                                                </a:rPr>
                                              </m:ctrlPr>
                                            </m:dPr>
                                            <m:e>
                                              <m:r>
                                                <a:rPr lang="en-US" sz="2400" b="0" i="1" smtClean="0">
                                                  <a:solidFill>
                                                    <a:schemeClr val="tx1"/>
                                                  </a:solidFill>
                                                  <a:latin typeface="Cambria Math" panose="02040503050406030204" pitchFamily="18" charset="0"/>
                                                </a:rPr>
                                                <m:t>𝑘</m:t>
                                              </m:r>
                                            </m:e>
                                          </m:d>
                                        </m:e>
                                      </m:d>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𝑎𝑏𝑠</m:t>
                                      </m:r>
                                      <m:d>
                                        <m:dPr>
                                          <m:ctrlPr>
                                            <a:rPr lang="en-US" sz="2400" b="0" i="1" smtClean="0">
                                              <a:solidFill>
                                                <a:schemeClr val="tx1"/>
                                              </a:solidFill>
                                              <a:latin typeface="Cambria Math" panose="02040503050406030204" pitchFamily="18" charset="0"/>
                                            </a:rPr>
                                          </m:ctrlPr>
                                        </m:dPr>
                                        <m:e>
                                          <m:sSub>
                                            <m:sSubPr>
                                              <m:ctrlPr>
                                                <a:rPr lang="en-US" sz="2400" b="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h</m:t>
                                              </m:r>
                                            </m:e>
                                            <m:sub>
                                              <m:r>
                                                <a:rPr lang="en-US" sz="2400" b="0" i="1" smtClean="0">
                                                  <a:solidFill>
                                                    <a:schemeClr val="tx1"/>
                                                  </a:solidFill>
                                                  <a:latin typeface="Cambria Math" panose="02040503050406030204" pitchFamily="18" charset="0"/>
                                                </a:rPr>
                                                <m:t>𝐼</m:t>
                                              </m:r>
                                            </m:sub>
                                          </m:sSub>
                                          <m:d>
                                            <m:dPr>
                                              <m:ctrlPr>
                                                <a:rPr lang="en-US" sz="2400" b="0" i="1" smtClean="0">
                                                  <a:solidFill>
                                                    <a:schemeClr val="tx1"/>
                                                  </a:solidFill>
                                                  <a:latin typeface="Cambria Math" panose="02040503050406030204" pitchFamily="18" charset="0"/>
                                                </a:rPr>
                                              </m:ctrlPr>
                                            </m:dPr>
                                            <m:e>
                                              <m:r>
                                                <a:rPr lang="en-US" sz="2400" b="0" i="1" smtClean="0">
                                                  <a:solidFill>
                                                    <a:schemeClr val="tx1"/>
                                                  </a:solidFill>
                                                  <a:latin typeface="Cambria Math" panose="02040503050406030204" pitchFamily="18" charset="0"/>
                                                </a:rPr>
                                                <m:t>𝑘</m:t>
                                              </m:r>
                                            </m:e>
                                          </m:d>
                                        </m:e>
                                      </m:d>
                                    </m:e>
                                  </m:d>
                                </m:e>
                              </m:func>
                            </m:e>
                          </m:d>
                        </m:e>
                      </m:func>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𝑘</m:t>
                      </m:r>
                      <m:r>
                        <a:rPr lang="en-US" sz="2400" b="0" i="1" smtClean="0">
                          <a:solidFill>
                            <a:schemeClr val="tx1"/>
                          </a:solidFill>
                          <a:latin typeface="Cambria Math" panose="02040503050406030204" pitchFamily="18" charset="0"/>
                        </a:rPr>
                        <m:t>∈{1, 2, …</m:t>
                      </m:r>
                      <m:r>
                        <a:rPr lang="en-US" sz="2400" b="0" i="1" smtClean="0">
                          <a:solidFill>
                            <a:schemeClr val="tx1"/>
                          </a:solidFill>
                          <a:latin typeface="Cambria Math" panose="02040503050406030204" pitchFamily="18" charset="0"/>
                        </a:rPr>
                        <m:t>𝐾</m:t>
                      </m:r>
                      <m:r>
                        <a:rPr lang="en-US" sz="2400" b="0" i="1" smtClean="0">
                          <a:solidFill>
                            <a:schemeClr val="tx1"/>
                          </a:solidFill>
                          <a:latin typeface="Cambria Math" panose="02040503050406030204" pitchFamily="18" charset="0"/>
                        </a:rPr>
                        <m:t>}</m:t>
                      </m:r>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8F1D4797-2B46-FA56-56E8-BDAE33F0F804}"/>
                  </a:ext>
                </a:extLst>
              </p:cNvPr>
              <p:cNvSpPr txBox="1">
                <a:spLocks noRot="1" noChangeAspect="1" noMove="1" noResize="1" noEditPoints="1" noAdjustHandles="1" noChangeArrowheads="1" noChangeShapeType="1" noTextEdit="1"/>
              </p:cNvSpPr>
              <p:nvPr/>
            </p:nvSpPr>
            <p:spPr>
              <a:xfrm>
                <a:off x="1134019" y="3038170"/>
                <a:ext cx="7852919" cy="552715"/>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1458EA8C-F65D-6C7D-2923-EBE192E52720}"/>
                  </a:ext>
                </a:extLst>
              </p:cNvPr>
              <p:cNvSpPr txBox="1"/>
              <p:nvPr/>
            </p:nvSpPr>
            <p:spPr>
              <a:xfrm>
                <a:off x="2590800" y="5444411"/>
                <a:ext cx="4244560" cy="11890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tx1"/>
                          </a:solidFill>
                          <a:latin typeface="Cambria Math" panose="02040503050406030204" pitchFamily="18" charset="0"/>
                        </a:rPr>
                        <m:t>𝑟𝑜𝑢𝑛𝑑</m:t>
                      </m:r>
                      <m:d>
                        <m:dPr>
                          <m:ctrlPr>
                            <a:rPr lang="en-US" sz="2400" b="0" i="1" smtClean="0">
                              <a:solidFill>
                                <a:schemeClr val="tx1"/>
                              </a:solidFill>
                              <a:latin typeface="Cambria Math" panose="02040503050406030204" pitchFamily="18" charset="0"/>
                            </a:rPr>
                          </m:ctrlPr>
                        </m:dPr>
                        <m:e>
                          <m:d>
                            <m:dPr>
                              <m:ctrlPr>
                                <a:rPr lang="en-US" sz="2400" b="0" i="1" smtClean="0">
                                  <a:solidFill>
                                    <a:schemeClr val="tx1"/>
                                  </a:solidFill>
                                  <a:latin typeface="Cambria Math" panose="02040503050406030204" pitchFamily="18" charset="0"/>
                                </a:rPr>
                              </m:ctrlPr>
                            </m:dPr>
                            <m:e>
                              <m:f>
                                <m:fPr>
                                  <m:ctrlPr>
                                    <a:rPr lang="en-US" sz="2400" b="0" i="1" smtClean="0">
                                      <a:solidFill>
                                        <a:schemeClr val="tx1"/>
                                      </a:solidFill>
                                      <a:latin typeface="Cambria Math" panose="02040503050406030204" pitchFamily="18" charset="0"/>
                                    </a:rPr>
                                  </m:ctrlPr>
                                </m:fPr>
                                <m:num>
                                  <m:sSup>
                                    <m:sSupPr>
                                      <m:ctrlPr>
                                        <a:rPr lang="en-US" sz="2400" b="0" i="1" smtClean="0">
                                          <a:solidFill>
                                            <a:schemeClr val="tx1"/>
                                          </a:solidFill>
                                          <a:latin typeface="Cambria Math" panose="02040503050406030204" pitchFamily="18" charset="0"/>
                                        </a:rPr>
                                      </m:ctrlPr>
                                    </m:sSupPr>
                                    <m:e>
                                      <m:r>
                                        <a:rPr lang="en-US" sz="2400" b="0" i="1" smtClean="0">
                                          <a:solidFill>
                                            <a:schemeClr val="tx1"/>
                                          </a:solidFill>
                                          <a:latin typeface="Cambria Math" panose="02040503050406030204" pitchFamily="18" charset="0"/>
                                        </a:rPr>
                                        <m:t>2</m:t>
                                      </m:r>
                                    </m:e>
                                    <m:sup>
                                      <m:sSub>
                                        <m:sSubPr>
                                          <m:ctrlPr>
                                            <a:rPr lang="en-US" sz="2400" b="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m:t>
                                          </m:r>
                                          <m:r>
                                            <a:rPr lang="en-US" sz="2400" b="0" i="1" smtClean="0">
                                              <a:solidFill>
                                                <a:schemeClr val="tx1"/>
                                              </a:solidFill>
                                              <a:latin typeface="Cambria Math" panose="02040503050406030204" pitchFamily="18" charset="0"/>
                                            </a:rPr>
                                            <m:t>𝑁</m:t>
                                          </m:r>
                                        </m:e>
                                        <m:sub>
                                          <m:r>
                                            <a:rPr lang="en-US" sz="2400" b="0" i="1" smtClean="0">
                                              <a:solidFill>
                                                <a:schemeClr val="tx1"/>
                                              </a:solidFill>
                                              <a:latin typeface="Cambria Math" panose="02040503050406030204" pitchFamily="18" charset="0"/>
                                            </a:rPr>
                                            <m:t>𝑏</m:t>
                                          </m:r>
                                        </m:sub>
                                      </m:sSub>
                                      <m:r>
                                        <a:rPr lang="en-US" sz="2400" b="0" i="1" smtClean="0">
                                          <a:solidFill>
                                            <a:schemeClr val="tx1"/>
                                          </a:solidFill>
                                          <a:latin typeface="Cambria Math" panose="02040503050406030204" pitchFamily="18" charset="0"/>
                                        </a:rPr>
                                        <m:t>−1)</m:t>
                                      </m:r>
                                    </m:sup>
                                  </m:sSup>
                                  <m:r>
                                    <a:rPr lang="en-US" sz="2400" b="0" i="1" smtClean="0">
                                      <a:solidFill>
                                        <a:schemeClr val="tx1"/>
                                      </a:solidFill>
                                      <a:latin typeface="Cambria Math" panose="02040503050406030204" pitchFamily="18" charset="0"/>
                                    </a:rPr>
                                    <m:t>−1</m:t>
                                  </m:r>
                                </m:num>
                                <m:den>
                                  <m:r>
                                    <a:rPr lang="en-US" sz="2400" b="0" i="1" smtClean="0">
                                      <a:solidFill>
                                        <a:schemeClr val="tx1"/>
                                      </a:solidFill>
                                      <a:latin typeface="Cambria Math" panose="02040503050406030204" pitchFamily="18" charset="0"/>
                                    </a:rPr>
                                    <m:t>𝑚</m:t>
                                  </m:r>
                                </m:den>
                              </m:f>
                            </m:e>
                          </m:d>
                          <m:r>
                            <a:rPr lang="en-US" sz="2400" b="0" i="1" smtClean="0">
                              <a:solidFill>
                                <a:schemeClr val="tx1"/>
                              </a:solidFill>
                              <a:latin typeface="Cambria Math" panose="02040503050406030204" pitchFamily="18" charset="0"/>
                            </a:rPr>
                            <m:t> </m:t>
                          </m:r>
                          <m:sSub>
                            <m:sSubPr>
                              <m:ctrlPr>
                                <a:rPr lang="en-US" sz="2400" b="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h</m:t>
                              </m:r>
                            </m:e>
                            <m:sub>
                              <m:r>
                                <a:rPr lang="en-US" sz="2400" b="0" i="1" smtClean="0">
                                  <a:solidFill>
                                    <a:schemeClr val="tx1"/>
                                  </a:solidFill>
                                  <a:latin typeface="Cambria Math" panose="02040503050406030204" pitchFamily="18" charset="0"/>
                                </a:rPr>
                                <m:t>𝑅</m:t>
                              </m:r>
                            </m:sub>
                          </m:sSub>
                          <m:r>
                            <a:rPr lang="en-US" sz="2400" b="0" i="1" smtClean="0">
                              <a:solidFill>
                                <a:schemeClr val="tx1"/>
                              </a:solidFill>
                              <a:latin typeface="Cambria Math" panose="02040503050406030204" pitchFamily="18" charset="0"/>
                            </a:rPr>
                            <m:t>(</m:t>
                          </m:r>
                          <m:r>
                            <a:rPr lang="en-US" sz="2400" b="0" i="1" smtClean="0">
                              <a:solidFill>
                                <a:schemeClr val="tx1"/>
                              </a:solidFill>
                              <a:latin typeface="Cambria Math" panose="02040503050406030204" pitchFamily="18" charset="0"/>
                            </a:rPr>
                            <m:t>𝑘</m:t>
                          </m:r>
                          <m:r>
                            <a:rPr lang="en-US" sz="2400" b="0" i="1" smtClean="0">
                              <a:solidFill>
                                <a:schemeClr val="tx1"/>
                              </a:solidFill>
                              <a:latin typeface="Cambria Math" panose="02040503050406030204" pitchFamily="18" charset="0"/>
                            </a:rPr>
                            <m:t>)</m:t>
                          </m:r>
                        </m:e>
                      </m:d>
                    </m:oMath>
                  </m:oMathPara>
                </a14:m>
                <a:endParaRPr lang="en-US" dirty="0"/>
              </a:p>
            </p:txBody>
          </p:sp>
        </mc:Choice>
        <mc:Fallback xmlns="">
          <p:sp>
            <p:nvSpPr>
              <p:cNvPr id="8" name="TextBox 7">
                <a:extLst>
                  <a:ext uri="{FF2B5EF4-FFF2-40B4-BE49-F238E27FC236}">
                    <a16:creationId xmlns:a16="http://schemas.microsoft.com/office/drawing/2014/main" id="{1458EA8C-F65D-6C7D-2923-EBE192E52720}"/>
                  </a:ext>
                </a:extLst>
              </p:cNvPr>
              <p:cNvSpPr txBox="1">
                <a:spLocks noRot="1" noChangeAspect="1" noMove="1" noResize="1" noEditPoints="1" noAdjustHandles="1" noChangeArrowheads="1" noChangeShapeType="1" noTextEdit="1"/>
              </p:cNvSpPr>
              <p:nvPr/>
            </p:nvSpPr>
            <p:spPr>
              <a:xfrm>
                <a:off x="2590800" y="5444411"/>
                <a:ext cx="4244560" cy="1189043"/>
              </a:xfrm>
              <a:prstGeom prst="rect">
                <a:avLst/>
              </a:prstGeom>
              <a:blipFill>
                <a:blip r:embed="rId4"/>
                <a:stretch>
                  <a:fillRect/>
                </a:stretch>
              </a:blipFill>
            </p:spPr>
            <p:txBody>
              <a:bodyPr/>
              <a:lstStyle/>
              <a:p>
                <a:r>
                  <a:rPr lang="en-US">
                    <a:noFill/>
                  </a:rPr>
                  <a:t> </a:t>
                </a:r>
              </a:p>
            </p:txBody>
          </p:sp>
        </mc:Fallback>
      </mc:AlternateContent>
      <p:sp>
        <p:nvSpPr>
          <p:cNvPr id="9" name="Content Placeholder 2">
            <a:extLst>
              <a:ext uri="{FF2B5EF4-FFF2-40B4-BE49-F238E27FC236}">
                <a16:creationId xmlns:a16="http://schemas.microsoft.com/office/drawing/2014/main" id="{DB528817-836D-DBD6-82D0-A5E71B789E0F}"/>
              </a:ext>
            </a:extLst>
          </p:cNvPr>
          <p:cNvSpPr txBox="1">
            <a:spLocks/>
          </p:cNvSpPr>
          <p:nvPr/>
        </p:nvSpPr>
        <p:spPr bwMode="auto">
          <a:xfrm>
            <a:off x="669074" y="3767134"/>
            <a:ext cx="8563188" cy="164306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Then we have the real-value scaling and quantization using</a:t>
            </a:r>
          </a:p>
          <a:p>
            <a:pPr lvl="1"/>
            <a:r>
              <a:rPr lang="en-US" sz="2000" kern="0" dirty="0"/>
              <a:t>Here we show the real value of the CIR element.  The same approach applies to the imaginary component.</a:t>
            </a:r>
          </a:p>
          <a:p>
            <a:pPr lvl="1"/>
            <a:r>
              <a:rPr lang="en-US" sz="2000" kern="0" dirty="0"/>
              <a:t>Note, this requires multiplication and division (high complexity)</a:t>
            </a:r>
          </a:p>
        </p:txBody>
      </p:sp>
    </p:spTree>
    <p:extLst>
      <p:ext uri="{BB962C8B-B14F-4D97-AF65-F5344CB8AC3E}">
        <p14:creationId xmlns:p14="http://schemas.microsoft.com/office/powerpoint/2010/main" val="2635642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D3BA9-D1C6-7480-2F22-3881E1812E40}"/>
              </a:ext>
            </a:extLst>
          </p:cNvPr>
          <p:cNvSpPr>
            <a:spLocks noGrp="1"/>
          </p:cNvSpPr>
          <p:nvPr>
            <p:ph type="title"/>
          </p:nvPr>
        </p:nvSpPr>
        <p:spPr>
          <a:xfrm>
            <a:off x="698071" y="679268"/>
            <a:ext cx="8288868" cy="869725"/>
          </a:xfrm>
        </p:spPr>
        <p:txBody>
          <a:bodyPr/>
          <a:lstStyle/>
          <a:p>
            <a:r>
              <a:rPr lang="en-US" sz="2800" dirty="0"/>
              <a:t>Overview of Scaling and Quantization</a:t>
            </a:r>
            <a:br>
              <a:rPr lang="en-US" sz="2800" dirty="0"/>
            </a:br>
            <a:r>
              <a:rPr lang="en-US" sz="2800" dirty="0"/>
              <a:t>Power-of-Two Scaling</a:t>
            </a:r>
          </a:p>
        </p:txBody>
      </p:sp>
      <p:sp>
        <p:nvSpPr>
          <p:cNvPr id="3" name="Content Placeholder 2">
            <a:extLst>
              <a:ext uri="{FF2B5EF4-FFF2-40B4-BE49-F238E27FC236}">
                <a16:creationId xmlns:a16="http://schemas.microsoft.com/office/drawing/2014/main" id="{ACD9CF10-0FBF-D7A7-4835-1C265BEABC3F}"/>
              </a:ext>
            </a:extLst>
          </p:cNvPr>
          <p:cNvSpPr>
            <a:spLocks noGrp="1"/>
          </p:cNvSpPr>
          <p:nvPr>
            <p:ph idx="1"/>
          </p:nvPr>
        </p:nvSpPr>
        <p:spPr>
          <a:xfrm>
            <a:off x="685630" y="1637527"/>
            <a:ext cx="8288868" cy="563029"/>
          </a:xfrm>
        </p:spPr>
        <p:txBody>
          <a:bodyPr/>
          <a:lstStyle/>
          <a:p>
            <a:r>
              <a:rPr lang="en-US" sz="2200" dirty="0"/>
              <a:t>We can use power-of-two scaling as follows</a:t>
            </a:r>
          </a:p>
        </p:txBody>
      </p:sp>
      <p:sp>
        <p:nvSpPr>
          <p:cNvPr id="4" name="Slide Number Placeholder 3">
            <a:extLst>
              <a:ext uri="{FF2B5EF4-FFF2-40B4-BE49-F238E27FC236}">
                <a16:creationId xmlns:a16="http://schemas.microsoft.com/office/drawing/2014/main" id="{1C52327D-9065-FE0F-75E5-7067E695F5D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81F449B-61C8-4D96-3049-1934DCF433F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9754BA3-2C6D-D1CC-52DB-C71E05D3A527}"/>
              </a:ext>
            </a:extLst>
          </p:cNvPr>
          <p:cNvSpPr>
            <a:spLocks noGrp="1"/>
          </p:cNvSpPr>
          <p:nvPr>
            <p:ph type="dt" idx="15"/>
          </p:nvPr>
        </p:nvSpPr>
        <p:spPr/>
        <p:txBody>
          <a:bodyPr/>
          <a:lstStyle/>
          <a:p>
            <a:r>
              <a:rPr lang="en-US"/>
              <a:t>March 2023</a:t>
            </a:r>
            <a:endParaRPr lang="en-GB"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1458EA8C-F65D-6C7D-2923-EBE192E52720}"/>
                  </a:ext>
                </a:extLst>
              </p:cNvPr>
              <p:cNvSpPr txBox="1"/>
              <p:nvPr/>
            </p:nvSpPr>
            <p:spPr>
              <a:xfrm>
                <a:off x="3542553" y="2092517"/>
                <a:ext cx="2172453" cy="8298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tx1"/>
                          </a:solidFill>
                          <a:latin typeface="Cambria Math" panose="02040503050406030204" pitchFamily="18" charset="0"/>
                        </a:rPr>
                        <m:t>𝑟𝑜𝑢𝑛𝑑</m:t>
                      </m:r>
                      <m:d>
                        <m:dPr>
                          <m:ctrlPr>
                            <a:rPr lang="en-US" sz="2400" b="0" i="1" smtClean="0">
                              <a:solidFill>
                                <a:schemeClr val="tx1"/>
                              </a:solidFill>
                              <a:latin typeface="Cambria Math" panose="02040503050406030204" pitchFamily="18" charset="0"/>
                            </a:rPr>
                          </m:ctrlPr>
                        </m:dPr>
                        <m:e>
                          <m:r>
                            <a:rPr lang="en-US" sz="2400" b="0" i="1" smtClean="0">
                              <a:solidFill>
                                <a:schemeClr val="tx1"/>
                              </a:solidFill>
                              <a:latin typeface="Cambria Math" panose="02040503050406030204" pitchFamily="18" charset="0"/>
                            </a:rPr>
                            <m:t> </m:t>
                          </m:r>
                          <m:f>
                            <m:fPr>
                              <m:ctrlPr>
                                <a:rPr lang="en-US" sz="2400" b="0" i="1" smtClean="0">
                                  <a:solidFill>
                                    <a:schemeClr val="tx1"/>
                                  </a:solidFill>
                                  <a:latin typeface="Cambria Math" panose="02040503050406030204" pitchFamily="18" charset="0"/>
                                </a:rPr>
                              </m:ctrlPr>
                            </m:fPr>
                            <m:num>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h</m:t>
                                  </m:r>
                                </m:e>
                                <m:sub>
                                  <m:r>
                                    <a:rPr lang="en-US" sz="2400" i="1">
                                      <a:solidFill>
                                        <a:schemeClr val="tx1"/>
                                      </a:solidFill>
                                      <a:latin typeface="Cambria Math" panose="02040503050406030204" pitchFamily="18" charset="0"/>
                                    </a:rPr>
                                    <m:t>𝑅</m:t>
                                  </m:r>
                                </m:sub>
                              </m:sSub>
                              <m:r>
                                <a:rPr lang="en-US" sz="2400" i="1">
                                  <a:solidFill>
                                    <a:schemeClr val="tx1"/>
                                  </a:solidFill>
                                  <a:latin typeface="Cambria Math" panose="02040503050406030204" pitchFamily="18" charset="0"/>
                                </a:rPr>
                                <m:t>(</m:t>
                              </m:r>
                              <m:r>
                                <a:rPr lang="en-US" sz="2400" i="1">
                                  <a:solidFill>
                                    <a:schemeClr val="tx1"/>
                                  </a:solidFill>
                                  <a:latin typeface="Cambria Math" panose="02040503050406030204" pitchFamily="18" charset="0"/>
                                </a:rPr>
                                <m:t>𝑘</m:t>
                              </m:r>
                              <m:r>
                                <a:rPr lang="en-US" sz="2400" i="1">
                                  <a:solidFill>
                                    <a:schemeClr val="tx1"/>
                                  </a:solidFill>
                                  <a:latin typeface="Cambria Math" panose="02040503050406030204" pitchFamily="18" charset="0"/>
                                </a:rPr>
                                <m:t>)</m:t>
                              </m:r>
                            </m:num>
                            <m:den>
                              <m:sSup>
                                <m:sSupPr>
                                  <m:ctrlPr>
                                    <a:rPr lang="en-US" sz="2400" b="0" i="1" smtClean="0">
                                      <a:solidFill>
                                        <a:schemeClr val="tx1"/>
                                      </a:solidFill>
                                      <a:latin typeface="Cambria Math" panose="02040503050406030204" pitchFamily="18" charset="0"/>
                                    </a:rPr>
                                  </m:ctrlPr>
                                </m:sSupPr>
                                <m:e>
                                  <m:r>
                                    <a:rPr lang="en-US" sz="2400" b="0" i="1" smtClean="0">
                                      <a:solidFill>
                                        <a:schemeClr val="tx1"/>
                                      </a:solidFill>
                                      <a:latin typeface="Cambria Math" panose="02040503050406030204" pitchFamily="18" charset="0"/>
                                    </a:rPr>
                                    <m:t>2</m:t>
                                  </m:r>
                                </m:e>
                                <m:sup>
                                  <m:r>
                                    <a:rPr lang="en-US" sz="2400" b="0" i="1" smtClean="0">
                                      <a:solidFill>
                                        <a:schemeClr val="tx1"/>
                                      </a:solidFill>
                                      <a:latin typeface="Cambria Math" panose="02040503050406030204" pitchFamily="18" charset="0"/>
                                    </a:rPr>
                                    <m:t>𝛼</m:t>
                                  </m:r>
                                </m:sup>
                              </m:sSup>
                            </m:den>
                          </m:f>
                        </m:e>
                      </m:d>
                    </m:oMath>
                  </m:oMathPara>
                </a14:m>
                <a:endParaRPr lang="en-US" dirty="0"/>
              </a:p>
            </p:txBody>
          </p:sp>
        </mc:Choice>
        <mc:Fallback xmlns="">
          <p:sp>
            <p:nvSpPr>
              <p:cNvPr id="8" name="TextBox 7">
                <a:extLst>
                  <a:ext uri="{FF2B5EF4-FFF2-40B4-BE49-F238E27FC236}">
                    <a16:creationId xmlns:a16="http://schemas.microsoft.com/office/drawing/2014/main" id="{1458EA8C-F65D-6C7D-2923-EBE192E52720}"/>
                  </a:ext>
                </a:extLst>
              </p:cNvPr>
              <p:cNvSpPr txBox="1">
                <a:spLocks noRot="1" noChangeAspect="1" noMove="1" noResize="1" noEditPoints="1" noAdjustHandles="1" noChangeArrowheads="1" noChangeShapeType="1" noTextEdit="1"/>
              </p:cNvSpPr>
              <p:nvPr/>
            </p:nvSpPr>
            <p:spPr>
              <a:xfrm>
                <a:off x="3542553" y="2092517"/>
                <a:ext cx="2172453" cy="829843"/>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A5D72174-F3E3-632E-EC57-DD1B7B716333}"/>
                  </a:ext>
                </a:extLst>
              </p:cNvPr>
              <p:cNvSpPr txBox="1">
                <a:spLocks/>
              </p:cNvSpPr>
              <p:nvPr/>
            </p:nvSpPr>
            <p:spPr bwMode="auto">
              <a:xfrm>
                <a:off x="698071" y="3155036"/>
                <a:ext cx="8288868" cy="5630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Here we choose </a:t>
                </a:r>
                <a14:m>
                  <m:oMath xmlns:m="http://schemas.openxmlformats.org/officeDocument/2006/math">
                    <m:r>
                      <a:rPr lang="en-US" sz="2200" b="1" i="1" kern="0" smtClean="0">
                        <a:latin typeface="Cambria Math" panose="02040503050406030204" pitchFamily="18" charset="0"/>
                      </a:rPr>
                      <m:t>𝜶</m:t>
                    </m:r>
                  </m:oMath>
                </a14:m>
                <a:r>
                  <a:rPr lang="en-US" sz="2200" kern="0" dirty="0"/>
                  <a:t> to be the smallest value of </a:t>
                </a:r>
                <a14:m>
                  <m:oMath xmlns:m="http://schemas.openxmlformats.org/officeDocument/2006/math">
                    <m:r>
                      <a:rPr lang="en-US" sz="2200" b="1" i="1" kern="0" smtClean="0">
                        <a:latin typeface="Cambria Math" panose="02040503050406030204" pitchFamily="18" charset="0"/>
                      </a:rPr>
                      <m:t>𝜶</m:t>
                    </m:r>
                  </m:oMath>
                </a14:m>
                <a:r>
                  <a:rPr lang="en-US" sz="2200" kern="0" dirty="0"/>
                  <a:t> such that:</a:t>
                </a:r>
              </a:p>
            </p:txBody>
          </p:sp>
        </mc:Choice>
        <mc:Fallback xmlns="">
          <p:sp>
            <p:nvSpPr>
              <p:cNvPr id="7" name="Content Placeholder 2">
                <a:extLst>
                  <a:ext uri="{FF2B5EF4-FFF2-40B4-BE49-F238E27FC236}">
                    <a16:creationId xmlns:a16="http://schemas.microsoft.com/office/drawing/2014/main" id="{A5D72174-F3E3-632E-EC57-DD1B7B716333}"/>
                  </a:ext>
                </a:extLst>
              </p:cNvPr>
              <p:cNvSpPr txBox="1">
                <a:spLocks noRot="1" noChangeAspect="1" noMove="1" noResize="1" noEditPoints="1" noAdjustHandles="1" noChangeArrowheads="1" noChangeShapeType="1" noTextEdit="1"/>
              </p:cNvSpPr>
              <p:nvPr/>
            </p:nvSpPr>
            <p:spPr bwMode="auto">
              <a:xfrm>
                <a:off x="698071" y="3155036"/>
                <a:ext cx="8288868" cy="563029"/>
              </a:xfrm>
              <a:prstGeom prst="rect">
                <a:avLst/>
              </a:prstGeom>
              <a:blipFill>
                <a:blip r:embed="rId3"/>
                <a:stretch>
                  <a:fillRect l="-883" t="-7609"/>
                </a:stretch>
              </a:blipFill>
              <a:ln w="9525">
                <a:noFill/>
                <a:round/>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BC7B8AB5-EAC9-2EE1-7570-1F0E61A73AB9}"/>
                  </a:ext>
                </a:extLst>
              </p:cNvPr>
              <p:cNvSpPr txBox="1"/>
              <p:nvPr/>
            </p:nvSpPr>
            <p:spPr>
              <a:xfrm>
                <a:off x="3352800" y="3713216"/>
                <a:ext cx="2749279" cy="7752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b="0" i="1" smtClean="0">
                              <a:solidFill>
                                <a:schemeClr val="tx1"/>
                              </a:solidFill>
                              <a:latin typeface="Cambria Math" panose="02040503050406030204" pitchFamily="18" charset="0"/>
                            </a:rPr>
                          </m:ctrlPr>
                        </m:sSupPr>
                        <m:e>
                          <m:r>
                            <a:rPr lang="en-US" b="0" i="1" smtClean="0">
                              <a:solidFill>
                                <a:schemeClr val="tx1"/>
                              </a:solidFill>
                              <a:latin typeface="Cambria Math" panose="02040503050406030204" pitchFamily="18" charset="0"/>
                            </a:rPr>
                            <m:t>2</m:t>
                          </m:r>
                        </m:e>
                        <m:sup>
                          <m:r>
                            <a:rPr lang="en-US" b="0" i="1" smtClean="0">
                              <a:solidFill>
                                <a:schemeClr val="tx1"/>
                              </a:solidFill>
                              <a:latin typeface="Cambria Math" panose="02040503050406030204" pitchFamily="18" charset="0"/>
                            </a:rPr>
                            <m:t>𝛼</m:t>
                          </m:r>
                        </m:sup>
                      </m:sSup>
                      <m:r>
                        <a:rPr lang="en-US" b="0" i="1" smtClean="0">
                          <a:solidFill>
                            <a:schemeClr val="tx1"/>
                          </a:solidFill>
                          <a:latin typeface="Cambria Math" panose="02040503050406030204" pitchFamily="18" charset="0"/>
                        </a:rPr>
                        <m:t>≥</m:t>
                      </m:r>
                      <m:f>
                        <m:fPr>
                          <m:ctrlPr>
                            <a:rPr lang="en-US" b="0" i="1" smtClean="0">
                              <a:solidFill>
                                <a:schemeClr val="tx1"/>
                              </a:solidFill>
                              <a:latin typeface="Cambria Math" panose="02040503050406030204" pitchFamily="18" charset="0"/>
                            </a:rPr>
                          </m:ctrlPr>
                        </m:fPr>
                        <m:num>
                          <m:r>
                            <a:rPr lang="en-US" b="0" i="1" smtClean="0">
                              <a:solidFill>
                                <a:schemeClr val="tx1"/>
                              </a:solidFill>
                              <a:latin typeface="Cambria Math" panose="02040503050406030204" pitchFamily="18" charset="0"/>
                            </a:rPr>
                            <m:t>𝑚</m:t>
                          </m:r>
                        </m:num>
                        <m:den>
                          <m:sSup>
                            <m:sSupPr>
                              <m:ctrlPr>
                                <a:rPr lang="en-US" sz="2800" i="1">
                                  <a:solidFill>
                                    <a:schemeClr val="tx1"/>
                                  </a:solidFill>
                                  <a:latin typeface="Cambria Math" panose="02040503050406030204" pitchFamily="18" charset="0"/>
                                </a:rPr>
                              </m:ctrlPr>
                            </m:sSupPr>
                            <m:e>
                              <m:r>
                                <a:rPr lang="en-US" sz="2800" b="0" i="1" smtClean="0">
                                  <a:solidFill>
                                    <a:schemeClr val="tx1"/>
                                  </a:solidFill>
                                  <a:latin typeface="Cambria Math" panose="02040503050406030204" pitchFamily="18" charset="0"/>
                                </a:rPr>
                                <m:t>(</m:t>
                              </m:r>
                              <m:r>
                                <a:rPr lang="en-US" sz="2800" i="1">
                                  <a:solidFill>
                                    <a:schemeClr val="tx1"/>
                                  </a:solidFill>
                                  <a:latin typeface="Cambria Math" panose="02040503050406030204" pitchFamily="18" charset="0"/>
                                </a:rPr>
                                <m:t>2</m:t>
                              </m:r>
                            </m:e>
                            <m:sup>
                              <m:sSub>
                                <m:sSubPr>
                                  <m:ctrlPr>
                                    <a:rPr lang="en-US" sz="2800" i="1">
                                      <a:solidFill>
                                        <a:schemeClr val="tx1"/>
                                      </a:solidFill>
                                      <a:latin typeface="Cambria Math" panose="02040503050406030204" pitchFamily="18" charset="0"/>
                                    </a:rPr>
                                  </m:ctrlPr>
                                </m:sSubPr>
                                <m:e>
                                  <m:r>
                                    <a:rPr lang="en-US" sz="2800" i="1">
                                      <a:solidFill>
                                        <a:schemeClr val="tx1"/>
                                      </a:solidFill>
                                      <a:latin typeface="Cambria Math" panose="02040503050406030204" pitchFamily="18" charset="0"/>
                                    </a:rPr>
                                    <m:t>(</m:t>
                                  </m:r>
                                  <m:r>
                                    <a:rPr lang="en-US" sz="2800" i="1">
                                      <a:solidFill>
                                        <a:schemeClr val="tx1"/>
                                      </a:solidFill>
                                      <a:latin typeface="Cambria Math" panose="02040503050406030204" pitchFamily="18" charset="0"/>
                                    </a:rPr>
                                    <m:t>𝑁</m:t>
                                  </m:r>
                                </m:e>
                                <m:sub>
                                  <m:r>
                                    <a:rPr lang="en-US" sz="2800" i="1">
                                      <a:solidFill>
                                        <a:schemeClr val="tx1"/>
                                      </a:solidFill>
                                      <a:latin typeface="Cambria Math" panose="02040503050406030204" pitchFamily="18" charset="0"/>
                                    </a:rPr>
                                    <m:t>𝑏</m:t>
                                  </m:r>
                                </m:sub>
                              </m:sSub>
                              <m:r>
                                <a:rPr lang="en-US" sz="2800" i="1">
                                  <a:solidFill>
                                    <a:schemeClr val="tx1"/>
                                  </a:solidFill>
                                  <a:latin typeface="Cambria Math" panose="02040503050406030204" pitchFamily="18" charset="0"/>
                                </a:rPr>
                                <m:t>−1)</m:t>
                              </m:r>
                            </m:sup>
                          </m:sSup>
                          <m:r>
                            <a:rPr lang="en-US" sz="2800" i="1">
                              <a:solidFill>
                                <a:schemeClr val="tx1"/>
                              </a:solidFill>
                              <a:latin typeface="Cambria Math" panose="02040503050406030204" pitchFamily="18" charset="0"/>
                            </a:rPr>
                            <m:t>−1</m:t>
                          </m:r>
                          <m:r>
                            <a:rPr lang="en-US" sz="2800" b="0" i="1" smtClean="0">
                              <a:solidFill>
                                <a:schemeClr val="tx1"/>
                              </a:solidFill>
                              <a:latin typeface="Cambria Math" panose="02040503050406030204" pitchFamily="18" charset="0"/>
                            </a:rPr>
                            <m:t>)</m:t>
                          </m:r>
                        </m:den>
                      </m:f>
                    </m:oMath>
                  </m:oMathPara>
                </a14:m>
                <a:endParaRPr lang="en-US" dirty="0">
                  <a:solidFill>
                    <a:schemeClr val="tx1"/>
                  </a:solidFill>
                </a:endParaRPr>
              </a:p>
            </p:txBody>
          </p:sp>
        </mc:Choice>
        <mc:Fallback xmlns="">
          <p:sp>
            <p:nvSpPr>
              <p:cNvPr id="10" name="TextBox 9">
                <a:extLst>
                  <a:ext uri="{FF2B5EF4-FFF2-40B4-BE49-F238E27FC236}">
                    <a16:creationId xmlns:a16="http://schemas.microsoft.com/office/drawing/2014/main" id="{BC7B8AB5-EAC9-2EE1-7570-1F0E61A73AB9}"/>
                  </a:ext>
                </a:extLst>
              </p:cNvPr>
              <p:cNvSpPr txBox="1">
                <a:spLocks noRot="1" noChangeAspect="1" noMove="1" noResize="1" noEditPoints="1" noAdjustHandles="1" noChangeArrowheads="1" noChangeShapeType="1" noTextEdit="1"/>
              </p:cNvSpPr>
              <p:nvPr/>
            </p:nvSpPr>
            <p:spPr>
              <a:xfrm>
                <a:off x="3352800" y="3713216"/>
                <a:ext cx="2749279" cy="775277"/>
              </a:xfrm>
              <a:prstGeom prst="rect">
                <a:avLst/>
              </a:prstGeom>
              <a:blipFill>
                <a:blip r:embed="rId4"/>
                <a:stretch>
                  <a:fillRect/>
                </a:stretch>
              </a:blipFill>
            </p:spPr>
            <p:txBody>
              <a:bodyPr/>
              <a:lstStyle/>
              <a:p>
                <a:r>
                  <a:rPr lang="en-US">
                    <a:noFill/>
                  </a:rPr>
                  <a:t> </a:t>
                </a:r>
              </a:p>
            </p:txBody>
          </p:sp>
        </mc:Fallback>
      </mc:AlternateContent>
      <p:sp>
        <p:nvSpPr>
          <p:cNvPr id="11" name="Content Placeholder 2">
            <a:extLst>
              <a:ext uri="{FF2B5EF4-FFF2-40B4-BE49-F238E27FC236}">
                <a16:creationId xmlns:a16="http://schemas.microsoft.com/office/drawing/2014/main" id="{16AD9504-4C97-93C2-90F5-C576F2646F39}"/>
              </a:ext>
            </a:extLst>
          </p:cNvPr>
          <p:cNvSpPr txBox="1">
            <a:spLocks/>
          </p:cNvSpPr>
          <p:nvPr/>
        </p:nvSpPr>
        <p:spPr bwMode="auto">
          <a:xfrm>
            <a:off x="760306" y="4580931"/>
            <a:ext cx="8288868" cy="19926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This ensures we have no overflow, and it provides the highest SQNR for a power-of-two scaling</a:t>
            </a:r>
          </a:p>
          <a:p>
            <a:r>
              <a:rPr lang="en-US" sz="2200" kern="0" dirty="0"/>
              <a:t>On average this has a 3-dB lower SQNR than the optimum real-value scaling</a:t>
            </a:r>
          </a:p>
          <a:p>
            <a:r>
              <a:rPr lang="en-US" sz="2200" kern="0" dirty="0"/>
              <a:t>The power-of-two scaling can be implemented using bit shift operations, which are low complexity</a:t>
            </a:r>
          </a:p>
        </p:txBody>
      </p:sp>
    </p:spTree>
    <p:extLst>
      <p:ext uri="{BB962C8B-B14F-4D97-AF65-F5344CB8AC3E}">
        <p14:creationId xmlns:p14="http://schemas.microsoft.com/office/powerpoint/2010/main" val="10353058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8277</TotalTime>
  <Words>1093</Words>
  <Application>Microsoft Office PowerPoint</Application>
  <PresentationFormat>Custom</PresentationFormat>
  <Paragraphs>147</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Cambria Math</vt:lpstr>
      <vt:lpstr>Courier New</vt:lpstr>
      <vt:lpstr>Times New Roman</vt:lpstr>
      <vt:lpstr>Office Theme</vt:lpstr>
      <vt:lpstr>PowerPoint Presentation</vt:lpstr>
      <vt:lpstr>PowerPoint Presentation</vt:lpstr>
      <vt:lpstr>Background</vt:lpstr>
      <vt:lpstr>Background</vt:lpstr>
      <vt:lpstr>Background</vt:lpstr>
      <vt:lpstr>Background</vt:lpstr>
      <vt:lpstr>Overview of Scaling and Quantization</vt:lpstr>
      <vt:lpstr>Overview of Scaling and Quantization Real-value Scaling</vt:lpstr>
      <vt:lpstr>Overview of Scaling and Quantization Power-of-Two Scaling</vt:lpstr>
      <vt:lpstr>Recommendation</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2023-03-13T12:45:40Z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