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9" r:id="rId2"/>
    <p:sldId id="258" r:id="rId3"/>
    <p:sldId id="284" r:id="rId4"/>
    <p:sldId id="5084" r:id="rId5"/>
    <p:sldId id="5095" r:id="rId6"/>
    <p:sldId id="5610" r:id="rId7"/>
    <p:sldId id="5091" r:id="rId8"/>
    <p:sldId id="281" r:id="rId9"/>
    <p:sldId id="271" r:id="rId10"/>
    <p:sldId id="273" r:id="rId11"/>
    <p:sldId id="274" r:id="rId12"/>
    <p:sldId id="282" r:id="rId13"/>
    <p:sldId id="276" r:id="rId14"/>
    <p:sldId id="262" r:id="rId15"/>
    <p:sldId id="263" r:id="rId16"/>
    <p:sldId id="264" r:id="rId17"/>
    <p:sldId id="5082" r:id="rId18"/>
    <p:sldId id="4945" r:id="rId19"/>
    <p:sldId id="256" r:id="rId20"/>
    <p:sldId id="5611" r:id="rId21"/>
    <p:sldId id="5093" r:id="rId22"/>
    <p:sldId id="283" r:id="rId23"/>
    <p:sldId id="4944" r:id="rId2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72" d="100"/>
          <a:sy n="72" d="100"/>
        </p:scale>
        <p:origin x="1072" y="48"/>
      </p:cViewPr>
      <p:guideLst>
        <p:guide orient="horz" pos="2183"/>
        <p:guide pos="2880"/>
      </p:guideLst>
    </p:cSldViewPr>
  </p:slideViewPr>
  <p:notesTextViewPr>
    <p:cViewPr>
      <p:scale>
        <a:sx n="1" d="1"/>
        <a:sy n="1" d="1"/>
      </p:scale>
      <p:origin x="0" y="0"/>
    </p:cViewPr>
  </p:notesTextViewPr>
  <p:sorterViewPr>
    <p:cViewPr>
      <p:scale>
        <a:sx n="100" d="100"/>
        <a:sy n="100" d="100"/>
      </p:scale>
      <p:origin x="0" y="-6552"/>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2023/3/12</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13</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15</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16</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17</a:t>
            </a:fld>
            <a:endParaRPr kumimoji="1" lang="ja-JP" altLang="en-US"/>
          </a:p>
        </p:txBody>
      </p:sp>
    </p:spTree>
    <p:extLst>
      <p:ext uri="{BB962C8B-B14F-4D97-AF65-F5344CB8AC3E}">
        <p14:creationId xmlns:p14="http://schemas.microsoft.com/office/powerpoint/2010/main" val="312625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18</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19</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871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22</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11</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12</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ltLang="ja-JP"/>
              <a:t>March 2023</a:t>
            </a:r>
            <a:endParaRPr lang="en-US"/>
          </a:p>
        </p:txBody>
      </p:sp>
      <p:sp>
        <p:nvSpPr>
          <p:cNvPr id="4" name="Holder 4"/>
          <p:cNvSpPr>
            <a:spLocks noGrp="1"/>
          </p:cNvSpPr>
          <p:nvPr>
            <p:ph type="sldNum" sz="quarter" idx="7"/>
          </p:nvPr>
        </p:nvSpPr>
        <p:spPr>
          <a:xfrm>
            <a:off x="4725517" y="6475413"/>
            <a:ext cx="218008" cy="215444"/>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5805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802.15-23-0107-00-06ma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hyperlink" Target="mailto:802info@facetoface-events.com"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609600"/>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March 2023]	</a:t>
            </a:r>
          </a:p>
          <a:p>
            <a:r>
              <a:rPr lang="en-US" altLang="ja-JP" sz="1600" b="1" dirty="0">
                <a:ea typeface="ＭＳ Ｐゴシック" charset="-128"/>
              </a:rPr>
              <a:t>Date Submitted: </a:t>
            </a:r>
            <a:r>
              <a:rPr lang="en-US" altLang="ja-JP" sz="1600" dirty="0">
                <a:ea typeface="ＭＳ Ｐゴシック" charset="-128"/>
              </a:rPr>
              <a:t>[11</a:t>
            </a:r>
            <a:r>
              <a:rPr lang="en-US" altLang="ja-JP" sz="1600" baseline="30000" dirty="0">
                <a:ea typeface="ＭＳ Ｐゴシック" charset="-128"/>
              </a:rPr>
              <a:t>th</a:t>
            </a:r>
            <a:r>
              <a:rPr lang="en-US" altLang="ja-JP" sz="1600" dirty="0">
                <a:ea typeface="ＭＳ Ｐゴシック" charset="-128"/>
              </a:rPr>
              <a:t>  March 2023]	</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March 2023.]</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10</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11</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r>
              <a:rPr kumimoji="1" lang="en-IE" altLang="ja-JP" sz="1800" b="1" i="0" u="sng" strike="noStrike" kern="1200" cap="none" spc="-1" normalizeH="0" baseline="0" noProof="0" dirty="0">
                <a:ln>
                  <a:noFill/>
                </a:ln>
                <a:solidFill>
                  <a:srgbClr val="0000FF"/>
                </a:solidFill>
                <a:effectLst/>
                <a:uLnTx/>
                <a:uFillTx/>
                <a:latin typeface="Calibri"/>
                <a:ea typeface="Calibri"/>
                <a:hlinkClick r:id="rId3"/>
              </a:rPr>
              <a:t>http://standards.ieee.org/develop/policies/opman/sect6.html#6.3</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rgbClr val="0000FF"/>
                </a:solidFill>
                <a:effectLst/>
                <a:uLnTx/>
                <a:uFillTx/>
                <a:latin typeface="Calibri"/>
                <a:ea typeface="Calibri"/>
                <a:hlinkClick r:id="rId4"/>
              </a:rPr>
              <a:t>http://standards.ieee.org/about/sasb/patcom/materials.html</a:t>
            </a:r>
            <a:endParaRPr kumimoji="1" lang="en-US" altLang="ja-JP" sz="2000" b="0" i="0" u="none" strike="noStrike" kern="1200" cap="none" spc="-1" normalizeH="0" baseline="0" noProof="0" dirty="0">
              <a:ln>
                <a:noFill/>
              </a:ln>
              <a:solidFill>
                <a:prstClr val="black"/>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solidFill>
                  <a:srgbClr val="000099"/>
                </a:solidFill>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solidFill>
                <a:srgbClr val="000099"/>
              </a:solidFill>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solidFill>
                  <a:srgbClr val="000099"/>
                </a:solidFill>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12</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13</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15</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3"/>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5"/>
              </a:rPr>
              <a:t>https://standards.ieee.org/content/dam/ieee-standards/standards/web/documents/other/permissionltrs.zip</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6"/>
              </a:rPr>
              <a:t>http://standards.ieee.org/faqs/copyrights.html/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7"/>
              </a:rPr>
              <a:t>https://standards.ieee.org/develop/policies/best_practices_for_ieee_standards_development_051215.pdf</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32F9B2E-60B7-DA29-2DF9-FE679ABACB0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スライド番号プレースホルダー 1">
            <a:extLst>
              <a:ext uri="{FF2B5EF4-FFF2-40B4-BE49-F238E27FC236}">
                <a16:creationId xmlns:a16="http://schemas.microsoft.com/office/drawing/2014/main" id="{49280275-19D4-4F70-B74A-EB932602EF8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2D1C3900-1182-4976-8C7C-2372D1B06C42}"/>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BB5BEC9D-C36E-4606-90DA-B7E78378D506}"/>
              </a:ext>
            </a:extLst>
          </p:cNvPr>
          <p:cNvSpPr txBox="1"/>
          <p:nvPr/>
        </p:nvSpPr>
        <p:spPr>
          <a:xfrm>
            <a:off x="368135" y="1146409"/>
            <a:ext cx="8468798" cy="461665"/>
          </a:xfrm>
          <a:prstGeom prst="rect">
            <a:avLst/>
          </a:prstGeom>
          <a:noFill/>
        </p:spPr>
        <p:txBody>
          <a:bodyPr wrap="square">
            <a:spAutoFit/>
          </a:bodyPr>
          <a:lstStyle/>
          <a:p>
            <a:r>
              <a:rPr lang="en-US" altLang="ja-JP" sz="2400" b="1" dirty="0"/>
              <a:t>Registration for the </a:t>
            </a:r>
            <a:r>
              <a:rPr lang="en-US" altLang="ja-JP" sz="2400" b="1" dirty="0" err="1"/>
              <a:t>Marchy</a:t>
            </a:r>
            <a:r>
              <a:rPr lang="en-US" altLang="ja-JP" sz="2400" b="1" dirty="0"/>
              <a:t> 2023 802.15 Interim session</a:t>
            </a:r>
            <a:endParaRPr lang="ja-JP" altLang="en-US" sz="2400" b="1" dirty="0"/>
          </a:p>
        </p:txBody>
      </p:sp>
      <p:graphicFrame>
        <p:nvGraphicFramePr>
          <p:cNvPr id="6" name="表 5">
            <a:extLst>
              <a:ext uri="{FF2B5EF4-FFF2-40B4-BE49-F238E27FC236}">
                <a16:creationId xmlns:a16="http://schemas.microsoft.com/office/drawing/2014/main" id="{4117EDEC-426A-4133-8C06-7A760D0B3F01}"/>
              </a:ext>
            </a:extLst>
          </p:cNvPr>
          <p:cNvGraphicFramePr>
            <a:graphicFrameLocks noGrp="1"/>
          </p:cNvGraphicFramePr>
          <p:nvPr>
            <p:extLst>
              <p:ext uri="{D42A27DB-BD31-4B8C-83A1-F6EECF244321}">
                <p14:modId xmlns:p14="http://schemas.microsoft.com/office/powerpoint/2010/main" val="1014275403"/>
              </p:ext>
            </p:extLst>
          </p:nvPr>
        </p:nvGraphicFramePr>
        <p:xfrm>
          <a:off x="685800" y="1931498"/>
          <a:ext cx="7772400" cy="3758826"/>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4244184157"/>
                    </a:ext>
                  </a:extLst>
                </a:gridCol>
              </a:tblGrid>
              <a:tr h="469853">
                <a:tc>
                  <a:txBody>
                    <a:bodyPr/>
                    <a:lstStyle/>
                    <a:p>
                      <a:pPr algn="l" rtl="0" fontAlgn="ctr"/>
                      <a:r>
                        <a:rPr lang="en-US" sz="1600" u="none" strike="noStrike" dirty="0">
                          <a:effectLst/>
                        </a:rPr>
                        <a:t>This meeting is part of the March IEEE 802 wireless session</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842453719"/>
                  </a:ext>
                </a:extLst>
              </a:tr>
              <a:tr h="469853">
                <a:tc>
                  <a:txBody>
                    <a:bodyPr/>
                    <a:lstStyle/>
                    <a:p>
                      <a:pPr algn="l" rtl="0" fontAlgn="ctr"/>
                      <a:r>
                        <a:rPr lang="en-US" sz="1600" u="none" strike="noStrike">
                          <a:effectLst/>
                        </a:rPr>
                        <a:t>You must pay the registration fee in order to attend</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446269888"/>
                  </a:ext>
                </a:extLst>
              </a:tr>
              <a:tr h="1409560">
                <a:tc>
                  <a:txBody>
                    <a:bodyPr/>
                    <a:lstStyle/>
                    <a:p>
                      <a:pPr algn="l" rtl="0" fontAlgn="ctr"/>
                      <a:r>
                        <a:rPr lang="en-US" sz="1600" u="none" strike="noStrike" dirty="0">
                          <a:effectLst/>
                        </a:rPr>
                        <a:t>If you have not already done so, you can register here or follow the registration link -  https://touchpoint.eventsair.com/ieee-802-wireless-interim-session-march-2023/registration/Site/Register</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50169520"/>
                  </a:ext>
                </a:extLst>
              </a:tr>
              <a:tr h="1409560">
                <a:tc>
                  <a:txBody>
                    <a:bodyPr/>
                    <a:lstStyle/>
                    <a:p>
                      <a:pPr algn="l" rtl="0" fontAlgn="ctr"/>
                      <a:r>
                        <a:rPr lang="en-US" sz="1600" u="none" strike="noStrike" dirty="0">
                          <a:effectLst/>
                        </a:rPr>
                        <a:t>If you do not intend to register for this session you must leave this meeting and, if you have logged attendance on IMAT, email the 802.15 chair or vice chairs to have your attendance cancelled</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2501595499"/>
                  </a:ext>
                </a:extLst>
              </a:tr>
            </a:tbl>
          </a:graphicData>
        </a:graphic>
      </p:graphicFrame>
    </p:spTree>
    <p:extLst>
      <p:ext uri="{BB962C8B-B14F-4D97-AF65-F5344CB8AC3E}">
        <p14:creationId xmlns:p14="http://schemas.microsoft.com/office/powerpoint/2010/main" val="122687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21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lnSpc>
                <a:spcPts val="2100"/>
              </a:lnSpc>
              <a:buNone/>
            </a:pPr>
            <a:r>
              <a:rPr lang="en-US" altLang="ja-JP" sz="2000" b="1" dirty="0"/>
              <a:t>Action:  </a:t>
            </a:r>
          </a:p>
          <a:p>
            <a:pPr>
              <a:lnSpc>
                <a:spcPts val="2100"/>
              </a:lnSpc>
              <a:buFont typeface="Arial" panose="020B0604020202020204" pitchFamily="34" charset="0"/>
              <a:buChar char="•"/>
            </a:pPr>
            <a:r>
              <a:rPr lang="en-US" altLang="ja-JP" sz="2000" dirty="0">
                <a:solidFill>
                  <a:srgbClr val="FF0000"/>
                </a:solidFill>
                <a:highlight>
                  <a:srgbClr val="FFFF00"/>
                </a:highlight>
              </a:rPr>
              <a:t>Summary of Submitted Draft Proposals Corresponding Call for Proposals </a:t>
            </a:r>
          </a:p>
          <a:p>
            <a:pPr>
              <a:lnSpc>
                <a:spcPts val="2100"/>
              </a:lnSpc>
              <a:buFont typeface="Arial" panose="020B0604020202020204" pitchFamily="34" charset="0"/>
              <a:buChar char="•"/>
            </a:pPr>
            <a:r>
              <a:rPr lang="en-US" altLang="ja-JP" sz="2000" dirty="0">
                <a:solidFill>
                  <a:srgbClr val="FF0000"/>
                </a:solidFill>
              </a:rPr>
              <a:t>Update of Channel and Coexisting Models</a:t>
            </a:r>
          </a:p>
          <a:p>
            <a:pPr>
              <a:lnSpc>
                <a:spcPts val="2100"/>
              </a:lnSpc>
              <a:buFont typeface="Arial" panose="020B0604020202020204" pitchFamily="34" charset="0"/>
              <a:buChar char="•"/>
            </a:pPr>
            <a:r>
              <a:rPr lang="en-US" altLang="ja-JP" sz="2000" dirty="0">
                <a:solidFill>
                  <a:srgbClr val="FF0000"/>
                </a:solidFill>
              </a:rPr>
              <a:t>Update of Channel Coding According to 7 QoS Levels of Packets and  Coexistence Levels, Interference Mitigation, CCA, etc.  in PHY</a:t>
            </a:r>
          </a:p>
          <a:p>
            <a:pPr>
              <a:lnSpc>
                <a:spcPts val="2100"/>
              </a:lnSpc>
              <a:buFont typeface="Arial" panose="020B0604020202020204" pitchFamily="34" charset="0"/>
              <a:buChar char="•"/>
            </a:pPr>
            <a:r>
              <a:rPr lang="en-US" altLang="ja-JP" sz="2000" dirty="0">
                <a:solidFill>
                  <a:srgbClr val="FF0000"/>
                </a:solidFill>
              </a:rPr>
              <a:t>Update of Channel Management, Hybrid Contention Free/Access Protocol </a:t>
            </a:r>
            <a:r>
              <a:rPr kumimoji="1" lang="en-US" altLang="ja-JP" sz="2000" b="0" i="0" u="none" strike="noStrike" kern="0" cap="none" spc="0" normalizeH="0" baseline="0" noProof="0" dirty="0">
                <a:ln>
                  <a:noFill/>
                </a:ln>
                <a:solidFill>
                  <a:srgbClr val="FF0000"/>
                </a:solidFill>
                <a:effectLst/>
                <a:uLnTx/>
                <a:uFillTx/>
                <a:latin typeface="Arial"/>
                <a:ea typeface="+mn-ea"/>
                <a:cs typeface="+mn-cs"/>
              </a:rPr>
              <a:t>According to 7 QoS Levels of Packets and  Coexistence Levels.</a:t>
            </a:r>
            <a:endParaRPr lang="en-US" altLang="ja-JP" sz="2000" dirty="0">
              <a:solidFill>
                <a:srgbClr val="FF0000"/>
              </a:solidFill>
            </a:endParaRPr>
          </a:p>
          <a:p>
            <a:pPr>
              <a:lnSpc>
                <a:spcPts val="2100"/>
              </a:lnSpc>
              <a:buFont typeface="Arial" panose="020B0604020202020204" pitchFamily="34" charset="0"/>
              <a:buChar char="•"/>
            </a:pPr>
            <a:r>
              <a:rPr lang="en-US" altLang="ja-JP" sz="2000" dirty="0">
                <a:solidFill>
                  <a:srgbClr val="FF0000"/>
                </a:solidFill>
              </a:rPr>
              <a:t>Harmonization or Commonality with 4ab in Coexistence and Feasible Implementation of 6ma and 4ab</a:t>
            </a:r>
          </a:p>
          <a:p>
            <a:pPr>
              <a:lnSpc>
                <a:spcPts val="2100"/>
              </a:lnSpc>
              <a:buFont typeface="Arial" panose="020B0604020202020204" pitchFamily="34" charset="0"/>
              <a:buChar char="•"/>
            </a:pPr>
            <a:r>
              <a:rPr lang="en-US" altLang="ja-JP" sz="2000" dirty="0">
                <a:solidFill>
                  <a:srgbClr val="FF0000"/>
                </a:solidFill>
              </a:rPr>
              <a:t>Feasibility of TSN of 802.1 in MAC</a:t>
            </a:r>
          </a:p>
          <a:p>
            <a:pPr>
              <a:lnSpc>
                <a:spcPts val="2100"/>
              </a:lnSpc>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lnSpc>
                <a:spcPts val="2100"/>
              </a:lnSpc>
              <a:buNone/>
            </a:pPr>
            <a:r>
              <a:rPr lang="en-US" altLang="ja-JP" sz="2000" dirty="0">
                <a:solidFill>
                  <a:srgbClr val="FF0000"/>
                </a:solidFill>
              </a:rPr>
              <a:t>     Start to Make an Integrated Proposal to Satisfy Technical Requirements</a:t>
            </a:r>
          </a:p>
          <a:p>
            <a:pPr marL="0" indent="0">
              <a:lnSpc>
                <a:spcPts val="2100"/>
              </a:lnSpc>
              <a:buNone/>
            </a:pPr>
            <a:endParaRPr lang="en-US" altLang="ja-JP" sz="20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18</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March 2023</a:t>
            </a:r>
            <a:endParaRPr lang="en-US" altLang="ja-JP" dirty="0"/>
          </a:p>
        </p:txBody>
      </p:sp>
    </p:spTree>
    <p:extLst>
      <p:ext uri="{BB962C8B-B14F-4D97-AF65-F5344CB8AC3E}">
        <p14:creationId xmlns:p14="http://schemas.microsoft.com/office/powerpoint/2010/main" val="127732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07504" y="1072482"/>
            <a:ext cx="8928992" cy="5517434"/>
          </a:xfrm>
          <a:ln/>
        </p:spPr>
        <p:txBody>
          <a:bodyPr>
            <a:noAutofit/>
          </a:bodyPr>
          <a:lstStyle/>
          <a:p>
            <a:pPr>
              <a:lnSpc>
                <a:spcPts val="1100"/>
              </a:lnSpc>
            </a:pPr>
            <a:r>
              <a:rPr lang="en-US" altLang="ja-JP" sz="1200" dirty="0"/>
              <a:t>TG15.6ma meeting call to order</a:t>
            </a:r>
          </a:p>
          <a:p>
            <a:pPr>
              <a:lnSpc>
                <a:spcPts val="1100"/>
              </a:lnSpc>
            </a:pPr>
            <a:r>
              <a:rPr lang="en-US" altLang="ja-JP" sz="1200" dirty="0"/>
              <a:t>Call for essential patents and policies &amp; procedures reminder </a:t>
            </a:r>
          </a:p>
          <a:p>
            <a:pPr>
              <a:lnSpc>
                <a:spcPts val="1100"/>
              </a:lnSpc>
            </a:pPr>
            <a:r>
              <a:rPr lang="en-US" altLang="ja-JP" sz="1200" dirty="0"/>
              <a:t>Approve last meeting minutes: TG 15.6ma Meeting Minutes for January 2023                             doc.#15-23-0076-00-06ma</a:t>
            </a:r>
          </a:p>
          <a:p>
            <a:pPr>
              <a:lnSpc>
                <a:spcPts val="1100"/>
              </a:lnSpc>
            </a:pPr>
            <a:r>
              <a:rPr lang="en-US" altLang="ja-JP" sz="1200" dirty="0"/>
              <a:t>Agenda of TG15.6ma September Meeting                                                                                    doc.#15-23-0106-00-06ma   </a:t>
            </a:r>
          </a:p>
          <a:p>
            <a:pPr>
              <a:lnSpc>
                <a:spcPts val="1100"/>
              </a:lnSpc>
            </a:pPr>
            <a:r>
              <a:rPr lang="en-US" altLang="ja-JP" sz="1200" dirty="0"/>
              <a:t>Review and Summary</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IG DEP, SG &amp; TG15.6a Activity for Amendment of IEEE802.15.6 Wireless BAN with Enhanced Dependability                         </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doc.#15-22-0339-02-06mq</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2.   Technical Requirement Document of TG15.6ma                                                                 doc.#15-21-0577-06-006a</a:t>
            </a:r>
          </a:p>
          <a:p>
            <a:pPr marR="0" lvl="1" indent="-228600" algn="l" defTabSz="914400" rtl="0" eaLnBrk="1" fontAlgn="base" latinLnBrk="0" hangingPunct="1">
              <a:lnSpc>
                <a:spcPts val="11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Call for Proposals                                                                                                                doc.#15-22-0488-03-06ma  </a:t>
            </a:r>
          </a:p>
          <a:p>
            <a:pPr marR="0" lvl="1" indent="-228600" algn="l" defTabSz="914400" rtl="0" eaLnBrk="1" fontAlgn="base" latinLnBrk="0" hangingPunct="1">
              <a:lnSpc>
                <a:spcPts val="11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Remained Issues in Determined All Specification of New Standard 802.15.6ma                doc.#15-22-0663-01-06ma</a:t>
            </a:r>
          </a:p>
          <a:p>
            <a:pPr marL="171450" lvl="1" indent="-171450">
              <a:lnSpc>
                <a:spcPts val="11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Characteristics of UWB Communication Applications for HBAN Use Cases     doc.#15-23-0018-01-06ma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Characteristics of UWB Communication Applications for VBAN  Use Cases     doc.#15-23-0019-01-06ma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Simulations of UWB Communication Applications for HBAN and VBAN Use Cases       23-0020-01-06ma  </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Summary Table of Channel and Environmental Modeling Activities for BANs on TG15.6ma doc.#15-23-0045-01-06ma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Utilization of Channel and Environmental Model for Design and Evaluation of PHY proposals for BANs on TG15.6maary of Channel and Environmental Modeling Activities for BANs on TG15.6ma    doc.#15-23-0AAA-00-06ma </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Qualitative approach to coexistence and QoS mechanisms                                                   doc.#15-23-0101-01-06ma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Proposal on MAC features for coexisting dependable BANs                                                doc.#15-23-0108-01-06ma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Definition of Coexistence Levels and How to Support Higher Levels                                    doc.#15-22-0631-01-06ma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Protocol Proposal for Multiple BAN Environment (Level 1)                                           doc.#15-22-0639-01-06ma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Protocol Using Negotiation among Coordinators in Coexistence of Multiple Wireless BANs      22-0633-01-06ma      </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Preliminary harmonization with 4ab: MAC operation                                                             doc.#15-22-0634-02-06ma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Summary of MAC Protocol Proposals                                                                                   doc.#15-22-0656-01-06ma </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Bridging for Time-Sensitive Networking of 802.15.6ma                                                doc.#15-22-0024-00-06a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15. Overview of FEC proposals for 15.6ma                                                                           doc.#15-22-0611-02-06ma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QoS-aware Hybrid ARQ Scheme Utilizing Decomposable Error Correcting Codes for Wireless Body Area Networks                            </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doc.#15-22-0561-01-06ma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16.  Evaluation of IEEE 802.15.6 Ultra-wideband Physical Layer Utilizing Super Orthogonal Convolutional Code</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doc.#15-22-0562-01-06ma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17. Harmonization with 4ab: data rates &amp; FEC                                                                           doc.#15-22-0610-01-06m</a:t>
            </a:r>
          </a:p>
          <a:p>
            <a:pPr marL="514350" marR="0" lvl="1" indent="0" algn="l" defTabSz="914400" rtl="0" eaLnBrk="1" fontAlgn="base" latinLnBrk="0" hangingPunct="1">
              <a:lnSpc>
                <a:spcPts val="11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18. Interference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Mit</a:t>
            </a:r>
            <a:r>
              <a:rPr lang="en-US" altLang="ja-JP" sz="1200" dirty="0" err="1">
                <a:solidFill>
                  <a:srgbClr val="000000"/>
                </a:solidFill>
                <a:cs typeface="Times New Roman" pitchFamily="18" charset="0"/>
              </a:rPr>
              <a:t>dgation</a:t>
            </a:r>
            <a:r>
              <a:rPr lang="en-US" altLang="ja-JP" sz="1200" dirty="0">
                <a:solidFill>
                  <a:srgbClr val="000000"/>
                </a:solidFill>
                <a:cs typeface="Times New Roman" pitchFamily="18" charset="0"/>
              </a:rPr>
              <a:t> with Orthogonal Matched Filters in Time and Space Domains         doc.#15-22-0575-02-06ma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cs typeface="Times New Roman" pitchFamily="18" charset="0"/>
              </a:rPr>
              <a:t>19. Soft Spectrum </a:t>
            </a:r>
            <a:r>
              <a:rPr lang="en-US" altLang="ja-JP" sz="1200" dirty="0" err="1">
                <a:solidFill>
                  <a:srgbClr val="000000"/>
                </a:solidFill>
                <a:cs typeface="Times New Roman" pitchFamily="18" charset="0"/>
              </a:rPr>
              <a:t>Aaptation</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(SSA) Based on Pulse Shaping for Interference Mitigation between UWB radio and Other Coexisting Radio                                                                                                                         doc.#15-22-0652-01-06ma</a:t>
            </a:r>
          </a:p>
          <a:p>
            <a:pPr marL="514350" lvl="1" indent="0">
              <a:lnSpc>
                <a:spcPts val="1100"/>
              </a:lnSpc>
              <a:spcBef>
                <a:spcPts val="0"/>
              </a:spcBef>
              <a:spcAft>
                <a:spcPts val="0"/>
              </a:spcAft>
              <a:buNone/>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20. Discussion on Harmonization with TG4ab                                                                             doc.#15-23-0xxx-00-06ma</a:t>
            </a:r>
          </a:p>
          <a:p>
            <a:pPr marL="514350" lvl="1" indent="0">
              <a:lnSpc>
                <a:spcPts val="1100"/>
              </a:lnSpc>
              <a:spcBef>
                <a:spcPts val="0"/>
              </a:spcBef>
              <a:spcAft>
                <a:spcPts val="0"/>
              </a:spcAft>
              <a:buNone/>
              <a:defRPr/>
            </a:pPr>
            <a:r>
              <a:rPr lang="en-US" altLang="ja-JP" sz="1200" dirty="0">
                <a:solidFill>
                  <a:srgbClr val="000000"/>
                </a:solidFill>
                <a:latin typeface="Arial"/>
                <a:cs typeface="Times New Roman" pitchFamily="18" charset="0"/>
              </a:rPr>
              <a:t>21. Discussion on Procedure in Making an Integrated Proposal:  </a:t>
            </a:r>
            <a:r>
              <a:rPr lang="en-US" altLang="ja-JP" sz="1200" dirty="0" err="1">
                <a:solidFill>
                  <a:srgbClr val="000000"/>
                </a:solidFill>
                <a:latin typeface="Arial"/>
                <a:cs typeface="Times New Roman" pitchFamily="18" charset="0"/>
              </a:rPr>
              <a:t>Progess</a:t>
            </a:r>
            <a:r>
              <a:rPr lang="en-US" altLang="ja-JP" sz="1200" dirty="0">
                <a:solidFill>
                  <a:srgbClr val="000000"/>
                </a:solidFill>
                <a:latin typeface="Arial"/>
                <a:cs typeface="Times New Roman" pitchFamily="18" charset="0"/>
              </a:rPr>
              <a:t> report of 802.15.6ma doc.#15-23-0056-01-06ma</a:t>
            </a:r>
          </a:p>
          <a:p>
            <a:pPr marL="514350" lvl="1" indent="0">
              <a:lnSpc>
                <a:spcPts val="1100"/>
              </a:lnSpc>
              <a:spcBef>
                <a:spcPts val="0"/>
              </a:spcBef>
              <a:spcAft>
                <a:spcPts val="0"/>
              </a:spcAft>
              <a:buNone/>
              <a:defRPr/>
            </a:pPr>
            <a:r>
              <a:rPr lang="en-US" altLang="ja-JP" sz="1200" dirty="0">
                <a:solidFill>
                  <a:srgbClr val="000000"/>
                </a:solidFill>
                <a:latin typeface="Arial"/>
                <a:cs typeface="Times New Roman" pitchFamily="18" charset="0"/>
              </a:rPr>
              <a:t>22. </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Remained Issues in Determined all specification of new standard 802.15.6ma                    doc.#15.22-0663-01-06ma</a:t>
            </a:r>
          </a:p>
          <a:p>
            <a:pPr marL="0" indent="0">
              <a:lnSpc>
                <a:spcPts val="1100"/>
              </a:lnSpc>
              <a:buNone/>
            </a:pPr>
            <a:endParaRPr lang="en-US" altLang="ja-JP" sz="1400" dirty="0"/>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19</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Atlanta, Georgia, USA</a:t>
            </a:r>
            <a:br>
              <a:rPr lang="en-US" altLang="ja-JP" sz="2800" dirty="0">
                <a:ea typeface="ＭＳ Ｐゴシック" pitchFamily="50" charset="-128"/>
              </a:rPr>
            </a:br>
            <a:r>
              <a:rPr lang="en-US" altLang="ja-JP" sz="2800" dirty="0">
                <a:ea typeface="ＭＳ Ｐゴシック" pitchFamily="50" charset="-128"/>
              </a:rPr>
              <a:t>Match 13</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3200" dirty="0">
                <a:ea typeface="ＭＳ Ｐゴシック" pitchFamily="50" charset="-128"/>
              </a:rPr>
              <a:t>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5D6C0D4-335D-20C7-AFBB-E18015703CAD}"/>
              </a:ext>
            </a:extLst>
          </p:cNvPr>
          <p:cNvPicPr>
            <a:picLocks noChangeAspect="1"/>
          </p:cNvPicPr>
          <p:nvPr/>
        </p:nvPicPr>
        <p:blipFill>
          <a:blip r:embed="rId3"/>
          <a:stretch>
            <a:fillRect/>
          </a:stretch>
        </p:blipFill>
        <p:spPr>
          <a:xfrm>
            <a:off x="0" y="2152560"/>
            <a:ext cx="9144000" cy="4139109"/>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5" y="1082364"/>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rPr>
              <a:t>March 2023</a:t>
            </a:r>
          </a:p>
        </p:txBody>
      </p:sp>
      <p:sp>
        <p:nvSpPr>
          <p:cNvPr id="24" name="正方形/長方形 23">
            <a:extLst>
              <a:ext uri="{FF2B5EF4-FFF2-40B4-BE49-F238E27FC236}">
                <a16:creationId xmlns:a16="http://schemas.microsoft.com/office/drawing/2014/main" id="{A3E36B0F-0F13-4FC8-9EAE-311139BF3911}"/>
              </a:ext>
            </a:extLst>
          </p:cNvPr>
          <p:cNvSpPr/>
          <p:nvPr/>
        </p:nvSpPr>
        <p:spPr bwMode="auto">
          <a:xfrm>
            <a:off x="3696428" y="4906155"/>
            <a:ext cx="364584" cy="40599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29" name="図 28">
            <a:extLst>
              <a:ext uri="{FF2B5EF4-FFF2-40B4-BE49-F238E27FC236}">
                <a16:creationId xmlns:a16="http://schemas.microsoft.com/office/drawing/2014/main" id="{04D9C7AE-0EF9-4F36-B74E-CF21F638986D}"/>
              </a:ext>
            </a:extLst>
          </p:cNvPr>
          <p:cNvPicPr>
            <a:picLocks noChangeAspect="1"/>
          </p:cNvPicPr>
          <p:nvPr/>
        </p:nvPicPr>
        <p:blipFill>
          <a:blip r:embed="rId4"/>
          <a:stretch>
            <a:fillRect/>
          </a:stretch>
        </p:blipFill>
        <p:spPr>
          <a:xfrm>
            <a:off x="2831513" y="3845508"/>
            <a:ext cx="1649412" cy="376607"/>
          </a:xfrm>
          <a:prstGeom prst="rect">
            <a:avLst/>
          </a:prstGeom>
        </p:spPr>
      </p:pic>
      <p:sp>
        <p:nvSpPr>
          <p:cNvPr id="30" name="正方形/長方形 29">
            <a:extLst>
              <a:ext uri="{FF2B5EF4-FFF2-40B4-BE49-F238E27FC236}">
                <a16:creationId xmlns:a16="http://schemas.microsoft.com/office/drawing/2014/main" id="{8798C2A0-3CCF-C458-5F0C-681DA7687623}"/>
              </a:ext>
            </a:extLst>
          </p:cNvPr>
          <p:cNvSpPr/>
          <p:nvPr/>
        </p:nvSpPr>
        <p:spPr bwMode="auto">
          <a:xfrm>
            <a:off x="4839185" y="3288057"/>
            <a:ext cx="432544" cy="40599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31" name="正方形/長方形 30">
            <a:extLst>
              <a:ext uri="{FF2B5EF4-FFF2-40B4-BE49-F238E27FC236}">
                <a16:creationId xmlns:a16="http://schemas.microsoft.com/office/drawing/2014/main" id="{A3899912-4041-60E1-AEDB-0710CB0DC501}"/>
              </a:ext>
            </a:extLst>
          </p:cNvPr>
          <p:cNvSpPr/>
          <p:nvPr/>
        </p:nvSpPr>
        <p:spPr bwMode="auto">
          <a:xfrm flipV="1">
            <a:off x="6741459" y="4874717"/>
            <a:ext cx="364584"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32" name="図 31">
            <a:extLst>
              <a:ext uri="{FF2B5EF4-FFF2-40B4-BE49-F238E27FC236}">
                <a16:creationId xmlns:a16="http://schemas.microsoft.com/office/drawing/2014/main" id="{ADE0486E-117B-019D-CFD5-E50554008D9C}"/>
              </a:ext>
            </a:extLst>
          </p:cNvPr>
          <p:cNvPicPr>
            <a:picLocks noChangeAspect="1"/>
          </p:cNvPicPr>
          <p:nvPr/>
        </p:nvPicPr>
        <p:blipFill>
          <a:blip r:embed="rId4"/>
          <a:stretch>
            <a:fillRect/>
          </a:stretch>
        </p:blipFill>
        <p:spPr>
          <a:xfrm>
            <a:off x="5956380" y="3833908"/>
            <a:ext cx="1555987" cy="376607"/>
          </a:xfrm>
          <a:prstGeom prst="rect">
            <a:avLst/>
          </a:prstGeom>
        </p:spPr>
      </p:pic>
      <p:pic>
        <p:nvPicPr>
          <p:cNvPr id="33" name="図 32">
            <a:extLst>
              <a:ext uri="{FF2B5EF4-FFF2-40B4-BE49-F238E27FC236}">
                <a16:creationId xmlns:a16="http://schemas.microsoft.com/office/drawing/2014/main" id="{50F12E7B-2F55-6723-A1A5-B1B3EE1F3A4A}"/>
              </a:ext>
            </a:extLst>
          </p:cNvPr>
          <p:cNvPicPr>
            <a:picLocks noChangeAspect="1"/>
          </p:cNvPicPr>
          <p:nvPr/>
        </p:nvPicPr>
        <p:blipFill>
          <a:blip r:embed="rId4"/>
          <a:stretch>
            <a:fillRect/>
          </a:stretch>
        </p:blipFill>
        <p:spPr>
          <a:xfrm>
            <a:off x="7494588" y="4894577"/>
            <a:ext cx="1649412" cy="386132"/>
          </a:xfrm>
          <a:prstGeom prst="rect">
            <a:avLst/>
          </a:prstGeom>
        </p:spPr>
      </p:pic>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38554"/>
          </a:xfrm>
          <a:prstGeom prst="rect">
            <a:avLst/>
          </a:prstGeom>
          <a:solidFill>
            <a:schemeClr val="bg1"/>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a:ea typeface="+mn-ea"/>
                <a:cs typeface="+mn-cs"/>
              </a:rPr>
              <a:t>doc.:IEEE802.15.23-0107-06ma</a:t>
            </a:r>
            <a:endParaRPr kumimoji="1" lang="ja-JP" alt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正方形/長方形 3">
            <a:extLst>
              <a:ext uri="{FF2B5EF4-FFF2-40B4-BE49-F238E27FC236}">
                <a16:creationId xmlns:a16="http://schemas.microsoft.com/office/drawing/2014/main" id="{8259EE4C-8528-D27C-C0A5-876E20051DA1}"/>
              </a:ext>
            </a:extLst>
          </p:cNvPr>
          <p:cNvSpPr/>
          <p:nvPr/>
        </p:nvSpPr>
        <p:spPr bwMode="auto">
          <a:xfrm flipV="1">
            <a:off x="7512367" y="3798951"/>
            <a:ext cx="340714"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17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500" tmFilter="0, 0; .2, .5; .8, .5; 1, 0"/>
                                        <p:tgtEl>
                                          <p:spTgt spid="31"/>
                                        </p:tgtEl>
                                      </p:cBhvr>
                                    </p:animEffect>
                                    <p:animScale>
                                      <p:cBhvr>
                                        <p:cTn id="13" dur="250" autoRev="1" fill="hold"/>
                                        <p:tgtEl>
                                          <p:spTgt spid="31"/>
                                        </p:tgtEl>
                                      </p:cBhvr>
                                      <p:by x="105000" y="105000"/>
                                    </p:animScale>
                                  </p:childTnLst>
                                </p:cTn>
                              </p:par>
                            </p:childTnLst>
                          </p:cTn>
                        </p:par>
                        <p:par>
                          <p:cTn id="14" fill="hold">
                            <p:stCondLst>
                              <p:cond delay="1500"/>
                            </p:stCondLst>
                            <p:childTnLst>
                              <p:par>
                                <p:cTn id="15" presetID="26" presetClass="emph" presetSubtype="0" repeatCount="5000" fill="hold" grpId="0"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30628" y="634493"/>
            <a:ext cx="5723907" cy="439631"/>
          </a:xfrm>
          <a:prstGeom prst="rect">
            <a:avLst/>
          </a:prstGeom>
        </p:spPr>
        <p:txBody>
          <a:bodyPr vert="horz" wrap="square" lIns="0" tIns="8659" rIns="0" bIns="0" rtlCol="0">
            <a:spAutoFit/>
          </a:bodyPr>
          <a:lstStyle/>
          <a:p>
            <a:pPr marL="8659">
              <a:spcBef>
                <a:spcPts val="68"/>
              </a:spcBef>
            </a:pPr>
            <a:r>
              <a:rPr sz="1600" b="1" dirty="0">
                <a:solidFill>
                  <a:srgbClr val="3C85C5"/>
                </a:solidFill>
                <a:latin typeface="Times New Roman"/>
                <a:cs typeface="Times New Roman"/>
              </a:rPr>
              <a:t>Hilton</a:t>
            </a:r>
            <a:r>
              <a:rPr sz="1600" b="1" spc="-3" dirty="0">
                <a:solidFill>
                  <a:srgbClr val="3C85C5"/>
                </a:solidFill>
                <a:latin typeface="Times New Roman"/>
                <a:cs typeface="Times New Roman"/>
              </a:rPr>
              <a:t> </a:t>
            </a:r>
            <a:r>
              <a:rPr sz="1600" b="1" spc="-7" dirty="0">
                <a:solidFill>
                  <a:srgbClr val="3C85C5"/>
                </a:solidFill>
                <a:latin typeface="Times New Roman"/>
                <a:cs typeface="Times New Roman"/>
              </a:rPr>
              <a:t>Atlanta</a:t>
            </a:r>
            <a:endParaRPr sz="1600" dirty="0">
              <a:latin typeface="Times New Roman"/>
              <a:cs typeface="Times New Roman"/>
            </a:endParaRPr>
          </a:p>
          <a:p>
            <a:pPr marL="8659" marR="3464">
              <a:spcBef>
                <a:spcPts val="37"/>
              </a:spcBef>
            </a:pPr>
            <a:r>
              <a:rPr sz="1200" dirty="0">
                <a:solidFill>
                  <a:srgbClr val="666666"/>
                </a:solidFill>
                <a:latin typeface="Times New Roman"/>
                <a:cs typeface="Times New Roman"/>
              </a:rPr>
              <a:t>255</a:t>
            </a:r>
            <a:r>
              <a:rPr sz="1200" spc="-17" dirty="0">
                <a:solidFill>
                  <a:srgbClr val="666666"/>
                </a:solidFill>
                <a:latin typeface="Times New Roman"/>
                <a:cs typeface="Times New Roman"/>
              </a:rPr>
              <a:t> </a:t>
            </a:r>
            <a:r>
              <a:rPr sz="1200" dirty="0">
                <a:solidFill>
                  <a:srgbClr val="666666"/>
                </a:solidFill>
                <a:latin typeface="Times New Roman"/>
                <a:cs typeface="Times New Roman"/>
              </a:rPr>
              <a:t>Courtland</a:t>
            </a:r>
            <a:r>
              <a:rPr sz="1200" spc="-17" dirty="0">
                <a:solidFill>
                  <a:srgbClr val="666666"/>
                </a:solidFill>
                <a:latin typeface="Times New Roman"/>
                <a:cs typeface="Times New Roman"/>
              </a:rPr>
              <a:t> </a:t>
            </a:r>
            <a:r>
              <a:rPr sz="1200" dirty="0">
                <a:solidFill>
                  <a:srgbClr val="666666"/>
                </a:solidFill>
                <a:latin typeface="Times New Roman"/>
                <a:cs typeface="Times New Roman"/>
              </a:rPr>
              <a:t>Street</a:t>
            </a:r>
            <a:r>
              <a:rPr sz="1200" spc="-20" dirty="0">
                <a:solidFill>
                  <a:srgbClr val="666666"/>
                </a:solidFill>
                <a:latin typeface="Times New Roman"/>
                <a:cs typeface="Times New Roman"/>
              </a:rPr>
              <a:t> </a:t>
            </a:r>
            <a:r>
              <a:rPr sz="1200" spc="-17" dirty="0">
                <a:solidFill>
                  <a:srgbClr val="666666"/>
                </a:solidFill>
                <a:latin typeface="Times New Roman"/>
                <a:cs typeface="Times New Roman"/>
              </a:rPr>
              <a:t>NE </a:t>
            </a:r>
            <a:r>
              <a:rPr sz="1200" dirty="0">
                <a:solidFill>
                  <a:srgbClr val="666666"/>
                </a:solidFill>
                <a:latin typeface="Times New Roman"/>
                <a:cs typeface="Times New Roman"/>
              </a:rPr>
              <a:t>Atlanta,</a:t>
            </a:r>
            <a:r>
              <a:rPr sz="1200" spc="-20" dirty="0">
                <a:solidFill>
                  <a:srgbClr val="666666"/>
                </a:solidFill>
                <a:latin typeface="Times New Roman"/>
                <a:cs typeface="Times New Roman"/>
              </a:rPr>
              <a:t> </a:t>
            </a:r>
            <a:r>
              <a:rPr sz="1200" dirty="0">
                <a:solidFill>
                  <a:srgbClr val="666666"/>
                </a:solidFill>
                <a:latin typeface="Times New Roman"/>
                <a:cs typeface="Times New Roman"/>
              </a:rPr>
              <a:t>GA</a:t>
            </a:r>
            <a:r>
              <a:rPr sz="1200" spc="-24" dirty="0">
                <a:solidFill>
                  <a:srgbClr val="666666"/>
                </a:solidFill>
                <a:latin typeface="Times New Roman"/>
                <a:cs typeface="Times New Roman"/>
              </a:rPr>
              <a:t> </a:t>
            </a:r>
            <a:r>
              <a:rPr sz="1200" spc="-7" dirty="0">
                <a:solidFill>
                  <a:srgbClr val="666666"/>
                </a:solidFill>
                <a:latin typeface="Times New Roman"/>
                <a:cs typeface="Times New Roman"/>
              </a:rPr>
              <a:t>30303</a:t>
            </a:r>
            <a:r>
              <a:rPr lang="ja-JP" altLang="en-US" sz="1200" spc="-7" dirty="0">
                <a:solidFill>
                  <a:srgbClr val="666666"/>
                </a:solidFill>
                <a:latin typeface="Times New Roman"/>
                <a:cs typeface="Times New Roman"/>
              </a:rPr>
              <a:t>　　</a:t>
            </a:r>
            <a:r>
              <a:rPr sz="1200" spc="-17" dirty="0">
                <a:solidFill>
                  <a:srgbClr val="666666"/>
                </a:solidFill>
                <a:latin typeface="Times New Roman"/>
                <a:cs typeface="Times New Roman"/>
              </a:rPr>
              <a:t>USA</a:t>
            </a:r>
            <a:endParaRPr sz="1200" dirty="0">
              <a:latin typeface="Times New Roman"/>
              <a:cs typeface="Times New Roman"/>
            </a:endParaRPr>
          </a:p>
        </p:txBody>
      </p:sp>
      <p:sp>
        <p:nvSpPr>
          <p:cNvPr id="5" name="object 5"/>
          <p:cNvSpPr txBox="1"/>
          <p:nvPr/>
        </p:nvSpPr>
        <p:spPr>
          <a:xfrm>
            <a:off x="1043222" y="1211372"/>
            <a:ext cx="7006441" cy="4589689"/>
          </a:xfrm>
          <a:prstGeom prst="rect">
            <a:avLst/>
          </a:prstGeom>
        </p:spPr>
        <p:txBody>
          <a:bodyPr vert="horz" wrap="square" lIns="0" tIns="8226" rIns="0" bIns="0" rtlCol="0">
            <a:spAutoFit/>
          </a:bodyPr>
          <a:lstStyle/>
          <a:p>
            <a:pPr marL="8659">
              <a:lnSpc>
                <a:spcPts val="1000"/>
              </a:lnSpc>
            </a:pPr>
            <a:r>
              <a:rPr sz="2000" b="1" dirty="0">
                <a:solidFill>
                  <a:srgbClr val="666666"/>
                </a:solidFill>
                <a:latin typeface="Times New Roman"/>
                <a:cs typeface="Times New Roman"/>
              </a:rPr>
              <a:t>March</a:t>
            </a:r>
            <a:r>
              <a:rPr sz="2000" b="1" spc="-17" dirty="0">
                <a:solidFill>
                  <a:srgbClr val="666666"/>
                </a:solidFill>
                <a:latin typeface="Times New Roman"/>
                <a:cs typeface="Times New Roman"/>
              </a:rPr>
              <a:t> </a:t>
            </a:r>
            <a:r>
              <a:rPr sz="2000" b="1" spc="-7" dirty="0">
                <a:solidFill>
                  <a:srgbClr val="666666"/>
                </a:solidFill>
                <a:latin typeface="Times New Roman"/>
                <a:cs typeface="Times New Roman"/>
              </a:rPr>
              <a:t>12-</a:t>
            </a:r>
            <a:r>
              <a:rPr sz="2000" b="1" dirty="0">
                <a:solidFill>
                  <a:srgbClr val="666666"/>
                </a:solidFill>
                <a:latin typeface="Times New Roman"/>
                <a:cs typeface="Times New Roman"/>
              </a:rPr>
              <a:t>17, </a:t>
            </a:r>
            <a:r>
              <a:rPr sz="2000" b="1" spc="-14" dirty="0">
                <a:solidFill>
                  <a:srgbClr val="666666"/>
                </a:solidFill>
                <a:latin typeface="Times New Roman"/>
                <a:cs typeface="Times New Roman"/>
              </a:rPr>
              <a:t>2023</a:t>
            </a:r>
            <a:endParaRPr sz="2000" dirty="0">
              <a:latin typeface="Times New Roman"/>
              <a:cs typeface="Times New Roman"/>
            </a:endParaRPr>
          </a:p>
          <a:p>
            <a:pPr>
              <a:lnSpc>
                <a:spcPts val="1000"/>
              </a:lnSpc>
              <a:spcBef>
                <a:spcPts val="24"/>
              </a:spcBef>
            </a:pPr>
            <a:endParaRPr sz="3200" dirty="0">
              <a:latin typeface="Times New Roman"/>
              <a:cs typeface="Times New Roman"/>
            </a:endParaRPr>
          </a:p>
          <a:p>
            <a:pPr marL="8659">
              <a:lnSpc>
                <a:spcPts val="1000"/>
              </a:lnSpc>
            </a:pPr>
            <a:r>
              <a:rPr sz="2000" b="1" dirty="0">
                <a:solidFill>
                  <a:srgbClr val="353744"/>
                </a:solidFill>
                <a:latin typeface="Times New Roman"/>
                <a:cs typeface="Times New Roman"/>
              </a:rPr>
              <a:t>Session</a:t>
            </a:r>
            <a:r>
              <a:rPr sz="2000" b="1" spc="-24" dirty="0">
                <a:solidFill>
                  <a:srgbClr val="353744"/>
                </a:solidFill>
                <a:latin typeface="Times New Roman"/>
                <a:cs typeface="Times New Roman"/>
              </a:rPr>
              <a:t> </a:t>
            </a:r>
            <a:r>
              <a:rPr sz="2000" b="1" dirty="0">
                <a:solidFill>
                  <a:srgbClr val="353744"/>
                </a:solidFill>
                <a:latin typeface="Times New Roman"/>
                <a:cs typeface="Times New Roman"/>
              </a:rPr>
              <a:t>Registration</a:t>
            </a:r>
            <a:r>
              <a:rPr sz="2000" b="1" spc="-31" dirty="0">
                <a:solidFill>
                  <a:srgbClr val="353744"/>
                </a:solidFill>
                <a:latin typeface="Times New Roman"/>
                <a:cs typeface="Times New Roman"/>
              </a:rPr>
              <a:t> </a:t>
            </a:r>
            <a:r>
              <a:rPr sz="2000" b="1" dirty="0">
                <a:solidFill>
                  <a:srgbClr val="353744"/>
                </a:solidFill>
                <a:latin typeface="Times New Roman"/>
                <a:cs typeface="Times New Roman"/>
              </a:rPr>
              <a:t>is</a:t>
            </a:r>
            <a:r>
              <a:rPr sz="2000" b="1" spc="-17" dirty="0">
                <a:solidFill>
                  <a:srgbClr val="353744"/>
                </a:solidFill>
                <a:latin typeface="Times New Roman"/>
                <a:cs typeface="Times New Roman"/>
              </a:rPr>
              <a:t> </a:t>
            </a:r>
            <a:r>
              <a:rPr sz="2000" b="1" dirty="0">
                <a:solidFill>
                  <a:srgbClr val="353744"/>
                </a:solidFill>
                <a:latin typeface="Times New Roman"/>
                <a:cs typeface="Times New Roman"/>
              </a:rPr>
              <a:t>Available</a:t>
            </a:r>
            <a:r>
              <a:rPr sz="2000" b="1" spc="-20" dirty="0">
                <a:solidFill>
                  <a:srgbClr val="353744"/>
                </a:solidFill>
                <a:latin typeface="Times New Roman"/>
                <a:cs typeface="Times New Roman"/>
              </a:rPr>
              <a:t> </a:t>
            </a:r>
            <a:r>
              <a:rPr sz="2000" b="1" spc="-17" dirty="0">
                <a:solidFill>
                  <a:srgbClr val="353744"/>
                </a:solidFill>
                <a:latin typeface="Times New Roman"/>
                <a:cs typeface="Times New Roman"/>
              </a:rPr>
              <a:t>Now</a:t>
            </a:r>
            <a:endParaRPr sz="2000" dirty="0">
              <a:latin typeface="Times New Roman"/>
              <a:cs typeface="Times New Roman"/>
            </a:endParaRPr>
          </a:p>
          <a:p>
            <a:pPr marL="8659" marR="3464">
              <a:lnSpc>
                <a:spcPts val="1000"/>
              </a:lnSpc>
              <a:spcBef>
                <a:spcPts val="559"/>
              </a:spcBef>
            </a:pPr>
            <a:r>
              <a:rPr sz="1600" dirty="0">
                <a:solidFill>
                  <a:srgbClr val="353744"/>
                </a:solidFill>
                <a:latin typeface="Times New Roman"/>
                <a:cs typeface="Times New Roman"/>
              </a:rPr>
              <a:t>The</a:t>
            </a:r>
            <a:r>
              <a:rPr sz="1600" spc="-24" dirty="0">
                <a:solidFill>
                  <a:srgbClr val="353744"/>
                </a:solidFill>
                <a:latin typeface="Times New Roman"/>
                <a:cs typeface="Times New Roman"/>
              </a:rPr>
              <a:t> </a:t>
            </a:r>
            <a:r>
              <a:rPr sz="1600" dirty="0">
                <a:solidFill>
                  <a:srgbClr val="353744"/>
                </a:solidFill>
                <a:latin typeface="Times New Roman"/>
                <a:cs typeface="Times New Roman"/>
              </a:rPr>
              <a:t>March</a:t>
            </a:r>
            <a:r>
              <a:rPr sz="1600" spc="-14" dirty="0">
                <a:solidFill>
                  <a:srgbClr val="353744"/>
                </a:solidFill>
                <a:latin typeface="Times New Roman"/>
                <a:cs typeface="Times New Roman"/>
              </a:rPr>
              <a:t> </a:t>
            </a:r>
            <a:r>
              <a:rPr sz="1600" dirty="0">
                <a:solidFill>
                  <a:srgbClr val="353744"/>
                </a:solidFill>
                <a:latin typeface="Times New Roman"/>
                <a:cs typeface="Times New Roman"/>
              </a:rPr>
              <a:t>2023</a:t>
            </a:r>
            <a:r>
              <a:rPr sz="1600" spc="-7" dirty="0">
                <a:solidFill>
                  <a:srgbClr val="353744"/>
                </a:solidFill>
                <a:latin typeface="Times New Roman"/>
                <a:cs typeface="Times New Roman"/>
              </a:rPr>
              <a:t> </a:t>
            </a:r>
            <a:r>
              <a:rPr sz="1600" dirty="0">
                <a:solidFill>
                  <a:srgbClr val="353744"/>
                </a:solidFill>
                <a:latin typeface="Times New Roman"/>
                <a:cs typeface="Times New Roman"/>
              </a:rPr>
              <a:t>IEEE</a:t>
            </a:r>
            <a:r>
              <a:rPr sz="1600" spc="-7" dirty="0">
                <a:solidFill>
                  <a:srgbClr val="353744"/>
                </a:solidFill>
                <a:latin typeface="Times New Roman"/>
                <a:cs typeface="Times New Roman"/>
              </a:rPr>
              <a:t> </a:t>
            </a:r>
            <a:r>
              <a:rPr sz="1600" dirty="0">
                <a:solidFill>
                  <a:srgbClr val="353744"/>
                </a:solidFill>
                <a:latin typeface="Times New Roman"/>
                <a:cs typeface="Times New Roman"/>
              </a:rPr>
              <a:t>802</a:t>
            </a:r>
            <a:r>
              <a:rPr sz="1600" spc="-10" dirty="0">
                <a:solidFill>
                  <a:srgbClr val="353744"/>
                </a:solidFill>
                <a:latin typeface="Times New Roman"/>
                <a:cs typeface="Times New Roman"/>
              </a:rPr>
              <a:t> </a:t>
            </a:r>
            <a:r>
              <a:rPr sz="1600" dirty="0">
                <a:solidFill>
                  <a:srgbClr val="353744"/>
                </a:solidFill>
                <a:latin typeface="Times New Roman"/>
                <a:cs typeface="Times New Roman"/>
              </a:rPr>
              <a:t>Plenary</a:t>
            </a:r>
            <a:r>
              <a:rPr sz="1600" spc="-17" dirty="0">
                <a:solidFill>
                  <a:srgbClr val="353744"/>
                </a:solidFill>
                <a:latin typeface="Times New Roman"/>
                <a:cs typeface="Times New Roman"/>
              </a:rPr>
              <a:t> </a:t>
            </a:r>
            <a:r>
              <a:rPr sz="1600" dirty="0">
                <a:solidFill>
                  <a:srgbClr val="353744"/>
                </a:solidFill>
                <a:latin typeface="Times New Roman"/>
                <a:cs typeface="Times New Roman"/>
              </a:rPr>
              <a:t>is</a:t>
            </a:r>
            <a:r>
              <a:rPr sz="1600" spc="-7" dirty="0">
                <a:solidFill>
                  <a:srgbClr val="353744"/>
                </a:solidFill>
                <a:latin typeface="Times New Roman"/>
                <a:cs typeface="Times New Roman"/>
              </a:rPr>
              <a:t> </a:t>
            </a:r>
            <a:r>
              <a:rPr sz="1600" dirty="0">
                <a:solidFill>
                  <a:srgbClr val="353744"/>
                </a:solidFill>
                <a:latin typeface="Times New Roman"/>
                <a:cs typeface="Times New Roman"/>
              </a:rPr>
              <a:t>scheduled</a:t>
            </a:r>
            <a:r>
              <a:rPr sz="1600" spc="-14" dirty="0">
                <a:solidFill>
                  <a:srgbClr val="353744"/>
                </a:solidFill>
                <a:latin typeface="Times New Roman"/>
                <a:cs typeface="Times New Roman"/>
              </a:rPr>
              <a:t> </a:t>
            </a:r>
            <a:r>
              <a:rPr sz="1600" dirty="0">
                <a:solidFill>
                  <a:srgbClr val="353744"/>
                </a:solidFill>
                <a:latin typeface="Times New Roman"/>
                <a:cs typeface="Times New Roman"/>
              </a:rPr>
              <a:t>to</a:t>
            </a:r>
            <a:r>
              <a:rPr sz="1600" spc="-17" dirty="0">
                <a:solidFill>
                  <a:srgbClr val="353744"/>
                </a:solidFill>
                <a:latin typeface="Times New Roman"/>
                <a:cs typeface="Times New Roman"/>
              </a:rPr>
              <a:t> </a:t>
            </a:r>
            <a:r>
              <a:rPr sz="1600" dirty="0">
                <a:solidFill>
                  <a:srgbClr val="353744"/>
                </a:solidFill>
                <a:latin typeface="Times New Roman"/>
                <a:cs typeface="Times New Roman"/>
              </a:rPr>
              <a:t>take</a:t>
            </a:r>
            <a:r>
              <a:rPr sz="1600" spc="-14" dirty="0">
                <a:solidFill>
                  <a:srgbClr val="353744"/>
                </a:solidFill>
                <a:latin typeface="Times New Roman"/>
                <a:cs typeface="Times New Roman"/>
              </a:rPr>
              <a:t> </a:t>
            </a:r>
            <a:r>
              <a:rPr sz="1600" dirty="0">
                <a:solidFill>
                  <a:srgbClr val="353744"/>
                </a:solidFill>
                <a:latin typeface="Times New Roman"/>
                <a:cs typeface="Times New Roman"/>
              </a:rPr>
              <a:t>place</a:t>
            </a:r>
            <a:r>
              <a:rPr sz="1600" spc="-10" dirty="0">
                <a:solidFill>
                  <a:srgbClr val="353744"/>
                </a:solidFill>
                <a:latin typeface="Times New Roman"/>
                <a:cs typeface="Times New Roman"/>
              </a:rPr>
              <a:t> </a:t>
            </a:r>
            <a:r>
              <a:rPr sz="1600" dirty="0">
                <a:solidFill>
                  <a:srgbClr val="353744"/>
                </a:solidFill>
                <a:latin typeface="Times New Roman"/>
                <a:cs typeface="Times New Roman"/>
              </a:rPr>
              <a:t>in</a:t>
            </a:r>
            <a:r>
              <a:rPr sz="1600" spc="-17" dirty="0">
                <a:solidFill>
                  <a:srgbClr val="353744"/>
                </a:solidFill>
                <a:latin typeface="Times New Roman"/>
                <a:cs typeface="Times New Roman"/>
              </a:rPr>
              <a:t> </a:t>
            </a:r>
            <a:r>
              <a:rPr sz="1600" dirty="0">
                <a:solidFill>
                  <a:srgbClr val="353744"/>
                </a:solidFill>
                <a:latin typeface="Times New Roman"/>
                <a:cs typeface="Times New Roman"/>
              </a:rPr>
              <a:t>Atlanta,</a:t>
            </a:r>
            <a:r>
              <a:rPr sz="1600" spc="-7" dirty="0">
                <a:solidFill>
                  <a:srgbClr val="353744"/>
                </a:solidFill>
                <a:latin typeface="Times New Roman"/>
                <a:cs typeface="Times New Roman"/>
              </a:rPr>
              <a:t> </a:t>
            </a:r>
            <a:r>
              <a:rPr sz="1600" dirty="0">
                <a:solidFill>
                  <a:srgbClr val="353744"/>
                </a:solidFill>
                <a:latin typeface="Times New Roman"/>
                <a:cs typeface="Times New Roman"/>
              </a:rPr>
              <a:t>USA</a:t>
            </a:r>
            <a:r>
              <a:rPr sz="1600" spc="-10" dirty="0">
                <a:solidFill>
                  <a:srgbClr val="353744"/>
                </a:solidFill>
                <a:latin typeface="Times New Roman"/>
                <a:cs typeface="Times New Roman"/>
              </a:rPr>
              <a:t> </a:t>
            </a:r>
            <a:r>
              <a:rPr sz="1600" dirty="0">
                <a:solidFill>
                  <a:srgbClr val="353744"/>
                </a:solidFill>
                <a:latin typeface="Times New Roman"/>
                <a:cs typeface="Times New Roman"/>
              </a:rPr>
              <a:t>at</a:t>
            </a:r>
            <a:r>
              <a:rPr sz="1600" spc="-10" dirty="0">
                <a:solidFill>
                  <a:srgbClr val="353744"/>
                </a:solidFill>
                <a:latin typeface="Times New Roman"/>
                <a:cs typeface="Times New Roman"/>
              </a:rPr>
              <a:t> </a:t>
            </a:r>
            <a:r>
              <a:rPr sz="1600" dirty="0">
                <a:solidFill>
                  <a:srgbClr val="353744"/>
                </a:solidFill>
                <a:latin typeface="Times New Roman"/>
                <a:cs typeface="Times New Roman"/>
              </a:rPr>
              <a:t>the</a:t>
            </a:r>
            <a:r>
              <a:rPr sz="1600" spc="-7" dirty="0">
                <a:solidFill>
                  <a:srgbClr val="353744"/>
                </a:solidFill>
                <a:latin typeface="Times New Roman"/>
                <a:cs typeface="Times New Roman"/>
              </a:rPr>
              <a:t> </a:t>
            </a:r>
            <a:r>
              <a:rPr sz="1600" dirty="0">
                <a:solidFill>
                  <a:srgbClr val="353744"/>
                </a:solidFill>
                <a:latin typeface="Times New Roman"/>
                <a:cs typeface="Times New Roman"/>
              </a:rPr>
              <a:t>Hilton</a:t>
            </a:r>
            <a:r>
              <a:rPr sz="1600" spc="-10" dirty="0">
                <a:solidFill>
                  <a:srgbClr val="353744"/>
                </a:solidFill>
                <a:latin typeface="Times New Roman"/>
                <a:cs typeface="Times New Roman"/>
              </a:rPr>
              <a:t> </a:t>
            </a:r>
            <a:r>
              <a:rPr sz="1600" dirty="0">
                <a:solidFill>
                  <a:srgbClr val="353744"/>
                </a:solidFill>
                <a:latin typeface="Times New Roman"/>
                <a:cs typeface="Times New Roman"/>
              </a:rPr>
              <a:t>Atlanta,</a:t>
            </a:r>
            <a:r>
              <a:rPr sz="1600" spc="-14" dirty="0">
                <a:solidFill>
                  <a:srgbClr val="353744"/>
                </a:solidFill>
                <a:latin typeface="Times New Roman"/>
                <a:cs typeface="Times New Roman"/>
              </a:rPr>
              <a:t> </a:t>
            </a:r>
            <a:r>
              <a:rPr sz="1600" dirty="0">
                <a:solidFill>
                  <a:srgbClr val="353744"/>
                </a:solidFill>
                <a:latin typeface="Times New Roman"/>
                <a:cs typeface="Times New Roman"/>
              </a:rPr>
              <a:t>located</a:t>
            </a:r>
            <a:r>
              <a:rPr sz="1600" spc="14" dirty="0">
                <a:solidFill>
                  <a:srgbClr val="353744"/>
                </a:solidFill>
                <a:latin typeface="Times New Roman"/>
                <a:cs typeface="Times New Roman"/>
              </a:rPr>
              <a:t> </a:t>
            </a:r>
            <a:r>
              <a:rPr sz="1600" dirty="0">
                <a:solidFill>
                  <a:srgbClr val="353744"/>
                </a:solidFill>
                <a:latin typeface="Times New Roman"/>
                <a:cs typeface="Times New Roman"/>
              </a:rPr>
              <a:t>at</a:t>
            </a:r>
            <a:r>
              <a:rPr sz="1600" spc="-14" dirty="0">
                <a:solidFill>
                  <a:srgbClr val="353744"/>
                </a:solidFill>
                <a:latin typeface="Times New Roman"/>
                <a:cs typeface="Times New Roman"/>
              </a:rPr>
              <a:t> </a:t>
            </a:r>
            <a:r>
              <a:rPr sz="1600" spc="-17" dirty="0">
                <a:solidFill>
                  <a:srgbClr val="353744"/>
                </a:solidFill>
                <a:latin typeface="Times New Roman"/>
                <a:cs typeface="Times New Roman"/>
              </a:rPr>
              <a:t>255 </a:t>
            </a:r>
            <a:r>
              <a:rPr sz="1600" dirty="0">
                <a:solidFill>
                  <a:srgbClr val="353744"/>
                </a:solidFill>
                <a:latin typeface="Times New Roman"/>
                <a:cs typeface="Times New Roman"/>
              </a:rPr>
              <a:t>Courtland</a:t>
            </a:r>
            <a:r>
              <a:rPr sz="1600" spc="-14" dirty="0">
                <a:solidFill>
                  <a:srgbClr val="353744"/>
                </a:solidFill>
                <a:latin typeface="Times New Roman"/>
                <a:cs typeface="Times New Roman"/>
              </a:rPr>
              <a:t> </a:t>
            </a:r>
            <a:r>
              <a:rPr sz="1600" dirty="0">
                <a:solidFill>
                  <a:srgbClr val="353744"/>
                </a:solidFill>
                <a:latin typeface="Times New Roman"/>
                <a:cs typeface="Times New Roman"/>
              </a:rPr>
              <a:t>Street</a:t>
            </a:r>
            <a:r>
              <a:rPr sz="1600" spc="-10" dirty="0">
                <a:solidFill>
                  <a:srgbClr val="353744"/>
                </a:solidFill>
                <a:latin typeface="Times New Roman"/>
                <a:cs typeface="Times New Roman"/>
              </a:rPr>
              <a:t> </a:t>
            </a:r>
            <a:r>
              <a:rPr sz="1600" dirty="0">
                <a:solidFill>
                  <a:srgbClr val="353744"/>
                </a:solidFill>
                <a:latin typeface="Times New Roman"/>
                <a:cs typeface="Times New Roman"/>
              </a:rPr>
              <a:t>NE,</a:t>
            </a:r>
            <a:r>
              <a:rPr sz="1600" spc="-14" dirty="0">
                <a:solidFill>
                  <a:srgbClr val="353744"/>
                </a:solidFill>
                <a:latin typeface="Times New Roman"/>
                <a:cs typeface="Times New Roman"/>
              </a:rPr>
              <a:t> </a:t>
            </a:r>
            <a:r>
              <a:rPr sz="1600" dirty="0">
                <a:solidFill>
                  <a:srgbClr val="353744"/>
                </a:solidFill>
                <a:latin typeface="Times New Roman"/>
                <a:cs typeface="Times New Roman"/>
              </a:rPr>
              <a:t>in</a:t>
            </a:r>
            <a:r>
              <a:rPr sz="1600" spc="-10" dirty="0">
                <a:solidFill>
                  <a:srgbClr val="353744"/>
                </a:solidFill>
                <a:latin typeface="Times New Roman"/>
                <a:cs typeface="Times New Roman"/>
              </a:rPr>
              <a:t> </a:t>
            </a:r>
            <a:r>
              <a:rPr sz="1600" dirty="0">
                <a:solidFill>
                  <a:srgbClr val="353744"/>
                </a:solidFill>
                <a:latin typeface="Times New Roman"/>
                <a:cs typeface="Times New Roman"/>
              </a:rPr>
              <a:t>Atlanta</a:t>
            </a:r>
            <a:r>
              <a:rPr sz="1600" spc="-14" dirty="0">
                <a:solidFill>
                  <a:srgbClr val="353744"/>
                </a:solidFill>
                <a:latin typeface="Times New Roman"/>
                <a:cs typeface="Times New Roman"/>
              </a:rPr>
              <a:t> </a:t>
            </a:r>
            <a:r>
              <a:rPr sz="1600" dirty="0">
                <a:solidFill>
                  <a:srgbClr val="353744"/>
                </a:solidFill>
                <a:latin typeface="Times New Roman"/>
                <a:cs typeface="Times New Roman"/>
              </a:rPr>
              <a:t>Georgia</a:t>
            </a:r>
            <a:r>
              <a:rPr sz="1600" spc="-10" dirty="0">
                <a:solidFill>
                  <a:srgbClr val="353744"/>
                </a:solidFill>
                <a:latin typeface="Times New Roman"/>
                <a:cs typeface="Times New Roman"/>
              </a:rPr>
              <a:t> </a:t>
            </a:r>
            <a:r>
              <a:rPr sz="1600" spc="-14" dirty="0">
                <a:solidFill>
                  <a:srgbClr val="353744"/>
                </a:solidFill>
                <a:latin typeface="Times New Roman"/>
                <a:cs typeface="Times New Roman"/>
              </a:rPr>
              <a:t>USA.</a:t>
            </a:r>
            <a:endParaRPr sz="1600" dirty="0">
              <a:latin typeface="Times New Roman"/>
              <a:cs typeface="Times New Roman"/>
            </a:endParaRPr>
          </a:p>
          <a:p>
            <a:pPr>
              <a:lnSpc>
                <a:spcPts val="1000"/>
              </a:lnSpc>
              <a:spcBef>
                <a:spcPts val="7"/>
              </a:spcBef>
            </a:pPr>
            <a:endParaRPr sz="1600" dirty="0">
              <a:latin typeface="Times New Roman"/>
              <a:cs typeface="Times New Roman"/>
            </a:endParaRPr>
          </a:p>
          <a:p>
            <a:pPr marL="8659">
              <a:lnSpc>
                <a:spcPts val="1000"/>
              </a:lnSpc>
            </a:pPr>
            <a:r>
              <a:rPr sz="1600" b="1" spc="-7" dirty="0">
                <a:solidFill>
                  <a:srgbClr val="353744"/>
                </a:solidFill>
                <a:latin typeface="Times New Roman"/>
                <a:cs typeface="Times New Roman"/>
              </a:rPr>
              <a:t>In-</a:t>
            </a:r>
            <a:r>
              <a:rPr sz="1600" b="1" dirty="0">
                <a:solidFill>
                  <a:srgbClr val="353744"/>
                </a:solidFill>
                <a:latin typeface="Times New Roman"/>
                <a:cs typeface="Times New Roman"/>
              </a:rPr>
              <a:t>Person</a:t>
            </a:r>
            <a:r>
              <a:rPr sz="1600" b="1" spc="-17" dirty="0">
                <a:solidFill>
                  <a:srgbClr val="353744"/>
                </a:solidFill>
                <a:latin typeface="Times New Roman"/>
                <a:cs typeface="Times New Roman"/>
              </a:rPr>
              <a:t> </a:t>
            </a:r>
            <a:r>
              <a:rPr sz="1600" b="1" dirty="0">
                <a:solidFill>
                  <a:srgbClr val="353744"/>
                </a:solidFill>
                <a:latin typeface="Times New Roman"/>
                <a:cs typeface="Times New Roman"/>
              </a:rPr>
              <a:t>and</a:t>
            </a:r>
            <a:r>
              <a:rPr sz="1600" b="1" spc="-7" dirty="0">
                <a:solidFill>
                  <a:srgbClr val="353744"/>
                </a:solidFill>
                <a:latin typeface="Times New Roman"/>
                <a:cs typeface="Times New Roman"/>
              </a:rPr>
              <a:t> </a:t>
            </a:r>
            <a:r>
              <a:rPr sz="1600" b="1" dirty="0">
                <a:solidFill>
                  <a:srgbClr val="353744"/>
                </a:solidFill>
                <a:latin typeface="Times New Roman"/>
                <a:cs typeface="Times New Roman"/>
              </a:rPr>
              <a:t>Virtual</a:t>
            </a:r>
            <a:r>
              <a:rPr sz="1600" b="1" spc="-7" dirty="0">
                <a:solidFill>
                  <a:srgbClr val="353744"/>
                </a:solidFill>
                <a:latin typeface="Times New Roman"/>
                <a:cs typeface="Times New Roman"/>
              </a:rPr>
              <a:t> </a:t>
            </a:r>
            <a:r>
              <a:rPr sz="1600" b="1" dirty="0">
                <a:solidFill>
                  <a:srgbClr val="353744"/>
                </a:solidFill>
                <a:latin typeface="Times New Roman"/>
                <a:cs typeface="Times New Roman"/>
              </a:rPr>
              <a:t>participation</a:t>
            </a:r>
            <a:r>
              <a:rPr sz="1600" b="1" spc="-17" dirty="0">
                <a:solidFill>
                  <a:srgbClr val="353744"/>
                </a:solidFill>
                <a:latin typeface="Times New Roman"/>
                <a:cs typeface="Times New Roman"/>
              </a:rPr>
              <a:t> </a:t>
            </a:r>
            <a:r>
              <a:rPr sz="1600" b="1" dirty="0">
                <a:solidFill>
                  <a:srgbClr val="353744"/>
                </a:solidFill>
                <a:latin typeface="Times New Roman"/>
                <a:cs typeface="Times New Roman"/>
              </a:rPr>
              <a:t>will</a:t>
            </a:r>
            <a:r>
              <a:rPr sz="1600" b="1" spc="-3" dirty="0">
                <a:solidFill>
                  <a:srgbClr val="353744"/>
                </a:solidFill>
                <a:latin typeface="Times New Roman"/>
                <a:cs typeface="Times New Roman"/>
              </a:rPr>
              <a:t> </a:t>
            </a:r>
            <a:r>
              <a:rPr sz="1600" b="1" dirty="0">
                <a:solidFill>
                  <a:srgbClr val="353744"/>
                </a:solidFill>
                <a:latin typeface="Times New Roman"/>
                <a:cs typeface="Times New Roman"/>
              </a:rPr>
              <a:t>be</a:t>
            </a:r>
            <a:r>
              <a:rPr sz="1600" b="1" spc="-20" dirty="0">
                <a:solidFill>
                  <a:srgbClr val="353744"/>
                </a:solidFill>
                <a:latin typeface="Times New Roman"/>
                <a:cs typeface="Times New Roman"/>
              </a:rPr>
              <a:t> </a:t>
            </a:r>
            <a:r>
              <a:rPr sz="1600" b="1" dirty="0">
                <a:solidFill>
                  <a:srgbClr val="353744"/>
                </a:solidFill>
                <a:latin typeface="Times New Roman"/>
                <a:cs typeface="Times New Roman"/>
              </a:rPr>
              <a:t>available</a:t>
            </a:r>
            <a:r>
              <a:rPr sz="1600" b="1" spc="-14" dirty="0">
                <a:solidFill>
                  <a:srgbClr val="353744"/>
                </a:solidFill>
                <a:latin typeface="Times New Roman"/>
                <a:cs typeface="Times New Roman"/>
              </a:rPr>
              <a:t> </a:t>
            </a:r>
            <a:r>
              <a:rPr sz="1600" b="1" dirty="0">
                <a:solidFill>
                  <a:srgbClr val="353744"/>
                </a:solidFill>
                <a:latin typeface="Times New Roman"/>
                <a:cs typeface="Times New Roman"/>
              </a:rPr>
              <a:t>for</a:t>
            </a:r>
            <a:r>
              <a:rPr sz="1600" b="1" spc="-7" dirty="0">
                <a:solidFill>
                  <a:srgbClr val="353744"/>
                </a:solidFill>
                <a:latin typeface="Times New Roman"/>
                <a:cs typeface="Times New Roman"/>
              </a:rPr>
              <a:t> </a:t>
            </a:r>
            <a:r>
              <a:rPr sz="1600" b="1" dirty="0">
                <a:solidFill>
                  <a:srgbClr val="353744"/>
                </a:solidFill>
                <a:latin typeface="Times New Roman"/>
                <a:cs typeface="Times New Roman"/>
              </a:rPr>
              <a:t>this</a:t>
            </a:r>
            <a:r>
              <a:rPr sz="1600" b="1" spc="-14" dirty="0">
                <a:solidFill>
                  <a:srgbClr val="353744"/>
                </a:solidFill>
                <a:latin typeface="Times New Roman"/>
                <a:cs typeface="Times New Roman"/>
              </a:rPr>
              <a:t> </a:t>
            </a:r>
            <a:r>
              <a:rPr sz="1600" b="1" spc="-7" dirty="0">
                <a:solidFill>
                  <a:srgbClr val="353744"/>
                </a:solidFill>
                <a:latin typeface="Times New Roman"/>
                <a:cs typeface="Times New Roman"/>
              </a:rPr>
              <a:t>session.</a:t>
            </a:r>
            <a:endParaRPr sz="1600" dirty="0">
              <a:latin typeface="Times New Roman"/>
              <a:cs typeface="Times New Roman"/>
            </a:endParaRPr>
          </a:p>
          <a:p>
            <a:pPr marL="8659">
              <a:lnSpc>
                <a:spcPts val="1000"/>
              </a:lnSpc>
              <a:spcBef>
                <a:spcPts val="641"/>
              </a:spcBef>
            </a:pPr>
            <a:r>
              <a:rPr b="1" dirty="0">
                <a:solidFill>
                  <a:srgbClr val="1154CC"/>
                </a:solidFill>
                <a:latin typeface="Times New Roman"/>
                <a:cs typeface="Times New Roman"/>
              </a:rPr>
              <a:t>Registration</a:t>
            </a:r>
            <a:r>
              <a:rPr b="1" spc="-31" dirty="0">
                <a:solidFill>
                  <a:srgbClr val="1154CC"/>
                </a:solidFill>
                <a:latin typeface="Times New Roman"/>
                <a:cs typeface="Times New Roman"/>
              </a:rPr>
              <a:t> </a:t>
            </a:r>
            <a:r>
              <a:rPr b="1" dirty="0">
                <a:solidFill>
                  <a:srgbClr val="1154CC"/>
                </a:solidFill>
                <a:latin typeface="Times New Roman"/>
                <a:cs typeface="Times New Roman"/>
              </a:rPr>
              <a:t>Fees</a:t>
            </a:r>
            <a:r>
              <a:rPr b="1" spc="-20" dirty="0">
                <a:solidFill>
                  <a:srgbClr val="1154CC"/>
                </a:solidFill>
                <a:latin typeface="Times New Roman"/>
                <a:cs typeface="Times New Roman"/>
              </a:rPr>
              <a:t> </a:t>
            </a:r>
            <a:r>
              <a:rPr b="1" dirty="0">
                <a:solidFill>
                  <a:srgbClr val="1154CC"/>
                </a:solidFill>
                <a:latin typeface="Times New Roman"/>
                <a:cs typeface="Times New Roman"/>
              </a:rPr>
              <a:t>and</a:t>
            </a:r>
            <a:r>
              <a:rPr b="1" spc="-20" dirty="0">
                <a:solidFill>
                  <a:srgbClr val="1154CC"/>
                </a:solidFill>
                <a:latin typeface="Times New Roman"/>
                <a:cs typeface="Times New Roman"/>
              </a:rPr>
              <a:t> </a:t>
            </a:r>
            <a:r>
              <a:rPr b="1" spc="-7" dirty="0">
                <a:solidFill>
                  <a:srgbClr val="1154CC"/>
                </a:solidFill>
                <a:latin typeface="Times New Roman"/>
                <a:cs typeface="Times New Roman"/>
              </a:rPr>
              <a:t>Deadlines</a:t>
            </a:r>
            <a:endParaRPr dirty="0">
              <a:latin typeface="Times New Roman"/>
              <a:cs typeface="Times New Roman"/>
            </a:endParaRPr>
          </a:p>
          <a:p>
            <a:pPr marL="8659">
              <a:lnSpc>
                <a:spcPts val="1000"/>
              </a:lnSpc>
              <a:spcBef>
                <a:spcPts val="620"/>
              </a:spcBef>
              <a:tabLst>
                <a:tab pos="632097" algn="l"/>
              </a:tabLst>
            </a:pPr>
            <a:r>
              <a:rPr sz="1600" b="1" spc="-7" dirty="0">
                <a:solidFill>
                  <a:srgbClr val="353744"/>
                </a:solidFill>
                <a:latin typeface="Times New Roman"/>
                <a:cs typeface="Times New Roman"/>
              </a:rPr>
              <a:t>Early</a:t>
            </a:r>
            <a:r>
              <a:rPr sz="1600" b="1" dirty="0">
                <a:solidFill>
                  <a:srgbClr val="353744"/>
                </a:solidFill>
                <a:latin typeface="Times New Roman"/>
                <a:cs typeface="Times New Roman"/>
              </a:rPr>
              <a:t>	</a:t>
            </a:r>
            <a:r>
              <a:rPr sz="1600" dirty="0">
                <a:solidFill>
                  <a:srgbClr val="353744"/>
                </a:solidFill>
                <a:latin typeface="Times New Roman"/>
                <a:cs typeface="Times New Roman"/>
              </a:rPr>
              <a:t>$US600.00</a:t>
            </a:r>
            <a:r>
              <a:rPr sz="1600" spc="-10" dirty="0">
                <a:solidFill>
                  <a:srgbClr val="353744"/>
                </a:solidFill>
                <a:latin typeface="Times New Roman"/>
                <a:cs typeface="Times New Roman"/>
              </a:rPr>
              <a:t> </a:t>
            </a:r>
            <a:r>
              <a:rPr sz="1600" dirty="0">
                <a:solidFill>
                  <a:srgbClr val="353744"/>
                </a:solidFill>
                <a:latin typeface="Times New Roman"/>
                <a:cs typeface="Times New Roman"/>
              </a:rPr>
              <a:t>until</a:t>
            </a:r>
            <a:r>
              <a:rPr sz="1600" spc="-14" dirty="0">
                <a:solidFill>
                  <a:srgbClr val="353744"/>
                </a:solidFill>
                <a:latin typeface="Times New Roman"/>
                <a:cs typeface="Times New Roman"/>
              </a:rPr>
              <a:t> </a:t>
            </a:r>
            <a:r>
              <a:rPr sz="1600" dirty="0">
                <a:solidFill>
                  <a:srgbClr val="353744"/>
                </a:solidFill>
                <a:latin typeface="Times New Roman"/>
                <a:cs typeface="Times New Roman"/>
              </a:rPr>
              <a:t>January</a:t>
            </a:r>
            <a:r>
              <a:rPr sz="1600" spc="-17" dirty="0">
                <a:solidFill>
                  <a:srgbClr val="353744"/>
                </a:solidFill>
                <a:latin typeface="Times New Roman"/>
                <a:cs typeface="Times New Roman"/>
              </a:rPr>
              <a:t> </a:t>
            </a:r>
            <a:r>
              <a:rPr sz="1600" dirty="0">
                <a:solidFill>
                  <a:srgbClr val="353744"/>
                </a:solidFill>
                <a:latin typeface="Times New Roman"/>
                <a:cs typeface="Times New Roman"/>
              </a:rPr>
              <a:t>27,</a:t>
            </a:r>
            <a:r>
              <a:rPr sz="1600" spc="-7" dirty="0">
                <a:solidFill>
                  <a:srgbClr val="353744"/>
                </a:solidFill>
                <a:latin typeface="Times New Roman"/>
                <a:cs typeface="Times New Roman"/>
              </a:rPr>
              <a:t> </a:t>
            </a:r>
            <a:r>
              <a:rPr sz="1600" spc="-14" dirty="0">
                <a:solidFill>
                  <a:srgbClr val="353744"/>
                </a:solidFill>
                <a:latin typeface="Times New Roman"/>
                <a:cs typeface="Times New Roman"/>
              </a:rPr>
              <a:t>2023</a:t>
            </a:r>
            <a:endParaRPr sz="1600" dirty="0">
              <a:latin typeface="Times New Roman"/>
              <a:cs typeface="Times New Roman"/>
            </a:endParaRPr>
          </a:p>
          <a:p>
            <a:pPr>
              <a:lnSpc>
                <a:spcPts val="1000"/>
              </a:lnSpc>
              <a:spcBef>
                <a:spcPts val="7"/>
              </a:spcBef>
            </a:pPr>
            <a:endParaRPr sz="1600" dirty="0">
              <a:latin typeface="Times New Roman"/>
              <a:cs typeface="Times New Roman"/>
            </a:endParaRPr>
          </a:p>
          <a:p>
            <a:pPr marL="8659">
              <a:lnSpc>
                <a:spcPts val="1000"/>
              </a:lnSpc>
              <a:tabLst>
                <a:tab pos="632097" algn="l"/>
              </a:tabLst>
            </a:pPr>
            <a:r>
              <a:rPr sz="1600" b="1" spc="-7" dirty="0">
                <a:solidFill>
                  <a:srgbClr val="353744"/>
                </a:solidFill>
                <a:latin typeface="Times New Roman"/>
                <a:cs typeface="Times New Roman"/>
              </a:rPr>
              <a:t>Standard</a:t>
            </a:r>
            <a:r>
              <a:rPr sz="1600" b="1" dirty="0">
                <a:solidFill>
                  <a:srgbClr val="353744"/>
                </a:solidFill>
                <a:latin typeface="Times New Roman"/>
                <a:cs typeface="Times New Roman"/>
              </a:rPr>
              <a:t>	</a:t>
            </a:r>
            <a:r>
              <a:rPr sz="1600" dirty="0">
                <a:solidFill>
                  <a:srgbClr val="353744"/>
                </a:solidFill>
                <a:latin typeface="Times New Roman"/>
                <a:cs typeface="Times New Roman"/>
              </a:rPr>
              <a:t>$US800.00</a:t>
            </a:r>
            <a:r>
              <a:rPr sz="1600" spc="-10" dirty="0">
                <a:solidFill>
                  <a:srgbClr val="353744"/>
                </a:solidFill>
                <a:latin typeface="Times New Roman"/>
                <a:cs typeface="Times New Roman"/>
              </a:rPr>
              <a:t> </a:t>
            </a:r>
            <a:r>
              <a:rPr sz="1600" dirty="0">
                <a:solidFill>
                  <a:srgbClr val="353744"/>
                </a:solidFill>
                <a:latin typeface="Times New Roman"/>
                <a:cs typeface="Times New Roman"/>
              </a:rPr>
              <a:t>until</a:t>
            </a:r>
            <a:r>
              <a:rPr sz="1600" spc="-7" dirty="0">
                <a:solidFill>
                  <a:srgbClr val="353744"/>
                </a:solidFill>
                <a:latin typeface="Times New Roman"/>
                <a:cs typeface="Times New Roman"/>
              </a:rPr>
              <a:t> </a:t>
            </a:r>
            <a:r>
              <a:rPr sz="1600" dirty="0">
                <a:solidFill>
                  <a:srgbClr val="353744"/>
                </a:solidFill>
                <a:latin typeface="Times New Roman"/>
                <a:cs typeface="Times New Roman"/>
              </a:rPr>
              <a:t>March</a:t>
            </a:r>
            <a:r>
              <a:rPr sz="1600" spc="-10" dirty="0">
                <a:solidFill>
                  <a:srgbClr val="353744"/>
                </a:solidFill>
                <a:latin typeface="Times New Roman"/>
                <a:cs typeface="Times New Roman"/>
              </a:rPr>
              <a:t> </a:t>
            </a:r>
            <a:r>
              <a:rPr sz="1600" dirty="0">
                <a:solidFill>
                  <a:srgbClr val="353744"/>
                </a:solidFill>
                <a:latin typeface="Times New Roman"/>
                <a:cs typeface="Times New Roman"/>
              </a:rPr>
              <a:t>3,</a:t>
            </a:r>
            <a:r>
              <a:rPr sz="1600" spc="-14" dirty="0">
                <a:solidFill>
                  <a:srgbClr val="353744"/>
                </a:solidFill>
                <a:latin typeface="Times New Roman"/>
                <a:cs typeface="Times New Roman"/>
              </a:rPr>
              <a:t> 2023</a:t>
            </a:r>
            <a:endParaRPr sz="1600" dirty="0">
              <a:latin typeface="Times New Roman"/>
              <a:cs typeface="Times New Roman"/>
            </a:endParaRPr>
          </a:p>
          <a:p>
            <a:pPr>
              <a:lnSpc>
                <a:spcPts val="1000"/>
              </a:lnSpc>
              <a:spcBef>
                <a:spcPts val="37"/>
              </a:spcBef>
            </a:pPr>
            <a:endParaRPr sz="1600" dirty="0">
              <a:latin typeface="Times New Roman"/>
              <a:cs typeface="Times New Roman"/>
            </a:endParaRPr>
          </a:p>
          <a:p>
            <a:pPr marL="8659">
              <a:lnSpc>
                <a:spcPts val="1000"/>
              </a:lnSpc>
              <a:tabLst>
                <a:tab pos="632097" algn="l"/>
              </a:tabLst>
            </a:pPr>
            <a:r>
              <a:rPr sz="1600" b="1" spc="-7" dirty="0">
                <a:solidFill>
                  <a:srgbClr val="353744"/>
                </a:solidFill>
                <a:latin typeface="Times New Roman"/>
                <a:cs typeface="Times New Roman"/>
              </a:rPr>
              <a:t>Late/Onsite</a:t>
            </a:r>
            <a:r>
              <a:rPr sz="1600" b="1" dirty="0">
                <a:solidFill>
                  <a:srgbClr val="353744"/>
                </a:solidFill>
                <a:latin typeface="Times New Roman"/>
                <a:cs typeface="Times New Roman"/>
              </a:rPr>
              <a:t>	</a:t>
            </a:r>
            <a:r>
              <a:rPr sz="1600" dirty="0">
                <a:solidFill>
                  <a:srgbClr val="353744"/>
                </a:solidFill>
                <a:latin typeface="Times New Roman"/>
                <a:cs typeface="Times New Roman"/>
              </a:rPr>
              <a:t>$US1000.00</a:t>
            </a:r>
            <a:r>
              <a:rPr sz="1600" spc="-10" dirty="0">
                <a:solidFill>
                  <a:srgbClr val="353744"/>
                </a:solidFill>
                <a:latin typeface="Times New Roman"/>
                <a:cs typeface="Times New Roman"/>
              </a:rPr>
              <a:t> </a:t>
            </a:r>
            <a:r>
              <a:rPr sz="1600" dirty="0">
                <a:solidFill>
                  <a:srgbClr val="353744"/>
                </a:solidFill>
                <a:latin typeface="Times New Roman"/>
                <a:cs typeface="Times New Roman"/>
              </a:rPr>
              <a:t>after</a:t>
            </a:r>
            <a:r>
              <a:rPr sz="1600" spc="-14" dirty="0">
                <a:solidFill>
                  <a:srgbClr val="353744"/>
                </a:solidFill>
                <a:latin typeface="Times New Roman"/>
                <a:cs typeface="Times New Roman"/>
              </a:rPr>
              <a:t> </a:t>
            </a:r>
            <a:r>
              <a:rPr sz="1600" dirty="0">
                <a:solidFill>
                  <a:srgbClr val="353744"/>
                </a:solidFill>
                <a:latin typeface="Times New Roman"/>
                <a:cs typeface="Times New Roman"/>
              </a:rPr>
              <a:t>March</a:t>
            </a:r>
            <a:r>
              <a:rPr sz="1600" spc="-7" dirty="0">
                <a:solidFill>
                  <a:srgbClr val="353744"/>
                </a:solidFill>
                <a:latin typeface="Times New Roman"/>
                <a:cs typeface="Times New Roman"/>
              </a:rPr>
              <a:t> </a:t>
            </a:r>
            <a:r>
              <a:rPr sz="1600" dirty="0">
                <a:solidFill>
                  <a:srgbClr val="353744"/>
                </a:solidFill>
                <a:latin typeface="Times New Roman"/>
                <a:cs typeface="Times New Roman"/>
              </a:rPr>
              <a:t>3,</a:t>
            </a:r>
            <a:r>
              <a:rPr sz="1600" spc="-14" dirty="0">
                <a:solidFill>
                  <a:srgbClr val="353744"/>
                </a:solidFill>
                <a:latin typeface="Times New Roman"/>
                <a:cs typeface="Times New Roman"/>
              </a:rPr>
              <a:t> 2023</a:t>
            </a:r>
            <a:endParaRPr sz="1600" dirty="0">
              <a:latin typeface="Times New Roman"/>
              <a:cs typeface="Times New Roman"/>
            </a:endParaRPr>
          </a:p>
          <a:p>
            <a:pPr>
              <a:lnSpc>
                <a:spcPts val="1000"/>
              </a:lnSpc>
              <a:spcBef>
                <a:spcPts val="17"/>
              </a:spcBef>
            </a:pPr>
            <a:endParaRPr sz="1600" dirty="0">
              <a:latin typeface="Times New Roman"/>
              <a:cs typeface="Times New Roman"/>
            </a:endParaRPr>
          </a:p>
          <a:p>
            <a:pPr marL="8659">
              <a:lnSpc>
                <a:spcPts val="1000"/>
              </a:lnSpc>
            </a:pPr>
            <a:r>
              <a:rPr b="1" dirty="0">
                <a:solidFill>
                  <a:srgbClr val="353744"/>
                </a:solidFill>
                <a:latin typeface="Times New Roman"/>
                <a:cs typeface="Times New Roman"/>
              </a:rPr>
              <a:t>Registration</a:t>
            </a:r>
            <a:r>
              <a:rPr b="1" spc="-34" dirty="0">
                <a:solidFill>
                  <a:srgbClr val="353744"/>
                </a:solidFill>
                <a:latin typeface="Times New Roman"/>
                <a:cs typeface="Times New Roman"/>
              </a:rPr>
              <a:t> </a:t>
            </a:r>
            <a:r>
              <a:rPr b="1" dirty="0">
                <a:solidFill>
                  <a:srgbClr val="353744"/>
                </a:solidFill>
                <a:latin typeface="Times New Roman"/>
                <a:cs typeface="Times New Roman"/>
              </a:rPr>
              <a:t>Fees</a:t>
            </a:r>
            <a:r>
              <a:rPr b="1" spc="-27" dirty="0">
                <a:solidFill>
                  <a:srgbClr val="353744"/>
                </a:solidFill>
                <a:latin typeface="Times New Roman"/>
                <a:cs typeface="Times New Roman"/>
              </a:rPr>
              <a:t> </a:t>
            </a:r>
            <a:r>
              <a:rPr b="1" spc="-7" dirty="0">
                <a:solidFill>
                  <a:srgbClr val="353744"/>
                </a:solidFill>
                <a:latin typeface="Times New Roman"/>
                <a:cs typeface="Times New Roman"/>
              </a:rPr>
              <a:t>Terms</a:t>
            </a:r>
            <a:endParaRPr dirty="0">
              <a:latin typeface="Times New Roman"/>
              <a:cs typeface="Times New Roman"/>
            </a:endParaRPr>
          </a:p>
          <a:p>
            <a:pPr marL="320378" indent="-156292">
              <a:lnSpc>
                <a:spcPts val="1000"/>
              </a:lnSpc>
              <a:spcBef>
                <a:spcPts val="620"/>
              </a:spcBef>
              <a:buChar char="●"/>
              <a:tabLst>
                <a:tab pos="320378" algn="l"/>
                <a:tab pos="320810" algn="l"/>
              </a:tabLst>
            </a:pPr>
            <a:r>
              <a:rPr sz="1600" dirty="0">
                <a:solidFill>
                  <a:srgbClr val="353744"/>
                </a:solidFill>
                <a:latin typeface="Times New Roman"/>
                <a:cs typeface="Times New Roman"/>
              </a:rPr>
              <a:t>Registration</a:t>
            </a:r>
            <a:r>
              <a:rPr sz="1600" spc="-20" dirty="0">
                <a:solidFill>
                  <a:srgbClr val="353744"/>
                </a:solidFill>
                <a:latin typeface="Times New Roman"/>
                <a:cs typeface="Times New Roman"/>
              </a:rPr>
              <a:t> </a:t>
            </a:r>
            <a:r>
              <a:rPr sz="1600" dirty="0">
                <a:solidFill>
                  <a:srgbClr val="353744"/>
                </a:solidFill>
                <a:latin typeface="Times New Roman"/>
                <a:cs typeface="Times New Roman"/>
              </a:rPr>
              <a:t>Fees</a:t>
            </a:r>
            <a:r>
              <a:rPr sz="1600" spc="-14" dirty="0">
                <a:solidFill>
                  <a:srgbClr val="353744"/>
                </a:solidFill>
                <a:latin typeface="Times New Roman"/>
                <a:cs typeface="Times New Roman"/>
              </a:rPr>
              <a:t> </a:t>
            </a:r>
            <a:r>
              <a:rPr sz="1600" dirty="0">
                <a:solidFill>
                  <a:srgbClr val="353744"/>
                </a:solidFill>
                <a:latin typeface="Times New Roman"/>
                <a:cs typeface="Times New Roman"/>
              </a:rPr>
              <a:t>are</a:t>
            </a:r>
            <a:r>
              <a:rPr sz="1600" spc="-17" dirty="0">
                <a:solidFill>
                  <a:srgbClr val="353744"/>
                </a:solidFill>
                <a:latin typeface="Times New Roman"/>
                <a:cs typeface="Times New Roman"/>
              </a:rPr>
              <a:t> </a:t>
            </a:r>
            <a:r>
              <a:rPr sz="1600" dirty="0">
                <a:solidFill>
                  <a:srgbClr val="353744"/>
                </a:solidFill>
                <a:latin typeface="Times New Roman"/>
                <a:cs typeface="Times New Roman"/>
              </a:rPr>
              <a:t>required</a:t>
            </a:r>
            <a:r>
              <a:rPr sz="1600" spc="-14" dirty="0">
                <a:solidFill>
                  <a:srgbClr val="353744"/>
                </a:solidFill>
                <a:latin typeface="Times New Roman"/>
                <a:cs typeface="Times New Roman"/>
              </a:rPr>
              <a:t> </a:t>
            </a:r>
            <a:r>
              <a:rPr sz="1600" dirty="0">
                <a:solidFill>
                  <a:srgbClr val="353744"/>
                </a:solidFill>
                <a:latin typeface="Times New Roman"/>
                <a:cs typeface="Times New Roman"/>
              </a:rPr>
              <a:t>for</a:t>
            </a:r>
            <a:r>
              <a:rPr sz="1600" spc="-10" dirty="0">
                <a:solidFill>
                  <a:srgbClr val="353744"/>
                </a:solidFill>
                <a:latin typeface="Times New Roman"/>
                <a:cs typeface="Times New Roman"/>
              </a:rPr>
              <a:t> </a:t>
            </a:r>
            <a:r>
              <a:rPr sz="1600" dirty="0">
                <a:solidFill>
                  <a:srgbClr val="353744"/>
                </a:solidFill>
                <a:latin typeface="Times New Roman"/>
                <a:cs typeface="Times New Roman"/>
              </a:rPr>
              <a:t>all</a:t>
            </a:r>
            <a:r>
              <a:rPr sz="1600" spc="-17" dirty="0">
                <a:solidFill>
                  <a:srgbClr val="353744"/>
                </a:solidFill>
                <a:latin typeface="Times New Roman"/>
                <a:cs typeface="Times New Roman"/>
              </a:rPr>
              <a:t> </a:t>
            </a:r>
            <a:r>
              <a:rPr sz="1600" dirty="0">
                <a:solidFill>
                  <a:srgbClr val="353744"/>
                </a:solidFill>
                <a:latin typeface="Times New Roman"/>
                <a:cs typeface="Times New Roman"/>
              </a:rPr>
              <a:t>individuals</a:t>
            </a:r>
            <a:r>
              <a:rPr sz="1600" spc="-14" dirty="0">
                <a:solidFill>
                  <a:srgbClr val="353744"/>
                </a:solidFill>
                <a:latin typeface="Times New Roman"/>
                <a:cs typeface="Times New Roman"/>
              </a:rPr>
              <a:t> </a:t>
            </a:r>
            <a:r>
              <a:rPr sz="1600" dirty="0">
                <a:solidFill>
                  <a:srgbClr val="353744"/>
                </a:solidFill>
                <a:latin typeface="Times New Roman"/>
                <a:cs typeface="Times New Roman"/>
              </a:rPr>
              <a:t>who</a:t>
            </a:r>
            <a:r>
              <a:rPr sz="1600" spc="-14" dirty="0">
                <a:solidFill>
                  <a:srgbClr val="353744"/>
                </a:solidFill>
                <a:latin typeface="Times New Roman"/>
                <a:cs typeface="Times New Roman"/>
              </a:rPr>
              <a:t> </a:t>
            </a:r>
            <a:r>
              <a:rPr sz="1600" dirty="0">
                <a:solidFill>
                  <a:srgbClr val="353744"/>
                </a:solidFill>
                <a:latin typeface="Times New Roman"/>
                <a:cs typeface="Times New Roman"/>
              </a:rPr>
              <a:t>participate</a:t>
            </a:r>
            <a:r>
              <a:rPr sz="1600" spc="-17" dirty="0">
                <a:solidFill>
                  <a:srgbClr val="353744"/>
                </a:solidFill>
                <a:latin typeface="Times New Roman"/>
                <a:cs typeface="Times New Roman"/>
              </a:rPr>
              <a:t> </a:t>
            </a:r>
            <a:r>
              <a:rPr sz="1600" dirty="0">
                <a:solidFill>
                  <a:srgbClr val="353744"/>
                </a:solidFill>
                <a:latin typeface="Times New Roman"/>
                <a:cs typeface="Times New Roman"/>
              </a:rPr>
              <a:t>in</a:t>
            </a:r>
            <a:r>
              <a:rPr sz="1600" spc="-10" dirty="0">
                <a:solidFill>
                  <a:srgbClr val="353744"/>
                </a:solidFill>
                <a:latin typeface="Times New Roman"/>
                <a:cs typeface="Times New Roman"/>
              </a:rPr>
              <a:t> </a:t>
            </a:r>
            <a:r>
              <a:rPr sz="1600" spc="-7" dirty="0">
                <a:solidFill>
                  <a:srgbClr val="353744"/>
                </a:solidFill>
                <a:latin typeface="Times New Roman"/>
                <a:cs typeface="Times New Roman"/>
              </a:rPr>
              <a:t>session(s).</a:t>
            </a:r>
            <a:endParaRPr sz="1600" dirty="0">
              <a:latin typeface="Times New Roman"/>
              <a:cs typeface="Times New Roman"/>
            </a:endParaRPr>
          </a:p>
          <a:p>
            <a:pPr marL="320378" indent="-156292">
              <a:lnSpc>
                <a:spcPts val="1000"/>
              </a:lnSpc>
              <a:spcBef>
                <a:spcPts val="222"/>
              </a:spcBef>
              <a:buChar char="●"/>
              <a:tabLst>
                <a:tab pos="320378" algn="l"/>
                <a:tab pos="320810" algn="l"/>
              </a:tabLst>
            </a:pPr>
            <a:r>
              <a:rPr sz="1600" dirty="0">
                <a:solidFill>
                  <a:srgbClr val="353744"/>
                </a:solidFill>
                <a:latin typeface="Times New Roman"/>
                <a:cs typeface="Times New Roman"/>
              </a:rPr>
              <a:t>The</a:t>
            </a:r>
            <a:r>
              <a:rPr sz="1600" spc="-14" dirty="0">
                <a:solidFill>
                  <a:srgbClr val="353744"/>
                </a:solidFill>
                <a:latin typeface="Times New Roman"/>
                <a:cs typeface="Times New Roman"/>
              </a:rPr>
              <a:t> </a:t>
            </a:r>
            <a:r>
              <a:rPr sz="1600" dirty="0">
                <a:solidFill>
                  <a:srgbClr val="353744"/>
                </a:solidFill>
                <a:latin typeface="Times New Roman"/>
                <a:cs typeface="Times New Roman"/>
              </a:rPr>
              <a:t>Registration</a:t>
            </a:r>
            <a:r>
              <a:rPr sz="1600" spc="-14" dirty="0">
                <a:solidFill>
                  <a:srgbClr val="353744"/>
                </a:solidFill>
                <a:latin typeface="Times New Roman"/>
                <a:cs typeface="Times New Roman"/>
              </a:rPr>
              <a:t> </a:t>
            </a:r>
            <a:r>
              <a:rPr sz="1600" dirty="0">
                <a:solidFill>
                  <a:srgbClr val="353744"/>
                </a:solidFill>
                <a:latin typeface="Times New Roman"/>
                <a:cs typeface="Times New Roman"/>
              </a:rPr>
              <a:t>Fee</a:t>
            </a:r>
            <a:r>
              <a:rPr sz="1600" spc="-10" dirty="0">
                <a:solidFill>
                  <a:srgbClr val="353744"/>
                </a:solidFill>
                <a:latin typeface="Times New Roman"/>
                <a:cs typeface="Times New Roman"/>
              </a:rPr>
              <a:t> </a:t>
            </a:r>
            <a:r>
              <a:rPr sz="1600" dirty="0">
                <a:solidFill>
                  <a:srgbClr val="353744"/>
                </a:solidFill>
                <a:latin typeface="Times New Roman"/>
                <a:cs typeface="Times New Roman"/>
              </a:rPr>
              <a:t>is</a:t>
            </a:r>
            <a:r>
              <a:rPr sz="1600" spc="-10" dirty="0">
                <a:solidFill>
                  <a:srgbClr val="353744"/>
                </a:solidFill>
                <a:latin typeface="Times New Roman"/>
                <a:cs typeface="Times New Roman"/>
              </a:rPr>
              <a:t> </a:t>
            </a:r>
            <a:r>
              <a:rPr sz="1600" dirty="0">
                <a:solidFill>
                  <a:srgbClr val="353744"/>
                </a:solidFill>
                <a:latin typeface="Times New Roman"/>
                <a:cs typeface="Times New Roman"/>
              </a:rPr>
              <a:t>the</a:t>
            </a:r>
            <a:r>
              <a:rPr sz="1600" spc="-10" dirty="0">
                <a:solidFill>
                  <a:srgbClr val="353744"/>
                </a:solidFill>
                <a:latin typeface="Times New Roman"/>
                <a:cs typeface="Times New Roman"/>
              </a:rPr>
              <a:t> </a:t>
            </a:r>
            <a:r>
              <a:rPr sz="1600" dirty="0">
                <a:solidFill>
                  <a:srgbClr val="353744"/>
                </a:solidFill>
                <a:latin typeface="Times New Roman"/>
                <a:cs typeface="Times New Roman"/>
              </a:rPr>
              <a:t>same</a:t>
            </a:r>
            <a:r>
              <a:rPr sz="1600" spc="-7" dirty="0">
                <a:solidFill>
                  <a:srgbClr val="353744"/>
                </a:solidFill>
                <a:latin typeface="Times New Roman"/>
                <a:cs typeface="Times New Roman"/>
              </a:rPr>
              <a:t> </a:t>
            </a:r>
            <a:r>
              <a:rPr sz="1600" dirty="0">
                <a:solidFill>
                  <a:srgbClr val="353744"/>
                </a:solidFill>
                <a:latin typeface="Times New Roman"/>
                <a:cs typeface="Times New Roman"/>
              </a:rPr>
              <a:t>for</a:t>
            </a:r>
            <a:r>
              <a:rPr sz="1600" spc="-3" dirty="0">
                <a:solidFill>
                  <a:srgbClr val="353744"/>
                </a:solidFill>
                <a:latin typeface="Times New Roman"/>
                <a:cs typeface="Times New Roman"/>
              </a:rPr>
              <a:t> </a:t>
            </a:r>
            <a:r>
              <a:rPr sz="1600" spc="-7" dirty="0">
                <a:solidFill>
                  <a:srgbClr val="353744"/>
                </a:solidFill>
                <a:latin typeface="Times New Roman"/>
                <a:cs typeface="Times New Roman"/>
              </a:rPr>
              <a:t>In-</a:t>
            </a:r>
            <a:r>
              <a:rPr sz="1600" dirty="0">
                <a:solidFill>
                  <a:srgbClr val="353744"/>
                </a:solidFill>
                <a:latin typeface="Times New Roman"/>
                <a:cs typeface="Times New Roman"/>
              </a:rPr>
              <a:t>Person</a:t>
            </a:r>
            <a:r>
              <a:rPr sz="1600" spc="-3" dirty="0">
                <a:solidFill>
                  <a:srgbClr val="353744"/>
                </a:solidFill>
                <a:latin typeface="Times New Roman"/>
                <a:cs typeface="Times New Roman"/>
              </a:rPr>
              <a:t> </a:t>
            </a:r>
            <a:r>
              <a:rPr sz="1600" dirty="0">
                <a:solidFill>
                  <a:srgbClr val="353744"/>
                </a:solidFill>
                <a:latin typeface="Times New Roman"/>
                <a:cs typeface="Times New Roman"/>
              </a:rPr>
              <a:t>and</a:t>
            </a:r>
            <a:r>
              <a:rPr sz="1600" spc="-14" dirty="0">
                <a:solidFill>
                  <a:srgbClr val="353744"/>
                </a:solidFill>
                <a:latin typeface="Times New Roman"/>
                <a:cs typeface="Times New Roman"/>
              </a:rPr>
              <a:t> </a:t>
            </a:r>
            <a:r>
              <a:rPr sz="1600" dirty="0">
                <a:solidFill>
                  <a:srgbClr val="353744"/>
                </a:solidFill>
                <a:latin typeface="Times New Roman"/>
                <a:cs typeface="Times New Roman"/>
              </a:rPr>
              <a:t>Virtual </a:t>
            </a:r>
            <a:r>
              <a:rPr sz="1600" spc="-7" dirty="0">
                <a:solidFill>
                  <a:srgbClr val="353744"/>
                </a:solidFill>
                <a:latin typeface="Times New Roman"/>
                <a:cs typeface="Times New Roman"/>
              </a:rPr>
              <a:t>participation*.</a:t>
            </a:r>
            <a:endParaRPr sz="1600" dirty="0">
              <a:latin typeface="Times New Roman"/>
              <a:cs typeface="Times New Roman"/>
            </a:endParaRPr>
          </a:p>
          <a:p>
            <a:pPr marL="320378" indent="-156292">
              <a:lnSpc>
                <a:spcPts val="1000"/>
              </a:lnSpc>
              <a:spcBef>
                <a:spcPts val="228"/>
              </a:spcBef>
              <a:buChar char="●"/>
              <a:tabLst>
                <a:tab pos="320378" algn="l"/>
                <a:tab pos="320810" algn="l"/>
              </a:tabLst>
            </a:pPr>
            <a:r>
              <a:rPr sz="1600" dirty="0">
                <a:solidFill>
                  <a:srgbClr val="353744"/>
                </a:solidFill>
                <a:latin typeface="Times New Roman"/>
                <a:cs typeface="Times New Roman"/>
              </a:rPr>
              <a:t>The</a:t>
            </a:r>
            <a:r>
              <a:rPr sz="1600" spc="-10" dirty="0">
                <a:solidFill>
                  <a:srgbClr val="353744"/>
                </a:solidFill>
                <a:latin typeface="Times New Roman"/>
                <a:cs typeface="Times New Roman"/>
              </a:rPr>
              <a:t> </a:t>
            </a:r>
            <a:r>
              <a:rPr sz="1600" dirty="0">
                <a:solidFill>
                  <a:srgbClr val="353744"/>
                </a:solidFill>
                <a:latin typeface="Times New Roman"/>
                <a:cs typeface="Times New Roman"/>
              </a:rPr>
              <a:t>Registration</a:t>
            </a:r>
            <a:r>
              <a:rPr sz="1600" spc="-14" dirty="0">
                <a:solidFill>
                  <a:srgbClr val="353744"/>
                </a:solidFill>
                <a:latin typeface="Times New Roman"/>
                <a:cs typeface="Times New Roman"/>
              </a:rPr>
              <a:t> </a:t>
            </a:r>
            <a:r>
              <a:rPr sz="1600" dirty="0">
                <a:solidFill>
                  <a:srgbClr val="353744"/>
                </a:solidFill>
                <a:latin typeface="Times New Roman"/>
                <a:cs typeface="Times New Roman"/>
              </a:rPr>
              <a:t>Fee</a:t>
            </a:r>
            <a:r>
              <a:rPr sz="1600" spc="-10" dirty="0">
                <a:solidFill>
                  <a:srgbClr val="353744"/>
                </a:solidFill>
                <a:latin typeface="Times New Roman"/>
                <a:cs typeface="Times New Roman"/>
              </a:rPr>
              <a:t> </a:t>
            </a:r>
            <a:r>
              <a:rPr sz="1600" dirty="0">
                <a:solidFill>
                  <a:srgbClr val="353744"/>
                </a:solidFill>
                <a:latin typeface="Times New Roman"/>
                <a:cs typeface="Times New Roman"/>
              </a:rPr>
              <a:t>is </a:t>
            </a:r>
            <a:r>
              <a:rPr sz="1600" spc="-7" dirty="0">
                <a:solidFill>
                  <a:srgbClr val="353744"/>
                </a:solidFill>
                <a:latin typeface="Times New Roman"/>
                <a:cs typeface="Times New Roman"/>
              </a:rPr>
              <a:t>Non-Transferable</a:t>
            </a:r>
            <a:endParaRPr sz="1600" dirty="0">
              <a:latin typeface="Times New Roman"/>
              <a:cs typeface="Times New Roman"/>
            </a:endParaRPr>
          </a:p>
          <a:p>
            <a:pPr marL="320378" indent="-156292">
              <a:lnSpc>
                <a:spcPts val="1000"/>
              </a:lnSpc>
              <a:spcBef>
                <a:spcPts val="222"/>
              </a:spcBef>
              <a:buChar char="●"/>
              <a:tabLst>
                <a:tab pos="320378" algn="l"/>
                <a:tab pos="320810" algn="l"/>
              </a:tabLst>
            </a:pPr>
            <a:r>
              <a:rPr sz="1600" dirty="0">
                <a:solidFill>
                  <a:srgbClr val="353744"/>
                </a:solidFill>
                <a:latin typeface="Times New Roman"/>
                <a:cs typeface="Times New Roman"/>
              </a:rPr>
              <a:t>Registration</a:t>
            </a:r>
            <a:r>
              <a:rPr sz="1600" spc="-10" dirty="0">
                <a:solidFill>
                  <a:srgbClr val="353744"/>
                </a:solidFill>
                <a:latin typeface="Times New Roman"/>
                <a:cs typeface="Times New Roman"/>
              </a:rPr>
              <a:t> </a:t>
            </a:r>
            <a:r>
              <a:rPr sz="1600" dirty="0">
                <a:solidFill>
                  <a:srgbClr val="353744"/>
                </a:solidFill>
                <a:latin typeface="Times New Roman"/>
                <a:cs typeface="Times New Roman"/>
              </a:rPr>
              <a:t>Fees</a:t>
            </a:r>
            <a:r>
              <a:rPr sz="1600" spc="-10" dirty="0">
                <a:solidFill>
                  <a:srgbClr val="353744"/>
                </a:solidFill>
                <a:latin typeface="Times New Roman"/>
                <a:cs typeface="Times New Roman"/>
              </a:rPr>
              <a:t> </a:t>
            </a:r>
            <a:r>
              <a:rPr sz="1600" dirty="0">
                <a:solidFill>
                  <a:srgbClr val="353744"/>
                </a:solidFill>
                <a:latin typeface="Times New Roman"/>
                <a:cs typeface="Times New Roman"/>
              </a:rPr>
              <a:t>are</a:t>
            </a:r>
            <a:r>
              <a:rPr sz="1600" spc="-10" dirty="0">
                <a:solidFill>
                  <a:srgbClr val="353744"/>
                </a:solidFill>
                <a:latin typeface="Times New Roman"/>
                <a:cs typeface="Times New Roman"/>
              </a:rPr>
              <a:t> </a:t>
            </a:r>
            <a:r>
              <a:rPr sz="1600" dirty="0">
                <a:solidFill>
                  <a:srgbClr val="353744"/>
                </a:solidFill>
                <a:latin typeface="Times New Roman"/>
                <a:cs typeface="Times New Roman"/>
              </a:rPr>
              <a:t>payable</a:t>
            </a:r>
            <a:r>
              <a:rPr sz="1600" spc="-7" dirty="0">
                <a:solidFill>
                  <a:srgbClr val="353744"/>
                </a:solidFill>
                <a:latin typeface="Times New Roman"/>
                <a:cs typeface="Times New Roman"/>
              </a:rPr>
              <a:t> </a:t>
            </a:r>
            <a:r>
              <a:rPr sz="1600" dirty="0">
                <a:solidFill>
                  <a:srgbClr val="353744"/>
                </a:solidFill>
                <a:latin typeface="Times New Roman"/>
                <a:cs typeface="Times New Roman"/>
              </a:rPr>
              <a:t>by</a:t>
            </a:r>
            <a:r>
              <a:rPr sz="1600" spc="-17" dirty="0">
                <a:solidFill>
                  <a:srgbClr val="353744"/>
                </a:solidFill>
                <a:latin typeface="Times New Roman"/>
                <a:cs typeface="Times New Roman"/>
              </a:rPr>
              <a:t> </a:t>
            </a:r>
            <a:r>
              <a:rPr sz="1600" dirty="0">
                <a:solidFill>
                  <a:srgbClr val="353744"/>
                </a:solidFill>
                <a:latin typeface="Times New Roman"/>
                <a:cs typeface="Times New Roman"/>
              </a:rPr>
              <a:t>credit</a:t>
            </a:r>
            <a:r>
              <a:rPr sz="1600" spc="-7" dirty="0">
                <a:solidFill>
                  <a:srgbClr val="353744"/>
                </a:solidFill>
                <a:latin typeface="Times New Roman"/>
                <a:cs typeface="Times New Roman"/>
              </a:rPr>
              <a:t> </a:t>
            </a:r>
            <a:r>
              <a:rPr sz="1600" dirty="0">
                <a:solidFill>
                  <a:srgbClr val="353744"/>
                </a:solidFill>
                <a:latin typeface="Times New Roman"/>
                <a:cs typeface="Times New Roman"/>
              </a:rPr>
              <a:t>card</a:t>
            </a:r>
            <a:r>
              <a:rPr sz="1600" spc="-7" dirty="0">
                <a:solidFill>
                  <a:srgbClr val="353744"/>
                </a:solidFill>
                <a:latin typeface="Times New Roman"/>
                <a:cs typeface="Times New Roman"/>
              </a:rPr>
              <a:t> </a:t>
            </a:r>
            <a:r>
              <a:rPr sz="1600" spc="-14" dirty="0">
                <a:solidFill>
                  <a:srgbClr val="353744"/>
                </a:solidFill>
                <a:latin typeface="Times New Roman"/>
                <a:cs typeface="Times New Roman"/>
              </a:rPr>
              <a:t>only</a:t>
            </a:r>
            <a:endParaRPr sz="1600" dirty="0">
              <a:latin typeface="Times New Roman"/>
              <a:cs typeface="Times New Roman"/>
            </a:endParaRPr>
          </a:p>
          <a:p>
            <a:pPr>
              <a:lnSpc>
                <a:spcPts val="1000"/>
              </a:lnSpc>
              <a:spcBef>
                <a:spcPts val="37"/>
              </a:spcBef>
            </a:pPr>
            <a:endParaRPr sz="1600" dirty="0">
              <a:latin typeface="Times New Roman"/>
              <a:cs typeface="Times New Roman"/>
            </a:endParaRPr>
          </a:p>
          <a:p>
            <a:pPr marL="8659">
              <a:lnSpc>
                <a:spcPts val="1000"/>
              </a:lnSpc>
            </a:pPr>
            <a:r>
              <a:rPr sz="1600" dirty="0">
                <a:solidFill>
                  <a:srgbClr val="353744"/>
                </a:solidFill>
                <a:latin typeface="Times New Roman"/>
                <a:cs typeface="Times New Roman"/>
              </a:rPr>
              <a:t>*If</a:t>
            </a:r>
            <a:r>
              <a:rPr sz="1600" spc="-10" dirty="0">
                <a:solidFill>
                  <a:srgbClr val="353744"/>
                </a:solidFill>
                <a:latin typeface="Times New Roman"/>
                <a:cs typeface="Times New Roman"/>
              </a:rPr>
              <a:t> </a:t>
            </a:r>
            <a:r>
              <a:rPr sz="1600" dirty="0">
                <a:solidFill>
                  <a:srgbClr val="353744"/>
                </a:solidFill>
                <a:latin typeface="Times New Roman"/>
                <a:cs typeface="Times New Roman"/>
              </a:rPr>
              <a:t>you</a:t>
            </a:r>
            <a:r>
              <a:rPr sz="1600" spc="-14" dirty="0">
                <a:solidFill>
                  <a:srgbClr val="353744"/>
                </a:solidFill>
                <a:latin typeface="Times New Roman"/>
                <a:cs typeface="Times New Roman"/>
              </a:rPr>
              <a:t> </a:t>
            </a:r>
            <a:r>
              <a:rPr sz="1600" dirty="0">
                <a:solidFill>
                  <a:srgbClr val="353744"/>
                </a:solidFill>
                <a:latin typeface="Times New Roman"/>
                <a:cs typeface="Times New Roman"/>
              </a:rPr>
              <a:t>are</a:t>
            </a:r>
            <a:r>
              <a:rPr sz="1600" spc="-10" dirty="0">
                <a:solidFill>
                  <a:srgbClr val="353744"/>
                </a:solidFill>
                <a:latin typeface="Times New Roman"/>
                <a:cs typeface="Times New Roman"/>
              </a:rPr>
              <a:t> </a:t>
            </a:r>
            <a:r>
              <a:rPr sz="1600" dirty="0">
                <a:solidFill>
                  <a:srgbClr val="353744"/>
                </a:solidFill>
                <a:latin typeface="Times New Roman"/>
                <a:cs typeface="Times New Roman"/>
              </a:rPr>
              <a:t>required</a:t>
            </a:r>
            <a:r>
              <a:rPr sz="1600" spc="-10" dirty="0">
                <a:solidFill>
                  <a:srgbClr val="353744"/>
                </a:solidFill>
                <a:latin typeface="Times New Roman"/>
                <a:cs typeface="Times New Roman"/>
              </a:rPr>
              <a:t> </a:t>
            </a:r>
            <a:r>
              <a:rPr sz="1600" dirty="0">
                <a:solidFill>
                  <a:srgbClr val="353744"/>
                </a:solidFill>
                <a:latin typeface="Times New Roman"/>
                <a:cs typeface="Times New Roman"/>
              </a:rPr>
              <a:t>to</a:t>
            </a:r>
            <a:r>
              <a:rPr sz="1600" spc="-24" dirty="0">
                <a:solidFill>
                  <a:srgbClr val="353744"/>
                </a:solidFill>
                <a:latin typeface="Times New Roman"/>
                <a:cs typeface="Times New Roman"/>
              </a:rPr>
              <a:t> </a:t>
            </a:r>
            <a:r>
              <a:rPr sz="1600" dirty="0">
                <a:solidFill>
                  <a:srgbClr val="353744"/>
                </a:solidFill>
                <a:latin typeface="Times New Roman"/>
                <a:cs typeface="Times New Roman"/>
              </a:rPr>
              <a:t>change</a:t>
            </a:r>
            <a:r>
              <a:rPr sz="1600" spc="-10" dirty="0">
                <a:solidFill>
                  <a:srgbClr val="353744"/>
                </a:solidFill>
                <a:latin typeface="Times New Roman"/>
                <a:cs typeface="Times New Roman"/>
              </a:rPr>
              <a:t> </a:t>
            </a:r>
            <a:r>
              <a:rPr sz="1600" dirty="0">
                <a:solidFill>
                  <a:srgbClr val="353744"/>
                </a:solidFill>
                <a:latin typeface="Times New Roman"/>
                <a:cs typeface="Times New Roman"/>
              </a:rPr>
              <a:t>your</a:t>
            </a:r>
            <a:r>
              <a:rPr sz="1600" spc="-14" dirty="0">
                <a:solidFill>
                  <a:srgbClr val="353744"/>
                </a:solidFill>
                <a:latin typeface="Times New Roman"/>
                <a:cs typeface="Times New Roman"/>
              </a:rPr>
              <a:t> </a:t>
            </a:r>
            <a:r>
              <a:rPr sz="1600" dirty="0">
                <a:solidFill>
                  <a:srgbClr val="353744"/>
                </a:solidFill>
                <a:latin typeface="Times New Roman"/>
                <a:cs typeface="Times New Roman"/>
              </a:rPr>
              <a:t>registration</a:t>
            </a:r>
            <a:r>
              <a:rPr sz="1600" spc="-20" dirty="0">
                <a:solidFill>
                  <a:srgbClr val="353744"/>
                </a:solidFill>
                <a:latin typeface="Times New Roman"/>
                <a:cs typeface="Times New Roman"/>
              </a:rPr>
              <a:t> </a:t>
            </a:r>
            <a:r>
              <a:rPr sz="1600" dirty="0">
                <a:solidFill>
                  <a:srgbClr val="353744"/>
                </a:solidFill>
                <a:latin typeface="Times New Roman"/>
                <a:cs typeface="Times New Roman"/>
              </a:rPr>
              <a:t>type</a:t>
            </a:r>
            <a:r>
              <a:rPr sz="1600" spc="-10" dirty="0">
                <a:solidFill>
                  <a:srgbClr val="353744"/>
                </a:solidFill>
                <a:latin typeface="Times New Roman"/>
                <a:cs typeface="Times New Roman"/>
              </a:rPr>
              <a:t> </a:t>
            </a:r>
            <a:r>
              <a:rPr sz="1600" dirty="0">
                <a:solidFill>
                  <a:srgbClr val="353744"/>
                </a:solidFill>
                <a:latin typeface="Times New Roman"/>
                <a:cs typeface="Times New Roman"/>
              </a:rPr>
              <a:t>after</a:t>
            </a:r>
            <a:r>
              <a:rPr sz="1600" spc="-10" dirty="0">
                <a:solidFill>
                  <a:srgbClr val="353744"/>
                </a:solidFill>
                <a:latin typeface="Times New Roman"/>
                <a:cs typeface="Times New Roman"/>
              </a:rPr>
              <a:t> </a:t>
            </a:r>
            <a:r>
              <a:rPr sz="1600" dirty="0">
                <a:solidFill>
                  <a:srgbClr val="353744"/>
                </a:solidFill>
                <a:latin typeface="Times New Roman"/>
                <a:cs typeface="Times New Roman"/>
              </a:rPr>
              <a:t>registration</a:t>
            </a:r>
            <a:r>
              <a:rPr sz="1600" spc="-20" dirty="0">
                <a:solidFill>
                  <a:srgbClr val="353744"/>
                </a:solidFill>
                <a:latin typeface="Times New Roman"/>
                <a:cs typeface="Times New Roman"/>
              </a:rPr>
              <a:t> </a:t>
            </a:r>
            <a:r>
              <a:rPr sz="1600" dirty="0">
                <a:solidFill>
                  <a:srgbClr val="353744"/>
                </a:solidFill>
                <a:latin typeface="Times New Roman"/>
                <a:cs typeface="Times New Roman"/>
              </a:rPr>
              <a:t>please</a:t>
            </a:r>
            <a:r>
              <a:rPr sz="1600" spc="-17" dirty="0">
                <a:solidFill>
                  <a:srgbClr val="353744"/>
                </a:solidFill>
                <a:latin typeface="Times New Roman"/>
                <a:cs typeface="Times New Roman"/>
              </a:rPr>
              <a:t> </a:t>
            </a:r>
            <a:r>
              <a:rPr sz="1600" spc="-7" dirty="0">
                <a:solidFill>
                  <a:srgbClr val="353744"/>
                </a:solidFill>
                <a:latin typeface="Times New Roman"/>
                <a:cs typeface="Times New Roman"/>
              </a:rPr>
              <a:t>contact:</a:t>
            </a:r>
            <a:endParaRPr sz="1600" dirty="0">
              <a:latin typeface="Times New Roman"/>
              <a:cs typeface="Times New Roman"/>
            </a:endParaRPr>
          </a:p>
          <a:p>
            <a:pPr>
              <a:lnSpc>
                <a:spcPts val="1000"/>
              </a:lnSpc>
              <a:spcBef>
                <a:spcPts val="37"/>
              </a:spcBef>
            </a:pPr>
            <a:endParaRPr sz="1600" dirty="0">
              <a:latin typeface="Times New Roman"/>
              <a:cs typeface="Times New Roman"/>
            </a:endParaRPr>
          </a:p>
          <a:p>
            <a:pPr marL="8659">
              <a:lnSpc>
                <a:spcPts val="1000"/>
              </a:lnSpc>
            </a:pPr>
            <a:r>
              <a:rPr sz="1600" dirty="0">
                <a:solidFill>
                  <a:srgbClr val="353744"/>
                </a:solidFill>
                <a:latin typeface="Times New Roman"/>
                <a:cs typeface="Times New Roman"/>
              </a:rPr>
              <a:t>Meeting</a:t>
            </a:r>
            <a:r>
              <a:rPr sz="1600" spc="-10" dirty="0">
                <a:solidFill>
                  <a:srgbClr val="353744"/>
                </a:solidFill>
                <a:latin typeface="Times New Roman"/>
                <a:cs typeface="Times New Roman"/>
              </a:rPr>
              <a:t> </a:t>
            </a:r>
            <a:r>
              <a:rPr sz="1600" dirty="0">
                <a:solidFill>
                  <a:srgbClr val="353744"/>
                </a:solidFill>
                <a:latin typeface="Times New Roman"/>
                <a:cs typeface="Times New Roman"/>
              </a:rPr>
              <a:t>Planner, Face to</a:t>
            </a:r>
            <a:r>
              <a:rPr sz="1600" spc="-10" dirty="0">
                <a:solidFill>
                  <a:srgbClr val="353744"/>
                </a:solidFill>
                <a:latin typeface="Times New Roman"/>
                <a:cs typeface="Times New Roman"/>
              </a:rPr>
              <a:t> </a:t>
            </a:r>
            <a:r>
              <a:rPr sz="1600" dirty="0">
                <a:solidFill>
                  <a:srgbClr val="353744"/>
                </a:solidFill>
                <a:latin typeface="Times New Roman"/>
                <a:cs typeface="Times New Roman"/>
              </a:rPr>
              <a:t>Face Events at</a:t>
            </a:r>
            <a:r>
              <a:rPr sz="1600" spc="3" dirty="0">
                <a:solidFill>
                  <a:srgbClr val="353744"/>
                </a:solidFill>
                <a:latin typeface="Times New Roman"/>
                <a:cs typeface="Times New Roman"/>
              </a:rPr>
              <a:t> </a:t>
            </a:r>
            <a:r>
              <a:rPr sz="1600" u="sng" spc="-7" dirty="0">
                <a:solidFill>
                  <a:srgbClr val="0000FF"/>
                </a:solidFill>
                <a:uFill>
                  <a:solidFill>
                    <a:srgbClr val="0000FF"/>
                  </a:solidFill>
                </a:uFill>
                <a:latin typeface="Times New Roman"/>
                <a:cs typeface="Times New Roman"/>
                <a:hlinkClick r:id="rId2"/>
              </a:rPr>
              <a:t>802info@facetoface-</a:t>
            </a:r>
            <a:r>
              <a:rPr sz="1600" u="sng" dirty="0">
                <a:solidFill>
                  <a:srgbClr val="0000FF"/>
                </a:solidFill>
                <a:uFill>
                  <a:solidFill>
                    <a:srgbClr val="0000FF"/>
                  </a:solidFill>
                </a:uFill>
                <a:latin typeface="Times New Roman"/>
                <a:cs typeface="Times New Roman"/>
                <a:hlinkClick r:id="rId2"/>
              </a:rPr>
              <a:t>events.com</a:t>
            </a:r>
            <a:r>
              <a:rPr sz="1600" spc="-10" dirty="0">
                <a:solidFill>
                  <a:srgbClr val="0000FF"/>
                </a:solidFill>
                <a:latin typeface="Times New Roman"/>
                <a:cs typeface="Times New Roman"/>
              </a:rPr>
              <a:t> </a:t>
            </a:r>
            <a:r>
              <a:rPr sz="1600" dirty="0">
                <a:solidFill>
                  <a:srgbClr val="353744"/>
                </a:solidFill>
                <a:latin typeface="Times New Roman"/>
                <a:cs typeface="Times New Roman"/>
              </a:rPr>
              <a:t>prior to</a:t>
            </a:r>
            <a:r>
              <a:rPr sz="1600" spc="-10" dirty="0">
                <a:solidFill>
                  <a:srgbClr val="353744"/>
                </a:solidFill>
                <a:latin typeface="Times New Roman"/>
                <a:cs typeface="Times New Roman"/>
              </a:rPr>
              <a:t> </a:t>
            </a:r>
            <a:r>
              <a:rPr sz="1600" dirty="0">
                <a:solidFill>
                  <a:srgbClr val="353744"/>
                </a:solidFill>
                <a:latin typeface="Times New Roman"/>
                <a:cs typeface="Times New Roman"/>
              </a:rPr>
              <a:t>March 3,</a:t>
            </a:r>
            <a:r>
              <a:rPr sz="1600" spc="3" dirty="0">
                <a:solidFill>
                  <a:srgbClr val="353744"/>
                </a:solidFill>
                <a:latin typeface="Times New Roman"/>
                <a:cs typeface="Times New Roman"/>
              </a:rPr>
              <a:t> </a:t>
            </a:r>
            <a:r>
              <a:rPr sz="1600" spc="-7" dirty="0">
                <a:solidFill>
                  <a:srgbClr val="353744"/>
                </a:solidFill>
                <a:latin typeface="Times New Roman"/>
                <a:cs typeface="Times New Roman"/>
              </a:rPr>
              <a:t>2023.</a:t>
            </a:r>
            <a:endParaRPr sz="1600" dirty="0">
              <a:latin typeface="Times New Roman"/>
              <a:cs typeface="Times New Roman"/>
            </a:endParaRPr>
          </a:p>
          <a:p>
            <a:pPr>
              <a:lnSpc>
                <a:spcPts val="1000"/>
              </a:lnSpc>
              <a:spcBef>
                <a:spcPts val="17"/>
              </a:spcBef>
            </a:pPr>
            <a:endParaRPr sz="1600" dirty="0">
              <a:latin typeface="Times New Roman"/>
              <a:cs typeface="Times New Roman"/>
            </a:endParaRPr>
          </a:p>
          <a:p>
            <a:pPr marL="8659">
              <a:lnSpc>
                <a:spcPts val="1000"/>
              </a:lnSpc>
            </a:pPr>
            <a:r>
              <a:rPr b="1" dirty="0">
                <a:solidFill>
                  <a:srgbClr val="1154CC"/>
                </a:solidFill>
                <a:latin typeface="Times New Roman"/>
                <a:cs typeface="Times New Roman"/>
              </a:rPr>
              <a:t>Cancellation</a:t>
            </a:r>
            <a:r>
              <a:rPr b="1" spc="-31" dirty="0">
                <a:solidFill>
                  <a:srgbClr val="1154CC"/>
                </a:solidFill>
                <a:latin typeface="Times New Roman"/>
                <a:cs typeface="Times New Roman"/>
              </a:rPr>
              <a:t> </a:t>
            </a:r>
            <a:r>
              <a:rPr b="1" dirty="0">
                <a:solidFill>
                  <a:srgbClr val="1154CC"/>
                </a:solidFill>
                <a:latin typeface="Times New Roman"/>
                <a:cs typeface="Times New Roman"/>
              </a:rPr>
              <a:t>Fees</a:t>
            </a:r>
            <a:r>
              <a:rPr b="1" spc="-20" dirty="0">
                <a:solidFill>
                  <a:srgbClr val="1154CC"/>
                </a:solidFill>
                <a:latin typeface="Times New Roman"/>
                <a:cs typeface="Times New Roman"/>
              </a:rPr>
              <a:t> </a:t>
            </a:r>
            <a:r>
              <a:rPr b="1" dirty="0">
                <a:solidFill>
                  <a:srgbClr val="1154CC"/>
                </a:solidFill>
                <a:latin typeface="Times New Roman"/>
                <a:cs typeface="Times New Roman"/>
              </a:rPr>
              <a:t>and</a:t>
            </a:r>
            <a:r>
              <a:rPr b="1" spc="-24" dirty="0">
                <a:solidFill>
                  <a:srgbClr val="1154CC"/>
                </a:solidFill>
                <a:latin typeface="Times New Roman"/>
                <a:cs typeface="Times New Roman"/>
              </a:rPr>
              <a:t> </a:t>
            </a:r>
            <a:r>
              <a:rPr b="1" spc="-7" dirty="0">
                <a:solidFill>
                  <a:srgbClr val="1154CC"/>
                </a:solidFill>
                <a:latin typeface="Times New Roman"/>
                <a:cs typeface="Times New Roman"/>
              </a:rPr>
              <a:t>Deadlines</a:t>
            </a:r>
            <a:endParaRPr dirty="0">
              <a:latin typeface="Times New Roman"/>
              <a:cs typeface="Times New Roman"/>
            </a:endParaRPr>
          </a:p>
          <a:p>
            <a:pPr marL="8659">
              <a:lnSpc>
                <a:spcPts val="1000"/>
              </a:lnSpc>
              <a:spcBef>
                <a:spcPts val="620"/>
              </a:spcBef>
            </a:pPr>
            <a:r>
              <a:rPr sz="1600" b="1" dirty="0">
                <a:solidFill>
                  <a:srgbClr val="353744"/>
                </a:solidFill>
                <a:latin typeface="Times New Roman"/>
                <a:cs typeface="Times New Roman"/>
              </a:rPr>
              <a:t>Fully</a:t>
            </a:r>
            <a:r>
              <a:rPr sz="1600" b="1" spc="-14" dirty="0">
                <a:solidFill>
                  <a:srgbClr val="353744"/>
                </a:solidFill>
                <a:latin typeface="Times New Roman"/>
                <a:cs typeface="Times New Roman"/>
              </a:rPr>
              <a:t> </a:t>
            </a:r>
            <a:r>
              <a:rPr sz="1600" b="1" dirty="0">
                <a:solidFill>
                  <a:srgbClr val="353744"/>
                </a:solidFill>
                <a:latin typeface="Times New Roman"/>
                <a:cs typeface="Times New Roman"/>
              </a:rPr>
              <a:t>Refundable:</a:t>
            </a:r>
            <a:r>
              <a:rPr sz="1600" b="1" spc="-10" dirty="0">
                <a:solidFill>
                  <a:srgbClr val="353744"/>
                </a:solidFill>
                <a:latin typeface="Times New Roman"/>
                <a:cs typeface="Times New Roman"/>
              </a:rPr>
              <a:t> </a:t>
            </a:r>
            <a:r>
              <a:rPr sz="1600" dirty="0">
                <a:solidFill>
                  <a:srgbClr val="353744"/>
                </a:solidFill>
                <a:latin typeface="Times New Roman"/>
                <a:cs typeface="Times New Roman"/>
              </a:rPr>
              <a:t>Until</a:t>
            </a:r>
            <a:r>
              <a:rPr sz="1600" spc="-17" dirty="0">
                <a:solidFill>
                  <a:srgbClr val="353744"/>
                </a:solidFill>
                <a:latin typeface="Times New Roman"/>
                <a:cs typeface="Times New Roman"/>
              </a:rPr>
              <a:t> </a:t>
            </a:r>
            <a:r>
              <a:rPr sz="1600" dirty="0">
                <a:solidFill>
                  <a:srgbClr val="353744"/>
                </a:solidFill>
                <a:latin typeface="Times New Roman"/>
                <a:cs typeface="Times New Roman"/>
              </a:rPr>
              <a:t>January</a:t>
            </a:r>
            <a:r>
              <a:rPr sz="1600" spc="-20" dirty="0">
                <a:solidFill>
                  <a:srgbClr val="353744"/>
                </a:solidFill>
                <a:latin typeface="Times New Roman"/>
                <a:cs typeface="Times New Roman"/>
              </a:rPr>
              <a:t> </a:t>
            </a:r>
            <a:r>
              <a:rPr sz="1600" dirty="0">
                <a:solidFill>
                  <a:srgbClr val="353744"/>
                </a:solidFill>
                <a:latin typeface="Times New Roman"/>
                <a:cs typeface="Times New Roman"/>
              </a:rPr>
              <a:t>27,</a:t>
            </a:r>
            <a:r>
              <a:rPr sz="1600" spc="-10" dirty="0">
                <a:solidFill>
                  <a:srgbClr val="353744"/>
                </a:solidFill>
                <a:latin typeface="Times New Roman"/>
                <a:cs typeface="Times New Roman"/>
              </a:rPr>
              <a:t> </a:t>
            </a:r>
            <a:r>
              <a:rPr sz="1600" spc="-14" dirty="0">
                <a:solidFill>
                  <a:srgbClr val="353744"/>
                </a:solidFill>
                <a:latin typeface="Times New Roman"/>
                <a:cs typeface="Times New Roman"/>
              </a:rPr>
              <a:t>2023</a:t>
            </a:r>
            <a:endParaRPr sz="1600" dirty="0">
              <a:latin typeface="Times New Roman"/>
              <a:cs typeface="Times New Roman"/>
            </a:endParaRPr>
          </a:p>
          <a:p>
            <a:pPr>
              <a:lnSpc>
                <a:spcPts val="1000"/>
              </a:lnSpc>
              <a:spcBef>
                <a:spcPts val="7"/>
              </a:spcBef>
            </a:pPr>
            <a:endParaRPr sz="1600" dirty="0">
              <a:latin typeface="Times New Roman"/>
              <a:cs typeface="Times New Roman"/>
            </a:endParaRPr>
          </a:p>
          <a:p>
            <a:pPr marL="8659">
              <a:lnSpc>
                <a:spcPts val="1000"/>
              </a:lnSpc>
            </a:pPr>
            <a:r>
              <a:rPr sz="1600" b="1" dirty="0">
                <a:solidFill>
                  <a:srgbClr val="353744"/>
                </a:solidFill>
                <a:latin typeface="Times New Roman"/>
                <a:cs typeface="Times New Roman"/>
              </a:rPr>
              <a:t>Refundable</a:t>
            </a:r>
            <a:r>
              <a:rPr sz="1600" b="1" spc="-17" dirty="0">
                <a:solidFill>
                  <a:srgbClr val="353744"/>
                </a:solidFill>
                <a:latin typeface="Times New Roman"/>
                <a:cs typeface="Times New Roman"/>
              </a:rPr>
              <a:t> </a:t>
            </a:r>
            <a:r>
              <a:rPr sz="1600" b="1" dirty="0">
                <a:solidFill>
                  <a:srgbClr val="353744"/>
                </a:solidFill>
                <a:latin typeface="Times New Roman"/>
                <a:cs typeface="Times New Roman"/>
              </a:rPr>
              <a:t>with</a:t>
            </a:r>
            <a:r>
              <a:rPr sz="1600" b="1" spc="-10" dirty="0">
                <a:solidFill>
                  <a:srgbClr val="353744"/>
                </a:solidFill>
                <a:latin typeface="Times New Roman"/>
                <a:cs typeface="Times New Roman"/>
              </a:rPr>
              <a:t> </a:t>
            </a:r>
            <a:r>
              <a:rPr sz="1600" b="1" dirty="0">
                <a:solidFill>
                  <a:srgbClr val="353744"/>
                </a:solidFill>
                <a:latin typeface="Times New Roman"/>
                <a:cs typeface="Times New Roman"/>
              </a:rPr>
              <a:t>a</a:t>
            </a:r>
            <a:r>
              <a:rPr sz="1600" b="1" spc="-10" dirty="0">
                <a:solidFill>
                  <a:srgbClr val="353744"/>
                </a:solidFill>
                <a:latin typeface="Times New Roman"/>
                <a:cs typeface="Times New Roman"/>
              </a:rPr>
              <a:t> </a:t>
            </a:r>
            <a:r>
              <a:rPr sz="1600" b="1" dirty="0">
                <a:solidFill>
                  <a:srgbClr val="353744"/>
                </a:solidFill>
                <a:latin typeface="Times New Roman"/>
                <a:cs typeface="Times New Roman"/>
              </a:rPr>
              <a:t>$US150.00</a:t>
            </a:r>
            <a:r>
              <a:rPr sz="1600" b="1" spc="-7" dirty="0">
                <a:solidFill>
                  <a:srgbClr val="353744"/>
                </a:solidFill>
                <a:latin typeface="Times New Roman"/>
                <a:cs typeface="Times New Roman"/>
              </a:rPr>
              <a:t> </a:t>
            </a:r>
            <a:r>
              <a:rPr sz="1600" b="1" dirty="0">
                <a:solidFill>
                  <a:srgbClr val="353744"/>
                </a:solidFill>
                <a:latin typeface="Times New Roman"/>
                <a:cs typeface="Times New Roman"/>
              </a:rPr>
              <a:t>Cancellation</a:t>
            </a:r>
            <a:r>
              <a:rPr sz="1600" b="1" spc="-20" dirty="0">
                <a:solidFill>
                  <a:srgbClr val="353744"/>
                </a:solidFill>
                <a:latin typeface="Times New Roman"/>
                <a:cs typeface="Times New Roman"/>
              </a:rPr>
              <a:t> </a:t>
            </a:r>
            <a:r>
              <a:rPr sz="1600" b="1" dirty="0">
                <a:solidFill>
                  <a:srgbClr val="353744"/>
                </a:solidFill>
                <a:latin typeface="Times New Roman"/>
                <a:cs typeface="Times New Roman"/>
              </a:rPr>
              <a:t>Fee:</a:t>
            </a:r>
            <a:r>
              <a:rPr sz="1600" b="1" spc="181" dirty="0">
                <a:solidFill>
                  <a:srgbClr val="353744"/>
                </a:solidFill>
                <a:latin typeface="Times New Roman"/>
                <a:cs typeface="Times New Roman"/>
              </a:rPr>
              <a:t> </a:t>
            </a:r>
            <a:r>
              <a:rPr sz="1600" dirty="0">
                <a:solidFill>
                  <a:srgbClr val="353744"/>
                </a:solidFill>
                <a:latin typeface="Times New Roman"/>
                <a:cs typeface="Times New Roman"/>
              </a:rPr>
              <a:t>After</a:t>
            </a:r>
            <a:r>
              <a:rPr sz="1600" spc="-17" dirty="0">
                <a:solidFill>
                  <a:srgbClr val="353744"/>
                </a:solidFill>
                <a:latin typeface="Times New Roman"/>
                <a:cs typeface="Times New Roman"/>
              </a:rPr>
              <a:t> </a:t>
            </a:r>
            <a:r>
              <a:rPr sz="1600" dirty="0">
                <a:solidFill>
                  <a:srgbClr val="353744"/>
                </a:solidFill>
                <a:latin typeface="Times New Roman"/>
                <a:cs typeface="Times New Roman"/>
              </a:rPr>
              <a:t>January</a:t>
            </a:r>
            <a:r>
              <a:rPr sz="1600" spc="-20" dirty="0">
                <a:solidFill>
                  <a:srgbClr val="353744"/>
                </a:solidFill>
                <a:latin typeface="Times New Roman"/>
                <a:cs typeface="Times New Roman"/>
              </a:rPr>
              <a:t> </a:t>
            </a:r>
            <a:r>
              <a:rPr sz="1600" dirty="0">
                <a:solidFill>
                  <a:srgbClr val="353744"/>
                </a:solidFill>
                <a:latin typeface="Times New Roman"/>
                <a:cs typeface="Times New Roman"/>
              </a:rPr>
              <a:t>27,</a:t>
            </a:r>
            <a:r>
              <a:rPr sz="1600" spc="-7" dirty="0">
                <a:solidFill>
                  <a:srgbClr val="353744"/>
                </a:solidFill>
                <a:latin typeface="Times New Roman"/>
                <a:cs typeface="Times New Roman"/>
              </a:rPr>
              <a:t> </a:t>
            </a:r>
            <a:r>
              <a:rPr sz="1600" dirty="0">
                <a:solidFill>
                  <a:srgbClr val="353744"/>
                </a:solidFill>
                <a:latin typeface="Times New Roman"/>
                <a:cs typeface="Times New Roman"/>
              </a:rPr>
              <a:t>until</a:t>
            </a:r>
            <a:r>
              <a:rPr sz="1600" spc="-7" dirty="0">
                <a:solidFill>
                  <a:srgbClr val="353744"/>
                </a:solidFill>
                <a:latin typeface="Times New Roman"/>
                <a:cs typeface="Times New Roman"/>
              </a:rPr>
              <a:t> </a:t>
            </a:r>
            <a:r>
              <a:rPr sz="1600" dirty="0">
                <a:solidFill>
                  <a:srgbClr val="353744"/>
                </a:solidFill>
                <a:latin typeface="Times New Roman"/>
                <a:cs typeface="Times New Roman"/>
              </a:rPr>
              <a:t>March</a:t>
            </a:r>
            <a:r>
              <a:rPr sz="1600" spc="-20" dirty="0">
                <a:solidFill>
                  <a:srgbClr val="353744"/>
                </a:solidFill>
                <a:latin typeface="Times New Roman"/>
                <a:cs typeface="Times New Roman"/>
              </a:rPr>
              <a:t> </a:t>
            </a:r>
            <a:r>
              <a:rPr sz="1600" dirty="0">
                <a:solidFill>
                  <a:srgbClr val="353744"/>
                </a:solidFill>
                <a:latin typeface="Times New Roman"/>
                <a:cs typeface="Times New Roman"/>
              </a:rPr>
              <a:t>3,</a:t>
            </a:r>
            <a:r>
              <a:rPr sz="1600" spc="-7" dirty="0">
                <a:solidFill>
                  <a:srgbClr val="353744"/>
                </a:solidFill>
                <a:latin typeface="Times New Roman"/>
                <a:cs typeface="Times New Roman"/>
              </a:rPr>
              <a:t> </a:t>
            </a:r>
            <a:r>
              <a:rPr sz="1600" spc="-14" dirty="0">
                <a:solidFill>
                  <a:srgbClr val="353744"/>
                </a:solidFill>
                <a:latin typeface="Times New Roman"/>
                <a:cs typeface="Times New Roman"/>
              </a:rPr>
              <a:t>2023</a:t>
            </a:r>
            <a:endParaRPr sz="1600" dirty="0">
              <a:latin typeface="Times New Roman"/>
              <a:cs typeface="Times New Roman"/>
            </a:endParaRPr>
          </a:p>
          <a:p>
            <a:pPr>
              <a:lnSpc>
                <a:spcPts val="1000"/>
              </a:lnSpc>
            </a:pPr>
            <a:endParaRPr sz="1600" dirty="0">
              <a:latin typeface="Times New Roman"/>
              <a:cs typeface="Times New Roman"/>
            </a:endParaRPr>
          </a:p>
          <a:p>
            <a:pPr marL="8659">
              <a:lnSpc>
                <a:spcPts val="1000"/>
              </a:lnSpc>
            </a:pPr>
            <a:r>
              <a:rPr sz="1600" b="1" dirty="0">
                <a:solidFill>
                  <a:srgbClr val="353744"/>
                </a:solidFill>
                <a:latin typeface="Times New Roman"/>
                <a:cs typeface="Times New Roman"/>
              </a:rPr>
              <a:t>Non</a:t>
            </a:r>
            <a:r>
              <a:rPr sz="1600" b="1" spc="-10" dirty="0">
                <a:solidFill>
                  <a:srgbClr val="353744"/>
                </a:solidFill>
                <a:latin typeface="Times New Roman"/>
                <a:cs typeface="Times New Roman"/>
              </a:rPr>
              <a:t> </a:t>
            </a:r>
            <a:r>
              <a:rPr sz="1600" b="1" dirty="0">
                <a:solidFill>
                  <a:srgbClr val="353744"/>
                </a:solidFill>
                <a:latin typeface="Times New Roman"/>
                <a:cs typeface="Times New Roman"/>
              </a:rPr>
              <a:t>Refundable:</a:t>
            </a:r>
            <a:r>
              <a:rPr sz="1600" b="1" spc="177" dirty="0">
                <a:solidFill>
                  <a:srgbClr val="353744"/>
                </a:solidFill>
                <a:latin typeface="Times New Roman"/>
                <a:cs typeface="Times New Roman"/>
              </a:rPr>
              <a:t> </a:t>
            </a:r>
            <a:r>
              <a:rPr sz="1600" dirty="0">
                <a:solidFill>
                  <a:srgbClr val="353744"/>
                </a:solidFill>
                <a:latin typeface="Times New Roman"/>
                <a:cs typeface="Times New Roman"/>
              </a:rPr>
              <a:t>After</a:t>
            </a:r>
            <a:r>
              <a:rPr sz="1600" spc="-7" dirty="0">
                <a:solidFill>
                  <a:srgbClr val="353744"/>
                </a:solidFill>
                <a:latin typeface="Times New Roman"/>
                <a:cs typeface="Times New Roman"/>
              </a:rPr>
              <a:t> </a:t>
            </a:r>
            <a:r>
              <a:rPr sz="1600" dirty="0">
                <a:solidFill>
                  <a:srgbClr val="353744"/>
                </a:solidFill>
                <a:latin typeface="Times New Roman"/>
                <a:cs typeface="Times New Roman"/>
              </a:rPr>
              <a:t>March</a:t>
            </a:r>
            <a:r>
              <a:rPr sz="1600" spc="-14" dirty="0">
                <a:solidFill>
                  <a:srgbClr val="353744"/>
                </a:solidFill>
                <a:latin typeface="Times New Roman"/>
                <a:cs typeface="Times New Roman"/>
              </a:rPr>
              <a:t> </a:t>
            </a:r>
            <a:r>
              <a:rPr sz="1600" dirty="0">
                <a:solidFill>
                  <a:srgbClr val="353744"/>
                </a:solidFill>
                <a:latin typeface="Times New Roman"/>
                <a:cs typeface="Times New Roman"/>
              </a:rPr>
              <a:t>3,</a:t>
            </a:r>
            <a:r>
              <a:rPr sz="1600" spc="-7" dirty="0">
                <a:solidFill>
                  <a:srgbClr val="353744"/>
                </a:solidFill>
                <a:latin typeface="Times New Roman"/>
                <a:cs typeface="Times New Roman"/>
              </a:rPr>
              <a:t> </a:t>
            </a:r>
            <a:r>
              <a:rPr sz="1600" spc="-14" dirty="0">
                <a:solidFill>
                  <a:srgbClr val="353744"/>
                </a:solidFill>
                <a:latin typeface="Times New Roman"/>
                <a:cs typeface="Times New Roman"/>
              </a:rPr>
              <a:t>2023</a:t>
            </a:r>
            <a:endParaRPr sz="1600" dirty="0">
              <a:latin typeface="Times New Roman"/>
              <a:cs typeface="Times New Roman"/>
            </a:endParaRPr>
          </a:p>
        </p:txBody>
      </p:sp>
      <p:sp>
        <p:nvSpPr>
          <p:cNvPr id="6" name="object 6"/>
          <p:cNvSpPr txBox="1"/>
          <p:nvPr/>
        </p:nvSpPr>
        <p:spPr>
          <a:xfrm>
            <a:off x="2699508" y="5855369"/>
            <a:ext cx="3480114" cy="165879"/>
          </a:xfrm>
          <a:prstGeom prst="rect">
            <a:avLst/>
          </a:prstGeom>
          <a:solidFill>
            <a:srgbClr val="FFFF00"/>
          </a:solidFill>
        </p:spPr>
        <p:txBody>
          <a:bodyPr vert="horz" wrap="square" lIns="0" tIns="0" rIns="0" bIns="0" rtlCol="0">
            <a:spAutoFit/>
          </a:bodyPr>
          <a:lstStyle/>
          <a:p>
            <a:pPr>
              <a:lnSpc>
                <a:spcPts val="1074"/>
              </a:lnSpc>
            </a:pPr>
            <a:r>
              <a:rPr sz="2000" b="1" dirty="0">
                <a:solidFill>
                  <a:srgbClr val="353744"/>
                </a:solidFill>
                <a:latin typeface="Times New Roman"/>
                <a:cs typeface="Times New Roman"/>
              </a:rPr>
              <a:t>Session</a:t>
            </a:r>
            <a:r>
              <a:rPr sz="2000" b="1" spc="-34" dirty="0">
                <a:solidFill>
                  <a:srgbClr val="353744"/>
                </a:solidFill>
                <a:latin typeface="Times New Roman"/>
                <a:cs typeface="Times New Roman"/>
              </a:rPr>
              <a:t> </a:t>
            </a:r>
            <a:r>
              <a:rPr sz="2000" b="1" dirty="0">
                <a:solidFill>
                  <a:srgbClr val="353744"/>
                </a:solidFill>
                <a:latin typeface="Times New Roman"/>
                <a:cs typeface="Times New Roman"/>
              </a:rPr>
              <a:t>Registration</a:t>
            </a:r>
            <a:r>
              <a:rPr sz="2000" b="1" spc="-34" dirty="0">
                <a:solidFill>
                  <a:srgbClr val="353744"/>
                </a:solidFill>
                <a:latin typeface="Times New Roman"/>
                <a:cs typeface="Times New Roman"/>
              </a:rPr>
              <a:t> </a:t>
            </a:r>
            <a:r>
              <a:rPr sz="2000" b="1" spc="-7" dirty="0">
                <a:solidFill>
                  <a:srgbClr val="353744"/>
                </a:solidFill>
                <a:latin typeface="Times New Roman"/>
                <a:cs typeface="Times New Roman"/>
              </a:rPr>
              <a:t>Website</a:t>
            </a:r>
            <a:endParaRPr sz="2000">
              <a:latin typeface="Times New Roman"/>
              <a:cs typeface="Times New Roman"/>
            </a:endParaRPr>
          </a:p>
        </p:txBody>
      </p:sp>
      <p:sp>
        <p:nvSpPr>
          <p:cNvPr id="7" name="object 7"/>
          <p:cNvSpPr txBox="1"/>
          <p:nvPr/>
        </p:nvSpPr>
        <p:spPr>
          <a:xfrm>
            <a:off x="3093955" y="6061767"/>
            <a:ext cx="2977342" cy="316520"/>
          </a:xfrm>
          <a:prstGeom prst="rect">
            <a:avLst/>
          </a:prstGeom>
        </p:spPr>
        <p:txBody>
          <a:bodyPr vert="horz" wrap="square" lIns="0" tIns="8659" rIns="0" bIns="0" rtlCol="0">
            <a:spAutoFit/>
          </a:bodyPr>
          <a:lstStyle/>
          <a:p>
            <a:pPr marL="8659">
              <a:spcBef>
                <a:spcPts val="68"/>
              </a:spcBef>
            </a:pPr>
            <a:r>
              <a:rPr sz="2000" u="sng" spc="-7" dirty="0">
                <a:solidFill>
                  <a:srgbClr val="0000FF"/>
                </a:solidFill>
                <a:uFill>
                  <a:solidFill>
                    <a:srgbClr val="0000FF"/>
                  </a:solidFill>
                </a:uFill>
                <a:latin typeface="Times New Roman"/>
                <a:cs typeface="Times New Roman"/>
              </a:rPr>
              <a:t>https://cvent.me/AwPbAx</a:t>
            </a:r>
            <a:endParaRPr sz="2000">
              <a:latin typeface="Times New Roman"/>
              <a:cs typeface="Times New Roman"/>
            </a:endParaRPr>
          </a:p>
        </p:txBody>
      </p:sp>
      <p:sp>
        <p:nvSpPr>
          <p:cNvPr id="9" name="日付プレースホルダー 8">
            <a:extLst>
              <a:ext uri="{FF2B5EF4-FFF2-40B4-BE49-F238E27FC236}">
                <a16:creationId xmlns:a16="http://schemas.microsoft.com/office/drawing/2014/main" id="{A9FC5151-21AE-6CA4-1868-0A48492A6E35}"/>
              </a:ext>
            </a:extLst>
          </p:cNvPr>
          <p:cNvSpPr>
            <a:spLocks noGrp="1"/>
          </p:cNvSpPr>
          <p:nvPr>
            <p:ph type="dt" sz="half" idx="6"/>
          </p:nvPr>
        </p:nvSpPr>
        <p:spPr/>
        <p:txBody>
          <a:bodyPr/>
          <a:lstStyle/>
          <a:p>
            <a:r>
              <a:rPr lang="en-US" altLang="ja-JP"/>
              <a:t>March 2023</a:t>
            </a:r>
            <a:endParaRPr lang="en-US"/>
          </a:p>
        </p:txBody>
      </p:sp>
      <p:sp>
        <p:nvSpPr>
          <p:cNvPr id="10" name="フッター プレースホルダー 9">
            <a:extLst>
              <a:ext uri="{FF2B5EF4-FFF2-40B4-BE49-F238E27FC236}">
                <a16:creationId xmlns:a16="http://schemas.microsoft.com/office/drawing/2014/main" id="{10788DFF-4BC7-755C-A282-3C411B1F1D93}"/>
              </a:ext>
            </a:extLst>
          </p:cNvPr>
          <p:cNvSpPr>
            <a:spLocks noGrp="1"/>
          </p:cNvSpPr>
          <p:nvPr>
            <p:ph type="ftr" sz="quarter" idx="5"/>
          </p:nvPr>
        </p:nvSpPr>
        <p:spPr/>
        <p:txBody>
          <a:bodyPr/>
          <a:lstStyle/>
          <a:p>
            <a:endParaRPr lang="ja-JP" altLang="en-US"/>
          </a:p>
        </p:txBody>
      </p:sp>
      <p:sp>
        <p:nvSpPr>
          <p:cNvPr id="11" name="スライド番号プレースホルダー 10">
            <a:extLst>
              <a:ext uri="{FF2B5EF4-FFF2-40B4-BE49-F238E27FC236}">
                <a16:creationId xmlns:a16="http://schemas.microsoft.com/office/drawing/2014/main" id="{8AB22AA5-5B9B-D9D4-3586-96CBB7C4F916}"/>
              </a:ext>
            </a:extLst>
          </p:cNvPr>
          <p:cNvSpPr>
            <a:spLocks noGrp="1"/>
          </p:cNvSpPr>
          <p:nvPr>
            <p:ph type="sldNum" sz="quarter" idx="7"/>
          </p:nvPr>
        </p:nvSpPr>
        <p:spPr/>
        <p:txBody>
          <a:bodyPr/>
          <a:lstStyle/>
          <a:p>
            <a:fld id="{B6F15528-21DE-4FAA-801E-634DDDAF4B2B}" type="slidenum">
              <a:rPr lang="en-US" altLang="ja-JP" smtClean="0"/>
              <a:t>21</a:t>
            </a:fld>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0CCB07-48E5-77B2-EB90-27AF02009E6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a:xfrm>
            <a:off x="457200" y="1619450"/>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0" indent="0">
              <a:buNone/>
            </a:pPr>
            <a:r>
              <a:rPr lang="en-US" altLang="ja-JP" sz="2400" dirty="0"/>
              <a:t>                              </a:t>
            </a:r>
            <a:r>
              <a:rPr lang="it-IT" altLang="ja-JP" sz="2400" dirty="0"/>
              <a:t>Daisuke Anzai, NIT         </a:t>
            </a:r>
          </a:p>
          <a:p>
            <a:pPr marL="0" indent="0">
              <a:buNone/>
            </a:pPr>
            <a:r>
              <a:rPr lang="it-IT" altLang="ja-JP" sz="2400" dirty="0"/>
              <a:t>       anzai@nitech.ac.jp</a:t>
            </a:r>
            <a:endParaRPr lang="en-US" altLang="ja-JP" sz="2400" dirty="0"/>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22</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March 2023</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3</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March 2023</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November 2022. Doc.# </a:t>
            </a:r>
            <a:r>
              <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rPr>
              <a:t>15-23-0076-00-06ma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a:t>
            </a:r>
            <a:r>
              <a:rPr lang="en-US" sz="2400" dirty="0">
                <a:solidFill>
                  <a:srgbClr val="000000"/>
                </a:solidFill>
                <a:highlight>
                  <a:srgbClr val="FFFF00"/>
                </a:highlight>
              </a:rPr>
              <a:t>15-23-0106-00-06ma</a:t>
            </a:r>
            <a:endPar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4</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289447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5</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57081542-7C28-0D47-CBB9-23749C69637D}"/>
              </a:ext>
            </a:extLst>
          </p:cNvPr>
          <p:cNvSpPr txBox="1"/>
          <p:nvPr/>
        </p:nvSpPr>
        <p:spPr>
          <a:xfrm>
            <a:off x="363324" y="819700"/>
            <a:ext cx="8493551" cy="4663713"/>
          </a:xfrm>
          <a:prstGeom prst="rect">
            <a:avLst/>
          </a:prstGeom>
          <a:noFill/>
        </p:spPr>
        <p:txBody>
          <a:bodyPr wrap="square">
            <a:spAutoFit/>
          </a:bodyPr>
          <a:lstStyle/>
          <a:p>
            <a:pPr marL="8659">
              <a:lnSpc>
                <a:spcPts val="1100"/>
              </a:lnSpc>
            </a:pPr>
            <a:r>
              <a:rPr lang="en-US" altLang="ja-JP" sz="2400" b="1" dirty="0">
                <a:solidFill>
                  <a:srgbClr val="666666"/>
                </a:solidFill>
                <a:latin typeface="Times New Roman"/>
                <a:cs typeface="Times New Roman"/>
              </a:rPr>
              <a:t>March</a:t>
            </a:r>
            <a:r>
              <a:rPr lang="en-US" altLang="ja-JP" sz="2400" b="1" spc="-17" dirty="0">
                <a:solidFill>
                  <a:srgbClr val="666666"/>
                </a:solidFill>
                <a:latin typeface="Times New Roman"/>
                <a:cs typeface="Times New Roman"/>
              </a:rPr>
              <a:t> </a:t>
            </a:r>
            <a:r>
              <a:rPr lang="en-US" altLang="ja-JP" sz="2400" b="1" spc="-7" dirty="0">
                <a:solidFill>
                  <a:srgbClr val="666666"/>
                </a:solidFill>
                <a:latin typeface="Times New Roman"/>
                <a:cs typeface="Times New Roman"/>
              </a:rPr>
              <a:t>12-</a:t>
            </a:r>
            <a:r>
              <a:rPr lang="en-US" altLang="ja-JP" sz="2400" b="1" dirty="0">
                <a:solidFill>
                  <a:srgbClr val="666666"/>
                </a:solidFill>
                <a:latin typeface="Times New Roman"/>
                <a:cs typeface="Times New Roman"/>
              </a:rPr>
              <a:t>17, </a:t>
            </a:r>
            <a:r>
              <a:rPr lang="en-US" altLang="ja-JP" sz="2400" b="1" spc="-14" dirty="0">
                <a:solidFill>
                  <a:srgbClr val="666666"/>
                </a:solidFill>
                <a:latin typeface="Times New Roman"/>
                <a:cs typeface="Times New Roman"/>
              </a:rPr>
              <a:t>2023</a:t>
            </a:r>
            <a:endParaRPr lang="en-US" altLang="ja-JP" sz="2400" dirty="0">
              <a:latin typeface="Times New Roman"/>
              <a:cs typeface="Times New Roman"/>
            </a:endParaRPr>
          </a:p>
          <a:p>
            <a:pPr>
              <a:lnSpc>
                <a:spcPts val="1100"/>
              </a:lnSpc>
              <a:spcBef>
                <a:spcPts val="24"/>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Session</a:t>
            </a:r>
            <a:r>
              <a:rPr lang="en-US" altLang="ja-JP" sz="1800" b="1" spc="-24" dirty="0">
                <a:solidFill>
                  <a:srgbClr val="353744"/>
                </a:solidFill>
                <a:latin typeface="Times New Roman"/>
                <a:cs typeface="Times New Roman"/>
              </a:rPr>
              <a:t> </a:t>
            </a:r>
            <a:r>
              <a:rPr lang="en-US" altLang="ja-JP" sz="1800" b="1" dirty="0">
                <a:solidFill>
                  <a:srgbClr val="353744"/>
                </a:solidFill>
                <a:latin typeface="Times New Roman"/>
                <a:cs typeface="Times New Roman"/>
              </a:rPr>
              <a:t>Registration</a:t>
            </a:r>
            <a:r>
              <a:rPr lang="en-US" altLang="ja-JP" sz="1800" b="1" spc="-31" dirty="0">
                <a:solidFill>
                  <a:srgbClr val="353744"/>
                </a:solidFill>
                <a:latin typeface="Times New Roman"/>
                <a:cs typeface="Times New Roman"/>
              </a:rPr>
              <a:t> </a:t>
            </a:r>
            <a:r>
              <a:rPr lang="en-US" altLang="ja-JP" sz="1800" b="1" dirty="0">
                <a:solidFill>
                  <a:srgbClr val="353744"/>
                </a:solidFill>
                <a:latin typeface="Times New Roman"/>
                <a:cs typeface="Times New Roman"/>
              </a:rPr>
              <a:t>is</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Available</a:t>
            </a:r>
            <a:r>
              <a:rPr lang="en-US" altLang="ja-JP" sz="1800" b="1" spc="-20" dirty="0">
                <a:solidFill>
                  <a:srgbClr val="353744"/>
                </a:solidFill>
                <a:latin typeface="Times New Roman"/>
                <a:cs typeface="Times New Roman"/>
              </a:rPr>
              <a:t> </a:t>
            </a:r>
            <a:r>
              <a:rPr lang="en-US" altLang="ja-JP" sz="1800" b="1" spc="-17" dirty="0">
                <a:solidFill>
                  <a:srgbClr val="353744"/>
                </a:solidFill>
                <a:latin typeface="Times New Roman"/>
                <a:cs typeface="Times New Roman"/>
              </a:rPr>
              <a:t>Now</a:t>
            </a:r>
            <a:endParaRPr lang="en-US" altLang="ja-JP" sz="1800" dirty="0">
              <a:latin typeface="Times New Roman"/>
              <a:cs typeface="Times New Roman"/>
            </a:endParaRPr>
          </a:p>
          <a:p>
            <a:pPr marL="8659" marR="3464">
              <a:lnSpc>
                <a:spcPts val="1100"/>
              </a:lnSpc>
              <a:spcBef>
                <a:spcPts val="559"/>
              </a:spcBef>
            </a:pPr>
            <a:r>
              <a:rPr lang="en-US" altLang="ja-JP" sz="1800" dirty="0">
                <a:solidFill>
                  <a:srgbClr val="353744"/>
                </a:solidFill>
                <a:latin typeface="Times New Roman"/>
                <a:cs typeface="Times New Roman"/>
              </a:rPr>
              <a:t>The</a:t>
            </a:r>
            <a:r>
              <a:rPr lang="en-US" altLang="ja-JP" sz="1800" spc="-24"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2023</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IEEE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802</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Plenary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is</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scheduled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to</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take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place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USA</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the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Hilton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located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at</a:t>
            </a:r>
            <a:r>
              <a:rPr lang="en-US" altLang="ja-JP" sz="1800" spc="-14" dirty="0">
                <a:solidFill>
                  <a:srgbClr val="353744"/>
                </a:solidFill>
                <a:latin typeface="Times New Roman"/>
                <a:cs typeface="Times New Roman"/>
              </a:rPr>
              <a:t> </a:t>
            </a:r>
            <a:r>
              <a:rPr lang="en-US" altLang="ja-JP" sz="1800" spc="-17" dirty="0">
                <a:solidFill>
                  <a:srgbClr val="353744"/>
                </a:solidFill>
                <a:latin typeface="Times New Roman"/>
                <a:cs typeface="Times New Roman"/>
              </a:rPr>
              <a:t>255 </a:t>
            </a:r>
            <a:r>
              <a:rPr lang="en-US" altLang="ja-JP" sz="1800" dirty="0">
                <a:solidFill>
                  <a:srgbClr val="353744"/>
                </a:solidFill>
                <a:latin typeface="Times New Roman"/>
                <a:cs typeface="Times New Roman"/>
              </a:rPr>
              <a:t>Courtland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Street</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NE,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Georgia</a:t>
            </a:r>
            <a:r>
              <a:rPr lang="en-US" altLang="ja-JP" sz="1800" spc="-10" dirty="0">
                <a:solidFill>
                  <a:srgbClr val="353744"/>
                </a:solidFill>
                <a:latin typeface="Times New Roman"/>
                <a:cs typeface="Times New Roman"/>
              </a:rPr>
              <a:t> </a:t>
            </a:r>
            <a:r>
              <a:rPr lang="en-US" altLang="ja-JP" sz="1800" spc="-14" dirty="0">
                <a:solidFill>
                  <a:srgbClr val="353744"/>
                </a:solidFill>
                <a:latin typeface="Times New Roman"/>
                <a:cs typeface="Times New Roman"/>
              </a:rPr>
              <a:t>USA.</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pPr>
            <a:r>
              <a:rPr lang="en-US" altLang="ja-JP" sz="1800" b="1" spc="-7" dirty="0">
                <a:solidFill>
                  <a:srgbClr val="353744"/>
                </a:solidFill>
                <a:latin typeface="Times New Roman"/>
                <a:cs typeface="Times New Roman"/>
              </a:rPr>
              <a:t>In-</a:t>
            </a:r>
            <a:r>
              <a:rPr lang="en-US" altLang="ja-JP" sz="1800" b="1" dirty="0">
                <a:solidFill>
                  <a:srgbClr val="353744"/>
                </a:solidFill>
                <a:latin typeface="Times New Roman"/>
                <a:cs typeface="Times New Roman"/>
              </a:rPr>
              <a:t>Person</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and</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Virtual</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participation</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will</a:t>
            </a:r>
            <a:r>
              <a:rPr lang="en-US" altLang="ja-JP" sz="1800" b="1" spc="-3" dirty="0">
                <a:solidFill>
                  <a:srgbClr val="353744"/>
                </a:solidFill>
                <a:latin typeface="Times New Roman"/>
                <a:cs typeface="Times New Roman"/>
              </a:rPr>
              <a:t> </a:t>
            </a:r>
            <a:r>
              <a:rPr lang="en-US" altLang="ja-JP" sz="1800" b="1" dirty="0">
                <a:solidFill>
                  <a:srgbClr val="353744"/>
                </a:solidFill>
                <a:latin typeface="Times New Roman"/>
                <a:cs typeface="Times New Roman"/>
              </a:rPr>
              <a:t>be</a:t>
            </a:r>
            <a:r>
              <a:rPr lang="en-US" altLang="ja-JP" sz="1800" b="1" spc="-20" dirty="0">
                <a:solidFill>
                  <a:srgbClr val="353744"/>
                </a:solidFill>
                <a:latin typeface="Times New Roman"/>
                <a:cs typeface="Times New Roman"/>
              </a:rPr>
              <a:t> </a:t>
            </a:r>
            <a:r>
              <a:rPr lang="en-US" altLang="ja-JP" sz="1800" b="1" dirty="0">
                <a:solidFill>
                  <a:srgbClr val="353744"/>
                </a:solidFill>
                <a:latin typeface="Times New Roman"/>
                <a:cs typeface="Times New Roman"/>
              </a:rPr>
              <a:t>available</a:t>
            </a:r>
            <a:r>
              <a:rPr lang="en-US" altLang="ja-JP" sz="1800" b="1" spc="-14" dirty="0">
                <a:solidFill>
                  <a:srgbClr val="353744"/>
                </a:solidFill>
                <a:latin typeface="Times New Roman"/>
                <a:cs typeface="Times New Roman"/>
              </a:rPr>
              <a:t> </a:t>
            </a:r>
            <a:r>
              <a:rPr lang="en-US" altLang="ja-JP" sz="1800" b="1" dirty="0">
                <a:solidFill>
                  <a:srgbClr val="353744"/>
                </a:solidFill>
                <a:latin typeface="Times New Roman"/>
                <a:cs typeface="Times New Roman"/>
              </a:rPr>
              <a:t>for</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this</a:t>
            </a:r>
            <a:r>
              <a:rPr lang="en-US" altLang="ja-JP" sz="1800" b="1" spc="-14" dirty="0">
                <a:solidFill>
                  <a:srgbClr val="353744"/>
                </a:solidFill>
                <a:latin typeface="Times New Roman"/>
                <a:cs typeface="Times New Roman"/>
              </a:rPr>
              <a:t> </a:t>
            </a:r>
            <a:r>
              <a:rPr lang="en-US" altLang="ja-JP" sz="1800" b="1" spc="-7" dirty="0">
                <a:solidFill>
                  <a:srgbClr val="353744"/>
                </a:solidFill>
                <a:latin typeface="Times New Roman"/>
                <a:cs typeface="Times New Roman"/>
              </a:rPr>
              <a:t>session.</a:t>
            </a:r>
            <a:endParaRPr lang="en-US" altLang="ja-JP" sz="1800" dirty="0">
              <a:latin typeface="Times New Roman"/>
              <a:cs typeface="Times New Roman"/>
            </a:endParaRPr>
          </a:p>
          <a:p>
            <a:pPr marL="8659">
              <a:lnSpc>
                <a:spcPts val="1100"/>
              </a:lnSpc>
              <a:spcBef>
                <a:spcPts val="641"/>
              </a:spcBef>
            </a:pPr>
            <a:r>
              <a:rPr lang="en-US" altLang="ja-JP" sz="1800" b="1" dirty="0">
                <a:solidFill>
                  <a:srgbClr val="1154CC"/>
                </a:solidFill>
                <a:latin typeface="Times New Roman"/>
                <a:cs typeface="Times New Roman"/>
              </a:rPr>
              <a:t>Registration</a:t>
            </a:r>
            <a:r>
              <a:rPr lang="en-US" altLang="ja-JP" sz="1800" b="1" spc="-31" dirty="0">
                <a:solidFill>
                  <a:srgbClr val="1154CC"/>
                </a:solidFill>
                <a:latin typeface="Times New Roman"/>
                <a:cs typeface="Times New Roman"/>
              </a:rPr>
              <a:t> </a:t>
            </a:r>
            <a:r>
              <a:rPr lang="en-US" altLang="ja-JP" sz="1800" b="1" dirty="0">
                <a:solidFill>
                  <a:srgbClr val="1154CC"/>
                </a:solidFill>
                <a:latin typeface="Times New Roman"/>
                <a:cs typeface="Times New Roman"/>
              </a:rPr>
              <a:t>Fees</a:t>
            </a:r>
            <a:r>
              <a:rPr lang="en-US" altLang="ja-JP" sz="1800" b="1" spc="-20" dirty="0">
                <a:solidFill>
                  <a:srgbClr val="1154CC"/>
                </a:solidFill>
                <a:latin typeface="Times New Roman"/>
                <a:cs typeface="Times New Roman"/>
              </a:rPr>
              <a:t> </a:t>
            </a:r>
            <a:r>
              <a:rPr lang="en-US" altLang="ja-JP" sz="1800" b="1" dirty="0">
                <a:solidFill>
                  <a:srgbClr val="1154CC"/>
                </a:solidFill>
                <a:latin typeface="Times New Roman"/>
                <a:cs typeface="Times New Roman"/>
              </a:rPr>
              <a:t>and</a:t>
            </a:r>
            <a:r>
              <a:rPr lang="en-US" altLang="ja-JP" sz="1800" b="1" spc="-20" dirty="0">
                <a:solidFill>
                  <a:srgbClr val="1154CC"/>
                </a:solidFill>
                <a:latin typeface="Times New Roman"/>
                <a:cs typeface="Times New Roman"/>
              </a:rPr>
              <a:t> </a:t>
            </a:r>
            <a:r>
              <a:rPr lang="en-US" altLang="ja-JP" sz="1800" b="1" spc="-7" dirty="0">
                <a:solidFill>
                  <a:srgbClr val="1154CC"/>
                </a:solidFill>
                <a:latin typeface="Times New Roman"/>
                <a:cs typeface="Times New Roman"/>
              </a:rPr>
              <a:t>Deadlines</a:t>
            </a:r>
            <a:endParaRPr lang="en-US" altLang="ja-JP" sz="1800" dirty="0">
              <a:latin typeface="Times New Roman"/>
              <a:cs typeface="Times New Roman"/>
            </a:endParaRPr>
          </a:p>
          <a:p>
            <a:pPr marL="8659">
              <a:lnSpc>
                <a:spcPts val="1100"/>
              </a:lnSpc>
              <a:spcBef>
                <a:spcPts val="620"/>
              </a:spcBef>
              <a:tabLst>
                <a:tab pos="632097" algn="l"/>
              </a:tabLst>
            </a:pPr>
            <a:r>
              <a:rPr lang="en-US" altLang="ja-JP" sz="1800" b="1" spc="-7" dirty="0">
                <a:solidFill>
                  <a:srgbClr val="353744"/>
                </a:solidFill>
                <a:latin typeface="Times New Roman"/>
                <a:cs typeface="Times New Roman"/>
              </a:rPr>
              <a:t>Early</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$US600.00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tabLst>
                <a:tab pos="632097" algn="l"/>
              </a:tabLst>
            </a:pPr>
            <a:r>
              <a:rPr lang="en-US" altLang="ja-JP" sz="1800" b="1" spc="-7" dirty="0">
                <a:solidFill>
                  <a:srgbClr val="353744"/>
                </a:solidFill>
                <a:latin typeface="Times New Roman"/>
                <a:cs typeface="Times New Roman"/>
              </a:rPr>
              <a:t>Standard</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$US800.00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14" dirty="0">
                <a:solidFill>
                  <a:srgbClr val="353744"/>
                </a:solidFill>
                <a:latin typeface="Times New Roman"/>
                <a:cs typeface="Times New Roman"/>
              </a:rPr>
              <a:t> 2023</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tabLst>
                <a:tab pos="632097" algn="l"/>
              </a:tabLst>
            </a:pPr>
            <a:r>
              <a:rPr lang="en-US" altLang="ja-JP" sz="1800" b="1" spc="-7" dirty="0">
                <a:solidFill>
                  <a:srgbClr val="353744"/>
                </a:solidFill>
                <a:latin typeface="Times New Roman"/>
                <a:cs typeface="Times New Roman"/>
              </a:rPr>
              <a:t>Late/Onsite</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$US1000.00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14" dirty="0">
                <a:solidFill>
                  <a:srgbClr val="353744"/>
                </a:solidFill>
                <a:latin typeface="Times New Roman"/>
                <a:cs typeface="Times New Roman"/>
              </a:rPr>
              <a:t> 2023</a:t>
            </a:r>
            <a:endParaRPr lang="en-US" altLang="ja-JP" sz="1800" dirty="0">
              <a:latin typeface="Times New Roman"/>
              <a:cs typeface="Times New Roman"/>
            </a:endParaRPr>
          </a:p>
          <a:p>
            <a:pPr>
              <a:lnSpc>
                <a:spcPts val="1100"/>
              </a:lnSpc>
              <a:spcBef>
                <a:spcPts val="17"/>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Registration</a:t>
            </a:r>
            <a:r>
              <a:rPr lang="en-US" altLang="ja-JP" sz="1800" b="1" spc="-34" dirty="0">
                <a:solidFill>
                  <a:srgbClr val="353744"/>
                </a:solidFill>
                <a:latin typeface="Times New Roman"/>
                <a:cs typeface="Times New Roman"/>
              </a:rPr>
              <a:t> </a:t>
            </a:r>
            <a:r>
              <a:rPr lang="en-US" altLang="ja-JP" sz="1800" b="1" dirty="0">
                <a:solidFill>
                  <a:srgbClr val="353744"/>
                </a:solidFill>
                <a:latin typeface="Times New Roman"/>
                <a:cs typeface="Times New Roman"/>
              </a:rPr>
              <a:t>Fees</a:t>
            </a:r>
            <a:r>
              <a:rPr lang="en-US" altLang="ja-JP" sz="1800" b="1" spc="-27" dirty="0">
                <a:solidFill>
                  <a:srgbClr val="353744"/>
                </a:solidFill>
                <a:latin typeface="Times New Roman"/>
                <a:cs typeface="Times New Roman"/>
              </a:rPr>
              <a:t> </a:t>
            </a:r>
            <a:r>
              <a:rPr lang="en-US" altLang="ja-JP" sz="1800" b="1" spc="-7" dirty="0">
                <a:solidFill>
                  <a:srgbClr val="353744"/>
                </a:solidFill>
                <a:latin typeface="Times New Roman"/>
                <a:cs typeface="Times New Roman"/>
              </a:rPr>
              <a:t>Terms</a:t>
            </a:r>
            <a:endParaRPr lang="en-US" altLang="ja-JP" sz="1800" dirty="0">
              <a:latin typeface="Times New Roman"/>
              <a:cs typeface="Times New Roman"/>
            </a:endParaRPr>
          </a:p>
          <a:p>
            <a:pPr marL="320378" indent="-156292">
              <a:lnSpc>
                <a:spcPts val="1100"/>
              </a:lnSpc>
              <a:spcBef>
                <a:spcPts val="620"/>
              </a:spcBef>
              <a:buChar char="●"/>
              <a:tabLst>
                <a:tab pos="320378" algn="l"/>
                <a:tab pos="320810" algn="l"/>
              </a:tabLst>
            </a:pP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Fees</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required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for</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all</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individuals</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who</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participate</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0" dirty="0">
                <a:solidFill>
                  <a:srgbClr val="353744"/>
                </a:solidFill>
                <a:latin typeface="Times New Roman"/>
                <a:cs typeface="Times New Roman"/>
              </a:rPr>
              <a:t> </a:t>
            </a:r>
            <a:r>
              <a:rPr lang="en-US" altLang="ja-JP" sz="1800" spc="-7" dirty="0">
                <a:solidFill>
                  <a:srgbClr val="353744"/>
                </a:solidFill>
                <a:latin typeface="Times New Roman"/>
                <a:cs typeface="Times New Roman"/>
              </a:rPr>
              <a:t>session(s).</a:t>
            </a:r>
            <a:endParaRPr lang="en-US" altLang="ja-JP" sz="1800" dirty="0">
              <a:latin typeface="Times New Roman"/>
              <a:cs typeface="Times New Roman"/>
            </a:endParaRPr>
          </a:p>
          <a:p>
            <a:pPr marL="320378" indent="-156292">
              <a:lnSpc>
                <a:spcPts val="1100"/>
              </a:lnSpc>
              <a:spcBef>
                <a:spcPts val="222"/>
              </a:spcBef>
              <a:buChar char="●"/>
              <a:tabLst>
                <a:tab pos="320378" algn="l"/>
                <a:tab pos="320810" algn="l"/>
              </a:tabLst>
            </a:pPr>
            <a:r>
              <a:rPr lang="en-US" altLang="ja-JP" sz="1800" dirty="0">
                <a:solidFill>
                  <a:srgbClr val="353744"/>
                </a:solidFill>
                <a:latin typeface="Times New Roman"/>
                <a:cs typeface="Times New Roman"/>
              </a:rPr>
              <a:t>The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Fee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is</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the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same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for</a:t>
            </a:r>
            <a:r>
              <a:rPr lang="en-US" altLang="ja-JP" sz="1800" spc="-3" dirty="0">
                <a:solidFill>
                  <a:srgbClr val="353744"/>
                </a:solidFill>
                <a:latin typeface="Times New Roman"/>
                <a:cs typeface="Times New Roman"/>
              </a:rPr>
              <a:t> </a:t>
            </a:r>
            <a:r>
              <a:rPr lang="en-US" altLang="ja-JP" sz="1800" spc="-7" dirty="0">
                <a:solidFill>
                  <a:srgbClr val="353744"/>
                </a:solidFill>
                <a:latin typeface="Times New Roman"/>
                <a:cs typeface="Times New Roman"/>
              </a:rPr>
              <a:t>In-</a:t>
            </a:r>
            <a:r>
              <a:rPr lang="en-US" altLang="ja-JP" sz="1800" dirty="0">
                <a:solidFill>
                  <a:srgbClr val="353744"/>
                </a:solidFill>
                <a:latin typeface="Times New Roman"/>
                <a:cs typeface="Times New Roman"/>
              </a:rPr>
              <a:t>Person</a:t>
            </a:r>
            <a:r>
              <a:rPr lang="en-US" altLang="ja-JP" sz="1800" spc="-3" dirty="0">
                <a:solidFill>
                  <a:srgbClr val="353744"/>
                </a:solidFill>
                <a:latin typeface="Times New Roman"/>
                <a:cs typeface="Times New Roman"/>
              </a:rPr>
              <a:t> </a:t>
            </a:r>
            <a:r>
              <a:rPr lang="en-US" altLang="ja-JP" sz="1800" dirty="0">
                <a:solidFill>
                  <a:srgbClr val="353744"/>
                </a:solidFill>
                <a:latin typeface="Times New Roman"/>
                <a:cs typeface="Times New Roman"/>
              </a:rPr>
              <a:t>and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Virtual </a:t>
            </a:r>
            <a:r>
              <a:rPr lang="en-US" altLang="ja-JP" sz="1800" spc="-7" dirty="0">
                <a:solidFill>
                  <a:srgbClr val="353744"/>
                </a:solidFill>
                <a:latin typeface="Times New Roman"/>
                <a:cs typeface="Times New Roman"/>
              </a:rPr>
              <a:t>participation*.</a:t>
            </a:r>
            <a:endParaRPr lang="en-US" altLang="ja-JP" sz="1800" dirty="0">
              <a:latin typeface="Times New Roman"/>
              <a:cs typeface="Times New Roman"/>
            </a:endParaRPr>
          </a:p>
          <a:p>
            <a:pPr marL="320378" indent="-156292">
              <a:lnSpc>
                <a:spcPts val="1100"/>
              </a:lnSpc>
              <a:spcBef>
                <a:spcPts val="228"/>
              </a:spcBef>
              <a:buChar char="●"/>
              <a:tabLst>
                <a:tab pos="320378" algn="l"/>
                <a:tab pos="320810" algn="l"/>
              </a:tabLst>
            </a:pPr>
            <a:r>
              <a:rPr lang="en-US" altLang="ja-JP" sz="1800" dirty="0">
                <a:solidFill>
                  <a:srgbClr val="353744"/>
                </a:solidFill>
                <a:latin typeface="Times New Roman"/>
                <a:cs typeface="Times New Roman"/>
              </a:rPr>
              <a:t>The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Fee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is </a:t>
            </a:r>
            <a:r>
              <a:rPr lang="en-US" altLang="ja-JP" sz="1800" spc="-7" dirty="0">
                <a:solidFill>
                  <a:srgbClr val="353744"/>
                </a:solidFill>
                <a:latin typeface="Times New Roman"/>
                <a:cs typeface="Times New Roman"/>
              </a:rPr>
              <a:t>Non-Transferable</a:t>
            </a:r>
            <a:endParaRPr lang="en-US" altLang="ja-JP" sz="1800" dirty="0">
              <a:latin typeface="Times New Roman"/>
              <a:cs typeface="Times New Roman"/>
            </a:endParaRPr>
          </a:p>
          <a:p>
            <a:pPr marL="320378" indent="-156292">
              <a:lnSpc>
                <a:spcPts val="1100"/>
              </a:lnSpc>
              <a:spcBef>
                <a:spcPts val="222"/>
              </a:spcBef>
              <a:buChar char="●"/>
              <a:tabLst>
                <a:tab pos="320378" algn="l"/>
                <a:tab pos="320810" algn="l"/>
              </a:tabLst>
            </a:pPr>
            <a:r>
              <a:rPr lang="en-US" altLang="ja-JP" sz="1800" dirty="0">
                <a:solidFill>
                  <a:srgbClr val="353744"/>
                </a:solidFill>
                <a:latin typeface="Times New Roman"/>
                <a:cs typeface="Times New Roman"/>
              </a:rPr>
              <a:t>Registration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Fees</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payable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by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credit</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card</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only</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pPr>
            <a:r>
              <a:rPr lang="en-US" altLang="ja-JP" sz="1800" dirty="0">
                <a:solidFill>
                  <a:srgbClr val="353744"/>
                </a:solidFill>
                <a:latin typeface="Times New Roman"/>
                <a:cs typeface="Times New Roman"/>
              </a:rPr>
              <a:t>*If</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you</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required</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to</a:t>
            </a:r>
            <a:r>
              <a:rPr lang="en-US" altLang="ja-JP" sz="1800" spc="-24" dirty="0">
                <a:solidFill>
                  <a:srgbClr val="353744"/>
                </a:solidFill>
                <a:latin typeface="Times New Roman"/>
                <a:cs typeface="Times New Roman"/>
              </a:rPr>
              <a:t> </a:t>
            </a:r>
            <a:r>
              <a:rPr lang="en-US" altLang="ja-JP" sz="1800" dirty="0">
                <a:solidFill>
                  <a:srgbClr val="353744"/>
                </a:solidFill>
                <a:latin typeface="Times New Roman"/>
                <a:cs typeface="Times New Roman"/>
              </a:rPr>
              <a:t>change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your</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type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please</a:t>
            </a:r>
            <a:r>
              <a:rPr lang="en-US" altLang="ja-JP" sz="1800" spc="-17" dirty="0">
                <a:solidFill>
                  <a:srgbClr val="353744"/>
                </a:solidFill>
                <a:latin typeface="Times New Roman"/>
                <a:cs typeface="Times New Roman"/>
              </a:rPr>
              <a:t> </a:t>
            </a:r>
            <a:r>
              <a:rPr lang="en-US" altLang="ja-JP" sz="1800" spc="-7" dirty="0">
                <a:solidFill>
                  <a:srgbClr val="353744"/>
                </a:solidFill>
                <a:latin typeface="Times New Roman"/>
                <a:cs typeface="Times New Roman"/>
              </a:rPr>
              <a:t>contact:</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pPr>
            <a:r>
              <a:rPr lang="en-US" altLang="ja-JP" sz="1800" dirty="0">
                <a:solidFill>
                  <a:srgbClr val="353744"/>
                </a:solidFill>
                <a:latin typeface="Times New Roman"/>
                <a:cs typeface="Times New Roman"/>
              </a:rPr>
              <a:t>Meeting</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Planner, Face to</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Face Events at</a:t>
            </a:r>
            <a:r>
              <a:rPr lang="en-US" altLang="ja-JP" sz="1800" spc="3" dirty="0">
                <a:solidFill>
                  <a:srgbClr val="353744"/>
                </a:solidFill>
                <a:latin typeface="Times New Roman"/>
                <a:cs typeface="Times New Roman"/>
              </a:rPr>
              <a:t> </a:t>
            </a:r>
            <a:r>
              <a:rPr lang="en-US" altLang="ja-JP" sz="1800" u="sng" spc="-7" dirty="0">
                <a:solidFill>
                  <a:srgbClr val="0000FF"/>
                </a:solidFill>
                <a:uFill>
                  <a:solidFill>
                    <a:srgbClr val="0000FF"/>
                  </a:solidFill>
                </a:uFill>
                <a:latin typeface="Times New Roman"/>
                <a:cs typeface="Times New Roman"/>
              </a:rPr>
              <a:t>802info@facetoface-</a:t>
            </a:r>
            <a:r>
              <a:rPr lang="en-US" altLang="ja-JP" sz="1800" u="sng" dirty="0">
                <a:solidFill>
                  <a:srgbClr val="0000FF"/>
                </a:solidFill>
                <a:uFill>
                  <a:solidFill>
                    <a:srgbClr val="0000FF"/>
                  </a:solidFill>
                </a:uFill>
                <a:latin typeface="Times New Roman"/>
                <a:cs typeface="Times New Roman"/>
              </a:rPr>
              <a:t>events.com</a:t>
            </a:r>
            <a:r>
              <a:rPr lang="en-US" altLang="ja-JP" sz="1800" spc="-10" dirty="0">
                <a:solidFill>
                  <a:srgbClr val="0000FF"/>
                </a:solidFill>
                <a:latin typeface="Times New Roman"/>
                <a:cs typeface="Times New Roman"/>
              </a:rPr>
              <a:t> </a:t>
            </a:r>
            <a:r>
              <a:rPr lang="en-US" altLang="ja-JP" sz="1800" dirty="0">
                <a:solidFill>
                  <a:srgbClr val="353744"/>
                </a:solidFill>
                <a:latin typeface="Times New Roman"/>
                <a:cs typeface="Times New Roman"/>
              </a:rPr>
              <a:t>prior to</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March 3,</a:t>
            </a:r>
            <a:r>
              <a:rPr lang="en-US" altLang="ja-JP" sz="1800" spc="3" dirty="0">
                <a:solidFill>
                  <a:srgbClr val="353744"/>
                </a:solidFill>
                <a:latin typeface="Times New Roman"/>
                <a:cs typeface="Times New Roman"/>
              </a:rPr>
              <a:t> </a:t>
            </a:r>
            <a:r>
              <a:rPr lang="en-US" altLang="ja-JP" sz="1800" spc="-7"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17"/>
              </a:spcBef>
            </a:pPr>
            <a:endParaRPr lang="en-US" altLang="ja-JP" sz="1800" dirty="0">
              <a:latin typeface="Times New Roman"/>
              <a:cs typeface="Times New Roman"/>
            </a:endParaRPr>
          </a:p>
          <a:p>
            <a:pPr marL="8659">
              <a:lnSpc>
                <a:spcPts val="1100"/>
              </a:lnSpc>
            </a:pPr>
            <a:r>
              <a:rPr lang="en-US" altLang="ja-JP" sz="1800" b="1" dirty="0">
                <a:solidFill>
                  <a:srgbClr val="1154CC"/>
                </a:solidFill>
                <a:latin typeface="Times New Roman"/>
                <a:cs typeface="Times New Roman"/>
              </a:rPr>
              <a:t>Cancellation</a:t>
            </a:r>
            <a:r>
              <a:rPr lang="en-US" altLang="ja-JP" sz="1800" b="1" spc="-31" dirty="0">
                <a:solidFill>
                  <a:srgbClr val="1154CC"/>
                </a:solidFill>
                <a:latin typeface="Times New Roman"/>
                <a:cs typeface="Times New Roman"/>
              </a:rPr>
              <a:t> </a:t>
            </a:r>
            <a:r>
              <a:rPr lang="en-US" altLang="ja-JP" sz="1800" b="1" dirty="0">
                <a:solidFill>
                  <a:srgbClr val="1154CC"/>
                </a:solidFill>
                <a:latin typeface="Times New Roman"/>
                <a:cs typeface="Times New Roman"/>
              </a:rPr>
              <a:t>Fees</a:t>
            </a:r>
            <a:r>
              <a:rPr lang="en-US" altLang="ja-JP" sz="1800" b="1" spc="-20" dirty="0">
                <a:solidFill>
                  <a:srgbClr val="1154CC"/>
                </a:solidFill>
                <a:latin typeface="Times New Roman"/>
                <a:cs typeface="Times New Roman"/>
              </a:rPr>
              <a:t> </a:t>
            </a:r>
            <a:r>
              <a:rPr lang="en-US" altLang="ja-JP" sz="1800" b="1" dirty="0">
                <a:solidFill>
                  <a:srgbClr val="1154CC"/>
                </a:solidFill>
                <a:latin typeface="Times New Roman"/>
                <a:cs typeface="Times New Roman"/>
              </a:rPr>
              <a:t>and</a:t>
            </a:r>
            <a:r>
              <a:rPr lang="en-US" altLang="ja-JP" sz="1800" b="1" spc="-24" dirty="0">
                <a:solidFill>
                  <a:srgbClr val="1154CC"/>
                </a:solidFill>
                <a:latin typeface="Times New Roman"/>
                <a:cs typeface="Times New Roman"/>
              </a:rPr>
              <a:t> </a:t>
            </a:r>
            <a:r>
              <a:rPr lang="en-US" altLang="ja-JP" sz="1800" b="1" spc="-7" dirty="0">
                <a:solidFill>
                  <a:srgbClr val="1154CC"/>
                </a:solidFill>
                <a:latin typeface="Times New Roman"/>
                <a:cs typeface="Times New Roman"/>
              </a:rPr>
              <a:t>Deadlines</a:t>
            </a:r>
            <a:endParaRPr lang="en-US" altLang="ja-JP" sz="1800" dirty="0">
              <a:latin typeface="Times New Roman"/>
              <a:cs typeface="Times New Roman"/>
            </a:endParaRPr>
          </a:p>
          <a:p>
            <a:pPr marL="8659">
              <a:lnSpc>
                <a:spcPts val="1100"/>
              </a:lnSpc>
              <a:spcBef>
                <a:spcPts val="620"/>
              </a:spcBef>
            </a:pPr>
            <a:r>
              <a:rPr lang="en-US" altLang="ja-JP" sz="1800" b="1" dirty="0">
                <a:solidFill>
                  <a:srgbClr val="353744"/>
                </a:solidFill>
                <a:latin typeface="Times New Roman"/>
                <a:cs typeface="Times New Roman"/>
              </a:rPr>
              <a:t>Fully</a:t>
            </a:r>
            <a:r>
              <a:rPr lang="en-US" altLang="ja-JP" sz="1800" b="1" spc="-14" dirty="0">
                <a:solidFill>
                  <a:srgbClr val="353744"/>
                </a:solidFill>
                <a:latin typeface="Times New Roman"/>
                <a:cs typeface="Times New Roman"/>
              </a:rPr>
              <a:t> </a:t>
            </a:r>
            <a:r>
              <a:rPr lang="en-US" altLang="ja-JP" sz="1800" b="1" dirty="0">
                <a:solidFill>
                  <a:srgbClr val="353744"/>
                </a:solidFill>
                <a:latin typeface="Times New Roman"/>
                <a:cs typeface="Times New Roman"/>
              </a:rPr>
              <a:t>Refundable:</a:t>
            </a:r>
            <a:r>
              <a:rPr lang="en-US" altLang="ja-JP" sz="1800" b="1"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10"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Refundable</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with</a:t>
            </a:r>
            <a:r>
              <a:rPr lang="en-US" altLang="ja-JP" sz="1800" b="1" spc="-10" dirty="0">
                <a:solidFill>
                  <a:srgbClr val="353744"/>
                </a:solidFill>
                <a:latin typeface="Times New Roman"/>
                <a:cs typeface="Times New Roman"/>
              </a:rPr>
              <a:t> </a:t>
            </a:r>
            <a:r>
              <a:rPr lang="en-US" altLang="ja-JP" sz="1800" b="1" dirty="0">
                <a:solidFill>
                  <a:srgbClr val="353744"/>
                </a:solidFill>
                <a:latin typeface="Times New Roman"/>
                <a:cs typeface="Times New Roman"/>
              </a:rPr>
              <a:t>a</a:t>
            </a:r>
            <a:r>
              <a:rPr lang="en-US" altLang="ja-JP" sz="1800" b="1" spc="-10" dirty="0">
                <a:solidFill>
                  <a:srgbClr val="353744"/>
                </a:solidFill>
                <a:latin typeface="Times New Roman"/>
                <a:cs typeface="Times New Roman"/>
              </a:rPr>
              <a:t> </a:t>
            </a:r>
            <a:r>
              <a:rPr lang="en-US" altLang="ja-JP" sz="1800" b="1" dirty="0">
                <a:solidFill>
                  <a:srgbClr val="353744"/>
                </a:solidFill>
                <a:latin typeface="Times New Roman"/>
                <a:cs typeface="Times New Roman"/>
              </a:rPr>
              <a:t>$US150.00</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Cancellation</a:t>
            </a:r>
            <a:r>
              <a:rPr lang="en-US" altLang="ja-JP" sz="1800" b="1" spc="-20" dirty="0">
                <a:solidFill>
                  <a:srgbClr val="353744"/>
                </a:solidFill>
                <a:latin typeface="Times New Roman"/>
                <a:cs typeface="Times New Roman"/>
              </a:rPr>
              <a:t> </a:t>
            </a:r>
            <a:r>
              <a:rPr lang="en-US" altLang="ja-JP" sz="1800" b="1" dirty="0">
                <a:solidFill>
                  <a:srgbClr val="353744"/>
                </a:solidFill>
                <a:latin typeface="Times New Roman"/>
                <a:cs typeface="Times New Roman"/>
              </a:rPr>
              <a:t>Fee:</a:t>
            </a:r>
            <a:r>
              <a:rPr lang="en-US" altLang="ja-JP" sz="1800" b="1" spc="181"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p:txBody>
      </p:sp>
      <p:sp>
        <p:nvSpPr>
          <p:cNvPr id="7" name="object 6">
            <a:extLst>
              <a:ext uri="{FF2B5EF4-FFF2-40B4-BE49-F238E27FC236}">
                <a16:creationId xmlns:a16="http://schemas.microsoft.com/office/drawing/2014/main" id="{28F6A963-50D1-D14F-8427-93B77C8B64F6}"/>
              </a:ext>
            </a:extLst>
          </p:cNvPr>
          <p:cNvSpPr txBox="1"/>
          <p:nvPr/>
        </p:nvSpPr>
        <p:spPr>
          <a:xfrm>
            <a:off x="684483" y="5674383"/>
            <a:ext cx="4945842" cy="189924"/>
          </a:xfrm>
          <a:prstGeom prst="rect">
            <a:avLst/>
          </a:prstGeom>
          <a:solidFill>
            <a:srgbClr val="FFFF00"/>
          </a:solidFill>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074"/>
              </a:lnSpc>
            </a:pPr>
            <a:r>
              <a:rPr sz="2800" b="1">
                <a:solidFill>
                  <a:srgbClr val="353744"/>
                </a:solidFill>
                <a:latin typeface="Times New Roman"/>
                <a:cs typeface="Times New Roman"/>
              </a:rPr>
              <a:t>Session</a:t>
            </a:r>
            <a:r>
              <a:rPr sz="2800" b="1" spc="-34">
                <a:solidFill>
                  <a:srgbClr val="353744"/>
                </a:solidFill>
                <a:latin typeface="Times New Roman"/>
                <a:cs typeface="Times New Roman"/>
              </a:rPr>
              <a:t> </a:t>
            </a:r>
            <a:r>
              <a:rPr sz="2800" b="1">
                <a:solidFill>
                  <a:srgbClr val="353744"/>
                </a:solidFill>
                <a:latin typeface="Times New Roman"/>
                <a:cs typeface="Times New Roman"/>
              </a:rPr>
              <a:t>Registration</a:t>
            </a:r>
            <a:r>
              <a:rPr sz="2800" b="1" spc="-34">
                <a:solidFill>
                  <a:srgbClr val="353744"/>
                </a:solidFill>
                <a:latin typeface="Times New Roman"/>
                <a:cs typeface="Times New Roman"/>
              </a:rPr>
              <a:t> </a:t>
            </a:r>
            <a:r>
              <a:rPr sz="2800" b="1" spc="-7">
                <a:solidFill>
                  <a:srgbClr val="353744"/>
                </a:solidFill>
                <a:latin typeface="Times New Roman"/>
                <a:cs typeface="Times New Roman"/>
              </a:rPr>
              <a:t>Website</a:t>
            </a:r>
            <a:endParaRPr sz="2800">
              <a:latin typeface="Times New Roman"/>
              <a:cs typeface="Times New Roman"/>
            </a:endParaRPr>
          </a:p>
        </p:txBody>
      </p:sp>
      <p:sp>
        <p:nvSpPr>
          <p:cNvPr id="9" name="object 7">
            <a:extLst>
              <a:ext uri="{FF2B5EF4-FFF2-40B4-BE49-F238E27FC236}">
                <a16:creationId xmlns:a16="http://schemas.microsoft.com/office/drawing/2014/main" id="{D1A6DD88-14F8-0048-5056-2E168002617D}"/>
              </a:ext>
            </a:extLst>
          </p:cNvPr>
          <p:cNvSpPr txBox="1"/>
          <p:nvPr/>
        </p:nvSpPr>
        <p:spPr>
          <a:xfrm>
            <a:off x="936973" y="5854217"/>
            <a:ext cx="8013103" cy="378075"/>
          </a:xfrm>
          <a:prstGeom prst="rect">
            <a:avLst/>
          </a:prstGeom>
        </p:spPr>
        <p:txBody>
          <a:bodyPr vert="horz" wrap="square" lIns="0" tIns="8659"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659">
              <a:spcBef>
                <a:spcPts val="68"/>
              </a:spcBef>
            </a:pPr>
            <a:r>
              <a:rPr sz="2400" u="sng" spc="-7">
                <a:solidFill>
                  <a:srgbClr val="0000FF"/>
                </a:solidFill>
                <a:uFill>
                  <a:solidFill>
                    <a:srgbClr val="0000FF"/>
                  </a:solidFill>
                </a:uFill>
                <a:latin typeface="Times New Roman"/>
                <a:cs typeface="Times New Roman"/>
              </a:rPr>
              <a:t>https://cvent.me/AwPbAx</a:t>
            </a:r>
            <a:endParaRPr sz="2400">
              <a:latin typeface="Times New Roman"/>
              <a:cs typeface="Times New Roman"/>
            </a:endParaRPr>
          </a:p>
        </p:txBody>
      </p:sp>
    </p:spTree>
    <p:extLst>
      <p:ext uri="{BB962C8B-B14F-4D97-AF65-F5344CB8AC3E}">
        <p14:creationId xmlns:p14="http://schemas.microsoft.com/office/powerpoint/2010/main" val="284916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5D6C0D4-335D-20C7-AFBB-E18015703CAD}"/>
              </a:ext>
            </a:extLst>
          </p:cNvPr>
          <p:cNvPicPr>
            <a:picLocks noChangeAspect="1"/>
          </p:cNvPicPr>
          <p:nvPr/>
        </p:nvPicPr>
        <p:blipFill>
          <a:blip r:embed="rId3"/>
          <a:stretch>
            <a:fillRect/>
          </a:stretch>
        </p:blipFill>
        <p:spPr>
          <a:xfrm>
            <a:off x="0" y="2152560"/>
            <a:ext cx="9144000" cy="4139109"/>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5" y="1082364"/>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rPr>
              <a:t>March 2023</a:t>
            </a:r>
          </a:p>
        </p:txBody>
      </p:sp>
      <p:sp>
        <p:nvSpPr>
          <p:cNvPr id="24" name="正方形/長方形 23">
            <a:extLst>
              <a:ext uri="{FF2B5EF4-FFF2-40B4-BE49-F238E27FC236}">
                <a16:creationId xmlns:a16="http://schemas.microsoft.com/office/drawing/2014/main" id="{A3E36B0F-0F13-4FC8-9EAE-311139BF3911}"/>
              </a:ext>
            </a:extLst>
          </p:cNvPr>
          <p:cNvSpPr/>
          <p:nvPr/>
        </p:nvSpPr>
        <p:spPr bwMode="auto">
          <a:xfrm>
            <a:off x="3696428" y="4906155"/>
            <a:ext cx="364584" cy="40599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29" name="図 28">
            <a:extLst>
              <a:ext uri="{FF2B5EF4-FFF2-40B4-BE49-F238E27FC236}">
                <a16:creationId xmlns:a16="http://schemas.microsoft.com/office/drawing/2014/main" id="{04D9C7AE-0EF9-4F36-B74E-CF21F638986D}"/>
              </a:ext>
            </a:extLst>
          </p:cNvPr>
          <p:cNvPicPr>
            <a:picLocks noChangeAspect="1"/>
          </p:cNvPicPr>
          <p:nvPr/>
        </p:nvPicPr>
        <p:blipFill>
          <a:blip r:embed="rId4"/>
          <a:stretch>
            <a:fillRect/>
          </a:stretch>
        </p:blipFill>
        <p:spPr>
          <a:xfrm>
            <a:off x="2831513" y="3845508"/>
            <a:ext cx="1649412" cy="376607"/>
          </a:xfrm>
          <a:prstGeom prst="rect">
            <a:avLst/>
          </a:prstGeom>
        </p:spPr>
      </p:pic>
      <p:sp>
        <p:nvSpPr>
          <p:cNvPr id="30" name="正方形/長方形 29">
            <a:extLst>
              <a:ext uri="{FF2B5EF4-FFF2-40B4-BE49-F238E27FC236}">
                <a16:creationId xmlns:a16="http://schemas.microsoft.com/office/drawing/2014/main" id="{8798C2A0-3CCF-C458-5F0C-681DA7687623}"/>
              </a:ext>
            </a:extLst>
          </p:cNvPr>
          <p:cNvSpPr/>
          <p:nvPr/>
        </p:nvSpPr>
        <p:spPr bwMode="auto">
          <a:xfrm>
            <a:off x="4839185" y="3288057"/>
            <a:ext cx="432544" cy="40599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31" name="正方形/長方形 30">
            <a:extLst>
              <a:ext uri="{FF2B5EF4-FFF2-40B4-BE49-F238E27FC236}">
                <a16:creationId xmlns:a16="http://schemas.microsoft.com/office/drawing/2014/main" id="{A3899912-4041-60E1-AEDB-0710CB0DC501}"/>
              </a:ext>
            </a:extLst>
          </p:cNvPr>
          <p:cNvSpPr/>
          <p:nvPr/>
        </p:nvSpPr>
        <p:spPr bwMode="auto">
          <a:xfrm flipV="1">
            <a:off x="6741459" y="4874717"/>
            <a:ext cx="364584"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32" name="図 31">
            <a:extLst>
              <a:ext uri="{FF2B5EF4-FFF2-40B4-BE49-F238E27FC236}">
                <a16:creationId xmlns:a16="http://schemas.microsoft.com/office/drawing/2014/main" id="{ADE0486E-117B-019D-CFD5-E50554008D9C}"/>
              </a:ext>
            </a:extLst>
          </p:cNvPr>
          <p:cNvPicPr>
            <a:picLocks noChangeAspect="1"/>
          </p:cNvPicPr>
          <p:nvPr/>
        </p:nvPicPr>
        <p:blipFill>
          <a:blip r:embed="rId4"/>
          <a:stretch>
            <a:fillRect/>
          </a:stretch>
        </p:blipFill>
        <p:spPr>
          <a:xfrm>
            <a:off x="5956380" y="3833908"/>
            <a:ext cx="1555987" cy="376607"/>
          </a:xfrm>
          <a:prstGeom prst="rect">
            <a:avLst/>
          </a:prstGeom>
        </p:spPr>
      </p:pic>
      <p:pic>
        <p:nvPicPr>
          <p:cNvPr id="33" name="図 32">
            <a:extLst>
              <a:ext uri="{FF2B5EF4-FFF2-40B4-BE49-F238E27FC236}">
                <a16:creationId xmlns:a16="http://schemas.microsoft.com/office/drawing/2014/main" id="{50F12E7B-2F55-6723-A1A5-B1B3EE1F3A4A}"/>
              </a:ext>
            </a:extLst>
          </p:cNvPr>
          <p:cNvPicPr>
            <a:picLocks noChangeAspect="1"/>
          </p:cNvPicPr>
          <p:nvPr/>
        </p:nvPicPr>
        <p:blipFill>
          <a:blip r:embed="rId4"/>
          <a:stretch>
            <a:fillRect/>
          </a:stretch>
        </p:blipFill>
        <p:spPr>
          <a:xfrm>
            <a:off x="7494588" y="4894577"/>
            <a:ext cx="1649412" cy="386132"/>
          </a:xfrm>
          <a:prstGeom prst="rect">
            <a:avLst/>
          </a:prstGeom>
        </p:spPr>
      </p:pic>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38554"/>
          </a:xfrm>
          <a:prstGeom prst="rect">
            <a:avLst/>
          </a:prstGeom>
          <a:solidFill>
            <a:schemeClr val="bg1"/>
          </a:solidFill>
        </p:spPr>
        <p:txBody>
          <a:bodyPr wrap="square" rtlCol="0">
            <a:spAutoFit/>
          </a:bodyPr>
          <a:lstStyle/>
          <a:p>
            <a:pPr algn="r"/>
            <a:r>
              <a:rPr kumimoji="1" lang="en-US" altLang="ja-JP" sz="1600" b="1" dirty="0"/>
              <a:t>doc.:IEEE802.15.23-0107-06ma</a:t>
            </a:r>
            <a:endParaRPr kumimoji="1" lang="ja-JP" altLang="en-US" sz="1600" b="1" dirty="0"/>
          </a:p>
        </p:txBody>
      </p:sp>
      <p:sp>
        <p:nvSpPr>
          <p:cNvPr id="4" name="正方形/長方形 3">
            <a:extLst>
              <a:ext uri="{FF2B5EF4-FFF2-40B4-BE49-F238E27FC236}">
                <a16:creationId xmlns:a16="http://schemas.microsoft.com/office/drawing/2014/main" id="{8259EE4C-8528-D27C-C0A5-876E20051DA1}"/>
              </a:ext>
            </a:extLst>
          </p:cNvPr>
          <p:cNvSpPr/>
          <p:nvPr/>
        </p:nvSpPr>
        <p:spPr bwMode="auto">
          <a:xfrm flipV="1">
            <a:off x="7512367" y="3798951"/>
            <a:ext cx="340714"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67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500" tmFilter="0, 0; .2, .5; .8, .5; 1, 0"/>
                                        <p:tgtEl>
                                          <p:spTgt spid="31"/>
                                        </p:tgtEl>
                                      </p:cBhvr>
                                    </p:animEffect>
                                    <p:animScale>
                                      <p:cBhvr>
                                        <p:cTn id="13" dur="250" autoRev="1" fill="hold"/>
                                        <p:tgtEl>
                                          <p:spTgt spid="31"/>
                                        </p:tgtEl>
                                      </p:cBhvr>
                                      <p:by x="105000" y="105000"/>
                                    </p:animScale>
                                  </p:childTnLst>
                                </p:cTn>
                              </p:par>
                            </p:childTnLst>
                          </p:cTn>
                        </p:par>
                        <p:par>
                          <p:cTn id="14" fill="hold">
                            <p:stCondLst>
                              <p:cond delay="1500"/>
                            </p:stCondLst>
                            <p:childTnLst>
                              <p:par>
                                <p:cTn id="15" presetID="26" presetClass="emph" presetSubtype="0" repeatCount="5000" fill="hold" grpId="0"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6578B-2FD5-AB51-A580-B3B80F4EF767}"/>
              </a:ext>
            </a:extLst>
          </p:cNvPr>
          <p:cNvSpPr>
            <a:spLocks noGrp="1"/>
          </p:cNvSpPr>
          <p:nvPr>
            <p:ph type="title"/>
          </p:nvPr>
        </p:nvSpPr>
        <p:spPr>
          <a:xfrm>
            <a:off x="0" y="608800"/>
            <a:ext cx="9144000" cy="400241"/>
          </a:xfrm>
        </p:spPr>
        <p:txBody>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Interim Session Schedule for </a:t>
            </a:r>
            <a:r>
              <a:rPr kumimoji="1" lang="en-US" altLang="ja-JP" sz="2400" b="1" i="0" u="none" strike="noStrike" kern="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for</a:t>
            </a:r>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12-17th, March 2023</a:t>
            </a:r>
            <a:endParaRPr kumimoji="1" lang="ja-JP" altLang="en-US" dirty="0"/>
          </a:p>
        </p:txBody>
      </p:sp>
      <p:sp>
        <p:nvSpPr>
          <p:cNvPr id="3" name="スライド番号プレースホルダー 2">
            <a:extLst>
              <a:ext uri="{FF2B5EF4-FFF2-40B4-BE49-F238E27FC236}">
                <a16:creationId xmlns:a16="http://schemas.microsoft.com/office/drawing/2014/main" id="{5FCAAF26-1F76-111E-D302-89F2C74B5A5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7</a:t>
            </a:fld>
            <a:endParaRPr lang="en-US" altLang="ja-JP" dirty="0"/>
          </a:p>
        </p:txBody>
      </p:sp>
      <p:sp>
        <p:nvSpPr>
          <p:cNvPr id="4" name="日付プレースホルダー 3">
            <a:extLst>
              <a:ext uri="{FF2B5EF4-FFF2-40B4-BE49-F238E27FC236}">
                <a16:creationId xmlns:a16="http://schemas.microsoft.com/office/drawing/2014/main" id="{25183254-2429-B5A1-AA6C-6607B95F28CE}"/>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C7BEC6C6-5863-6274-BCE9-698D5A1CD52B}"/>
              </a:ext>
            </a:extLst>
          </p:cNvPr>
          <p:cNvSpPr txBox="1"/>
          <p:nvPr/>
        </p:nvSpPr>
        <p:spPr>
          <a:xfrm>
            <a:off x="188894" y="910479"/>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1B4B925C-13DC-1A0C-0B43-5CC24312EB37}"/>
              </a:ext>
            </a:extLst>
          </p:cNvPr>
          <p:cNvPicPr>
            <a:picLocks noChangeAspect="1"/>
          </p:cNvPicPr>
          <p:nvPr/>
        </p:nvPicPr>
        <p:blipFill>
          <a:blip r:embed="rId2"/>
          <a:stretch>
            <a:fillRect/>
          </a:stretch>
        </p:blipFill>
        <p:spPr>
          <a:xfrm>
            <a:off x="259354" y="1956337"/>
            <a:ext cx="6767547" cy="1307494"/>
          </a:xfrm>
          <a:prstGeom prst="rect">
            <a:avLst/>
          </a:prstGeom>
        </p:spPr>
      </p:pic>
      <p:graphicFrame>
        <p:nvGraphicFramePr>
          <p:cNvPr id="8" name="オブジェクト 7">
            <a:extLst>
              <a:ext uri="{FF2B5EF4-FFF2-40B4-BE49-F238E27FC236}">
                <a16:creationId xmlns:a16="http://schemas.microsoft.com/office/drawing/2014/main" id="{AD18A4D0-EF47-65C1-A47E-73C8AA5DE432}"/>
              </a:ext>
            </a:extLst>
          </p:cNvPr>
          <p:cNvGraphicFramePr>
            <a:graphicFrameLocks noChangeAspect="1"/>
          </p:cNvGraphicFramePr>
          <p:nvPr>
            <p:extLst>
              <p:ext uri="{D42A27DB-BD31-4B8C-83A1-F6EECF244321}">
                <p14:modId xmlns:p14="http://schemas.microsoft.com/office/powerpoint/2010/main" val="1941524406"/>
              </p:ext>
            </p:extLst>
          </p:nvPr>
        </p:nvGraphicFramePr>
        <p:xfrm>
          <a:off x="259354" y="3285488"/>
          <a:ext cx="5889572" cy="1178972"/>
        </p:xfrm>
        <a:graphic>
          <a:graphicData uri="http://schemas.openxmlformats.org/presentationml/2006/ole">
            <mc:AlternateContent xmlns:mc="http://schemas.openxmlformats.org/markup-compatibility/2006">
              <mc:Choice xmlns:v="urn:schemas-microsoft-com:vml" Requires="v">
                <p:oleObj name="Worksheet" r:id="rId3" imgW="7073848" imgH="1416073" progId="Excel.Sheet.12">
                  <p:embed/>
                </p:oleObj>
              </mc:Choice>
              <mc:Fallback>
                <p:oleObj name="Worksheet" r:id="rId3" imgW="7073848" imgH="1416073" progId="Excel.Sheet.12">
                  <p:embed/>
                  <p:pic>
                    <p:nvPicPr>
                      <p:cNvPr id="0" name=""/>
                      <p:cNvPicPr/>
                      <p:nvPr/>
                    </p:nvPicPr>
                    <p:blipFill>
                      <a:blip r:embed="rId4"/>
                      <a:stretch>
                        <a:fillRect/>
                      </a:stretch>
                    </p:blipFill>
                    <p:spPr>
                      <a:xfrm>
                        <a:off x="259354" y="3285488"/>
                        <a:ext cx="5889572" cy="1178972"/>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BBCB6A2C-5830-607D-3F81-87DD1356D075}"/>
              </a:ext>
            </a:extLst>
          </p:cNvPr>
          <p:cNvGraphicFramePr>
            <a:graphicFrameLocks noChangeAspect="1"/>
          </p:cNvGraphicFramePr>
          <p:nvPr>
            <p:extLst>
              <p:ext uri="{D42A27DB-BD31-4B8C-83A1-F6EECF244321}">
                <p14:modId xmlns:p14="http://schemas.microsoft.com/office/powerpoint/2010/main" val="11416672"/>
              </p:ext>
            </p:extLst>
          </p:nvPr>
        </p:nvGraphicFramePr>
        <p:xfrm>
          <a:off x="335267" y="4486117"/>
          <a:ext cx="4966919" cy="1121201"/>
        </p:xfrm>
        <a:graphic>
          <a:graphicData uri="http://schemas.openxmlformats.org/presentationml/2006/ole">
            <mc:AlternateContent xmlns:mc="http://schemas.openxmlformats.org/markup-compatibility/2006">
              <mc:Choice xmlns:v="urn:schemas-microsoft-com:vml" Requires="v">
                <p:oleObj name="Worksheet" r:id="rId5" imgW="8439020" imgH="1904861" progId="Excel.Sheet.12">
                  <p:embed/>
                </p:oleObj>
              </mc:Choice>
              <mc:Fallback>
                <p:oleObj name="Worksheet" r:id="rId5" imgW="8439020" imgH="1904861" progId="Excel.Sheet.12">
                  <p:embed/>
                  <p:pic>
                    <p:nvPicPr>
                      <p:cNvPr id="0" name=""/>
                      <p:cNvPicPr/>
                      <p:nvPr/>
                    </p:nvPicPr>
                    <p:blipFill>
                      <a:blip r:embed="rId6"/>
                      <a:stretch>
                        <a:fillRect/>
                      </a:stretch>
                    </p:blipFill>
                    <p:spPr>
                      <a:xfrm>
                        <a:off x="335267" y="4486117"/>
                        <a:ext cx="4966919" cy="1121201"/>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4A9A0691-4A67-2024-E02B-1B3E261F48BE}"/>
              </a:ext>
            </a:extLst>
          </p:cNvPr>
          <p:cNvGraphicFramePr>
            <a:graphicFrameLocks noChangeAspect="1"/>
          </p:cNvGraphicFramePr>
          <p:nvPr>
            <p:extLst>
              <p:ext uri="{D42A27DB-BD31-4B8C-83A1-F6EECF244321}">
                <p14:modId xmlns:p14="http://schemas.microsoft.com/office/powerpoint/2010/main" val="2096955157"/>
              </p:ext>
            </p:extLst>
          </p:nvPr>
        </p:nvGraphicFramePr>
        <p:xfrm>
          <a:off x="4411704" y="5428805"/>
          <a:ext cx="4684171" cy="988178"/>
        </p:xfrm>
        <a:graphic>
          <a:graphicData uri="http://schemas.openxmlformats.org/presentationml/2006/ole">
            <mc:AlternateContent xmlns:mc="http://schemas.openxmlformats.org/markup-compatibility/2006">
              <mc:Choice xmlns:v="urn:schemas-microsoft-com:vml" Requires="v">
                <p:oleObj name="Worksheet" r:id="rId7" imgW="8458096" imgH="1784327" progId="Excel.Sheet.12">
                  <p:embed/>
                </p:oleObj>
              </mc:Choice>
              <mc:Fallback>
                <p:oleObj name="Worksheet" r:id="rId7" imgW="8458096" imgH="1784327" progId="Excel.Sheet.12">
                  <p:embed/>
                  <p:pic>
                    <p:nvPicPr>
                      <p:cNvPr id="0" name=""/>
                      <p:cNvPicPr/>
                      <p:nvPr/>
                    </p:nvPicPr>
                    <p:blipFill>
                      <a:blip r:embed="rId8"/>
                      <a:stretch>
                        <a:fillRect/>
                      </a:stretch>
                    </p:blipFill>
                    <p:spPr>
                      <a:xfrm>
                        <a:off x="4411704" y="5428805"/>
                        <a:ext cx="4684171" cy="988178"/>
                      </a:xfrm>
                      <a:prstGeom prst="rect">
                        <a:avLst/>
                      </a:prstGeom>
                    </p:spPr>
                  </p:pic>
                </p:oleObj>
              </mc:Fallback>
            </mc:AlternateContent>
          </a:graphicData>
        </a:graphic>
      </p:graphicFrame>
    </p:spTree>
    <p:extLst>
      <p:ext uri="{BB962C8B-B14F-4D97-AF65-F5344CB8AC3E}">
        <p14:creationId xmlns:p14="http://schemas.microsoft.com/office/powerpoint/2010/main" val="121735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8</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723900" y="1238801"/>
            <a:ext cx="7772400" cy="4911477"/>
          </a:xfrm>
        </p:spPr>
        <p:txBody>
          <a:bodyPr/>
          <a:lstStyle/>
          <a:p>
            <a:r>
              <a:rPr lang="en-US" altLang="ja-JP" sz="2400" dirty="0">
                <a:ea typeface="ＭＳ Ｐゴシック" charset="-128"/>
              </a:rPr>
              <a:t>Required notices</a:t>
            </a:r>
          </a:p>
          <a:p>
            <a:pPr lvl="1"/>
            <a:r>
              <a:rPr lang="en-US" altLang="ja-JP" sz="2000" dirty="0">
                <a:ea typeface="ＭＳ Ｐゴシック" charset="-128"/>
              </a:rPr>
              <a:t>Affiliation FAQ - http://standards.ieee.org/faqs/affiliationFAQ.html</a:t>
            </a:r>
          </a:p>
          <a:p>
            <a:pPr lvl="1"/>
            <a:r>
              <a:rPr lang="en-US" altLang="ja-JP" sz="2000" dirty="0">
                <a:ea typeface="ＭＳ Ｐゴシック" charset="-128"/>
              </a:rPr>
              <a:t>Anti-Trust FAQ - http://standards.ieee.org/resources/antitrust-guidelines.pdf</a:t>
            </a:r>
          </a:p>
          <a:p>
            <a:pPr lvl="1"/>
            <a:r>
              <a:rPr lang="en-US" altLang="ja-JP" sz="2000" dirty="0">
                <a:ea typeface="ＭＳ Ｐゴシック" charset="-128"/>
              </a:rPr>
              <a:t>Ethics - http://www.ieee.org/portal/cms_docs/about/CoE_poster.pdf</a:t>
            </a:r>
          </a:p>
          <a:p>
            <a:r>
              <a:rPr lang="en-US" altLang="ja-JP" sz="2400" dirty="0">
                <a:ea typeface="ＭＳ Ｐゴシック" charset="-128"/>
              </a:rPr>
              <a:t>Chair and Secretary</a:t>
            </a:r>
          </a:p>
          <a:p>
            <a:pPr lvl="1"/>
            <a:r>
              <a:rPr lang="en-US" altLang="ja-JP" sz="2000" dirty="0">
                <a:ea typeface="ＭＳ Ｐゴシック" charset="-128"/>
              </a:rPr>
              <a:t>Chair is Ryuji Kohno(YNU/YRP-IAI)</a:t>
            </a:r>
          </a:p>
          <a:p>
            <a:pPr lvl="1"/>
            <a:r>
              <a:rPr lang="en-US" altLang="ja-JP" sz="2000" dirty="0">
                <a:ea typeface="ＭＳ Ｐゴシック" charset="-128"/>
              </a:rPr>
              <a:t>Vice Chair is Marco Hernandez(YRP-IAI/CWC)</a:t>
            </a:r>
          </a:p>
          <a:p>
            <a:pPr lvl="1"/>
            <a:r>
              <a:rPr lang="en-US" altLang="ja-JP" sz="2000" dirty="0">
                <a:ea typeface="ＭＳ Ｐゴシック" charset="-128"/>
              </a:rPr>
              <a:t>Secretary is Takumi Kobayashi(YNU/TCU)</a:t>
            </a:r>
          </a:p>
          <a:p>
            <a:pPr marL="457200" lvl="1" indent="0">
              <a:buNone/>
            </a:pPr>
            <a:r>
              <a:rPr lang="en-US" altLang="ja-JP" sz="2000" dirty="0">
                <a:ea typeface="ＭＳ Ｐゴシック" charset="-128"/>
              </a:rPr>
              <a:t>                         Daisuke </a:t>
            </a:r>
            <a:r>
              <a:rPr lang="en-US" altLang="ja-JP" sz="2000" dirty="0" err="1">
                <a:ea typeface="ＭＳ Ｐゴシック" charset="-128"/>
              </a:rPr>
              <a:t>Anzai</a:t>
            </a:r>
            <a:r>
              <a:rPr lang="en-US" altLang="ja-JP" sz="2000" dirty="0">
                <a:ea typeface="ＭＳ Ｐゴシック" charset="-128"/>
              </a:rPr>
              <a:t>(</a:t>
            </a:r>
            <a:r>
              <a:rPr lang="en-US" altLang="ja-JP" sz="2000" dirty="0" err="1">
                <a:ea typeface="ＭＳ Ｐゴシック" charset="-128"/>
              </a:rPr>
              <a:t>NiTech</a:t>
            </a:r>
            <a:r>
              <a:rPr lang="en-US" altLang="ja-JP" sz="2000" dirty="0">
                <a:ea typeface="ＭＳ Ｐゴシック" charset="-128"/>
              </a:rPr>
              <a:t>)</a:t>
            </a:r>
          </a:p>
          <a:p>
            <a:pPr lvl="1"/>
            <a:r>
              <a:rPr lang="en-US" altLang="ja-JP" sz="2000" dirty="0">
                <a:ea typeface="ＭＳ Ｐゴシック" charset="-128"/>
              </a:rPr>
              <a:t>Technical Editors are Minsoo Kim(YRP-IAI) and</a:t>
            </a:r>
          </a:p>
          <a:p>
            <a:pPr marL="457200" lvl="1" indent="0">
              <a:buNone/>
            </a:pPr>
            <a:r>
              <a:rPr lang="en-US" altLang="ja-JP" sz="2000" dirty="0">
                <a:ea typeface="ＭＳ Ｐゴシック" charset="-128"/>
              </a:rPr>
              <a:t>                                       Marco Hernandez(YRP-IAI/CWC)</a:t>
            </a:r>
          </a:p>
          <a:p>
            <a:pPr marL="457200" lvl="1" indent="0">
              <a:buNone/>
            </a:pPr>
            <a:endParaRPr lang="en-US" altLang="ja-JP" sz="2000" dirty="0">
              <a:ea typeface="ＭＳ Ｐゴシック" charset="-128"/>
            </a:endParaRPr>
          </a:p>
          <a:p>
            <a:pPr lvl="1"/>
            <a:endParaRPr lang="en-US" altLang="ja-JP" sz="1800" dirty="0">
              <a:ea typeface="ＭＳ Ｐゴシック" charset="-128"/>
            </a:endParaRPr>
          </a:p>
          <a:p>
            <a:pPr lvl="1"/>
            <a:endParaRPr lang="en-US" altLang="ja-JP" sz="1800" dirty="0">
              <a:ea typeface="ＭＳ Ｐゴシック" charset="-128"/>
            </a:endParaRPr>
          </a:p>
          <a:p>
            <a:endParaRPr kumimoji="1" lang="ja-JP" altLang="en-US" sz="3600" dirty="0"/>
          </a:p>
        </p:txBody>
      </p:sp>
      <p:sp>
        <p:nvSpPr>
          <p:cNvPr id="2" name="タイトル 1"/>
          <p:cNvSpPr>
            <a:spLocks noGrp="1"/>
          </p:cNvSpPr>
          <p:nvPr>
            <p:ph type="title"/>
          </p:nvPr>
        </p:nvSpPr>
        <p:spPr>
          <a:xfrm>
            <a:off x="685800" y="404664"/>
            <a:ext cx="7772400" cy="106680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9</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66620</TotalTime>
  <Words>3539</Words>
  <Application>Microsoft Office PowerPoint</Application>
  <PresentationFormat>画面に合わせる (4:3)</PresentationFormat>
  <Paragraphs>346</Paragraphs>
  <Slides>23</Slides>
  <Notes>19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3" baseType="lpstr">
      <vt:lpstr>Monotype Sorts</vt:lpstr>
      <vt:lpstr>ＭＳ Ｐゴシック</vt:lpstr>
      <vt:lpstr>游ゴシック</vt:lpstr>
      <vt:lpstr>Arial</vt:lpstr>
      <vt:lpstr>Calibri</vt:lpstr>
      <vt:lpstr>Montserrat</vt:lpstr>
      <vt:lpstr>Times New Roman</vt:lpstr>
      <vt:lpstr>Wingdings</vt:lpstr>
      <vt:lpstr>IEEE-P802_15</vt:lpstr>
      <vt:lpstr>Microsoft Excel ワークシート</vt:lpstr>
      <vt:lpstr>PowerPoint プレゼンテーション</vt:lpstr>
      <vt:lpstr>IEEE 802.15 TG15.6ma  (Revision of IEEE802.15.6-2012)  Opening Information  In Personal and Virtual Hybrid Interim Session Atlanta, Georgia, USA Match 13th, 2023  Ryuji Kohno Yokohama National University(YNU), YRP International Alliance Institute(YRP-IAI)</vt:lpstr>
      <vt:lpstr>PowerPoint プレゼンテーション</vt:lpstr>
      <vt:lpstr>PowerPoint プレゼンテーション</vt:lpstr>
      <vt:lpstr>PowerPoint プレゼンテーション</vt:lpstr>
      <vt:lpstr>TG15.6ma Plenary Session Schedule for 12-17th, March 2023</vt:lpstr>
      <vt:lpstr>TG15.6ma Interim Session Schedule for for 12-17th, March 2023</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Agenda items for the week</vt:lpstr>
      <vt:lpstr>TG15.6ma Plenary Session Schedule for 12-17th, March 2023</vt:lpstr>
      <vt:lpstr>PowerPoint プレゼンテーション</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kohno-ryuji-ns@ynu.ac.jp</cp:lastModifiedBy>
  <cp:revision>121</cp:revision>
  <cp:lastPrinted>2022-07-06T15:32:43Z</cp:lastPrinted>
  <dcterms:created xsi:type="dcterms:W3CDTF">2020-12-17T10:56:09Z</dcterms:created>
  <dcterms:modified xsi:type="dcterms:W3CDTF">2023-03-11T18:28:59Z</dcterms:modified>
</cp:coreProperties>
</file>