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5" d="100"/>
          <a:sy n="65" d="100"/>
        </p:scale>
        <p:origin x="42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802.15-22-0091-06</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13-16,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 + 1 joint w/SC THz)</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Sponsor Ballot</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 + 1 joint w/TG6ma)</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informal WG review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 + 1 joint w/TG4ab)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TG3mb on 802.15.3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 + 1 joint w/TG3mb)</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FD13C1CE-CF5E-D146-F260-205B6EEE1166}"/>
              </a:ext>
            </a:extLst>
          </p:cNvPr>
          <p:cNvPicPr>
            <a:picLocks noChangeAspect="1"/>
          </p:cNvPicPr>
          <p:nvPr/>
        </p:nvPicPr>
        <p:blipFill>
          <a:blip r:embed="rId2"/>
          <a:stretch>
            <a:fillRect/>
          </a:stretch>
        </p:blipFill>
        <p:spPr>
          <a:xfrm>
            <a:off x="533400" y="1200140"/>
            <a:ext cx="8077200" cy="5221483"/>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F7B261A1-DD48-3B76-ED0F-C41B3530C8C0}"/>
              </a:ext>
            </a:extLst>
          </p:cNvPr>
          <p:cNvPicPr>
            <a:picLocks noChangeAspect="1"/>
          </p:cNvPicPr>
          <p:nvPr/>
        </p:nvPicPr>
        <p:blipFill>
          <a:blip r:embed="rId2"/>
          <a:stretch>
            <a:fillRect/>
          </a:stretch>
        </p:blipFill>
        <p:spPr>
          <a:xfrm>
            <a:off x="131085" y="1490303"/>
            <a:ext cx="8881830" cy="468259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135</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14</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a:t>Meeting </a:t>
            </a:r>
            <a:r>
              <a:rPr lang="en-US" sz="3200" b="1" kern="0" dirty="0"/>
              <a:t>Slots for 802.15 WG March Plenary</a:t>
            </a:r>
          </a:p>
        </p:txBody>
      </p:sp>
      <p:pic>
        <p:nvPicPr>
          <p:cNvPr id="3" name="Picture 2">
            <a:extLst>
              <a:ext uri="{FF2B5EF4-FFF2-40B4-BE49-F238E27FC236}">
                <a16:creationId xmlns:a16="http://schemas.microsoft.com/office/drawing/2014/main" id="{37178E0D-A57A-2631-29E9-D268D56509B8}"/>
              </a:ext>
            </a:extLst>
          </p:cNvPr>
          <p:cNvPicPr>
            <a:picLocks noChangeAspect="1"/>
          </p:cNvPicPr>
          <p:nvPr/>
        </p:nvPicPr>
        <p:blipFill>
          <a:blip r:embed="rId2"/>
          <a:stretch>
            <a:fillRect/>
          </a:stretch>
        </p:blipFill>
        <p:spPr>
          <a:xfrm>
            <a:off x="838200" y="1298023"/>
            <a:ext cx="7467600" cy="5168277"/>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
        <p:nvSpPr>
          <p:cNvPr id="136" name="Slide Number Placeholder 6">
            <a:extLst>
              <a:ext uri="{FF2B5EF4-FFF2-40B4-BE49-F238E27FC236}">
                <a16:creationId xmlns:a16="http://schemas.microsoft.com/office/drawing/2014/main" id="{7FDD4AE8-85F8-BB65-BF08-B1D27F99032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1pPr>
            <a:lvl2pPr marL="742950" marR="0" lvl="1" indent="-28575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2pPr>
            <a:lvl3pPr marL="1143000" marR="0" lvl="2"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3pPr>
            <a:lvl4pPr marL="1600200" marR="0" lvl="3"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4pPr>
            <a:lvl5pPr marL="2057400" marR="0" lvl="4"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5pPr>
            <a:lvl6pPr marL="2514600" marR="0" lvl="5"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6pPr>
            <a:lvl7pPr marL="2971800" marR="0" lvl="6"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7pPr>
            <a:lvl8pPr marL="3429000" marR="0" lvl="7"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8pPr>
            <a:lvl9pPr marL="3886200" marR="0" lvl="8"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9pPr>
          </a:lstStyle>
          <a:p>
            <a:pPr>
              <a:defRPr/>
            </a:pPr>
            <a:r>
              <a:rPr lang="en-US" sz="120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46353</TotalTime>
  <Words>1134</Words>
  <Application>Microsoft Office PowerPoint</Application>
  <PresentationFormat>On-screen Show (4:3)</PresentationFormat>
  <Paragraphs>150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1076</cp:revision>
  <cp:lastPrinted>2000-07-07T01:25:49Z</cp:lastPrinted>
  <dcterms:created xsi:type="dcterms:W3CDTF">1999-06-22T06:24:01Z</dcterms:created>
  <dcterms:modified xsi:type="dcterms:W3CDTF">2023-03-14T19:55:21Z</dcterms:modified>
  <cp:category/>
</cp:coreProperties>
</file>