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1155" r:id="rId3"/>
    <p:sldId id="2147376540" r:id="rId4"/>
    <p:sldId id="1796" r:id="rId5"/>
    <p:sldId id="2147376542" r:id="rId6"/>
    <p:sldId id="2147376545" r:id="rId7"/>
    <p:sldId id="2147376549" r:id="rId8"/>
    <p:sldId id="2147376550" r:id="rId9"/>
    <p:sldId id="2147376551" r:id="rId10"/>
    <p:sldId id="2147376547" r:id="rId11"/>
    <p:sldId id="1797" r:id="rId12"/>
    <p:sldId id="1798" r:id="rId13"/>
    <p:sldId id="2147376538" r:id="rId14"/>
    <p:sldId id="2147376494" r:id="rId15"/>
    <p:sldId id="2147376537" r:id="rId16"/>
    <p:sldId id="178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40"/>
            <p14:sldId id="1796"/>
            <p14:sldId id="2147376542"/>
            <p14:sldId id="2147376545"/>
            <p14:sldId id="2147376549"/>
            <p14:sldId id="2147376550"/>
            <p14:sldId id="2147376551"/>
            <p14:sldId id="2147376547"/>
            <p14:sldId id="1797"/>
            <p14:sldId id="1798"/>
            <p14:sldId id="2147376538"/>
            <p14:sldId id="2147376494"/>
            <p14:sldId id="2147376537"/>
            <p14:sldId id="1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372D2-AF0D-490A-981A-B57CA6ACC4B7}" v="16" dt="2023-03-16T15:07:33.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009" autoAdjust="0"/>
  </p:normalViewPr>
  <p:slideViewPr>
    <p:cSldViewPr>
      <p:cViewPr varScale="1">
        <p:scale>
          <a:sx n="105" d="100"/>
          <a:sy n="105" d="100"/>
        </p:scale>
        <p:origin x="1998" y="10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EF372D2-AF0D-490A-981A-B57CA6ACC4B7}"/>
    <pc:docChg chg="undo redo custSel addSld delSld modSld sldOrd modMainMaster modSection">
      <pc:chgData name="Pooria Pakrooh" userId="c66806a1-324d-42e8-83af-87f490d8d065" providerId="ADAL" clId="{AEF372D2-AF0D-490A-981A-B57CA6ACC4B7}" dt="2023-03-16T15:12:21.792" v="1371" actId="20577"/>
      <pc:docMkLst>
        <pc:docMk/>
      </pc:docMkLst>
      <pc:sldChg chg="modSp mod">
        <pc:chgData name="Pooria Pakrooh" userId="c66806a1-324d-42e8-83af-87f490d8d065" providerId="ADAL" clId="{AEF372D2-AF0D-490A-981A-B57CA6ACC4B7}" dt="2023-03-16T15:08:03.708" v="1222" actId="20577"/>
        <pc:sldMkLst>
          <pc:docMk/>
          <pc:sldMk cId="0" sldId="259"/>
        </pc:sldMkLst>
        <pc:spChg chg="mod">
          <ac:chgData name="Pooria Pakrooh" userId="c66806a1-324d-42e8-83af-87f490d8d065" providerId="ADAL" clId="{AEF372D2-AF0D-490A-981A-B57CA6ACC4B7}" dt="2023-03-16T15:08:03.708" v="1222" actId="20577"/>
          <ac:spMkLst>
            <pc:docMk/>
            <pc:sldMk cId="0" sldId="259"/>
            <ac:spMk id="27651" creationId="{00000000-0000-0000-0000-000000000000}"/>
          </ac:spMkLst>
        </pc:spChg>
      </pc:sldChg>
      <pc:sldChg chg="del">
        <pc:chgData name="Pooria Pakrooh" userId="c66806a1-324d-42e8-83af-87f490d8d065" providerId="ADAL" clId="{AEF372D2-AF0D-490A-981A-B57CA6ACC4B7}" dt="2023-03-16T14:34:34.343" v="257" actId="47"/>
        <pc:sldMkLst>
          <pc:docMk/>
          <pc:sldMk cId="0" sldId="379"/>
        </pc:sldMkLst>
      </pc:sldChg>
      <pc:sldChg chg="del">
        <pc:chgData name="Pooria Pakrooh" userId="c66806a1-324d-42e8-83af-87f490d8d065" providerId="ADAL" clId="{AEF372D2-AF0D-490A-981A-B57CA6ACC4B7}" dt="2023-03-16T14:34:33.380" v="256" actId="47"/>
        <pc:sldMkLst>
          <pc:docMk/>
          <pc:sldMk cId="3958246563" sldId="420"/>
        </pc:sldMkLst>
      </pc:sldChg>
      <pc:sldChg chg="modSp mod">
        <pc:chgData name="Pooria Pakrooh" userId="c66806a1-324d-42e8-83af-87f490d8d065" providerId="ADAL" clId="{AEF372D2-AF0D-490A-981A-B57CA6ACC4B7}" dt="2023-03-16T14:30:53.261" v="210" actId="12"/>
        <pc:sldMkLst>
          <pc:docMk/>
          <pc:sldMk cId="382172757" sldId="1155"/>
        </pc:sldMkLst>
        <pc:spChg chg="mod">
          <ac:chgData name="Pooria Pakrooh" userId="c66806a1-324d-42e8-83af-87f490d8d065" providerId="ADAL" clId="{AEF372D2-AF0D-490A-981A-B57CA6ACC4B7}" dt="2023-03-16T14:30:53.261" v="210" actId="12"/>
          <ac:spMkLst>
            <pc:docMk/>
            <pc:sldMk cId="382172757" sldId="1155"/>
            <ac:spMk id="3" creationId="{EBA30AFE-DF49-4285-A12D-030A97E2212B}"/>
          </ac:spMkLst>
        </pc:spChg>
      </pc:sldChg>
      <pc:sldChg chg="modSp mod ord">
        <pc:chgData name="Pooria Pakrooh" userId="c66806a1-324d-42e8-83af-87f490d8d065" providerId="ADAL" clId="{AEF372D2-AF0D-490A-981A-B57CA6ACC4B7}" dt="2023-03-16T14:48:19.626" v="771"/>
        <pc:sldMkLst>
          <pc:docMk/>
          <pc:sldMk cId="3628569734" sldId="1787"/>
        </pc:sldMkLst>
        <pc:spChg chg="mod">
          <ac:chgData name="Pooria Pakrooh" userId="c66806a1-324d-42e8-83af-87f490d8d065" providerId="ADAL" clId="{AEF372D2-AF0D-490A-981A-B57CA6ACC4B7}" dt="2023-03-16T14:33:39.834" v="224" actId="12"/>
          <ac:spMkLst>
            <pc:docMk/>
            <pc:sldMk cId="3628569734" sldId="1787"/>
            <ac:spMk id="3" creationId="{2D04E12D-463F-40A6-A1A6-926FF6BC2EC7}"/>
          </ac:spMkLst>
        </pc:spChg>
      </pc:sldChg>
      <pc:sldChg chg="modSp mod">
        <pc:chgData name="Pooria Pakrooh" userId="c66806a1-324d-42e8-83af-87f490d8d065" providerId="ADAL" clId="{AEF372D2-AF0D-490A-981A-B57CA6ACC4B7}" dt="2023-03-16T14:31:40.301" v="213" actId="12"/>
        <pc:sldMkLst>
          <pc:docMk/>
          <pc:sldMk cId="2762416171" sldId="1796"/>
        </pc:sldMkLst>
        <pc:spChg chg="mod">
          <ac:chgData name="Pooria Pakrooh" userId="c66806a1-324d-42e8-83af-87f490d8d065" providerId="ADAL" clId="{AEF372D2-AF0D-490A-981A-B57CA6ACC4B7}" dt="2023-03-16T14:31:40.301" v="213" actId="12"/>
          <ac:spMkLst>
            <pc:docMk/>
            <pc:sldMk cId="2762416171" sldId="1796"/>
            <ac:spMk id="3" creationId="{EBA30AFE-DF49-4285-A12D-030A97E2212B}"/>
          </ac:spMkLst>
        </pc:spChg>
      </pc:sldChg>
      <pc:sldChg chg="modSp mod">
        <pc:chgData name="Pooria Pakrooh" userId="c66806a1-324d-42e8-83af-87f490d8d065" providerId="ADAL" clId="{AEF372D2-AF0D-490A-981A-B57CA6ACC4B7}" dt="2023-03-16T15:06:57.050" v="1176" actId="14100"/>
        <pc:sldMkLst>
          <pc:docMk/>
          <pc:sldMk cId="381646616" sldId="1797"/>
        </pc:sldMkLst>
        <pc:spChg chg="mod">
          <ac:chgData name="Pooria Pakrooh" userId="c66806a1-324d-42e8-83af-87f490d8d065" providerId="ADAL" clId="{AEF372D2-AF0D-490A-981A-B57CA6ACC4B7}" dt="2023-03-16T15:05:12.273" v="1154" actId="2711"/>
          <ac:spMkLst>
            <pc:docMk/>
            <pc:sldMk cId="381646616" sldId="1797"/>
            <ac:spMk id="3" creationId="{EBA30AFE-DF49-4285-A12D-030A97E2212B}"/>
          </ac:spMkLst>
        </pc:spChg>
        <pc:spChg chg="mod">
          <ac:chgData name="Pooria Pakrooh" userId="c66806a1-324d-42e8-83af-87f490d8d065" providerId="ADAL" clId="{AEF372D2-AF0D-490A-981A-B57CA6ACC4B7}" dt="2023-03-16T15:06:57.050" v="1176" actId="14100"/>
          <ac:spMkLst>
            <pc:docMk/>
            <pc:sldMk cId="381646616" sldId="1797"/>
            <ac:spMk id="6" creationId="{CF6F8A3D-DD0E-4CAB-0229-53F75EFA9AD8}"/>
          </ac:spMkLst>
        </pc:spChg>
      </pc:sldChg>
      <pc:sldChg chg="modSp mod">
        <pc:chgData name="Pooria Pakrooh" userId="c66806a1-324d-42e8-83af-87f490d8d065" providerId="ADAL" clId="{AEF372D2-AF0D-490A-981A-B57CA6ACC4B7}" dt="2023-03-16T15:07:01.578" v="1177" actId="14100"/>
        <pc:sldMkLst>
          <pc:docMk/>
          <pc:sldMk cId="2024675230" sldId="1798"/>
        </pc:sldMkLst>
        <pc:spChg chg="mod">
          <ac:chgData name="Pooria Pakrooh" userId="c66806a1-324d-42e8-83af-87f490d8d065" providerId="ADAL" clId="{AEF372D2-AF0D-490A-981A-B57CA6ACC4B7}" dt="2023-03-16T14:32:39.923" v="220" actId="12"/>
          <ac:spMkLst>
            <pc:docMk/>
            <pc:sldMk cId="2024675230" sldId="1798"/>
            <ac:spMk id="3" creationId="{EBA30AFE-DF49-4285-A12D-030A97E2212B}"/>
          </ac:spMkLst>
        </pc:spChg>
        <pc:spChg chg="mod">
          <ac:chgData name="Pooria Pakrooh" userId="c66806a1-324d-42e8-83af-87f490d8d065" providerId="ADAL" clId="{AEF372D2-AF0D-490A-981A-B57CA6ACC4B7}" dt="2023-03-16T15:07:01.578" v="1177" actId="14100"/>
          <ac:spMkLst>
            <pc:docMk/>
            <pc:sldMk cId="2024675230" sldId="1798"/>
            <ac:spMk id="6" creationId="{CF6F8A3D-DD0E-4CAB-0229-53F75EFA9AD8}"/>
          </ac:spMkLst>
        </pc:spChg>
      </pc:sldChg>
      <pc:sldChg chg="modSp mod ord">
        <pc:chgData name="Pooria Pakrooh" userId="c66806a1-324d-42e8-83af-87f490d8d065" providerId="ADAL" clId="{AEF372D2-AF0D-490A-981A-B57CA6ACC4B7}" dt="2023-03-16T15:12:21.792" v="1371" actId="20577"/>
        <pc:sldMkLst>
          <pc:docMk/>
          <pc:sldMk cId="18989014" sldId="2147376494"/>
        </pc:sldMkLst>
        <pc:spChg chg="mod">
          <ac:chgData name="Pooria Pakrooh" userId="c66806a1-324d-42e8-83af-87f490d8d065" providerId="ADAL" clId="{AEF372D2-AF0D-490A-981A-B57CA6ACC4B7}" dt="2023-03-16T15:05:51.593" v="1167" actId="20577"/>
          <ac:spMkLst>
            <pc:docMk/>
            <pc:sldMk cId="18989014" sldId="2147376494"/>
            <ac:spMk id="2" creationId="{5D820B47-1726-49F0-8A83-D16418FDB168}"/>
          </ac:spMkLst>
        </pc:spChg>
        <pc:spChg chg="mod">
          <ac:chgData name="Pooria Pakrooh" userId="c66806a1-324d-42e8-83af-87f490d8d065" providerId="ADAL" clId="{AEF372D2-AF0D-490A-981A-B57CA6ACC4B7}" dt="2023-03-16T15:12:21.792" v="1371" actId="20577"/>
          <ac:spMkLst>
            <pc:docMk/>
            <pc:sldMk cId="18989014" sldId="2147376494"/>
            <ac:spMk id="3" creationId="{EBA30AFE-DF49-4285-A12D-030A97E2212B}"/>
          </ac:spMkLst>
        </pc:spChg>
        <pc:spChg chg="mod">
          <ac:chgData name="Pooria Pakrooh" userId="c66806a1-324d-42e8-83af-87f490d8d065" providerId="ADAL" clId="{AEF372D2-AF0D-490A-981A-B57CA6ACC4B7}" dt="2023-03-16T15:07:33.172" v="1190" actId="1036"/>
          <ac:spMkLst>
            <pc:docMk/>
            <pc:sldMk cId="18989014" sldId="2147376494"/>
            <ac:spMk id="4" creationId="{63C8184C-85F0-FBE6-41AB-97BD4A6D63B8}"/>
          </ac:spMkLst>
        </pc:spChg>
      </pc:sldChg>
      <pc:sldChg chg="modSp mod">
        <pc:chgData name="Pooria Pakrooh" userId="c66806a1-324d-42e8-83af-87f490d8d065" providerId="ADAL" clId="{AEF372D2-AF0D-490A-981A-B57CA6ACC4B7}" dt="2023-03-16T15:07:14.140" v="1179" actId="1076"/>
        <pc:sldMkLst>
          <pc:docMk/>
          <pc:sldMk cId="2868371321" sldId="2147376537"/>
        </pc:sldMkLst>
        <pc:spChg chg="mod">
          <ac:chgData name="Pooria Pakrooh" userId="c66806a1-324d-42e8-83af-87f490d8d065" providerId="ADAL" clId="{AEF372D2-AF0D-490A-981A-B57CA6ACC4B7}" dt="2023-03-16T15:07:14.140" v="1179" actId="1076"/>
          <ac:spMkLst>
            <pc:docMk/>
            <pc:sldMk cId="2868371321" sldId="2147376537"/>
            <ac:spMk id="6" creationId="{CF6F8A3D-DD0E-4CAB-0229-53F75EFA9AD8}"/>
          </ac:spMkLst>
        </pc:spChg>
        <pc:spChg chg="mod">
          <ac:chgData name="Pooria Pakrooh" userId="c66806a1-324d-42e8-83af-87f490d8d065" providerId="ADAL" clId="{AEF372D2-AF0D-490A-981A-B57CA6ACC4B7}" dt="2023-03-16T14:33:05.372" v="222" actId="12"/>
          <ac:spMkLst>
            <pc:docMk/>
            <pc:sldMk cId="2868371321" sldId="2147376537"/>
            <ac:spMk id="7" creationId="{458CA4F5-DA47-A667-6E16-B61CD1416B84}"/>
          </ac:spMkLst>
        </pc:spChg>
        <pc:graphicFrameChg chg="modGraphic">
          <ac:chgData name="Pooria Pakrooh" userId="c66806a1-324d-42e8-83af-87f490d8d065" providerId="ADAL" clId="{AEF372D2-AF0D-490A-981A-B57CA6ACC4B7}" dt="2023-03-16T14:38:22.007" v="259" actId="20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AEF372D2-AF0D-490A-981A-B57CA6ACC4B7}" dt="2023-03-16T15:07:06.344" v="1178" actId="14100"/>
        <pc:sldMkLst>
          <pc:docMk/>
          <pc:sldMk cId="3950284613" sldId="2147376538"/>
        </pc:sldMkLst>
        <pc:spChg chg="mod">
          <ac:chgData name="Pooria Pakrooh" userId="c66806a1-324d-42e8-83af-87f490d8d065" providerId="ADAL" clId="{AEF372D2-AF0D-490A-981A-B57CA6ACC4B7}" dt="2023-03-16T15:05:40.369" v="1156" actId="5793"/>
          <ac:spMkLst>
            <pc:docMk/>
            <pc:sldMk cId="3950284613" sldId="2147376538"/>
            <ac:spMk id="3" creationId="{EBA30AFE-DF49-4285-A12D-030A97E2212B}"/>
          </ac:spMkLst>
        </pc:spChg>
        <pc:spChg chg="mod">
          <ac:chgData name="Pooria Pakrooh" userId="c66806a1-324d-42e8-83af-87f490d8d065" providerId="ADAL" clId="{AEF372D2-AF0D-490A-981A-B57CA6ACC4B7}" dt="2023-03-16T15:07:06.344" v="1178" actId="14100"/>
          <ac:spMkLst>
            <pc:docMk/>
            <pc:sldMk cId="3950284613" sldId="2147376538"/>
            <ac:spMk id="6" creationId="{CF6F8A3D-DD0E-4CAB-0229-53F75EFA9AD8}"/>
          </ac:spMkLst>
        </pc:spChg>
      </pc:sldChg>
      <pc:sldChg chg="modSp mod">
        <pc:chgData name="Pooria Pakrooh" userId="c66806a1-324d-42e8-83af-87f490d8d065" providerId="ADAL" clId="{AEF372D2-AF0D-490A-981A-B57CA6ACC4B7}" dt="2023-03-16T14:47:51.232" v="769" actId="14100"/>
        <pc:sldMkLst>
          <pc:docMk/>
          <pc:sldMk cId="2788808696" sldId="2147376540"/>
        </pc:sldMkLst>
        <pc:spChg chg="mod">
          <ac:chgData name="Pooria Pakrooh" userId="c66806a1-324d-42e8-83af-87f490d8d065" providerId="ADAL" clId="{AEF372D2-AF0D-490A-981A-B57CA6ACC4B7}" dt="2023-03-16T14:47:51.232" v="769" actId="14100"/>
          <ac:spMkLst>
            <pc:docMk/>
            <pc:sldMk cId="2788808696" sldId="2147376540"/>
            <ac:spMk id="3" creationId="{EBA30AFE-DF49-4285-A12D-030A97E2212B}"/>
          </ac:spMkLst>
        </pc:spChg>
      </pc:sldChg>
      <pc:sldChg chg="modSp del mod">
        <pc:chgData name="Pooria Pakrooh" userId="c66806a1-324d-42e8-83af-87f490d8d065" providerId="ADAL" clId="{AEF372D2-AF0D-490A-981A-B57CA6ACC4B7}" dt="2023-03-16T15:02:02.222" v="1104" actId="47"/>
        <pc:sldMkLst>
          <pc:docMk/>
          <pc:sldMk cId="1851388622" sldId="2147376541"/>
        </pc:sldMkLst>
        <pc:spChg chg="mod">
          <ac:chgData name="Pooria Pakrooh" userId="c66806a1-324d-42e8-83af-87f490d8d065" providerId="ADAL" clId="{AEF372D2-AF0D-490A-981A-B57CA6ACC4B7}" dt="2023-03-16T14:56:14.170" v="774" actId="21"/>
          <ac:spMkLst>
            <pc:docMk/>
            <pc:sldMk cId="1851388622" sldId="2147376541"/>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1071620036" sldId="2147376542"/>
        </pc:sldMkLst>
      </pc:sldChg>
      <pc:sldChg chg="modSp add mod">
        <pc:chgData name="Pooria Pakrooh" userId="c66806a1-324d-42e8-83af-87f490d8d065" providerId="ADAL" clId="{AEF372D2-AF0D-490A-981A-B57CA6ACC4B7}" dt="2023-03-16T15:04:51.551" v="1153" actId="403"/>
        <pc:sldMkLst>
          <pc:docMk/>
          <pc:sldMk cId="3274717790" sldId="2147376542"/>
        </pc:sldMkLst>
        <pc:spChg chg="mod">
          <ac:chgData name="Pooria Pakrooh" userId="c66806a1-324d-42e8-83af-87f490d8d065" providerId="ADAL" clId="{AEF372D2-AF0D-490A-981A-B57CA6ACC4B7}" dt="2023-03-16T15:04:51.551" v="1153" actId="403"/>
          <ac:spMkLst>
            <pc:docMk/>
            <pc:sldMk cId="3274717790" sldId="2147376542"/>
            <ac:spMk id="3" creationId="{EBA30AFE-DF49-4285-A12D-030A97E2212B}"/>
          </ac:spMkLst>
        </pc:spChg>
      </pc:sldChg>
      <pc:sldChg chg="modSp add mod">
        <pc:chgData name="Pooria Pakrooh" userId="c66806a1-324d-42e8-83af-87f490d8d065" providerId="ADAL" clId="{AEF372D2-AF0D-490A-981A-B57CA6ACC4B7}" dt="2023-03-16T15:04:44.854" v="1152" actId="403"/>
        <pc:sldMkLst>
          <pc:docMk/>
          <pc:sldMk cId="2809125822" sldId="2147376545"/>
        </pc:sldMkLst>
        <pc:spChg chg="mod">
          <ac:chgData name="Pooria Pakrooh" userId="c66806a1-324d-42e8-83af-87f490d8d065" providerId="ADAL" clId="{AEF372D2-AF0D-490A-981A-B57CA6ACC4B7}" dt="2023-03-16T15:04:44.854" v="1152" actId="403"/>
          <ac:spMkLst>
            <pc:docMk/>
            <pc:sldMk cId="2809125822" sldId="2147376545"/>
            <ac:spMk id="3" creationId="{EBA30AFE-DF49-4285-A12D-030A97E2212B}"/>
          </ac:spMkLst>
        </pc:spChg>
      </pc:sldChg>
      <pc:sldChg chg="modSp del mod">
        <pc:chgData name="Pooria Pakrooh" userId="c66806a1-324d-42e8-83af-87f490d8d065" providerId="ADAL" clId="{AEF372D2-AF0D-490A-981A-B57CA6ACC4B7}" dt="2023-03-16T15:04:17.402" v="1149" actId="2696"/>
        <pc:sldMkLst>
          <pc:docMk/>
          <pc:sldMk cId="2920439878" sldId="2147376545"/>
        </pc:sldMkLst>
        <pc:spChg chg="mod">
          <ac:chgData name="Pooria Pakrooh" userId="c66806a1-324d-42e8-83af-87f490d8d065" providerId="ADAL" clId="{AEF372D2-AF0D-490A-981A-B57CA6ACC4B7}" dt="2023-03-16T14:34:16.578" v="255" actId="20577"/>
          <ac:spMkLst>
            <pc:docMk/>
            <pc:sldMk cId="2920439878" sldId="2147376545"/>
            <ac:spMk id="3" creationId="{EBA30AFE-DF49-4285-A12D-030A97E2212B}"/>
          </ac:spMkLst>
        </pc:spChg>
      </pc:sldChg>
      <pc:sldChg chg="del">
        <pc:chgData name="Pooria Pakrooh" userId="c66806a1-324d-42e8-83af-87f490d8d065" providerId="ADAL" clId="{AEF372D2-AF0D-490A-981A-B57CA6ACC4B7}" dt="2023-03-16T14:38:35.231" v="260" actId="47"/>
        <pc:sldMkLst>
          <pc:docMk/>
          <pc:sldMk cId="3430710445" sldId="2147376546"/>
        </pc:sldMkLst>
      </pc:sldChg>
      <pc:sldChg chg="modSp del mod">
        <pc:chgData name="Pooria Pakrooh" userId="c66806a1-324d-42e8-83af-87f490d8d065" providerId="ADAL" clId="{AEF372D2-AF0D-490A-981A-B57CA6ACC4B7}" dt="2023-03-16T15:04:17.402" v="1149" actId="2696"/>
        <pc:sldMkLst>
          <pc:docMk/>
          <pc:sldMk cId="3093257498" sldId="2147376547"/>
        </pc:sldMkLst>
        <pc:spChg chg="mod">
          <ac:chgData name="Pooria Pakrooh" userId="c66806a1-324d-42e8-83af-87f490d8d065" providerId="ADAL" clId="{AEF372D2-AF0D-490A-981A-B57CA6ACC4B7}" dt="2023-03-16T14:44:16.825" v="527" actId="20577"/>
          <ac:spMkLst>
            <pc:docMk/>
            <pc:sldMk cId="3093257498" sldId="2147376547"/>
            <ac:spMk id="2" creationId="{5D820B47-1726-49F0-8A83-D16418FDB168}"/>
          </ac:spMkLst>
        </pc:spChg>
        <pc:spChg chg="mod">
          <ac:chgData name="Pooria Pakrooh" userId="c66806a1-324d-42e8-83af-87f490d8d065" providerId="ADAL" clId="{AEF372D2-AF0D-490A-981A-B57CA6ACC4B7}" dt="2023-03-16T14:55:45.613" v="773" actId="404"/>
          <ac:spMkLst>
            <pc:docMk/>
            <pc:sldMk cId="3093257498" sldId="2147376547"/>
            <ac:spMk id="3" creationId="{EBA30AFE-DF49-4285-A12D-030A97E2212B}"/>
          </ac:spMkLst>
        </pc:spChg>
      </pc:sldChg>
      <pc:sldChg chg="modSp add mod">
        <pc:chgData name="Pooria Pakrooh" userId="c66806a1-324d-42e8-83af-87f490d8d065" providerId="ADAL" clId="{AEF372D2-AF0D-490A-981A-B57CA6ACC4B7}" dt="2023-03-16T15:09:28.438" v="1240" actId="20577"/>
        <pc:sldMkLst>
          <pc:docMk/>
          <pc:sldMk cId="3386362362" sldId="2147376547"/>
        </pc:sldMkLst>
        <pc:spChg chg="mod">
          <ac:chgData name="Pooria Pakrooh" userId="c66806a1-324d-42e8-83af-87f490d8d065" providerId="ADAL" clId="{AEF372D2-AF0D-490A-981A-B57CA6ACC4B7}" dt="2023-03-16T15:09:28.438" v="1240" actId="20577"/>
          <ac:spMkLst>
            <pc:docMk/>
            <pc:sldMk cId="3386362362" sldId="2147376547"/>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74918547" sldId="2147376549"/>
        </pc:sldMkLst>
      </pc:sldChg>
      <pc:sldChg chg="add">
        <pc:chgData name="Pooria Pakrooh" userId="c66806a1-324d-42e8-83af-87f490d8d065" providerId="ADAL" clId="{AEF372D2-AF0D-490A-981A-B57CA6ACC4B7}" dt="2023-03-16T15:04:20.241" v="1150"/>
        <pc:sldMkLst>
          <pc:docMk/>
          <pc:sldMk cId="3111088870" sldId="2147376549"/>
        </pc:sldMkLst>
      </pc:sldChg>
      <pc:sldChg chg="del">
        <pc:chgData name="Pooria Pakrooh" userId="c66806a1-324d-42e8-83af-87f490d8d065" providerId="ADAL" clId="{AEF372D2-AF0D-490A-981A-B57CA6ACC4B7}" dt="2023-03-16T15:04:17.402" v="1149" actId="2696"/>
        <pc:sldMkLst>
          <pc:docMk/>
          <pc:sldMk cId="1668349785" sldId="2147376550"/>
        </pc:sldMkLst>
      </pc:sldChg>
      <pc:sldChg chg="add">
        <pc:chgData name="Pooria Pakrooh" userId="c66806a1-324d-42e8-83af-87f490d8d065" providerId="ADAL" clId="{AEF372D2-AF0D-490A-981A-B57CA6ACC4B7}" dt="2023-03-16T15:04:20.241" v="1150"/>
        <pc:sldMkLst>
          <pc:docMk/>
          <pc:sldMk cId="2978259453" sldId="2147376550"/>
        </pc:sldMkLst>
      </pc:sldChg>
      <pc:sldChg chg="add">
        <pc:chgData name="Pooria Pakrooh" userId="c66806a1-324d-42e8-83af-87f490d8d065" providerId="ADAL" clId="{AEF372D2-AF0D-490A-981A-B57CA6ACC4B7}" dt="2023-03-16T15:04:20.241" v="1150"/>
        <pc:sldMkLst>
          <pc:docMk/>
          <pc:sldMk cId="1124498595" sldId="2147376551"/>
        </pc:sldMkLst>
      </pc:sldChg>
      <pc:sldChg chg="del">
        <pc:chgData name="Pooria Pakrooh" userId="c66806a1-324d-42e8-83af-87f490d8d065" providerId="ADAL" clId="{AEF372D2-AF0D-490A-981A-B57CA6ACC4B7}" dt="2023-03-16T15:04:17.402" v="1149" actId="2696"/>
        <pc:sldMkLst>
          <pc:docMk/>
          <pc:sldMk cId="2998803269" sldId="2147376551"/>
        </pc:sldMkLst>
      </pc:sldChg>
      <pc:sldChg chg="del">
        <pc:chgData name="Pooria Pakrooh" userId="c66806a1-324d-42e8-83af-87f490d8d065" providerId="ADAL" clId="{AEF372D2-AF0D-490A-981A-B57CA6ACC4B7}" dt="2023-03-16T14:47:30.365" v="767" actId="47"/>
        <pc:sldMkLst>
          <pc:docMk/>
          <pc:sldMk cId="2581047812" sldId="2147376552"/>
        </pc:sldMkLst>
      </pc:sldChg>
      <pc:sldChg chg="modSp del mod">
        <pc:chgData name="Pooria Pakrooh" userId="c66806a1-324d-42e8-83af-87f490d8d065" providerId="ADAL" clId="{AEF372D2-AF0D-490A-981A-B57CA6ACC4B7}" dt="2023-03-16T14:47:17.830" v="766" actId="47"/>
        <pc:sldMkLst>
          <pc:docMk/>
          <pc:sldMk cId="1433239061" sldId="2147376553"/>
        </pc:sldMkLst>
        <pc:spChg chg="mod">
          <ac:chgData name="Pooria Pakrooh" userId="c66806a1-324d-42e8-83af-87f490d8d065" providerId="ADAL" clId="{AEF372D2-AF0D-490A-981A-B57CA6ACC4B7}" dt="2023-03-16T14:43:50.009" v="499" actId="21"/>
          <ac:spMkLst>
            <pc:docMk/>
            <pc:sldMk cId="1433239061" sldId="2147376553"/>
            <ac:spMk id="3" creationId="{EBA30AFE-DF49-4285-A12D-030A97E2212B}"/>
          </ac:spMkLst>
        </pc:spChg>
      </pc:sldChg>
      <pc:sldChg chg="del">
        <pc:chgData name="Pooria Pakrooh" userId="c66806a1-324d-42e8-83af-87f490d8d065" providerId="ADAL" clId="{AEF372D2-AF0D-490A-981A-B57CA6ACC4B7}" dt="2023-03-16T14:34:35.568" v="258" actId="47"/>
        <pc:sldMkLst>
          <pc:docMk/>
          <pc:sldMk cId="834538059" sldId="2147376554"/>
        </pc:sldMkLst>
      </pc:sldChg>
      <pc:sldMasterChg chg="modSp mod">
        <pc:chgData name="Pooria Pakrooh" userId="c66806a1-324d-42e8-83af-87f490d8d065" providerId="ADAL" clId="{AEF372D2-AF0D-490A-981A-B57CA6ACC4B7}" dt="2023-03-16T14:25:36.678" v="14" actId="20577"/>
        <pc:sldMasterMkLst>
          <pc:docMk/>
          <pc:sldMasterMk cId="0" sldId="2147483648"/>
        </pc:sldMasterMkLst>
        <pc:spChg chg="mod">
          <ac:chgData name="Pooria Pakrooh" userId="c66806a1-324d-42e8-83af-87f490d8d065" providerId="ADAL" clId="{AEF372D2-AF0D-490A-981A-B57CA6ACC4B7}" dt="2023-03-16T14:25:36.678" v="14" actId="20577"/>
          <ac:spMkLst>
            <pc:docMk/>
            <pc:sldMasterMk cId="0" sldId="2147483648"/>
            <ac:spMk id="1031" creationId="{E7D5FA6A-DD22-4A4D-AEEB-ABB82318E7F6}"/>
          </ac:spMkLst>
        </pc:spChg>
      </pc:sldMasterChg>
    </pc:docChg>
  </pc:docChgLst>
  <pc:docChgLst>
    <pc:chgData name="Pooria Pakrooh" userId="c66806a1-324d-42e8-83af-87f490d8d065" providerId="ADAL" clId="{7C6F8DCD-8788-4A32-9756-B0164E963733}"/>
    <pc:docChg chg="undo custSel modSld">
      <pc:chgData name="Pooria Pakrooh" userId="c66806a1-324d-42e8-83af-87f490d8d065" providerId="ADAL" clId="{7C6F8DCD-8788-4A32-9756-B0164E963733}" dt="2023-03-16T16:59:24.087" v="41"/>
      <pc:docMkLst>
        <pc:docMk/>
      </pc:docMkLst>
      <pc:sldChg chg="modSp mod">
        <pc:chgData name="Pooria Pakrooh" userId="c66806a1-324d-42e8-83af-87f490d8d065" providerId="ADAL" clId="{7C6F8DCD-8788-4A32-9756-B0164E963733}" dt="2023-03-16T16:59:24.087" v="41"/>
        <pc:sldMkLst>
          <pc:docMk/>
          <pc:sldMk cId="3628569734" sldId="1787"/>
        </pc:sldMkLst>
        <pc:spChg chg="mod">
          <ac:chgData name="Pooria Pakrooh" userId="c66806a1-324d-42e8-83af-87f490d8d065" providerId="ADAL" clId="{7C6F8DCD-8788-4A32-9756-B0164E963733}" dt="2023-03-16T16:59:24.087" v="41"/>
          <ac:spMkLst>
            <pc:docMk/>
            <pc:sldMk cId="3628569734" sldId="1787"/>
            <ac:spMk id="3" creationId="{2D04E12D-463F-40A6-A1A6-926FF6BC2EC7}"/>
          </ac:spMkLst>
        </pc:spChg>
      </pc:sldChg>
      <pc:sldChg chg="modSp mod">
        <pc:chgData name="Pooria Pakrooh" userId="c66806a1-324d-42e8-83af-87f490d8d065" providerId="ADAL" clId="{7C6F8DCD-8788-4A32-9756-B0164E963733}" dt="2023-03-16T15:36:14.141" v="27" actId="20577"/>
        <pc:sldMkLst>
          <pc:docMk/>
          <pc:sldMk cId="2868371321" sldId="2147376537"/>
        </pc:sldMkLst>
        <pc:graphicFrameChg chg="modGraphic">
          <ac:chgData name="Pooria Pakrooh" userId="c66806a1-324d-42e8-83af-87f490d8d065" providerId="ADAL" clId="{7C6F8DCD-8788-4A32-9756-B0164E963733}" dt="2023-03-16T15:36:14.141" v="27" actId="2057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7C6F8DCD-8788-4A32-9756-B0164E963733}" dt="2023-03-16T16:47:24.457" v="38" actId="20577"/>
        <pc:sldMkLst>
          <pc:docMk/>
          <pc:sldMk cId="2809125822" sldId="2147376545"/>
        </pc:sldMkLst>
        <pc:spChg chg="mod">
          <ac:chgData name="Pooria Pakrooh" userId="c66806a1-324d-42e8-83af-87f490d8d065" providerId="ADAL" clId="{7C6F8DCD-8788-4A32-9756-B0164E963733}" dt="2023-03-16T16:47:24.457" v="38" actId="20577"/>
          <ac:spMkLst>
            <pc:docMk/>
            <pc:sldMk cId="2809125822" sldId="2147376545"/>
            <ac:spMk id="3" creationId="{EBA30AFE-DF49-4285-A12D-030A97E221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36719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a:p>
        </p:txBody>
      </p:sp>
    </p:spTree>
    <p:extLst>
      <p:ext uri="{BB962C8B-B14F-4D97-AF65-F5344CB8AC3E}">
        <p14:creationId xmlns:p14="http://schemas.microsoft.com/office/powerpoint/2010/main" val="1958975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p>
        </p:txBody>
      </p:sp>
      <p:sp>
        <p:nvSpPr>
          <p:cNvPr id="5" name="Footer Placeholder 4"/>
          <p:cNvSpPr>
            <a:spLocks noGrp="1"/>
          </p:cNvSpPr>
          <p:nvPr>
            <p:ph type="ftr" sz="quarter" idx="4"/>
          </p:nvPr>
        </p:nvSpPr>
        <p:spPr/>
        <p:txBody>
          <a:bodyPr/>
          <a:lstStyle/>
          <a:p>
            <a:pPr lvl="4"/>
            <a:r>
              <a:rPr lang="en-US" altLang="en-US"/>
              <a:t>&lt;author&gt;, &lt;company&gt;</a:t>
            </a:r>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3841352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3994713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75840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72439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140007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246194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82144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347812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17879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Pakrooh et al. (Qualcomm)</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15-23-0079-01-04ab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Latest 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7" Type="http://schemas.openxmlformats.org/officeDocument/2006/relationships/image" Target="../media/image40.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Latest Consensus on UWB Sensing for 802.15.4ab	</a:t>
            </a:r>
          </a:p>
          <a:p>
            <a:r>
              <a:rPr lang="en-US" altLang="en-US" sz="1600" b="1" dirty="0"/>
              <a:t>Date Submitted: </a:t>
            </a:r>
            <a:r>
              <a:rPr lang="en-US" altLang="en-US" sz="1600" dirty="0"/>
              <a:t>March 16, 2023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Lei Huang, Li Sun (Huawei), Frank Leong, Wolfgang Küchler, Riku Pirhonen, Bernhard </a:t>
            </a:r>
            <a:r>
              <a:rPr lang="en-US" altLang="en-US" sz="1600" dirty="0" err="1">
                <a:latin typeface="+mj-lt"/>
              </a:rPr>
              <a:t>Großwindhager</a:t>
            </a:r>
            <a:r>
              <a:rPr lang="en-US" altLang="en-US" sz="1600" dirty="0">
                <a:latin typeface="+mj-lt"/>
              </a:rPr>
              <a:t>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Jan Roar </a:t>
            </a:r>
            <a:r>
              <a:rPr lang="en-US" sz="1600" dirty="0" err="1">
                <a:effectLst/>
                <a:latin typeface="+mj-lt"/>
                <a:ea typeface="Calibri" panose="020F0502020204030204" pitchFamily="34" charset="0"/>
                <a:cs typeface="Times New Roman" panose="02020603050405020304" pitchFamily="18" charset="0"/>
              </a:rPr>
              <a:t>Pleym</a:t>
            </a:r>
            <a:r>
              <a:rPr lang="en-US" sz="1600" dirty="0">
                <a:effectLst/>
                <a:latin typeface="+mj-lt"/>
                <a:ea typeface="Calibri" panose="020F0502020204030204" pitchFamily="34" charset="0"/>
                <a:cs typeface="Times New Roman" panose="02020603050405020304" pitchFamily="18" charset="0"/>
              </a:rPr>
              <a:t>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Mingyu Lee (Samsung), </a:t>
            </a:r>
            <a:r>
              <a:rPr lang="it-IT" sz="1600" dirty="0">
                <a:effectLst/>
                <a:latin typeface="+mj-lt"/>
                <a:ea typeface="Calibri" panose="020F0502020204030204" pitchFamily="34" charset="0"/>
                <a:cs typeface="Times New Roman" panose="02020603050405020304" pitchFamily="18" charset="0"/>
              </a:rPr>
              <a:t>Li Ma, Li-Hsiang Sun (MediaTek)</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Latest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762000"/>
            <a:ext cx="8407679" cy="321771"/>
          </a:xfrm>
        </p:spPr>
        <p:txBody>
          <a:bodyPr/>
          <a:lstStyle/>
          <a:p>
            <a:r>
              <a:rPr lang="en-US" dirty="0">
                <a:solidFill>
                  <a:schemeClr val="tx1"/>
                </a:solidFill>
              </a:rPr>
              <a:t>Sensing Packet Fields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3400" y="1371600"/>
            <a:ext cx="8304243" cy="3831605"/>
          </a:xfrm>
        </p:spPr>
        <p:txBody>
          <a:bodyPr/>
          <a:lstStyle/>
          <a:p>
            <a:pPr fontAlgn="auto">
              <a:spcBef>
                <a:spcPts val="1200"/>
              </a:spcBef>
              <a:spcAft>
                <a:spcPts val="0"/>
              </a:spcAft>
              <a:buFont typeface="Arial" panose="020B0604020202020204" pitchFamily="34" charset="0"/>
              <a:buChar char="•"/>
              <a:defRPr/>
            </a:pPr>
            <a:r>
              <a:rPr lang="en-US" sz="1800" dirty="0">
                <a:solidFill>
                  <a:srgbClr val="000000">
                    <a:lumMod val="85000"/>
                    <a:lumOff val="15000"/>
                  </a:srgbClr>
                </a:solidFill>
                <a:cs typeface="Arial" panose="020B0604020202020204" pitchFamily="34" charset="0"/>
              </a:rPr>
              <a:t>We agree on the following values for SYNC and SFD configs for sensing packets</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SYNC PSR: </a:t>
            </a:r>
            <a:r>
              <a:rPr lang="en-US" sz="1600" dirty="0">
                <a:cs typeface="Arial" panose="020B0604020202020204" pitchFamily="34" charset="0"/>
              </a:rPr>
              <a:t>32, 64 (mandatory), 16, 128, 256 (optional).</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SFD length: Same as 15.4z, as specified in table 15-7c.</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For sensing, we agree that fixed PSR is negotiated at higher layers, and the value does not change from packet to packet.</a:t>
            </a:r>
          </a:p>
          <a:p>
            <a:pPr marL="685800" lvl="1" fontAlgn="auto">
              <a:spcBef>
                <a:spcPts val="1200"/>
              </a:spcBef>
              <a:spcAft>
                <a:spcPts val="0"/>
              </a:spcAft>
              <a:buFont typeface="Courier New" panose="02070309020205020404" pitchFamily="49" charset="0"/>
              <a:buChar char="o"/>
              <a:defRPr/>
            </a:pPr>
            <a:endParaRPr lang="en-US" sz="1600" dirty="0">
              <a:solidFill>
                <a:srgbClr val="000000">
                  <a:lumMod val="85000"/>
                  <a:lumOff val="15000"/>
                </a:srgbClr>
              </a:solidFill>
              <a:cs typeface="Arial" panose="020B0604020202020204" pitchFamily="34" charset="0"/>
            </a:endParaRPr>
          </a:p>
          <a:p>
            <a:pPr fontAlgn="auto">
              <a:spcBef>
                <a:spcPts val="1200"/>
              </a:spcBef>
              <a:spcAft>
                <a:spcPts val="0"/>
              </a:spcAft>
              <a:buFont typeface="Arial" panose="020B0604020202020204" pitchFamily="34" charset="0"/>
              <a:buChar char="•"/>
              <a:defRPr/>
            </a:pPr>
            <a:r>
              <a:rPr lang="en-US" sz="1800" dirty="0">
                <a:cs typeface="Arial" panose="020B0604020202020204" pitchFamily="34" charset="0"/>
              </a:rPr>
              <a:t>We agree to use 4z PHR, with payload data rates of 1.95, 7.8, 31.2, 62.4 (mandatory), and 124.8Mbps (optional). </a:t>
            </a:r>
          </a:p>
          <a:p>
            <a:pPr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FEC: We agree on BCC K=7 as the FEC for SNES1 and SENS2 packets.</a:t>
            </a:r>
          </a:p>
          <a:p>
            <a:pPr marL="173736" indent="-173736" fontAlgn="auto">
              <a:spcBef>
                <a:spcPts val="1200"/>
              </a:spcBef>
              <a:spcAft>
                <a:spcPts val="0"/>
              </a:spcAft>
              <a:buFont typeface="Arial" panose="020B0604020202020204" pitchFamily="34" charset="0"/>
              <a:buChar char="•"/>
              <a:defRPr/>
            </a:pP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10</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38636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W</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e agree to have window-based CIR report, as shown in the figure below. </a:t>
            </a:r>
          </a:p>
          <a:p>
            <a:pPr marL="685800" lvl="1" fontAlgn="auto">
              <a:spcBef>
                <a:spcPts val="1200"/>
              </a:spcBef>
              <a:spcAft>
                <a:spcPts val="0"/>
              </a:spcAft>
              <a:buClr>
                <a:schemeClr val="tx1"/>
              </a:buClr>
              <a:buSzPct val="60000"/>
              <a:buFont typeface="Courier New" panose="02070309020205020404" pitchFamily="49" charset="0"/>
              <a:buChar char="o"/>
              <a:defRPr/>
            </a:pPr>
            <a:r>
              <a:rPr kumimoji="0" lang="en-US" sz="1600" b="0" i="0" u="none" strike="noStrike" kern="1200" cap="none" spc="0" normalizeH="0" baseline="0" noProof="0" dirty="0">
                <a:ln>
                  <a:noFill/>
                </a:ln>
                <a:effectLst/>
                <a:uLnTx/>
                <a:uFillTx/>
                <a:ea typeface="+mn-ea"/>
                <a:cs typeface="Arial" panose="020B0604020202020204" pitchFamily="34" charset="0"/>
              </a:rPr>
              <a:t>A sensing report bitmap is used to signal the taps present in the CIR report. The bitmap length is equal to the CIR window length.</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F</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processed, to generate range/velocity for each object. The definition of computation method is TBD.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87905"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11</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439530" y="4077494"/>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𝐵𝑀</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A688C960-FDDC-97AA-7D4E-612FF72B8F74}"/>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𝐵𝑀</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5B688B2A-5897-F864-A0BD-A4683E6F16C9}"/>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CIR sampling rate: We agreed on OSR=2, to balance reasonable accuracy, complexity and report overhead. OSR is defined with respect to signal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latin typeface="Arial" panose="020B0604020202020204" pitchFamily="34" charset="0"/>
                <a:cs typeface="Arial" panose="020B0604020202020204" pitchFamily="34" charset="0"/>
              </a:rPr>
              <a:t>For frequency stitching, OSR is defined with respect to the aggregated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values are under 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following points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47663" marR="0" lvl="2"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CIR report window has configurable duration and position, to cover a large sensing area.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Further agreements regarding CIR report bitmap</a:t>
            </a: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effectLst/>
                <a:uLnTx/>
                <a:uFillTx/>
                <a:ea typeface="+mn-ea"/>
                <a:cs typeface="Arial" panose="020B0604020202020204" pitchFamily="34" charset="0"/>
              </a:rPr>
              <a:t>Single CIR window with bitmap of a </a:t>
            </a:r>
            <a:r>
              <a:rPr kumimoji="0" lang="en-US" sz="1600" b="0" i="0" u="none" kern="1200" cap="none" spc="0" normalizeH="0" baseline="0" noProof="0" dirty="0">
                <a:ln>
                  <a:noFill/>
                </a:ln>
                <a:effectLst/>
                <a:uLnTx/>
                <a:uFillTx/>
                <a:ea typeface="+mn-ea"/>
                <a:cs typeface="Arial" panose="020B0604020202020204" pitchFamily="34" charset="0"/>
              </a:rPr>
              <a:t>fixed length </a:t>
            </a:r>
            <a:r>
              <a:rPr lang="en-US" sz="1600" dirty="0">
                <a:cs typeface="Arial" panose="020B0604020202020204" pitchFamily="34" charset="0"/>
              </a:rPr>
              <a:t>is </a:t>
            </a:r>
            <a:r>
              <a:rPr kumimoji="0" lang="en-US" sz="1600" b="0" i="0" u="none" strike="noStrike" kern="1200" cap="none" spc="0" normalizeH="0" baseline="0" noProof="0" dirty="0">
                <a:ln>
                  <a:noFill/>
                </a:ln>
                <a:effectLst/>
                <a:uLnTx/>
                <a:uFillTx/>
                <a:ea typeface="+mn-ea"/>
                <a:cs typeface="Arial" panose="020B0604020202020204" pitchFamily="34" charset="0"/>
              </a:rPr>
              <a:t>specified through OOB means. </a:t>
            </a:r>
            <a:endParaRPr kumimoji="0" lang="en-US" sz="1600" b="0" i="0" u="none" strike="sngStrike" kern="1200" cap="none" spc="0" normalizeH="0" baseline="0" noProof="0" dirty="0">
              <a:ln>
                <a:noFill/>
              </a:ln>
              <a:solidFill>
                <a:srgbClr val="FF0000"/>
              </a:solidFill>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The bitmap length is negotiated and determined through other means, and it is fixed during sensing session. </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 the mandatory mode, initiator proposes the bitmap, based on its sensing area of interest, from a limited set of bitmap options. </a:t>
            </a: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Bitmap is fixed during the session and does not change from packet to packet.</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For the optional modes, </a:t>
            </a:r>
            <a:r>
              <a:rPr lang="en-US" sz="1600" dirty="0">
                <a:cs typeface="Arial" panose="020B0604020202020204" pitchFamily="34" charset="0"/>
                <a:sym typeface="Wingdings" panose="05000000000000000000" pitchFamily="2" charset="2"/>
              </a:rPr>
              <a:t>the bitmap can change </a:t>
            </a:r>
            <a:r>
              <a:rPr lang="en-US" sz="1600" dirty="0">
                <a:cs typeface="Arial" panose="020B0604020202020204" pitchFamily="34" charset="0"/>
              </a:rPr>
              <a:t>from packet to packet</a:t>
            </a:r>
          </a:p>
          <a:p>
            <a:pPr marL="347663" lvl="2" indent="0" fontAlgn="auto">
              <a:spcBef>
                <a:spcPts val="0"/>
              </a:spcBef>
              <a:spcAft>
                <a:spcPts val="0"/>
              </a:spcAft>
              <a:buClr>
                <a:srgbClr val="000000">
                  <a:lumMod val="85000"/>
                  <a:lumOff val="15000"/>
                </a:srgbClr>
              </a:buClr>
              <a:buNone/>
              <a:defRPr/>
            </a:pPr>
            <a:endParaRPr lang="en-US" sz="1600" dirty="0">
              <a:cs typeface="Arial" panose="020B0604020202020204" pitchFamily="34" charset="0"/>
            </a:endParaRPr>
          </a:p>
          <a:p>
            <a:pPr marL="347663" lvl="2" indent="0" fontAlgn="auto">
              <a:spcBef>
                <a:spcPts val="0"/>
              </a:spcBef>
              <a:spcAft>
                <a:spcPts val="0"/>
              </a:spcAft>
              <a:buClr>
                <a:srgbClr val="000000">
                  <a:lumMod val="85000"/>
                  <a:lumOff val="15000"/>
                </a:srgbClr>
              </a:buClr>
              <a:buNone/>
              <a:defRPr/>
            </a:pPr>
            <a:endParaRPr lang="en-US" sz="1600" dirty="0">
              <a:solidFill>
                <a:srgbClr val="FF0000"/>
              </a:solidFill>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95028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06260" y="838200"/>
            <a:ext cx="8407679" cy="321771"/>
          </a:xfrm>
        </p:spPr>
        <p:txBody>
          <a:bodyPr/>
          <a:lstStyle/>
          <a:p>
            <a:r>
              <a:rPr lang="en-US" dirty="0">
                <a:solidFill>
                  <a:schemeClr val="tx1"/>
                </a:solidFill>
              </a:rPr>
              <a:t>Modes for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02182" y="1447800"/>
            <a:ext cx="8611758" cy="3831605"/>
          </a:xfrm>
        </p:spPr>
        <p:txBody>
          <a:bodyPr/>
          <a:lstStyle/>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mandatory bitmap mode, we agreed that a limited set of reasonable bitmap options will be defined in the standard. Initiator proposes one bitmap based on its area of interest. The allowed configs are one or two continuous strings of 1s within the bitmap length. </a:t>
            </a:r>
          </a:p>
          <a:p>
            <a:pPr marL="792353" lvl="2" fontAlgn="auto">
              <a:spcBef>
                <a:spcPts val="0"/>
              </a:spcBef>
              <a:spcAft>
                <a:spcPts val="0"/>
              </a:spcAft>
              <a:buClr>
                <a:srgbClr val="000000">
                  <a:lumMod val="85000"/>
                  <a:lumOff val="15000"/>
                </a:srgbClr>
              </a:buClr>
              <a:buSzPct val="60000"/>
              <a:buFont typeface="Courier New" panose="02070309020205020404" pitchFamily="49" charset="0"/>
              <a:buChar char="o"/>
              <a:defRPr/>
            </a:pPr>
            <a:r>
              <a:rPr lang="en-US" sz="1600" dirty="0">
                <a:cs typeface="Arial" panose="020B0604020202020204" pitchFamily="34" charset="0"/>
                <a:sym typeface="Wingdings" panose="05000000000000000000" pitchFamily="2" charset="2"/>
              </a:rPr>
              <a:t>The SDEVs shall support the mandatory window configurations  No need for negotiation.</a:t>
            </a:r>
          </a:p>
          <a:p>
            <a:pPr marL="849503" lvl="2" indent="-285750" fontAlgn="auto">
              <a:spcBef>
                <a:spcPts val="0"/>
              </a:spcBef>
              <a:spcAft>
                <a:spcPts val="0"/>
              </a:spcAft>
              <a:buClr>
                <a:srgbClr val="000000">
                  <a:lumMod val="85000"/>
                  <a:lumOff val="15000"/>
                </a:srgbClr>
              </a:buClr>
              <a:buSzPct val="60000"/>
              <a:buFont typeface="Courier New" panose="02070309020205020404" pitchFamily="49" charset="0"/>
              <a:buChar char="o"/>
              <a:defRPr/>
            </a:pPr>
            <a:endParaRPr lang="en-US" sz="1800" dirty="0">
              <a:cs typeface="Arial" panose="020B0604020202020204" pitchFamily="34" charset="0"/>
              <a:sym typeface="Wingdings" panose="05000000000000000000" pitchFamily="2" charset="2"/>
            </a:endParaRPr>
          </a:p>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optional bitmap mode, we agreed that the bitmap can change </a:t>
            </a:r>
            <a:r>
              <a:rPr lang="en-US" sz="1800" dirty="0">
                <a:cs typeface="Arial" panose="020B0604020202020204" pitchFamily="34" charset="0"/>
              </a:rPr>
              <a:t>from packet to packet</a:t>
            </a: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responder </a:t>
            </a:r>
            <a:r>
              <a:rPr lang="en-US" sz="1600" dirty="0">
                <a:cs typeface="Arial" panose="020B0604020202020204" pitchFamily="34" charset="0"/>
              </a:rPr>
              <a:t>reports CIR taps above a threshold, and the associated</a:t>
            </a: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bitmap</a:t>
            </a:r>
            <a:endParaRPr lang="en-US" sz="1600" dirty="0">
              <a:solidFill>
                <a:srgbClr val="000000">
                  <a:lumMod val="85000"/>
                  <a:lumOff val="15000"/>
                </a:srgbClr>
              </a:solidFill>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Initiator determines the threshold value</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The responder reports taps above a threshold level T (for example, strongest tap level – T)</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 is determined by initiator</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If initiator does not want the CIR report to be </a:t>
            </a:r>
            <a:r>
              <a:rPr lang="en-US" sz="1600" dirty="0" err="1">
                <a:cs typeface="Arial" panose="020B0604020202020204" pitchFamily="34" charset="0"/>
              </a:rPr>
              <a:t>thresholded</a:t>
            </a:r>
            <a:r>
              <a:rPr lang="en-US" sz="1600" dirty="0">
                <a:cs typeface="Arial" panose="020B0604020202020204" pitchFamily="34" charset="0"/>
              </a:rPr>
              <a:t>, it specifies a very low value for T (for example, -100dB).</a:t>
            </a:r>
          </a:p>
          <a:p>
            <a:pPr marL="449453" marR="0" lvl="1" algn="l" defTabSz="914400" rtl="0" eaLnBrk="1" fontAlgn="auto" latinLnBrk="0" hangingPunct="1">
              <a:lnSpc>
                <a:spcPct val="100000"/>
              </a:lnSpc>
              <a:spcBef>
                <a:spcPts val="0"/>
              </a:spcBef>
              <a:spcAft>
                <a:spcPts val="0"/>
              </a:spcAft>
              <a:buClr>
                <a:srgbClr val="000000">
                  <a:lumMod val="85000"/>
                  <a:lumOff val="15000"/>
                </a:srgbClr>
              </a:buClr>
              <a:buSzTx/>
              <a:buFont typeface="Arial" panose="020B0604020202020204" pitchFamily="34" charset="0"/>
              <a:buChar char="•"/>
              <a:tabLst/>
              <a:defRPr/>
            </a:pPr>
            <a:endParaRPr lang="en-US" sz="1600" dirty="0">
              <a:cs typeface="Arial" panose="020B0604020202020204" pitchFamily="34" charset="0"/>
              <a:sym typeface="Wingdings" panose="05000000000000000000" pitchFamily="2" charset="2"/>
            </a:endParaRPr>
          </a:p>
          <a:p>
            <a:pPr marL="260604" lvl="2" indent="0" fontAlgn="ctr">
              <a:spcAft>
                <a:spcPts val="450"/>
              </a:spcAft>
              <a:buClr>
                <a:schemeClr val="bg2">
                  <a:lumMod val="50000"/>
                </a:schemeClr>
              </a:buClr>
              <a:buNone/>
            </a:pPr>
            <a:endParaRPr lang="en-US" sz="1200" dirty="0">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cs typeface="Calibri" panose="020F0502020204030204" pitchFamily="34" charset="0"/>
            </a:endParaRPr>
          </a:p>
          <a:p>
            <a:endParaRPr lang="en-US" sz="1650" b="1" dirty="0">
              <a:cs typeface="Calibri" panose="020F0502020204030204" pitchFamily="34" charset="0"/>
            </a:endParaRPr>
          </a:p>
          <a:p>
            <a:endParaRPr lang="en-US" sz="2100" dirty="0">
              <a:cs typeface="Calibri" panose="020F0502020204030204" pitchFamily="34" charset="0"/>
            </a:endParaRPr>
          </a:p>
        </p:txBody>
      </p:sp>
      <p:sp>
        <p:nvSpPr>
          <p:cNvPr id="4" name="Slide Number Placeholder 3">
            <a:extLst>
              <a:ext uri="{FF2B5EF4-FFF2-40B4-BE49-F238E27FC236}">
                <a16:creationId xmlns:a16="http://schemas.microsoft.com/office/drawing/2014/main" id="{63C8184C-85F0-FBE6-41AB-97BD4A6D63B8}"/>
              </a:ext>
            </a:extLst>
          </p:cNvPr>
          <p:cNvSpPr>
            <a:spLocks noGrp="1"/>
          </p:cNvSpPr>
          <p:nvPr>
            <p:ph type="sldNum" sz="quarter" idx="12"/>
          </p:nvPr>
        </p:nvSpPr>
        <p:spPr bwMode="auto">
          <a:xfrm>
            <a:off x="4344986" y="6510556"/>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7248A51-4F7C-4153-9699-F6BF9FC30F5C}" type="slidenum">
              <a:rPr lang="en-US" altLang="en-US" smtClean="0"/>
              <a:pPr/>
              <a:t>14</a:t>
            </a:fld>
            <a:endParaRPr lang="en-US" altLang="en-US" dirty="0"/>
          </a:p>
        </p:txBody>
      </p:sp>
    </p:spTree>
    <p:extLst>
      <p:ext uri="{BB962C8B-B14F-4D97-AF65-F5344CB8AC3E}">
        <p14:creationId xmlns:p14="http://schemas.microsoft.com/office/powerpoint/2010/main" val="1898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Baseline Sensing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40679" y="1135605"/>
            <a:ext cx="8609043" cy="3831605"/>
          </a:xfrm>
        </p:spPr>
        <p:txBody>
          <a:bodyPr/>
          <a:lstStyle/>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43400" y="6500460"/>
            <a:ext cx="7117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624502539"/>
                  </p:ext>
                </p:extLst>
              </p:nvPr>
            </p:nvGraphicFramePr>
            <p:xfrm>
              <a:off x="508139" y="1576172"/>
              <a:ext cx="7872758" cy="477593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n-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n-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TBD</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TBD</a:t>
                          </a:r>
                        </a:p>
                      </a:txBody>
                      <a:tcPr/>
                    </a:tc>
                    <a:tc>
                      <a:txBody>
                        <a:bodyPr/>
                        <a:lstStyle/>
                        <a:p>
                          <a:r>
                            <a:rPr lang="en-US" sz="1200" b="1" dirty="0">
                              <a:solidFill>
                                <a:schemeClr val="tx1"/>
                              </a:solidFill>
                              <a:latin typeface="+mn-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624502539"/>
                  </p:ext>
                </p:extLst>
              </p:nvPr>
            </p:nvGraphicFramePr>
            <p:xfrm>
              <a:off x="508139" y="1576172"/>
              <a:ext cx="7872758" cy="477593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65760">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3"/>
                          <a:stretch>
                            <a:fillRect l="-280" t="-408491" r="-263025" b="-23867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endParaRPr lang="en-US"/>
                        </a:p>
                      </a:txBody>
                      <a:tcPr>
                        <a:blipFill>
                          <a:blip r:embed="rId3"/>
                          <a:stretch>
                            <a:fillRect l="-121404" t="-408491" r="-685" b="-238679"/>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TBD</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TBD</a:t>
                          </a:r>
                        </a:p>
                      </a:txBody>
                      <a:tcPr/>
                    </a:tc>
                    <a:tc>
                      <a:txBody>
                        <a:bodyPr/>
                        <a:lstStyle/>
                        <a:p>
                          <a:r>
                            <a:rPr lang="en-US" sz="1200" b="1" dirty="0">
                              <a:solidFill>
                                <a:schemeClr val="tx1"/>
                              </a:solidFill>
                              <a:latin typeface="+mn-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
        <p:nvSpPr>
          <p:cNvPr id="7" name="Text Placeholder 2">
            <a:extLst>
              <a:ext uri="{FF2B5EF4-FFF2-40B4-BE49-F238E27FC236}">
                <a16:creationId xmlns:a16="http://schemas.microsoft.com/office/drawing/2014/main" id="{458CA4F5-DA47-A667-6E16-B61CD1416B84}"/>
              </a:ext>
            </a:extLst>
          </p:cNvPr>
          <p:cNvSpPr txBox="1">
            <a:spLocks/>
          </p:cNvSpPr>
          <p:nvPr/>
        </p:nvSpPr>
        <p:spPr bwMode="auto">
          <a:xfrm>
            <a:off x="294278" y="1283012"/>
            <a:ext cx="8612259" cy="58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3736" indent="-173736" fontAlgn="auto">
              <a:spcBef>
                <a:spcPts val="1200"/>
              </a:spcBef>
              <a:spcAft>
                <a:spcPts val="0"/>
              </a:spcAft>
              <a:buClrTx/>
              <a:buFont typeface="Arial" panose="020B0604020202020204" pitchFamily="34" charset="0"/>
              <a:buChar char="•"/>
              <a:defRPr/>
            </a:pPr>
            <a:r>
              <a:rPr lang="en-US" sz="1800" dirty="0">
                <a:cs typeface="Arial" panose="020B0604020202020204" pitchFamily="34" charset="0"/>
              </a:rPr>
              <a:t>We agree that the </a:t>
            </a:r>
            <a:r>
              <a:rPr lang="en-US" sz="1800" dirty="0"/>
              <a:t>baseline CIR report contain the following fields</a:t>
            </a:r>
            <a:endParaRPr lang="en-US" dirty="0"/>
          </a:p>
        </p:txBody>
      </p:sp>
    </p:spTree>
    <p:extLst>
      <p:ext uri="{BB962C8B-B14F-4D97-AF65-F5344CB8AC3E}">
        <p14:creationId xmlns:p14="http://schemas.microsoft.com/office/powerpoint/2010/main" val="286837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Other Topics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6106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Details of sensing procedure are being discussed.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Definition of block/round/slot structure for sensing</a:t>
            </a:r>
          </a:p>
          <a:p>
            <a:pPr marL="173736" indent="-173736" fontAlgn="auto">
              <a:spcBef>
                <a:spcPts val="1200"/>
              </a:spcBef>
              <a:spcAft>
                <a:spcPts val="0"/>
              </a:spcAft>
              <a:buFont typeface="Arial" panose="020B0604020202020204" pitchFamily="34" charset="0"/>
              <a:buChar char="•"/>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Control message for sensing</a:t>
            </a:r>
            <a:endParaRPr lang="en-US" sz="2000" dirty="0">
              <a:solidFill>
                <a:srgbClr val="000000">
                  <a:lumMod val="85000"/>
                  <a:lumOff val="15000"/>
                </a:srgbClr>
              </a:solidFill>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agreed to define the sensing control field format for AC IE based on the proposal</a:t>
            </a:r>
            <a:r>
              <a:rPr lang="en-US" sz="1600" dirty="0">
                <a:solidFill>
                  <a:srgbClr val="000000">
                    <a:lumMod val="85000"/>
                    <a:lumOff val="15000"/>
                  </a:srgbClr>
                </a:solidFill>
                <a:cs typeface="Arial" panose="020B0604020202020204" pitchFamily="34" charset="0"/>
              </a:rPr>
              <a:t> in document 15-23-0136-01-04ab.</a:t>
            </a:r>
            <a:endParaRPr kumimoji="0" lang="en-US" sz="12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792353" lvl="2" indent="-285750" fontAlgn="auto">
              <a:spcBef>
                <a:spcPts val="0"/>
              </a:spcBef>
              <a:spcAft>
                <a:spcPts val="0"/>
              </a:spcAft>
              <a:buClr>
                <a:srgbClr val="000000">
                  <a:lumMod val="85000"/>
                  <a:lumOff val="15000"/>
                </a:srgbClr>
              </a:buClr>
              <a:buFont typeface="Arial" panose="020B0604020202020204" pitchFamily="34" charset="0"/>
              <a:buChar char="•"/>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agreed that more</a:t>
            </a:r>
            <a:r>
              <a:rPr lang="en-US" sz="1600" dirty="0">
                <a:solidFill>
                  <a:srgbClr val="000000">
                    <a:lumMod val="85000"/>
                    <a:lumOff val="15000"/>
                  </a:srgbClr>
                </a:solidFill>
                <a:cs typeface="Arial" panose="020B0604020202020204" pitchFamily="34" charset="0"/>
              </a:rPr>
              <a:t> parameters may need to be added to the proposed sensing control field </a:t>
            </a:r>
            <a:r>
              <a:rPr lang="en-US" sz="1600">
                <a:solidFill>
                  <a:srgbClr val="000000">
                    <a:lumMod val="85000"/>
                    <a:lumOff val="15000"/>
                  </a:srgbClr>
                </a:solidFill>
                <a:cs typeface="Arial" panose="020B0604020202020204" pitchFamily="34" charset="0"/>
              </a:rPr>
              <a:t>in 15-23-0136-01-04ab, </a:t>
            </a:r>
            <a:r>
              <a:rPr lang="en-US" sz="1600" dirty="0">
                <a:solidFill>
                  <a:srgbClr val="000000">
                    <a:lumMod val="85000"/>
                    <a:lumOff val="15000"/>
                  </a:srgbClr>
                </a:solidFill>
                <a:cs typeface="Arial" panose="020B0604020202020204" pitchFamily="34" charset="0"/>
              </a:rPr>
              <a:t>such as bitmap related parameters, and additional frequency stitching parameters. </a:t>
            </a:r>
            <a:endParaRPr kumimoji="0" lang="en-US" sz="12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We agree to adopt frequency stitching across carrier frequencies to improve sensing link budget and accuracy, as an </a:t>
            </a:r>
            <a:r>
              <a:rPr kumimoji="0" lang="en-US" sz="1800" i="0" u="none" strike="noStrike" kern="1200" cap="none" spc="0" normalizeH="0" baseline="0" noProof="0" dirty="0">
                <a:ln>
                  <a:noFill/>
                </a:ln>
                <a:solidFill>
                  <a:srgbClr val="000000"/>
                </a:solidFill>
                <a:effectLst/>
                <a:uLnTx/>
                <a:uFillTx/>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Consider to limit channels where this option is available to avoid interference with multiple UWB channels</a:t>
            </a:r>
          </a:p>
          <a:p>
            <a:pPr marL="506603" lvl="1" fontAlgn="auto">
              <a:spcBef>
                <a:spcPts val="0"/>
              </a:spcBef>
              <a:spcAft>
                <a:spcPts val="0"/>
              </a:spcAft>
              <a:buClr>
                <a:schemeClr val="accent2"/>
              </a:buClr>
              <a:buFont typeface="Arial" panose="020B0604020202020204" pitchFamily="34" charset="0"/>
              <a:buChar char="•"/>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16</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Time-bounded Kaiser with  chips is recommended in 15.4ab as the reference pulse shape for sensing. The value of </a:t>
                </a:r>
                <a14:m>
                  <m:oMath xmlns:m="http://schemas.openxmlformats.org/officeDocument/2006/math">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ea typeface="Cambria Math" panose="02040503050406030204" pitchFamily="18" charset="0"/>
                        <a:cs typeface="Arial" panose="020B0604020202020204" pitchFamily="34" charset="0"/>
                      </a:rPr>
                      <m:t>𝛽</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r>
                  <a:rPr lang="en-US" altLang="zh-CN" sz="1600" dirty="0">
                    <a:solidFill>
                      <a:schemeClr val="tx1"/>
                    </a:solidFill>
                  </a:rPr>
                  <a:t> </a:t>
                </a:r>
                <a14:m>
                  <m:oMath xmlns:m="http://schemas.openxmlformats.org/officeDocument/2006/math">
                    <m:r>
                      <a:rPr lang="en-US" altLang="zh-CN" sz="1600" i="1" smtClean="0">
                        <a:solidFill>
                          <a:schemeClr val="tx1"/>
                        </a:solidFill>
                        <a:latin typeface="Cambria Math" panose="02040503050406030204" pitchFamily="18" charset="0"/>
                      </a:rPr>
                      <m:t>𝜋𝛼</m:t>
                    </m:r>
                    <m:r>
                      <a:rPr lang="en-US" altLang="zh-CN" sz="1600" i="1" smtClean="0">
                        <a:solidFill>
                          <a:schemeClr val="tx1"/>
                        </a:solidFill>
                        <a:latin typeface="Cambria Math" panose="02040503050406030204" pitchFamily="18" charset="0"/>
                      </a:rPr>
                      <m:t> </m:t>
                    </m:r>
                    <m:r>
                      <a:rPr lang="en-US" altLang="zh-CN" sz="1600" b="0" i="0" smtClean="0">
                        <a:solidFill>
                          <a:schemeClr val="tx1"/>
                        </a:solidFill>
                        <a:latin typeface="Cambria Math" panose="02040503050406030204" pitchFamily="18" charset="0"/>
                      </a:rPr>
                      <m:t> </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is </a:t>
                </a:r>
                <a:r>
                  <a:rPr kumimoji="0" lang="en-US" sz="1600" b="0" i="0" u="none" strike="noStrike" kern="1200" cap="none" spc="0" normalizeH="0" baseline="0" noProof="0" dirty="0">
                    <a:ln>
                      <a:noFill/>
                    </a:ln>
                    <a:effectLst/>
                    <a:uLnTx/>
                    <a:uFillTx/>
                    <a:cs typeface="Arial" panose="020B0604020202020204" pitchFamily="34" charset="0"/>
                  </a:rPr>
                  <a:t>TBD</a:t>
                </a: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163703" lvl="1" indent="0" fontAlgn="auto">
                  <a:spcBef>
                    <a:spcPts val="0"/>
                  </a:spcBef>
                  <a:spcAft>
                    <a:spcPts val="0"/>
                  </a:spcAft>
                  <a:buClr>
                    <a:srgbClr val="000000">
                      <a:lumMod val="85000"/>
                      <a:lumOff val="15000"/>
                    </a:srgbClr>
                  </a:buClr>
                  <a:buNone/>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A restrictive sensing “time-domain mask” and “cross-correlation metric”, need to be defined in 15.4ab. Details of the requirements are TBD.</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65870" y="1295400"/>
                <a:ext cx="8612259" cy="3831605"/>
              </a:xfrm>
              <a:blipFill>
                <a:blip r:embed="rId3"/>
                <a:stretch>
                  <a:fillRect l="-1558" t="-2070" r="-850" b="-5096"/>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sp>
            <p:nvSpPr>
              <p:cNvPr id="5" name="文本框 14">
                <a:extLst>
                  <a:ext uri="{FF2B5EF4-FFF2-40B4-BE49-F238E27FC236}">
                    <a16:creationId xmlns:a16="http://schemas.microsoft.com/office/drawing/2014/main" id="{1E625DF4-F941-3909-98B1-0A31692FFE9D}"/>
                  </a:ext>
                </a:extLst>
              </p:cNvPr>
              <p:cNvSpPr txBox="1"/>
              <p:nvPr/>
            </p:nvSpPr>
            <p:spPr>
              <a:xfrm>
                <a:off x="2323128" y="2407406"/>
                <a:ext cx="4141134" cy="11098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solidFill>
                            <a:schemeClr val="tx1"/>
                          </a:solidFill>
                          <a:latin typeface="Cambria Math" panose="02040503050406030204" pitchFamily="18" charset="0"/>
                        </a:rPr>
                        <m:t>𝑝</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𝑡</m:t>
                      </m:r>
                      <m:r>
                        <a:rPr lang="en-US" altLang="zh-CN" sz="1600" b="0" i="1" smtClean="0">
                          <a:solidFill>
                            <a:schemeClr val="tx1"/>
                          </a:solidFill>
                          <a:latin typeface="Cambria Math" panose="02040503050406030204" pitchFamily="18" charset="0"/>
                        </a:rPr>
                        <m:t>)=</m:t>
                      </m:r>
                      <m:d>
                        <m:dPr>
                          <m:begChr m:val="{"/>
                          <m:endChr m:val=""/>
                          <m:ctrlPr>
                            <a:rPr lang="en-US" altLang="zh-CN" sz="1600" b="0" i="1" smtClean="0">
                              <a:solidFill>
                                <a:schemeClr val="tx1"/>
                              </a:solidFill>
                              <a:latin typeface="Cambria Math" panose="02040503050406030204" pitchFamily="18" charset="0"/>
                            </a:rPr>
                          </m:ctrlPr>
                        </m:dPr>
                        <m:e>
                          <m:eqArr>
                            <m:eqArrPr>
                              <m:ctrlPr>
                                <a:rPr lang="en-US" altLang="zh-CN" sz="1600" b="0" i="1" smtClean="0">
                                  <a:solidFill>
                                    <a:schemeClr val="tx1"/>
                                  </a:solidFill>
                                  <a:latin typeface="Cambria Math" panose="02040503050406030204" pitchFamily="18" charset="0"/>
                                </a:rPr>
                              </m:ctrlPr>
                            </m:eqArrPr>
                            <m:e>
                              <m:f>
                                <m:fPr>
                                  <m:ctrlPr>
                                    <a:rPr lang="en-US" altLang="zh-CN" sz="1600" b="0" i="1" smtClean="0">
                                      <a:solidFill>
                                        <a:schemeClr val="tx1"/>
                                      </a:solidFill>
                                      <a:latin typeface="Cambria Math" panose="02040503050406030204" pitchFamily="18" charset="0"/>
                                    </a:rPr>
                                  </m:ctrlPr>
                                </m:fPr>
                                <m:num>
                                  <m:r>
                                    <a:rPr lang="en-US" altLang="zh-CN" sz="1600" b="0" i="1" smtClean="0">
                                      <a:solidFill>
                                        <a:schemeClr val="tx1"/>
                                      </a:solidFill>
                                      <a:latin typeface="Cambria Math" panose="02040503050406030204" pitchFamily="18" charset="0"/>
                                    </a:rPr>
                                    <m:t>1</m:t>
                                  </m:r>
                                </m:num>
                                <m:den>
                                  <m:r>
                                    <a:rPr lang="en-US" altLang="zh-CN" sz="1600" b="0" i="1" smtClean="0">
                                      <a:solidFill>
                                        <a:schemeClr val="tx1"/>
                                      </a:solidFill>
                                      <a:latin typeface="Cambria Math" panose="02040503050406030204" pitchFamily="18" charset="0"/>
                                    </a:rPr>
                                    <m:t>𝐿</m:t>
                                  </m:r>
                                </m:den>
                              </m:f>
                              <m:f>
                                <m:fPr>
                                  <m:ctrlPr>
                                    <a:rPr lang="en-US" altLang="zh-CN" sz="1600" b="0" i="1" smtClean="0">
                                      <a:solidFill>
                                        <a:schemeClr val="tx1"/>
                                      </a:solidFill>
                                      <a:latin typeface="Cambria Math" panose="02040503050406030204" pitchFamily="18" charset="0"/>
                                    </a:rPr>
                                  </m:ctrlPr>
                                </m:fPr>
                                <m:num>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rad>
                                        <m:radPr>
                                          <m:degHide m:val="on"/>
                                          <m:ctrlPr>
                                            <a:rPr lang="en-US" altLang="zh-CN" sz="1600" b="0" i="1" smtClean="0">
                                              <a:solidFill>
                                                <a:schemeClr val="tx1"/>
                                              </a:solidFill>
                                              <a:latin typeface="Cambria Math" panose="02040503050406030204" pitchFamily="18" charset="0"/>
                                            </a:rPr>
                                          </m:ctrlPr>
                                        </m:radPr>
                                        <m:deg/>
                                        <m:e>
                                          <m:r>
                                            <a:rPr lang="en-US" altLang="zh-CN" sz="1600" b="0" i="1" smtClean="0">
                                              <a:solidFill>
                                                <a:schemeClr val="tx1"/>
                                              </a:solidFill>
                                              <a:latin typeface="Cambria Math" panose="02040503050406030204" pitchFamily="18" charset="0"/>
                                            </a:rPr>
                                            <m:t>1−</m:t>
                                          </m:r>
                                          <m:sSup>
                                            <m:sSupPr>
                                              <m:ctrlPr>
                                                <a:rPr lang="en-US" altLang="zh-CN" sz="1600" b="0" i="1" smtClean="0">
                                                  <a:solidFill>
                                                    <a:schemeClr val="tx1"/>
                                                  </a:solidFill>
                                                  <a:latin typeface="Cambria Math" panose="02040503050406030204" pitchFamily="18" charset="0"/>
                                                </a:rPr>
                                              </m:ctrlPr>
                                            </m:sSupPr>
                                            <m:e>
                                              <m:d>
                                                <m:dPr>
                                                  <m:ctrlPr>
                                                    <a:rPr lang="en-US" altLang="zh-CN" sz="1600" b="0" i="1" smtClean="0">
                                                      <a:solidFill>
                                                        <a:schemeClr val="tx1"/>
                                                      </a:solidFill>
                                                      <a:latin typeface="Cambria Math" panose="02040503050406030204" pitchFamily="18" charset="0"/>
                                                    </a:rPr>
                                                  </m:ctrlPr>
                                                </m:dPr>
                                                <m:e>
                                                  <m:f>
                                                    <m:fPr>
                                                      <m:ctrlPr>
                                                        <a:rPr lang="en-US" altLang="zh-CN" sz="1600" i="1">
                                                          <a:solidFill>
                                                            <a:schemeClr val="tx1"/>
                                                          </a:solidFill>
                                                          <a:latin typeface="Cambria Math" panose="02040503050406030204" pitchFamily="18" charset="0"/>
                                                        </a:rPr>
                                                      </m:ctrlPr>
                                                    </m:fPr>
                                                    <m:num>
                                                      <m:r>
                                                        <a:rPr lang="en-US" altLang="zh-CN" sz="1600" i="1">
                                                          <a:solidFill>
                                                            <a:schemeClr val="tx1"/>
                                                          </a:solidFill>
                                                          <a:latin typeface="Cambria Math" panose="02040503050406030204" pitchFamily="18" charset="0"/>
                                                        </a:rPr>
                                                        <m:t>2</m:t>
                                                      </m:r>
                                                      <m:r>
                                                        <a:rPr lang="en-US" altLang="zh-CN" sz="1600" i="1">
                                                          <a:solidFill>
                                                            <a:schemeClr val="tx1"/>
                                                          </a:solidFill>
                                                          <a:latin typeface="Cambria Math" panose="02040503050406030204" pitchFamily="18" charset="0"/>
                                                        </a:rPr>
                                                        <m:t>𝑡</m:t>
                                                      </m:r>
                                                    </m:num>
                                                    <m:den>
                                                      <m:r>
                                                        <a:rPr lang="en-US" altLang="zh-CN" sz="1600" i="1">
                                                          <a:solidFill>
                                                            <a:schemeClr val="tx1"/>
                                                          </a:solidFill>
                                                          <a:latin typeface="Cambria Math" panose="02040503050406030204" pitchFamily="18" charset="0"/>
                                                        </a:rPr>
                                                        <m:t>𝐿</m:t>
                                                      </m:r>
                                                    </m:den>
                                                  </m:f>
                                                </m:e>
                                              </m:d>
                                            </m:e>
                                            <m:sup>
                                              <m:r>
                                                <a:rPr lang="en-US" altLang="zh-CN" sz="1600" b="0" i="1" smtClean="0">
                                                  <a:solidFill>
                                                    <a:schemeClr val="tx1"/>
                                                  </a:solidFill>
                                                  <a:latin typeface="Cambria Math" panose="02040503050406030204" pitchFamily="18" charset="0"/>
                                                </a:rPr>
                                                <m:t>2</m:t>
                                              </m:r>
                                            </m:sup>
                                          </m:sSup>
                                        </m:e>
                                      </m:rad>
                                    </m:e>
                                  </m:d>
                                </m:num>
                                <m:den>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e>
                                  </m:d>
                                </m:den>
                              </m:f>
                              <m:r>
                                <a:rPr lang="en-US" altLang="zh-CN" sz="1600" b="0" i="1" smtClean="0">
                                  <a:solidFill>
                                    <a:schemeClr val="tx1"/>
                                  </a:solidFill>
                                  <a:latin typeface="Cambria Math" panose="02040503050406030204" pitchFamily="18" charset="0"/>
                                </a:rPr>
                                <m:t>,       </m:t>
                              </m:r>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m:t>
                              </m:r>
                              <m:r>
                                <a:rPr lang="en-US" altLang="zh-CN" sz="1600" b="0" i="1" smtClean="0">
                                  <a:solidFill>
                                    <a:schemeClr val="tx1"/>
                                  </a:solidFill>
                                  <a:latin typeface="Cambria Math" panose="02040503050406030204" pitchFamily="18" charset="0"/>
                                  <a:ea typeface="Cambria Math" panose="02040503050406030204" pitchFamily="18" charset="0"/>
                                </a:rPr>
                                <m:t>𝐿</m:t>
                              </m:r>
                              <m:r>
                                <a:rPr lang="en-US" altLang="zh-CN" sz="1600" b="0" i="1" smtClean="0">
                                  <a:solidFill>
                                    <a:schemeClr val="tx1"/>
                                  </a:solidFill>
                                  <a:latin typeface="Cambria Math" panose="02040503050406030204" pitchFamily="18" charset="0"/>
                                  <a:ea typeface="Cambria Math" panose="02040503050406030204" pitchFamily="18" charset="0"/>
                                </a:rPr>
                                <m:t>/2</m:t>
                              </m:r>
                            </m:e>
                            <m:e>
                              <m:r>
                                <a:rPr lang="en-US" altLang="zh-CN" sz="1600" b="0" i="1" smtClean="0">
                                  <a:solidFill>
                                    <a:schemeClr val="tx1"/>
                                  </a:solidFill>
                                  <a:latin typeface="Cambria Math" panose="02040503050406030204" pitchFamily="18" charset="0"/>
                                </a:rPr>
                                <m:t>0,                                             </m:t>
                              </m:r>
                              <m:d>
                                <m:dPr>
                                  <m:begChr m:val="|"/>
                                  <m:endChr m:val="|"/>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&gt;</m:t>
                              </m:r>
                              <m:r>
                                <a:rPr lang="en-US" altLang="zh-CN" sz="1600" i="1">
                                  <a:solidFill>
                                    <a:schemeClr val="tx1"/>
                                  </a:solidFill>
                                  <a:latin typeface="Cambria Math" panose="02040503050406030204" pitchFamily="18" charset="0"/>
                                  <a:ea typeface="Cambria Math" panose="02040503050406030204" pitchFamily="18" charset="0"/>
                                </a:rPr>
                                <m:t>𝐿</m:t>
                              </m:r>
                              <m:r>
                                <a:rPr lang="en-US" altLang="zh-CN" sz="1600" i="1">
                                  <a:solidFill>
                                    <a:schemeClr val="tx1"/>
                                  </a:solidFill>
                                  <a:latin typeface="Cambria Math" panose="02040503050406030204" pitchFamily="18" charset="0"/>
                                  <a:ea typeface="Cambria Math" panose="02040503050406030204" pitchFamily="18" charset="0"/>
                                </a:rPr>
                                <m:t>/2</m:t>
                              </m:r>
                            </m:e>
                          </m:eqArr>
                        </m:e>
                      </m:d>
                    </m:oMath>
                  </m:oMathPara>
                </a14:m>
                <a:endParaRPr lang="zh-CN" altLang="en-US" sz="2400" dirty="0">
                  <a:solidFill>
                    <a:srgbClr val="FF0000"/>
                  </a:solidFill>
                </a:endParaRPr>
              </a:p>
            </p:txBody>
          </p:sp>
        </mc:Choice>
        <mc:Fallback xmlns="">
          <p:sp>
            <p:nvSpPr>
              <p:cNvPr id="5" name="文本框 14">
                <a:extLst>
                  <a:ext uri="{FF2B5EF4-FFF2-40B4-BE49-F238E27FC236}">
                    <a16:creationId xmlns:a16="http://schemas.microsoft.com/office/drawing/2014/main" id="{1E625DF4-F941-3909-98B1-0A31692FFE9D}"/>
                  </a:ext>
                </a:extLst>
              </p:cNvPr>
              <p:cNvSpPr txBox="1">
                <a:spLocks noRot="1" noChangeAspect="1" noMove="1" noResize="1" noEditPoints="1" noAdjustHandles="1" noChangeArrowheads="1" noChangeShapeType="1" noTextEdit="1"/>
              </p:cNvSpPr>
              <p:nvPr/>
            </p:nvSpPr>
            <p:spPr>
              <a:xfrm>
                <a:off x="2323128" y="2407406"/>
                <a:ext cx="4141134" cy="110985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81001" y="1371600"/>
            <a:ext cx="8407680"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HPRF pulse pattern for sensing. </a:t>
            </a:r>
          </a:p>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We agree on the </a:t>
            </a:r>
            <a:r>
              <a:rPr kumimoji="0" lang="en-US" sz="1800" b="0" i="0" u="none" strike="noStrike" kern="1200" cap="none" spc="0" normalizeH="0" baseline="0" noProof="0" dirty="0" err="1">
                <a:ln>
                  <a:noFill/>
                </a:ln>
                <a:effectLst/>
                <a:uLnTx/>
                <a:uFillTx/>
                <a:ea typeface="+mn-ea"/>
                <a:cs typeface="Arial" panose="020B0604020202020204" pitchFamily="34" charset="0"/>
              </a:rPr>
              <a:t>Ipatov</a:t>
            </a:r>
            <a:r>
              <a:rPr kumimoji="0" lang="en-US" sz="1800" b="0" i="0" u="none" strike="noStrike" kern="1200" cap="none" spc="0" normalizeH="0" baseline="0" noProof="0" dirty="0">
                <a:ln>
                  <a:noFill/>
                </a:ln>
                <a:effectLst/>
                <a:uLnTx/>
                <a:uFillTx/>
                <a:ea typeface="+mn-ea"/>
                <a:cs typeface="Arial" panose="020B0604020202020204" pitchFamily="34" charset="0"/>
              </a:rPr>
              <a:t> sequences as the mandatory sequences for sensing.</a:t>
            </a:r>
          </a:p>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mandatory support of </a:t>
            </a:r>
            <a:r>
              <a:rPr kumimoji="0" lang="en-US" sz="1800" b="0" i="0" u="none" strike="noStrike" kern="1200" cap="none" spc="0" normalizeH="0" baseline="0" noProof="0" dirty="0" err="1">
                <a:ln>
                  <a:noFill/>
                </a:ln>
                <a:solidFill>
                  <a:srgbClr val="000000">
                    <a:lumMod val="85000"/>
                    <a:lumOff val="15000"/>
                  </a:srgbClr>
                </a:solidFill>
                <a:effectLst/>
                <a:uLnTx/>
                <a:uFillTx/>
                <a:ea typeface="+mn-ea"/>
                <a:cs typeface="Arial" panose="020B0604020202020204" pitchFamily="34" charset="0"/>
              </a:rPr>
              <a:t>Ipatov</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sequences of length 91, with spreading factor of L=4 for sensing.</a:t>
            </a:r>
          </a:p>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en-US" sz="1800" dirty="0">
                <a:cs typeface="Arial" panose="020B0604020202020204" pitchFamily="34" charset="0"/>
              </a:rPr>
              <a:t>Other sequences and pulse patterns are under discussion and will be added as optional scheme upon convergence.</a:t>
            </a:r>
            <a:endParaRPr kumimoji="0" lang="en-US" sz="1800" b="0" i="0" u="none" strike="noStrike" kern="1200" cap="none" spc="0" normalizeH="0" baseline="0" noProof="0" dirty="0">
              <a:ln>
                <a:noFill/>
              </a:ln>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7888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163703" marR="0" lvl="1"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4" name="Group 53">
            <a:extLst>
              <a:ext uri="{FF2B5EF4-FFF2-40B4-BE49-F238E27FC236}">
                <a16:creationId xmlns:a16="http://schemas.microsoft.com/office/drawing/2014/main" id="{B2B15935-3059-12E1-A76C-D3AFEA34E058}"/>
              </a:ext>
            </a:extLst>
          </p:cNvPr>
          <p:cNvGrpSpPr/>
          <p:nvPr/>
        </p:nvGrpSpPr>
        <p:grpSpPr>
          <a:xfrm>
            <a:off x="2133600" y="3419168"/>
            <a:ext cx="5485259" cy="1498739"/>
            <a:chOff x="2438400" y="3384570"/>
            <a:chExt cx="5485259" cy="1498739"/>
          </a:xfrm>
        </p:grpSpPr>
        <p:sp>
          <p:nvSpPr>
            <p:cNvPr id="45" name="TextBox 44">
              <a:extLst>
                <a:ext uri="{FF2B5EF4-FFF2-40B4-BE49-F238E27FC236}">
                  <a16:creationId xmlns:a16="http://schemas.microsoft.com/office/drawing/2014/main" id="{D36F90C4-F99D-EAAF-2E1B-B17BB5ACB2EF}"/>
                </a:ext>
              </a:extLst>
            </p:cNvPr>
            <p:cNvSpPr txBox="1"/>
            <p:nvPr/>
          </p:nvSpPr>
          <p:spPr>
            <a:xfrm>
              <a:off x="6056463" y="34255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6057531" y="395389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sp>
          <p:nvSpPr>
            <p:cNvPr id="15" name="TextBox 14">
              <a:extLst>
                <a:ext uri="{FF2B5EF4-FFF2-40B4-BE49-F238E27FC236}">
                  <a16:creationId xmlns:a16="http://schemas.microsoft.com/office/drawing/2014/main" id="{0332660E-67BE-8A53-C89D-FF3B83601A0D}"/>
                </a:ext>
              </a:extLst>
            </p:cNvPr>
            <p:cNvSpPr txBox="1"/>
            <p:nvPr/>
          </p:nvSpPr>
          <p:spPr>
            <a:xfrm>
              <a:off x="6146565" y="4517382"/>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grpSp>
          <p:nvGrpSpPr>
            <p:cNvPr id="53" name="Group 52">
              <a:extLst>
                <a:ext uri="{FF2B5EF4-FFF2-40B4-BE49-F238E27FC236}">
                  <a16:creationId xmlns:a16="http://schemas.microsoft.com/office/drawing/2014/main" id="{FD69F224-A77A-E79C-5681-04FC8E80AE7C}"/>
                </a:ext>
              </a:extLst>
            </p:cNvPr>
            <p:cNvGrpSpPr/>
            <p:nvPr/>
          </p:nvGrpSpPr>
          <p:grpSpPr>
            <a:xfrm>
              <a:off x="2438400" y="3384570"/>
              <a:ext cx="3803961" cy="1498739"/>
              <a:chOff x="2428215" y="3393166"/>
              <a:chExt cx="3803961" cy="1498739"/>
            </a:xfrm>
          </p:grpSpPr>
          <p:grpSp>
            <p:nvGrpSpPr>
              <p:cNvPr id="7" name="Group 6">
                <a:extLst>
                  <a:ext uri="{FF2B5EF4-FFF2-40B4-BE49-F238E27FC236}">
                    <a16:creationId xmlns:a16="http://schemas.microsoft.com/office/drawing/2014/main" id="{0FD30755-3FAC-6108-446D-CABDF3FD8C68}"/>
                  </a:ext>
                </a:extLst>
              </p:cNvPr>
              <p:cNvGrpSpPr/>
              <p:nvPr/>
            </p:nvGrpSpPr>
            <p:grpSpPr>
              <a:xfrm>
                <a:off x="2434746" y="3458243"/>
                <a:ext cx="3797430" cy="1433662"/>
                <a:chOff x="2116018" y="3429009"/>
                <a:chExt cx="3797430" cy="1433662"/>
              </a:xfrm>
            </p:grpSpPr>
            <p:grpSp>
              <p:nvGrpSpPr>
                <p:cNvPr id="13" name="Group 12">
                  <a:extLst>
                    <a:ext uri="{FF2B5EF4-FFF2-40B4-BE49-F238E27FC236}">
                      <a16:creationId xmlns:a16="http://schemas.microsoft.com/office/drawing/2014/main" id="{969833F9-5626-65A9-DCDE-C720437D9546}"/>
                    </a:ext>
                  </a:extLst>
                </p:cNvPr>
                <p:cNvGrpSpPr/>
                <p:nvPr/>
              </p:nvGrpSpPr>
              <p:grpSpPr>
                <a:xfrm>
                  <a:off x="2914744" y="4009387"/>
                  <a:ext cx="2998704" cy="216792"/>
                  <a:chOff x="3347740" y="5138029"/>
                  <a:chExt cx="3085636" cy="261054"/>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0900"/>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692729" y="5139653"/>
                    <a:ext cx="484632" cy="259430"/>
                  </a:xfrm>
                  <a:prstGeom prst="rect">
                    <a:avLst/>
                  </a:prstGeom>
                  <a:noFill/>
                </p:spPr>
                <p:txBody>
                  <a:bodyPr wrap="square" rtlCol="0">
                    <a:spAutoFit/>
                  </a:bodyPr>
                  <a:lstStyle/>
                  <a:p>
                    <a:r>
                      <a:rPr lang="en-US" sz="800" dirty="0"/>
                      <a:t>SENS</a:t>
                    </a:r>
                  </a:p>
                </p:txBody>
              </p:sp>
            </p:grpSp>
            <p:grpSp>
              <p:nvGrpSpPr>
                <p:cNvPr id="5" name="Group 4">
                  <a:extLst>
                    <a:ext uri="{FF2B5EF4-FFF2-40B4-BE49-F238E27FC236}">
                      <a16:creationId xmlns:a16="http://schemas.microsoft.com/office/drawing/2014/main" id="{F44E3036-BCFE-3A0D-1375-9FB02B7186E8}"/>
                    </a:ext>
                  </a:extLst>
                </p:cNvPr>
                <p:cNvGrpSpPr/>
                <p:nvPr/>
              </p:nvGrpSpPr>
              <p:grpSpPr>
                <a:xfrm>
                  <a:off x="2116018" y="3429009"/>
                  <a:ext cx="3539121" cy="1433662"/>
                  <a:chOff x="2116018" y="3429009"/>
                  <a:chExt cx="3539121" cy="1433662"/>
                </a:xfrm>
              </p:grpSpPr>
              <p:grpSp>
                <p:nvGrpSpPr>
                  <p:cNvPr id="11" name="Group 10">
                    <a:extLst>
                      <a:ext uri="{FF2B5EF4-FFF2-40B4-BE49-F238E27FC236}">
                        <a16:creationId xmlns:a16="http://schemas.microsoft.com/office/drawing/2014/main" id="{3DF15462-0DC8-6C0E-D5B2-B375CA86A147}"/>
                      </a:ext>
                    </a:extLst>
                  </p:cNvPr>
                  <p:cNvGrpSpPr/>
                  <p:nvPr/>
                </p:nvGrpSpPr>
                <p:grpSpPr>
                  <a:xfrm>
                    <a:off x="2901623" y="4576850"/>
                    <a:ext cx="2753516" cy="218458"/>
                    <a:chOff x="3347740" y="5138484"/>
                    <a:chExt cx="2833341" cy="263060"/>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73588" y="5138484"/>
                      <a:ext cx="484632" cy="215444"/>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42113"/>
                      <a:ext cx="484632" cy="259431"/>
                    </a:xfrm>
                    <a:prstGeom prst="rect">
                      <a:avLst/>
                    </a:prstGeom>
                    <a:noFill/>
                  </p:spPr>
                  <p:txBody>
                    <a:bodyPr wrap="square" rtlCol="0">
                      <a:spAutoFit/>
                    </a:bodyPr>
                    <a:lstStyle/>
                    <a:p>
                      <a:r>
                        <a:rPr lang="en-US" sz="800" dirty="0"/>
                        <a:t>SENS</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892637" y="3429009"/>
                    <a:ext cx="1814611" cy="222695"/>
                    <a:chOff x="3402543" y="4791676"/>
                    <a:chExt cx="1867217" cy="268163"/>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45573" y="4800407"/>
                      <a:ext cx="484632" cy="259432"/>
                    </a:xfrm>
                    <a:prstGeom prst="rect">
                      <a:avLst/>
                    </a:prstGeom>
                    <a:noFill/>
                  </p:spPr>
                  <p:txBody>
                    <a:bodyPr wrap="square" rtlCol="0">
                      <a:spAutoFit/>
                    </a:bodyPr>
                    <a:lstStyle/>
                    <a:p>
                      <a:r>
                        <a:rPr lang="en-US" sz="800" dirty="0"/>
                        <a:t>SENS</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2116018" y="4502572"/>
                    <a:ext cx="850258"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SENS2</a:t>
                    </a:r>
                  </a:p>
                </p:txBody>
              </p:sp>
            </p:grpSp>
          </p:grpSp>
          <p:sp>
            <p:nvSpPr>
              <p:cNvPr id="51" name="TextBox 50">
                <a:extLst>
                  <a:ext uri="{FF2B5EF4-FFF2-40B4-BE49-F238E27FC236}">
                    <a16:creationId xmlns:a16="http://schemas.microsoft.com/office/drawing/2014/main" id="{A92EF5E6-6884-1E80-1E94-723AD1A32E1A}"/>
                  </a:ext>
                </a:extLst>
              </p:cNvPr>
              <p:cNvSpPr txBox="1"/>
              <p:nvPr/>
            </p:nvSpPr>
            <p:spPr>
              <a:xfrm>
                <a:off x="2428215" y="3393166"/>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SENS0</a:t>
                </a:r>
              </a:p>
            </p:txBody>
          </p:sp>
          <p:sp>
            <p:nvSpPr>
              <p:cNvPr id="52" name="TextBox 51">
                <a:extLst>
                  <a:ext uri="{FF2B5EF4-FFF2-40B4-BE49-F238E27FC236}">
                    <a16:creationId xmlns:a16="http://schemas.microsoft.com/office/drawing/2014/main" id="{DDC81179-C432-088E-E9A9-DD77A6B528F4}"/>
                  </a:ext>
                </a:extLst>
              </p:cNvPr>
              <p:cNvSpPr txBox="1"/>
              <p:nvPr/>
            </p:nvSpPr>
            <p:spPr>
              <a:xfrm>
                <a:off x="2433963" y="3964467"/>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SENS1</a:t>
                </a:r>
              </a:p>
            </p:txBody>
          </p:sp>
        </p:grpSp>
      </p:grpSp>
      <p:cxnSp>
        <p:nvCxnSpPr>
          <p:cNvPr id="8" name="Straight Arrow Connector 7">
            <a:extLst>
              <a:ext uri="{FF2B5EF4-FFF2-40B4-BE49-F238E27FC236}">
                <a16:creationId xmlns:a16="http://schemas.microsoft.com/office/drawing/2014/main" id="{FD5E4266-0C06-62B2-422E-61D891B2E7C3}"/>
              </a:ext>
            </a:extLst>
          </p:cNvPr>
          <p:cNvCxnSpPr/>
          <p:nvPr/>
        </p:nvCxnSpPr>
        <p:spPr bwMode="auto">
          <a:xfrm flipH="1" flipV="1">
            <a:off x="3629649" y="3353415"/>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CD19946E-2318-221E-10AA-A7BC3B3D85CF}"/>
              </a:ext>
            </a:extLst>
          </p:cNvPr>
          <p:cNvCxnSpPr/>
          <p:nvPr/>
        </p:nvCxnSpPr>
        <p:spPr bwMode="auto">
          <a:xfrm flipH="1" flipV="1">
            <a:off x="4168851" y="3939524"/>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BF4729F-025F-D86D-D5C7-631B2D613293}"/>
              </a:ext>
            </a:extLst>
          </p:cNvPr>
          <p:cNvCxnSpPr/>
          <p:nvPr/>
        </p:nvCxnSpPr>
        <p:spPr bwMode="auto">
          <a:xfrm flipH="1" flipV="1">
            <a:off x="4151004" y="4503386"/>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Box 58">
            <a:extLst>
              <a:ext uri="{FF2B5EF4-FFF2-40B4-BE49-F238E27FC236}">
                <a16:creationId xmlns:a16="http://schemas.microsoft.com/office/drawing/2014/main" id="{3379A477-1775-1B68-2980-063342AEC6EE}"/>
              </a:ext>
            </a:extLst>
          </p:cNvPr>
          <p:cNvSpPr txBox="1"/>
          <p:nvPr/>
        </p:nvSpPr>
        <p:spPr>
          <a:xfrm>
            <a:off x="3858004" y="4889475"/>
            <a:ext cx="1714770" cy="400110"/>
          </a:xfrm>
          <a:prstGeom prst="rect">
            <a:avLst/>
          </a:prstGeom>
          <a:noFill/>
        </p:spPr>
        <p:txBody>
          <a:bodyPr wrap="square" rtlCol="0">
            <a:spAutoFit/>
          </a:bodyPr>
          <a:lstStyle/>
          <a:p>
            <a:pPr algn="l"/>
            <a:r>
              <a:rPr lang="en-US" sz="1000" b="0" i="0" u="none" strike="noStrike" baseline="0" dirty="0">
                <a:latin typeface="TimesNewRoman"/>
              </a:rPr>
              <a:t>Arrow shows RMARKER</a:t>
            </a:r>
          </a:p>
          <a:p>
            <a:pPr algn="l"/>
            <a:r>
              <a:rPr lang="en-US" sz="1000" b="0" i="0" u="none" strike="noStrike" baseline="0" dirty="0">
                <a:latin typeface="TimesNewRoman"/>
              </a:rPr>
              <a:t>reference position.</a:t>
            </a:r>
            <a:endParaRPr lang="en-US" sz="1000" dirty="0">
              <a:latin typeface="TimesNewRoman"/>
            </a:endParaRP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8995" y="1182958"/>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Segments</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that in the baseline mandatory mode, SENS field has one segment.</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on optional support for 2, 3 and 4 segments in the SENS field.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Gap</a:t>
            </a:r>
          </a:p>
          <a:p>
            <a:pPr marL="685800" lvl="1" fontAlgn="auto">
              <a:spcBef>
                <a:spcPts val="1200"/>
              </a:spcBef>
              <a:spcAft>
                <a:spcPts val="0"/>
              </a:spcAft>
              <a:buClr>
                <a:schemeClr val="tx1"/>
              </a:buClr>
              <a:buFont typeface="Courier New" panose="02070309020205020404" pitchFamily="49" charset="0"/>
              <a:buChar char="o"/>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We agree that SENS field includes silent intervals called “gaps”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When multiple segments are used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we agree to include </a:t>
            </a:r>
            <a:r>
              <a:rPr lang="en-US" sz="1600" dirty="0">
                <a:solidFill>
                  <a:srgbClr val="000000"/>
                </a:solidFill>
                <a:cs typeface="Arial" panose="020B0604020202020204" pitchFamily="34" charset="0"/>
              </a:rPr>
              <a:t>gaps between segments.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The duration of each gap interval is one SENS symbol.</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See next slides for figures</a:t>
            </a: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RMARKER</a:t>
            </a:r>
          </a:p>
          <a:p>
            <a:pPr marL="449453" lvl="1" fontAlgn="auto">
              <a:lnSpc>
                <a:spcPct val="150000"/>
              </a:lnSpc>
              <a:spcBef>
                <a:spcPts val="0"/>
              </a:spcBef>
              <a:spcAft>
                <a:spcPts val="0"/>
              </a:spcAft>
              <a:buClr>
                <a:schemeClr val="tx2"/>
              </a:buClr>
              <a:buFont typeface="Courier New" panose="02070309020205020404" pitchFamily="49" charset="0"/>
              <a:buChar char="o"/>
              <a:defRPr/>
            </a:pPr>
            <a:r>
              <a:rPr lang="en-US" sz="1600" dirty="0">
                <a:cs typeface="Arial" panose="020B0604020202020204" pitchFamily="34" charset="0"/>
              </a:rPr>
              <a:t>We agree to have one RMARKER for sensing packets. The position of the RMARKER is at the peak of first pulse after SFD (as per 4z).</a:t>
            </a:r>
          </a:p>
          <a:p>
            <a:pPr marL="971550" lvl="2" indent="-171450" fontAlgn="auto">
              <a:spcBef>
                <a:spcPts val="1200"/>
              </a:spcBef>
              <a:spcAft>
                <a:spcPts val="0"/>
              </a:spcAft>
              <a:buClr>
                <a:schemeClr val="tx1"/>
              </a:buClr>
              <a:buFont typeface="Arial" panose="020B0604020202020204" pitchFamily="34" charset="0"/>
              <a:buChar char="•"/>
              <a:defRPr/>
            </a:pPr>
            <a:endParaRPr lang="en-US" sz="14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274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19878" y="1058917"/>
            <a:ext cx="8304243" cy="3831605"/>
          </a:xfrm>
        </p:spPr>
        <p:txBody>
          <a:bodyPr/>
          <a:lstStyle/>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Number of SENS Symbols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Each symbol corresponds to one period of SENS sequence with spreading</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We agree to support 32, 64, 128 (Mandatory) 16, 256, 512 (optional) symbols per segment for SENS.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Sequence selection</a:t>
            </a:r>
          </a:p>
          <a:p>
            <a:pPr marL="792353" lvl="2" fontAlgn="auto">
              <a:lnSpc>
                <a:spcPct val="150000"/>
              </a:lnSpc>
              <a:spcBef>
                <a:spcPts val="0"/>
              </a:spcBef>
              <a:spcAft>
                <a:spcPts val="0"/>
              </a:spcAft>
              <a:buFont typeface="Arial" panose="020B0604020202020204" pitchFamily="34" charset="0"/>
              <a:buChar char="•"/>
              <a:defRPr/>
            </a:pPr>
            <a:r>
              <a:rPr lang="en-US" sz="1600" dirty="0">
                <a:cs typeface="Arial" panose="020B0604020202020204" pitchFamily="34" charset="0"/>
              </a:rPr>
              <a:t>We agree that when both SENS and SYNC use length 91 </a:t>
            </a:r>
            <a:r>
              <a:rPr lang="en-US" sz="1600" dirty="0" err="1">
                <a:cs typeface="Arial" panose="020B0604020202020204" pitchFamily="34" charset="0"/>
              </a:rPr>
              <a:t>Ipatov</a:t>
            </a:r>
            <a:r>
              <a:rPr lang="en-US" sz="1600" dirty="0">
                <a:cs typeface="Arial" panose="020B0604020202020204" pitchFamily="34" charset="0"/>
              </a:rPr>
              <a:t> sequence, they shall use same </a:t>
            </a:r>
            <a:r>
              <a:rPr lang="en-US" sz="1600" dirty="0" err="1">
                <a:cs typeface="Arial" panose="020B0604020202020204" pitchFamily="34" charset="0"/>
              </a:rPr>
              <a:t>Ipatov</a:t>
            </a:r>
            <a:r>
              <a:rPr lang="en-US" sz="1600" dirty="0">
                <a:cs typeface="Arial" panose="020B0604020202020204" pitchFamily="34" charset="0"/>
              </a:rPr>
              <a:t> code index.</a:t>
            </a:r>
            <a:endParaRPr lang="en-US" sz="2000" b="1" dirty="0">
              <a:solidFill>
                <a:schemeClr val="accent2"/>
              </a:solidFill>
              <a:cs typeface="Arial" panose="020B0604020202020204" pitchFamily="34" charset="0"/>
            </a:endParaRP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CIR Report</a:t>
            </a: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For sensing packets, we agree to support one CIR report per SENS segment per Rx. </a:t>
            </a:r>
            <a:endParaRPr lang="en-US" sz="1400" dirty="0">
              <a:solidFill>
                <a:schemeClr val="accent2"/>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8091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SENS0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8161"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7</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22" name="Group 21">
            <a:extLst>
              <a:ext uri="{FF2B5EF4-FFF2-40B4-BE49-F238E27FC236}">
                <a16:creationId xmlns:a16="http://schemas.microsoft.com/office/drawing/2014/main" id="{7A294E8A-C5CB-FA87-95DC-6790CE237E5C}"/>
              </a:ext>
            </a:extLst>
          </p:cNvPr>
          <p:cNvGrpSpPr/>
          <p:nvPr/>
        </p:nvGrpSpPr>
        <p:grpSpPr>
          <a:xfrm>
            <a:off x="1447800" y="2479966"/>
            <a:ext cx="5654102" cy="2672602"/>
            <a:chOff x="1447800" y="2479966"/>
            <a:chExt cx="5654102" cy="2672602"/>
          </a:xfrm>
        </p:grpSpPr>
        <p:grpSp>
          <p:nvGrpSpPr>
            <p:cNvPr id="140" name="Group 139">
              <a:extLst>
                <a:ext uri="{FF2B5EF4-FFF2-40B4-BE49-F238E27FC236}">
                  <a16:creationId xmlns:a16="http://schemas.microsoft.com/office/drawing/2014/main" id="{CE8B7F70-8C10-8239-99D5-F3111C05E885}"/>
                </a:ext>
              </a:extLst>
            </p:cNvPr>
            <p:cNvGrpSpPr/>
            <p:nvPr/>
          </p:nvGrpSpPr>
          <p:grpSpPr>
            <a:xfrm>
              <a:off x="1447800" y="2610753"/>
              <a:ext cx="5654102" cy="2541815"/>
              <a:chOff x="2375619" y="1848753"/>
              <a:chExt cx="5654102" cy="2541815"/>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4550531" y="3769391"/>
                <a:ext cx="3479190" cy="621177"/>
                <a:chOff x="1848408" y="5328497"/>
                <a:chExt cx="4613370"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8" y="5328497"/>
                  <a:ext cx="4613370" cy="430901"/>
                  <a:chOff x="3300795" y="4907309"/>
                  <a:chExt cx="1697059"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86574" cy="195320"/>
                    <a:chOff x="4111280" y="4907309"/>
                    <a:chExt cx="886574"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16456" y="4921945"/>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6249" cy="195320"/>
                    <a:chOff x="4111280" y="4907309"/>
                    <a:chExt cx="816249"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46131" y="4924710"/>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053071" y="5478436"/>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19240"/>
                  <a:ext cx="2200483" cy="312026"/>
                  <a:chOff x="1828800" y="5928926"/>
                  <a:chExt cx="3956916" cy="312026"/>
                </a:xfrm>
              </p:grpSpPr>
              <p:cxnSp>
                <p:nvCxnSpPr>
                  <p:cNvPr id="58" name="Straight Arrow Connector 57">
                    <a:extLst>
                      <a:ext uri="{FF2B5EF4-FFF2-40B4-BE49-F238E27FC236}">
                        <a16:creationId xmlns:a16="http://schemas.microsoft.com/office/drawing/2014/main" id="{AB530108-3F86-43E7-088D-20849EF01CA6}"/>
                      </a:ext>
                    </a:extLst>
                  </p:cNvPr>
                  <p:cNvCxnSpPr>
                    <a:endCxn id="64" idx="3"/>
                  </p:cNvCxnSpPr>
                  <p:nvPr/>
                </p:nvCxnSpPr>
                <p:spPr bwMode="auto">
                  <a:xfrm>
                    <a:off x="5287985" y="6079628"/>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2943656" y="5928926"/>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4382069" cy="312027"/>
                  <a:chOff x="1828800" y="5931192"/>
                  <a:chExt cx="4382069"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grpSp>
            <p:nvGrpSpPr>
              <p:cNvPr id="19" name="Group 18">
                <a:extLst>
                  <a:ext uri="{FF2B5EF4-FFF2-40B4-BE49-F238E27FC236}">
                    <a16:creationId xmlns:a16="http://schemas.microsoft.com/office/drawing/2014/main" id="{43EA2EB6-E5D4-35DA-0AB5-C26EEFEF71AA}"/>
                  </a:ext>
                </a:extLst>
              </p:cNvPr>
              <p:cNvGrpSpPr/>
              <p:nvPr/>
            </p:nvGrpSpPr>
            <p:grpSpPr>
              <a:xfrm>
                <a:off x="2375619" y="2263775"/>
                <a:ext cx="4581442" cy="538826"/>
                <a:chOff x="2287562" y="3994978"/>
                <a:chExt cx="4581442" cy="538826"/>
              </a:xfrm>
            </p:grpSpPr>
            <p:sp>
              <p:nvSpPr>
                <p:cNvPr id="35" name="TextBox 34">
                  <a:extLst>
                    <a:ext uri="{FF2B5EF4-FFF2-40B4-BE49-F238E27FC236}">
                      <a16:creationId xmlns:a16="http://schemas.microsoft.com/office/drawing/2014/main" id="{BD305207-1F8A-F398-C8E1-D0E52D12814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18" name="Group 17">
                  <a:extLst>
                    <a:ext uri="{FF2B5EF4-FFF2-40B4-BE49-F238E27FC236}">
                      <a16:creationId xmlns:a16="http://schemas.microsoft.com/office/drawing/2014/main" id="{62678B40-3D49-EF06-5C5E-945FF0FED3C0}"/>
                    </a:ext>
                  </a:extLst>
                </p:cNvPr>
                <p:cNvGrpSpPr/>
                <p:nvPr/>
              </p:nvGrpSpPr>
              <p:grpSpPr>
                <a:xfrm>
                  <a:off x="2287562" y="3994978"/>
                  <a:ext cx="4556856" cy="443697"/>
                  <a:chOff x="2287562" y="3994978"/>
                  <a:chExt cx="4556856" cy="443697"/>
                </a:xfrm>
              </p:grpSpPr>
              <p:sp>
                <p:nvSpPr>
                  <p:cNvPr id="30" name="Rectangle 29">
                    <a:extLst>
                      <a:ext uri="{FF2B5EF4-FFF2-40B4-BE49-F238E27FC236}">
                        <a16:creationId xmlns:a16="http://schemas.microsoft.com/office/drawing/2014/main" id="{82BA4A87-8086-D747-7D88-CFA4969C7D0D}"/>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FAA74223-827B-433D-D903-04F4EEBB3F66}"/>
                      </a:ext>
                    </a:extLst>
                  </p:cNvPr>
                  <p:cNvSpPr/>
                  <p:nvPr/>
                </p:nvSpPr>
                <p:spPr bwMode="auto">
                  <a:xfrm>
                    <a:off x="4257853" y="3994978"/>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A8C6A899-C88B-52B8-08F1-6D45AF9CBAB1}"/>
                      </a:ext>
                    </a:extLst>
                  </p:cNvPr>
                  <p:cNvSpPr/>
                  <p:nvPr/>
                </p:nvSpPr>
                <p:spPr bwMode="auto">
                  <a:xfrm>
                    <a:off x="4856231" y="3994978"/>
                    <a:ext cx="1988187" cy="44162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C1F7383F-7792-5DE4-886F-178F0C0C0C01}"/>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 name="TextBox 6">
                    <a:extLst>
                      <a:ext uri="{FF2B5EF4-FFF2-40B4-BE49-F238E27FC236}">
                        <a16:creationId xmlns:a16="http://schemas.microsoft.com/office/drawing/2014/main" id="{8C82383C-D190-41AC-7A8D-3E4074A12A36}"/>
                      </a:ext>
                    </a:extLst>
                  </p:cNvPr>
                  <p:cNvSpPr txBox="1"/>
                  <p:nvPr/>
                </p:nvSpPr>
                <p:spPr>
                  <a:xfrm>
                    <a:off x="4321833" y="4087278"/>
                    <a:ext cx="947692" cy="276999"/>
                  </a:xfrm>
                  <a:prstGeom prst="rect">
                    <a:avLst/>
                  </a:prstGeom>
                  <a:noFill/>
                </p:spPr>
                <p:txBody>
                  <a:bodyPr wrap="square" rtlCol="0">
                    <a:spAutoFit/>
                  </a:bodyPr>
                  <a:lstStyle/>
                  <a:p>
                    <a:r>
                      <a:rPr lang="en-US" dirty="0"/>
                      <a:t>SFD</a:t>
                    </a:r>
                  </a:p>
                </p:txBody>
              </p:sp>
            </p:grpSp>
          </p:grpSp>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528342" y="2715896"/>
                <a:ext cx="412306" cy="1036952"/>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6945905" y="2721795"/>
                <a:ext cx="932939" cy="1026317"/>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36" name="Straight Arrow Connector 135">
                <a:extLst>
                  <a:ext uri="{FF2B5EF4-FFF2-40B4-BE49-F238E27FC236}">
                    <a16:creationId xmlns:a16="http://schemas.microsoft.com/office/drawing/2014/main" id="{CE7F967C-63C6-FEED-26D0-0CE104256035}"/>
                  </a:ext>
                </a:extLst>
              </p:cNvPr>
              <p:cNvCxnSpPr/>
              <p:nvPr/>
            </p:nvCxnSpPr>
            <p:spPr bwMode="auto">
              <a:xfrm flipV="1">
                <a:off x="4953509" y="1848753"/>
                <a:ext cx="0" cy="4349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Box 19">
              <a:extLst>
                <a:ext uri="{FF2B5EF4-FFF2-40B4-BE49-F238E27FC236}">
                  <a16:creationId xmlns:a16="http://schemas.microsoft.com/office/drawing/2014/main" id="{8A4AE0DA-7B9A-2435-7E68-9E23926D3D86}"/>
                </a:ext>
              </a:extLst>
            </p:cNvPr>
            <p:cNvSpPr txBox="1"/>
            <p:nvPr/>
          </p:nvSpPr>
          <p:spPr>
            <a:xfrm>
              <a:off x="4012829" y="2479966"/>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311108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SENS1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8</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2" name="Group 91">
            <a:extLst>
              <a:ext uri="{FF2B5EF4-FFF2-40B4-BE49-F238E27FC236}">
                <a16:creationId xmlns:a16="http://schemas.microsoft.com/office/drawing/2014/main" id="{007D3B14-9B92-439D-E44D-B1A26A907EF4}"/>
              </a:ext>
            </a:extLst>
          </p:cNvPr>
          <p:cNvGrpSpPr/>
          <p:nvPr/>
        </p:nvGrpSpPr>
        <p:grpSpPr>
          <a:xfrm>
            <a:off x="873517" y="2895600"/>
            <a:ext cx="7142002" cy="2262710"/>
            <a:chOff x="846015" y="2159718"/>
            <a:chExt cx="7142002" cy="2262710"/>
          </a:xfrm>
        </p:grpSpPr>
        <p:cxnSp>
          <p:nvCxnSpPr>
            <p:cNvPr id="21" name="Straight Connector 20">
              <a:extLst>
                <a:ext uri="{FF2B5EF4-FFF2-40B4-BE49-F238E27FC236}">
                  <a16:creationId xmlns:a16="http://schemas.microsoft.com/office/drawing/2014/main" id="{6C3B4669-5490-CAB6-7A2A-1F8A97C51884}"/>
                </a:ext>
              </a:extLst>
            </p:cNvPr>
            <p:cNvCxnSpPr>
              <a:cxnSpLocks/>
            </p:cNvCxnSpPr>
            <p:nvPr/>
          </p:nvCxnSpPr>
          <p:spPr bwMode="auto">
            <a:xfrm flipV="1">
              <a:off x="2816306" y="2610006"/>
              <a:ext cx="597963" cy="112202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a:cxnSpLocks/>
            </p:cNvCxnSpPr>
            <p:nvPr/>
          </p:nvCxnSpPr>
          <p:spPr bwMode="auto">
            <a:xfrm flipH="1" flipV="1">
              <a:off x="5390199" y="2586295"/>
              <a:ext cx="1171500" cy="1142016"/>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84" name="Group 83">
              <a:extLst>
                <a:ext uri="{FF2B5EF4-FFF2-40B4-BE49-F238E27FC236}">
                  <a16:creationId xmlns:a16="http://schemas.microsoft.com/office/drawing/2014/main" id="{44B69982-D007-13BC-813D-45EE2B7393D0}"/>
                </a:ext>
              </a:extLst>
            </p:cNvPr>
            <p:cNvGrpSpPr/>
            <p:nvPr/>
          </p:nvGrpSpPr>
          <p:grpSpPr>
            <a:xfrm>
              <a:off x="2785333" y="3801099"/>
              <a:ext cx="4042990" cy="621329"/>
              <a:chOff x="3600094" y="3705340"/>
              <a:chExt cx="4042990" cy="621329"/>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3600094" y="3705492"/>
                <a:ext cx="3776366" cy="621177"/>
                <a:chOff x="1848409" y="5328497"/>
                <a:chExt cx="5007422"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9" y="5328497"/>
                  <a:ext cx="4647234" cy="430901"/>
                  <a:chOff x="3300795" y="4907309"/>
                  <a:chExt cx="1709516"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99031" cy="195320"/>
                    <a:chOff x="4111280" y="4907309"/>
                    <a:chExt cx="899031"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2354" cy="195320"/>
                    <a:chOff x="4111280" y="4907309"/>
                    <a:chExt cx="812354"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64798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855831" y="565123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24551"/>
                  <a:ext cx="2791404" cy="312026"/>
                  <a:chOff x="1828800" y="5934237"/>
                  <a:chExt cx="5019512" cy="312026"/>
                </a:xfrm>
              </p:grpSpPr>
              <p:cxnSp>
                <p:nvCxnSpPr>
                  <p:cNvPr id="58" name="Straight Arrow Connector 57">
                    <a:extLst>
                      <a:ext uri="{FF2B5EF4-FFF2-40B4-BE49-F238E27FC236}">
                        <a16:creationId xmlns:a16="http://schemas.microsoft.com/office/drawing/2014/main" id="{AB530108-3F86-43E7-088D-20849EF01CA6}"/>
                      </a:ext>
                    </a:extLst>
                  </p:cNvPr>
                  <p:cNvCxnSpPr/>
                  <p:nvPr/>
                </p:nvCxnSpPr>
                <p:spPr bwMode="auto">
                  <a:xfrm>
                    <a:off x="5417791"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3073463" y="5934237"/>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5007415" cy="312027"/>
                  <a:chOff x="1828800" y="5931192"/>
                  <a:chExt cx="5007415"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89845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sp>
            <p:nvSpPr>
              <p:cNvPr id="80" name="TextBox 79">
                <a:extLst>
                  <a:ext uri="{FF2B5EF4-FFF2-40B4-BE49-F238E27FC236}">
                    <a16:creationId xmlns:a16="http://schemas.microsoft.com/office/drawing/2014/main" id="{1B6BF8FA-8776-00B5-F551-135B27A9C13B}"/>
                  </a:ext>
                </a:extLst>
              </p:cNvPr>
              <p:cNvSpPr txBox="1"/>
              <p:nvPr/>
            </p:nvSpPr>
            <p:spPr>
              <a:xfrm>
                <a:off x="6967550" y="3707572"/>
                <a:ext cx="675534" cy="246221"/>
              </a:xfrm>
              <a:prstGeom prst="rect">
                <a:avLst/>
              </a:prstGeom>
              <a:noFill/>
            </p:spPr>
            <p:txBody>
              <a:bodyPr wrap="square" rtlCol="0">
                <a:spAutoFit/>
              </a:bodyPr>
              <a:lstStyle/>
              <a:p>
                <a:r>
                  <a:rPr lang="en-US" sz="1000" dirty="0"/>
                  <a:t>Gap</a:t>
                </a:r>
              </a:p>
            </p:txBody>
          </p:sp>
          <p:sp>
            <p:nvSpPr>
              <p:cNvPr id="82" name="Rectangle 81">
                <a:extLst>
                  <a:ext uri="{FF2B5EF4-FFF2-40B4-BE49-F238E27FC236}">
                    <a16:creationId xmlns:a16="http://schemas.microsoft.com/office/drawing/2014/main" id="{552F8C4F-51AB-EC0E-C04F-9F7CD510FB8A}"/>
                  </a:ext>
                </a:extLst>
              </p:cNvPr>
              <p:cNvSpPr/>
              <p:nvPr/>
            </p:nvSpPr>
            <p:spPr bwMode="auto">
              <a:xfrm>
                <a:off x="6926756" y="3705340"/>
                <a:ext cx="449704" cy="2975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grpSp>
          <p:nvGrpSpPr>
            <p:cNvPr id="90" name="Group 89">
              <a:extLst>
                <a:ext uri="{FF2B5EF4-FFF2-40B4-BE49-F238E27FC236}">
                  <a16:creationId xmlns:a16="http://schemas.microsoft.com/office/drawing/2014/main" id="{A04B27C0-55E3-B1E8-3CF2-397569CE5BFA}"/>
                </a:ext>
              </a:extLst>
            </p:cNvPr>
            <p:cNvGrpSpPr/>
            <p:nvPr/>
          </p:nvGrpSpPr>
          <p:grpSpPr>
            <a:xfrm>
              <a:off x="846015" y="2159718"/>
              <a:ext cx="7142002" cy="540180"/>
              <a:chOff x="1335842" y="2008031"/>
              <a:chExt cx="7142002" cy="540180"/>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4581442" cy="538826"/>
                <a:chOff x="2287562" y="3994978"/>
                <a:chExt cx="4581442" cy="538826"/>
              </a:xfrm>
            </p:grpSpPr>
            <p:sp>
              <p:nvSpPr>
                <p:cNvPr id="71" name="TextBox 70">
                  <a:extLst>
                    <a:ext uri="{FF2B5EF4-FFF2-40B4-BE49-F238E27FC236}">
                      <a16:creationId xmlns:a16="http://schemas.microsoft.com/office/drawing/2014/main" id="{E64B187E-7481-AC2A-8975-BC0C7046B79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4556856" cy="446087"/>
                  <a:chOff x="2287562" y="3994978"/>
                  <a:chExt cx="4556856" cy="446087"/>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4856231" y="3995120"/>
                    <a:ext cx="1988187" cy="44594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20803"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5889457" y="2010411"/>
                <a:ext cx="598087" cy="44957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83876" y="2008031"/>
                <a:ext cx="1904847" cy="4502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5956113" y="2066786"/>
                <a:ext cx="133937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7138471" y="2078589"/>
                <a:ext cx="1339373" cy="276999"/>
              </a:xfrm>
              <a:prstGeom prst="rect">
                <a:avLst/>
              </a:prstGeom>
              <a:noFill/>
            </p:spPr>
            <p:txBody>
              <a:bodyPr wrap="square" rtlCol="0">
                <a:spAutoFit/>
              </a:bodyPr>
              <a:lstStyle/>
              <a:p>
                <a:r>
                  <a:rPr lang="en-US" dirty="0"/>
                  <a:t>Payload</a:t>
                </a:r>
              </a:p>
            </p:txBody>
          </p:sp>
        </p:grpSp>
      </p:grpSp>
      <p:cxnSp>
        <p:nvCxnSpPr>
          <p:cNvPr id="91" name="Straight Arrow Connector 90">
            <a:extLst>
              <a:ext uri="{FF2B5EF4-FFF2-40B4-BE49-F238E27FC236}">
                <a16:creationId xmlns:a16="http://schemas.microsoft.com/office/drawing/2014/main" id="{D1F04C2A-6F6A-BC09-C9E2-D6D0ACF820D0}"/>
              </a:ext>
            </a:extLst>
          </p:cNvPr>
          <p:cNvCxnSpPr/>
          <p:nvPr/>
        </p:nvCxnSpPr>
        <p:spPr bwMode="auto">
          <a:xfrm flipV="1">
            <a:off x="3452813" y="2447933"/>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C443B157-F4ED-60F9-76DD-1F47F03A985E}"/>
              </a:ext>
            </a:extLst>
          </p:cNvPr>
          <p:cNvSpPr txBox="1"/>
          <p:nvPr/>
        </p:nvSpPr>
        <p:spPr>
          <a:xfrm>
            <a:off x="3412790" y="2339708"/>
            <a:ext cx="2137977" cy="261610"/>
          </a:xfrm>
          <a:prstGeom prst="rect">
            <a:avLst/>
          </a:prstGeom>
          <a:noFill/>
        </p:spPr>
        <p:txBody>
          <a:bodyPr wrap="square" rtlCol="0">
            <a:spAutoFit/>
          </a:bodyPr>
          <a:lstStyle/>
          <a:p>
            <a:r>
              <a:rPr lang="en-US" sz="1050" dirty="0"/>
              <a:t>RMARKER</a:t>
            </a:r>
          </a:p>
        </p:txBody>
      </p:sp>
    </p:spTree>
    <p:extLst>
      <p:ext uri="{BB962C8B-B14F-4D97-AF65-F5344CB8AC3E}">
        <p14:creationId xmlns:p14="http://schemas.microsoft.com/office/powerpoint/2010/main" val="297825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SENS2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9</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8" name="Group 7">
            <a:extLst>
              <a:ext uri="{FF2B5EF4-FFF2-40B4-BE49-F238E27FC236}">
                <a16:creationId xmlns:a16="http://schemas.microsoft.com/office/drawing/2014/main" id="{3857C887-9B47-BCA9-7538-D2360DA770A9}"/>
              </a:ext>
            </a:extLst>
          </p:cNvPr>
          <p:cNvGrpSpPr/>
          <p:nvPr/>
        </p:nvGrpSpPr>
        <p:grpSpPr>
          <a:xfrm>
            <a:off x="609600" y="2362639"/>
            <a:ext cx="7674405" cy="2736348"/>
            <a:chOff x="609600" y="2362639"/>
            <a:chExt cx="7674405" cy="2736348"/>
          </a:xfrm>
        </p:grpSpPr>
        <p:grpSp>
          <p:nvGrpSpPr>
            <p:cNvPr id="68" name="Group 67">
              <a:extLst>
                <a:ext uri="{FF2B5EF4-FFF2-40B4-BE49-F238E27FC236}">
                  <a16:creationId xmlns:a16="http://schemas.microsoft.com/office/drawing/2014/main" id="{70FBCDD0-8D33-6E64-9D1E-7D22F2ADFBA0}"/>
                </a:ext>
              </a:extLst>
            </p:cNvPr>
            <p:cNvGrpSpPr/>
            <p:nvPr/>
          </p:nvGrpSpPr>
          <p:grpSpPr>
            <a:xfrm>
              <a:off x="609600" y="2833538"/>
              <a:ext cx="7674405" cy="2265449"/>
              <a:chOff x="609600" y="2833538"/>
              <a:chExt cx="7674405" cy="2265449"/>
            </a:xfrm>
          </p:grpSpPr>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772035" y="3286884"/>
                <a:ext cx="984356" cy="111241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7664956" y="3269794"/>
                <a:ext cx="463027" cy="1132889"/>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90" name="Group 89">
                <a:extLst>
                  <a:ext uri="{FF2B5EF4-FFF2-40B4-BE49-F238E27FC236}">
                    <a16:creationId xmlns:a16="http://schemas.microsoft.com/office/drawing/2014/main" id="{A04B27C0-55E3-B1E8-3CF2-397569CE5BFA}"/>
                  </a:ext>
                </a:extLst>
              </p:cNvPr>
              <p:cNvGrpSpPr/>
              <p:nvPr/>
            </p:nvGrpSpPr>
            <p:grpSpPr>
              <a:xfrm>
                <a:off x="609600" y="2833538"/>
                <a:ext cx="7080779" cy="560235"/>
                <a:chOff x="1335842" y="2009015"/>
                <a:chExt cx="7080779" cy="560235"/>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7080779" cy="559865"/>
                  <a:chOff x="2287562" y="3994978"/>
                  <a:chExt cx="7080779" cy="559865"/>
                </a:xfrm>
              </p:grpSpPr>
              <p:sp>
                <p:nvSpPr>
                  <p:cNvPr id="71" name="TextBox 70">
                    <a:extLst>
                      <a:ext uri="{FF2B5EF4-FFF2-40B4-BE49-F238E27FC236}">
                        <a16:creationId xmlns:a16="http://schemas.microsoft.com/office/drawing/2014/main" id="{E64B187E-7481-AC2A-8975-BC0C7046B799}"/>
                      </a:ext>
                    </a:extLst>
                  </p:cNvPr>
                  <p:cNvSpPr txBox="1"/>
                  <p:nvPr/>
                </p:nvSpPr>
                <p:spPr>
                  <a:xfrm>
                    <a:off x="8028968" y="4093177"/>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5156529" cy="443835"/>
                    <a:chOff x="2287562" y="3994978"/>
                    <a:chExt cx="5156529" cy="443835"/>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5455904" y="3996274"/>
                      <a:ext cx="1988187" cy="4424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04136"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3904372" y="2009530"/>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91887" y="2009015"/>
                  <a:ext cx="1904847" cy="44392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3980863" y="2091690"/>
                  <a:ext cx="59532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5106903" y="2085990"/>
                  <a:ext cx="1339373" cy="276999"/>
                </a:xfrm>
                <a:prstGeom prst="rect">
                  <a:avLst/>
                </a:prstGeom>
                <a:noFill/>
              </p:spPr>
              <p:txBody>
                <a:bodyPr wrap="square" rtlCol="0">
                  <a:spAutoFit/>
                </a:bodyPr>
                <a:lstStyle/>
                <a:p>
                  <a:r>
                    <a:rPr lang="en-US" dirty="0"/>
                    <a:t>Payload</a:t>
                  </a:r>
                </a:p>
              </p:txBody>
            </p:sp>
          </p:grpSp>
          <p:grpSp>
            <p:nvGrpSpPr>
              <p:cNvPr id="7" name="Group 6">
                <a:extLst>
                  <a:ext uri="{FF2B5EF4-FFF2-40B4-BE49-F238E27FC236}">
                    <a16:creationId xmlns:a16="http://schemas.microsoft.com/office/drawing/2014/main" id="{D4459E12-8824-26C2-EF81-893EE0B63B8B}"/>
                  </a:ext>
                </a:extLst>
              </p:cNvPr>
              <p:cNvGrpSpPr/>
              <p:nvPr/>
            </p:nvGrpSpPr>
            <p:grpSpPr>
              <a:xfrm>
                <a:off x="4779276" y="4477811"/>
                <a:ext cx="3504729" cy="621176"/>
                <a:chOff x="1848409" y="5328497"/>
                <a:chExt cx="4647234" cy="899646"/>
              </a:xfrm>
            </p:grpSpPr>
            <p:cxnSp>
              <p:nvCxnSpPr>
                <p:cNvPr id="17" name="Straight Connector 16">
                  <a:extLst>
                    <a:ext uri="{FF2B5EF4-FFF2-40B4-BE49-F238E27FC236}">
                      <a16:creationId xmlns:a16="http://schemas.microsoft.com/office/drawing/2014/main" id="{D13413A3-7D95-FC95-CADB-6E667EE03E8F}"/>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Group 17">
                  <a:extLst>
                    <a:ext uri="{FF2B5EF4-FFF2-40B4-BE49-F238E27FC236}">
                      <a16:creationId xmlns:a16="http://schemas.microsoft.com/office/drawing/2014/main" id="{7DDF169A-EBC8-6EFB-51E6-5053D429FF96}"/>
                    </a:ext>
                  </a:extLst>
                </p:cNvPr>
                <p:cNvGrpSpPr/>
                <p:nvPr/>
              </p:nvGrpSpPr>
              <p:grpSpPr>
                <a:xfrm>
                  <a:off x="1848409" y="5328497"/>
                  <a:ext cx="4647234" cy="430901"/>
                  <a:chOff x="3300795" y="4907309"/>
                  <a:chExt cx="1709516" cy="195320"/>
                </a:xfrm>
              </p:grpSpPr>
              <p:grpSp>
                <p:nvGrpSpPr>
                  <p:cNvPr id="35" name="Group 34">
                    <a:extLst>
                      <a:ext uri="{FF2B5EF4-FFF2-40B4-BE49-F238E27FC236}">
                        <a16:creationId xmlns:a16="http://schemas.microsoft.com/office/drawing/2014/main" id="{359000B8-9F0B-CDBC-AD9C-763967F26BD6}"/>
                      </a:ext>
                    </a:extLst>
                  </p:cNvPr>
                  <p:cNvGrpSpPr/>
                  <p:nvPr/>
                </p:nvGrpSpPr>
                <p:grpSpPr>
                  <a:xfrm>
                    <a:off x="4111280" y="4907309"/>
                    <a:ext cx="899031" cy="195320"/>
                    <a:chOff x="4111280" y="4907309"/>
                    <a:chExt cx="899031" cy="195320"/>
                  </a:xfrm>
                </p:grpSpPr>
                <p:sp>
                  <p:nvSpPr>
                    <p:cNvPr id="53" name="Rectangle 52">
                      <a:extLst>
                        <a:ext uri="{FF2B5EF4-FFF2-40B4-BE49-F238E27FC236}">
                          <a16:creationId xmlns:a16="http://schemas.microsoft.com/office/drawing/2014/main" id="{B88A528A-0B53-A78E-65DE-414EF9DB4F38}"/>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62D02663-5CAB-A354-F002-61C4B9E882F3}"/>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42158CA7-C754-593F-0BC4-81B892DB4B61}"/>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59" name="TextBox 58">
                      <a:extLst>
                        <a:ext uri="{FF2B5EF4-FFF2-40B4-BE49-F238E27FC236}">
                          <a16:creationId xmlns:a16="http://schemas.microsoft.com/office/drawing/2014/main" id="{20DB4E2E-0D72-E2D0-8E01-14E291F28994}"/>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48" name="Group 47">
                    <a:extLst>
                      <a:ext uri="{FF2B5EF4-FFF2-40B4-BE49-F238E27FC236}">
                        <a16:creationId xmlns:a16="http://schemas.microsoft.com/office/drawing/2014/main" id="{89C4E6DB-DBB1-4325-951F-30C14C82F875}"/>
                      </a:ext>
                    </a:extLst>
                  </p:cNvPr>
                  <p:cNvGrpSpPr/>
                  <p:nvPr/>
                </p:nvGrpSpPr>
                <p:grpSpPr>
                  <a:xfrm>
                    <a:off x="3300795" y="4907309"/>
                    <a:ext cx="812354" cy="195320"/>
                    <a:chOff x="4111280" y="4907309"/>
                    <a:chExt cx="812354" cy="195320"/>
                  </a:xfrm>
                </p:grpSpPr>
                <p:sp>
                  <p:nvSpPr>
                    <p:cNvPr id="49" name="Rectangle 48">
                      <a:extLst>
                        <a:ext uri="{FF2B5EF4-FFF2-40B4-BE49-F238E27FC236}">
                          <a16:creationId xmlns:a16="http://schemas.microsoft.com/office/drawing/2014/main" id="{60B560EA-EBED-1AED-C4A8-A6BE0E84AA3F}"/>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EAD409F-46DE-D91D-2078-F8472FAC2486}"/>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852B7BF7-9C87-5F2E-7546-E4AFC99A32FC}"/>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52" name="TextBox 51">
                      <a:extLst>
                        <a:ext uri="{FF2B5EF4-FFF2-40B4-BE49-F238E27FC236}">
                          <a16:creationId xmlns:a16="http://schemas.microsoft.com/office/drawing/2014/main" id="{6332E36C-E36B-1FE1-5D58-539619E92932}"/>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19" name="Straight Connector 18">
                  <a:extLst>
                    <a:ext uri="{FF2B5EF4-FFF2-40B4-BE49-F238E27FC236}">
                      <a16:creationId xmlns:a16="http://schemas.microsoft.com/office/drawing/2014/main" id="{8D40F64F-158A-7D50-0F19-70D68552AE75}"/>
                    </a:ext>
                  </a:extLst>
                </p:cNvPr>
                <p:cNvCxnSpPr/>
                <p:nvPr/>
              </p:nvCxnSpPr>
              <p:spPr bwMode="auto">
                <a:xfrm>
                  <a:off x="405536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6F6DA550-E994-C71C-4943-83029C752A2C}"/>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oup 21">
                  <a:extLst>
                    <a:ext uri="{FF2B5EF4-FFF2-40B4-BE49-F238E27FC236}">
                      <a16:creationId xmlns:a16="http://schemas.microsoft.com/office/drawing/2014/main" id="{17CF7B5E-74FF-3A3D-7CD9-B4B459B24AD4}"/>
                    </a:ext>
                  </a:extLst>
                </p:cNvPr>
                <p:cNvGrpSpPr/>
                <p:nvPr/>
              </p:nvGrpSpPr>
              <p:grpSpPr>
                <a:xfrm>
                  <a:off x="1848416" y="5724551"/>
                  <a:ext cx="2205309" cy="312026"/>
                  <a:chOff x="1828800" y="5934237"/>
                  <a:chExt cx="3965596" cy="312026"/>
                </a:xfrm>
              </p:grpSpPr>
              <p:cxnSp>
                <p:nvCxnSpPr>
                  <p:cNvPr id="31" name="Straight Arrow Connector 30">
                    <a:extLst>
                      <a:ext uri="{FF2B5EF4-FFF2-40B4-BE49-F238E27FC236}">
                        <a16:creationId xmlns:a16="http://schemas.microsoft.com/office/drawing/2014/main" id="{56C3A7F8-8BD1-D16D-0335-5632D0DFF25D}"/>
                      </a:ext>
                    </a:extLst>
                  </p:cNvPr>
                  <p:cNvCxnSpPr>
                    <a:endCxn id="33" idx="3"/>
                  </p:cNvCxnSpPr>
                  <p:nvPr/>
                </p:nvCxnSpPr>
                <p:spPr bwMode="auto">
                  <a:xfrm>
                    <a:off x="5296664" y="6084939"/>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9102DFB-8D60-E4BE-FD06-935343F6616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a:extLst>
                      <a:ext uri="{FF2B5EF4-FFF2-40B4-BE49-F238E27FC236}">
                        <a16:creationId xmlns:a16="http://schemas.microsoft.com/office/drawing/2014/main" id="{CAA5F5F7-7950-CCBE-4CAA-79F9A731651F}"/>
                      </a:ext>
                    </a:extLst>
                  </p:cNvPr>
                  <p:cNvSpPr txBox="1"/>
                  <p:nvPr/>
                </p:nvSpPr>
                <p:spPr>
                  <a:xfrm>
                    <a:off x="2952336" y="5934237"/>
                    <a:ext cx="2842060" cy="312026"/>
                  </a:xfrm>
                  <a:prstGeom prst="rect">
                    <a:avLst/>
                  </a:prstGeom>
                  <a:noFill/>
                </p:spPr>
                <p:txBody>
                  <a:bodyPr wrap="square" rtlCol="0">
                    <a:spAutoFit/>
                  </a:bodyPr>
                  <a:lstStyle/>
                  <a:p>
                    <a:r>
                      <a:rPr lang="en-US" sz="800" dirty="0"/>
                      <a:t>Single segment SENS</a:t>
                    </a:r>
                  </a:p>
                </p:txBody>
              </p:sp>
            </p:grpSp>
            <p:grpSp>
              <p:nvGrpSpPr>
                <p:cNvPr id="24" name="Group 23">
                  <a:extLst>
                    <a:ext uri="{FF2B5EF4-FFF2-40B4-BE49-F238E27FC236}">
                      <a16:creationId xmlns:a16="http://schemas.microsoft.com/office/drawing/2014/main" id="{B3A0993B-5C83-CDEB-5CE2-2687967A10FF}"/>
                    </a:ext>
                  </a:extLst>
                </p:cNvPr>
                <p:cNvGrpSpPr/>
                <p:nvPr/>
              </p:nvGrpSpPr>
              <p:grpSpPr>
                <a:xfrm>
                  <a:off x="1848416" y="5916116"/>
                  <a:ext cx="4382069" cy="312027"/>
                  <a:chOff x="1828800" y="5931190"/>
                  <a:chExt cx="4382069" cy="312027"/>
                </a:xfrm>
              </p:grpSpPr>
              <p:cxnSp>
                <p:nvCxnSpPr>
                  <p:cNvPr id="25" name="Straight Arrow Connector 24">
                    <a:extLst>
                      <a:ext uri="{FF2B5EF4-FFF2-40B4-BE49-F238E27FC236}">
                        <a16:creationId xmlns:a16="http://schemas.microsoft.com/office/drawing/2014/main" id="{9F515526-3154-6FEA-EA29-86939DBA5C40}"/>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7FD41CE2-29BB-E52B-F014-7C3D85B9E7E6}"/>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0C816CFB-931A-2698-792B-AAFE200CCC37}"/>
                      </a:ext>
                    </a:extLst>
                  </p:cNvPr>
                  <p:cNvSpPr txBox="1"/>
                  <p:nvPr/>
                </p:nvSpPr>
                <p:spPr>
                  <a:xfrm>
                    <a:off x="3641092" y="5931190"/>
                    <a:ext cx="1385001" cy="312027"/>
                  </a:xfrm>
                  <a:prstGeom prst="rect">
                    <a:avLst/>
                  </a:prstGeom>
                  <a:noFill/>
                </p:spPr>
                <p:txBody>
                  <a:bodyPr wrap="square" rtlCol="0">
                    <a:spAutoFit/>
                  </a:bodyPr>
                  <a:lstStyle/>
                  <a:p>
                    <a:r>
                      <a:rPr lang="en-US" sz="800" dirty="0"/>
                      <a:t>Two segment SENS</a:t>
                    </a:r>
                  </a:p>
                </p:txBody>
              </p:sp>
            </p:grpSp>
          </p:grpSp>
        </p:grpSp>
        <p:cxnSp>
          <p:nvCxnSpPr>
            <p:cNvPr id="69" name="Straight Arrow Connector 68">
              <a:extLst>
                <a:ext uri="{FF2B5EF4-FFF2-40B4-BE49-F238E27FC236}">
                  <a16:creationId xmlns:a16="http://schemas.microsoft.com/office/drawing/2014/main" id="{3B39BCBC-C947-CD35-D1E6-BEE99EF8B4B6}"/>
                </a:ext>
              </a:extLst>
            </p:cNvPr>
            <p:cNvCxnSpPr/>
            <p:nvPr/>
          </p:nvCxnSpPr>
          <p:spPr bwMode="auto">
            <a:xfrm flipV="1">
              <a:off x="3193435" y="2384044"/>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a:extLst>
                <a:ext uri="{FF2B5EF4-FFF2-40B4-BE49-F238E27FC236}">
                  <a16:creationId xmlns:a16="http://schemas.microsoft.com/office/drawing/2014/main" id="{38520254-A523-8C1D-ACED-1181E663BD23}"/>
                </a:ext>
              </a:extLst>
            </p:cNvPr>
            <p:cNvSpPr txBox="1"/>
            <p:nvPr/>
          </p:nvSpPr>
          <p:spPr>
            <a:xfrm>
              <a:off x="3189943" y="2362639"/>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112449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153811</TotalTime>
  <Words>2198</Words>
  <Application>Microsoft Office PowerPoint</Application>
  <PresentationFormat>On-screen Show (4:3)</PresentationFormat>
  <Paragraphs>422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Cambria Math</vt:lpstr>
      <vt:lpstr>Courier New</vt:lpstr>
      <vt:lpstr>Microsoft Sans Serif</vt:lpstr>
      <vt:lpstr>Times New Roman</vt:lpstr>
      <vt:lpstr>TimesNewRoman</vt:lpstr>
      <vt:lpstr>Office Theme</vt:lpstr>
      <vt:lpstr>PowerPoint Presentation</vt:lpstr>
      <vt:lpstr>Sensing Pulse Shape</vt:lpstr>
      <vt:lpstr>Sensing Sequence and Pulse Pattern</vt:lpstr>
      <vt:lpstr>Sensing Packet Format</vt:lpstr>
      <vt:lpstr>Sensing Packet Structure</vt:lpstr>
      <vt:lpstr>Sensing Packet Structure</vt:lpstr>
      <vt:lpstr>SENS0 Packet</vt:lpstr>
      <vt:lpstr>SENS1 Packet</vt:lpstr>
      <vt:lpstr>SENS2 Packet</vt:lpstr>
      <vt:lpstr>Sensing Packet Fields</vt:lpstr>
      <vt:lpstr>Sensing Report</vt:lpstr>
      <vt:lpstr>Sensing Report</vt:lpstr>
      <vt:lpstr>Sensing Report</vt:lpstr>
      <vt:lpstr>Modes for Report Bitmap</vt:lpstr>
      <vt:lpstr>Baseline Sensing Report Parameters</vt:lpstr>
      <vt:lpstr>Other Topics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392</cp:revision>
  <cp:lastPrinted>1998-02-10T13:28:06Z</cp:lastPrinted>
  <dcterms:created xsi:type="dcterms:W3CDTF">2021-07-16T20:39:58Z</dcterms:created>
  <dcterms:modified xsi:type="dcterms:W3CDTF">2023-03-16T16:59:28Z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