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9" r:id="rId2"/>
    <p:sldId id="260" r:id="rId3"/>
    <p:sldId id="4945" r:id="rId4"/>
    <p:sldId id="5092" r:id="rId5"/>
    <p:sldId id="5097" r:id="rId6"/>
    <p:sldId id="256" r:id="rId7"/>
    <p:sldId id="299" r:id="rId8"/>
    <p:sldId id="301" r:id="rId9"/>
    <p:sldId id="285" r:id="rId10"/>
    <p:sldId id="283" r:id="rId11"/>
    <p:sldId id="265"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18" autoAdjust="0"/>
  </p:normalViewPr>
  <p:slideViewPr>
    <p:cSldViewPr snapToGrid="0">
      <p:cViewPr varScale="1">
        <p:scale>
          <a:sx n="63" d="100"/>
          <a:sy n="63" d="100"/>
        </p:scale>
        <p:origin x="1328" y="44"/>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14E1D0-A775-4679-95F0-6F8A341793A3}" type="doc">
      <dgm:prSet loTypeId="urn:microsoft.com/office/officeart/2005/8/layout/hProcess11" loCatId="process" qsTypeId="urn:microsoft.com/office/officeart/2005/8/quickstyle/simple2" qsCatId="simple" csTypeId="urn:microsoft.com/office/officeart/2005/8/colors/colorful2" csCatId="colorful" phldr="1"/>
      <dgm:spPr/>
    </dgm:pt>
    <dgm:pt modelId="{76B52305-50BB-4E49-9DF2-BDE525C0E3A0}">
      <dgm:prSet phldrT="[Text]" custT="1"/>
      <dgm:spPr>
        <a:xfrm>
          <a:off x="2670" y="0"/>
          <a:ext cx="649805"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Tech Req Doc </a:t>
          </a:r>
          <a:r>
            <a:rPr lang="en-US" sz="1400" b="1" i="0" dirty="0">
              <a:solidFill>
                <a:srgbClr val="000000">
                  <a:hueOff val="0"/>
                  <a:satOff val="0"/>
                  <a:lumOff val="0"/>
                  <a:alphaOff val="0"/>
                </a:srgbClr>
              </a:solidFill>
              <a:latin typeface="Times New Roman"/>
              <a:ea typeface="+mn-ea"/>
              <a:cs typeface="+mn-cs"/>
            </a:rPr>
            <a:t>July 2022</a:t>
          </a:r>
        </a:p>
      </dgm:t>
    </dgm:pt>
    <dgm:pt modelId="{1B19BF8A-356F-4542-A3A0-7A77085A2AED}" type="parTrans" cxnId="{3000B139-2344-4F0F-A991-27D524B11A00}">
      <dgm:prSet/>
      <dgm:spPr/>
      <dgm:t>
        <a:bodyPr/>
        <a:lstStyle/>
        <a:p>
          <a:endParaRPr lang="en-US"/>
        </a:p>
      </dgm:t>
    </dgm:pt>
    <dgm:pt modelId="{26BA1C25-BF63-4F5B-B634-3689C3571887}" type="sibTrans" cxnId="{3000B139-2344-4F0F-A991-27D524B11A00}">
      <dgm:prSet/>
      <dgm:spPr/>
      <dgm:t>
        <a:bodyPr/>
        <a:lstStyle/>
        <a:p>
          <a:endParaRPr lang="en-US"/>
        </a:p>
      </dgm:t>
    </dgm:pt>
    <dgm:pt modelId="{48275573-B8CA-4E52-BE68-B15364EBE180}">
      <dgm:prSet phldrT="[Text]" custT="1"/>
      <dgm:spPr>
        <a:xfrm>
          <a:off x="684965" y="2570839"/>
          <a:ext cx="941197"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Chan Mod Doc. Call Proposals </a:t>
          </a:r>
          <a:r>
            <a:rPr lang="en-US" sz="1400" b="1" dirty="0">
              <a:solidFill>
                <a:srgbClr val="000000">
                  <a:hueOff val="0"/>
                  <a:satOff val="0"/>
                  <a:lumOff val="0"/>
                  <a:alphaOff val="0"/>
                </a:srgbClr>
              </a:solidFill>
              <a:latin typeface="Times New Roman"/>
              <a:ea typeface="+mn-ea"/>
              <a:cs typeface="+mn-cs"/>
            </a:rPr>
            <a:t>Sept 2022</a:t>
          </a:r>
        </a:p>
      </dgm:t>
    </dgm:pt>
    <dgm:pt modelId="{C80168DF-C645-4A14-B5C4-14EBB8CE7237}" type="parTrans" cxnId="{34EC21A0-8940-415A-B89A-3CFE8B391513}">
      <dgm:prSet/>
      <dgm:spPr/>
      <dgm:t>
        <a:bodyPr/>
        <a:lstStyle/>
        <a:p>
          <a:endParaRPr lang="en-US"/>
        </a:p>
      </dgm:t>
    </dgm:pt>
    <dgm:pt modelId="{EEC965C9-B1E0-44FF-9FBF-F0C299D146D1}" type="sibTrans" cxnId="{34EC21A0-8940-415A-B89A-3CFE8B391513}">
      <dgm:prSet/>
      <dgm:spPr/>
      <dgm:t>
        <a:bodyPr/>
        <a:lstStyle/>
        <a:p>
          <a:endParaRPr lang="en-US"/>
        </a:p>
      </dgm:t>
    </dgm:pt>
    <dgm:pt modelId="{2A536067-5E44-4867-B051-27855C39E283}">
      <dgm:prSet phldrT="[Text]" custT="1"/>
      <dgm:spPr>
        <a:xfrm>
          <a:off x="1658654" y="0"/>
          <a:ext cx="1078131"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Harmon Proposals </a:t>
          </a:r>
          <a:r>
            <a:rPr lang="en-US" sz="1400" b="1" dirty="0">
              <a:solidFill>
                <a:srgbClr val="000000">
                  <a:hueOff val="0"/>
                  <a:satOff val="0"/>
                  <a:lumOff val="0"/>
                  <a:alphaOff val="0"/>
                </a:srgbClr>
              </a:solidFill>
              <a:latin typeface="Times New Roman"/>
              <a:ea typeface="+mn-ea"/>
              <a:cs typeface="+mn-cs"/>
            </a:rPr>
            <a:t>March 2023</a:t>
          </a:r>
        </a:p>
      </dgm:t>
    </dgm:pt>
    <dgm:pt modelId="{6BD3A45D-81FF-4CA3-8981-695F7F780FEC}" type="parTrans" cxnId="{EA6A6F3F-1945-4961-89D4-4036A780632A}">
      <dgm:prSet/>
      <dgm:spPr/>
      <dgm:t>
        <a:bodyPr/>
        <a:lstStyle/>
        <a:p>
          <a:endParaRPr lang="en-US"/>
        </a:p>
      </dgm:t>
    </dgm:pt>
    <dgm:pt modelId="{3A69E857-85B5-49C7-9E18-DC175814CDF3}" type="sibTrans" cxnId="{EA6A6F3F-1945-4961-89D4-4036A780632A}">
      <dgm:prSet/>
      <dgm:spPr/>
      <dgm:t>
        <a:bodyPr/>
        <a:lstStyle/>
        <a:p>
          <a:endParaRPr lang="en-US"/>
        </a:p>
      </dgm:t>
    </dgm:pt>
    <dgm:pt modelId="{B50C7770-3AAA-45E1-9B85-C7E02FA1CEB1}">
      <dgm:prSet phldrT="[Text]" custT="1"/>
      <dgm:spPr>
        <a:xfrm>
          <a:off x="2769275" y="2570839"/>
          <a:ext cx="1067916" cy="1713893"/>
        </a:xfrm>
        <a:prstGeom prst="rect">
          <a:avLst/>
        </a:prstGeom>
        <a:noFill/>
        <a:ln>
          <a:noFill/>
        </a:ln>
        <a:effectLst/>
      </dgm:spPr>
      <dgm:t>
        <a:bodyPr/>
        <a:lstStyle/>
        <a:p>
          <a:pPr>
            <a:buNone/>
          </a:pPr>
          <a:r>
            <a:rPr lang="en-US" sz="1200" dirty="0">
              <a:solidFill>
                <a:srgbClr val="000000">
                  <a:hueOff val="0"/>
                  <a:satOff val="0"/>
                  <a:lumOff val="0"/>
                  <a:alphaOff val="0"/>
                </a:srgbClr>
              </a:solidFill>
              <a:latin typeface="Times New Roman"/>
              <a:ea typeface="+mn-ea"/>
              <a:cs typeface="+mn-cs"/>
            </a:rPr>
            <a:t>Specification</a:t>
          </a:r>
          <a:r>
            <a:rPr lang="en-US" sz="1400" dirty="0">
              <a:solidFill>
                <a:srgbClr val="000000">
                  <a:hueOff val="0"/>
                  <a:satOff val="0"/>
                  <a:lumOff val="0"/>
                  <a:alphaOff val="0"/>
                </a:srgbClr>
              </a:solidFill>
              <a:latin typeface="Times New Roman"/>
              <a:ea typeface="+mn-ea"/>
              <a:cs typeface="+mn-cs"/>
            </a:rPr>
            <a:t> Framework Doc </a:t>
          </a:r>
          <a:r>
            <a:rPr lang="en-US" sz="1400" b="1" dirty="0">
              <a:solidFill>
                <a:srgbClr val="000000">
                  <a:hueOff val="0"/>
                  <a:satOff val="0"/>
                  <a:lumOff val="0"/>
                  <a:alphaOff val="0"/>
                </a:srgbClr>
              </a:solidFill>
              <a:latin typeface="Times New Roman"/>
              <a:ea typeface="+mn-ea"/>
              <a:cs typeface="+mn-cs"/>
            </a:rPr>
            <a:t>January 2023</a:t>
          </a:r>
        </a:p>
      </dgm:t>
    </dgm:pt>
    <dgm:pt modelId="{AE6FED03-EFDB-4732-8153-6BF25F1EA385}" type="parTrans" cxnId="{DCD589E7-8D36-4453-A684-684AEDE807AB}">
      <dgm:prSet/>
      <dgm:spPr/>
      <dgm:t>
        <a:bodyPr/>
        <a:lstStyle/>
        <a:p>
          <a:endParaRPr lang="en-US"/>
        </a:p>
      </dgm:t>
    </dgm:pt>
    <dgm:pt modelId="{00FB0180-9795-46F0-B7C6-0E38CC8032F7}" type="sibTrans" cxnId="{DCD589E7-8D36-4453-A684-684AEDE807AB}">
      <dgm:prSet/>
      <dgm:spPr/>
      <dgm:t>
        <a:bodyPr/>
        <a:lstStyle/>
        <a:p>
          <a:endParaRPr lang="en-US"/>
        </a:p>
      </dgm:t>
    </dgm:pt>
    <dgm:pt modelId="{9EAAEFE8-426F-431D-B9CE-E9F78EC9978D}">
      <dgm:prSet phldrT="[Text]" custT="1"/>
      <dgm:spPr>
        <a:xfrm>
          <a:off x="3869682" y="0"/>
          <a:ext cx="865904"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1</a:t>
          </a:r>
          <a:r>
            <a:rPr lang="en-US" sz="1400" baseline="30000" dirty="0">
              <a:solidFill>
                <a:srgbClr val="000000">
                  <a:hueOff val="0"/>
                  <a:satOff val="0"/>
                  <a:lumOff val="0"/>
                  <a:alphaOff val="0"/>
                </a:srgbClr>
              </a:solidFill>
              <a:latin typeface="Times New Roman"/>
              <a:ea typeface="+mn-ea"/>
              <a:cs typeface="+mn-cs"/>
            </a:rPr>
            <a:t>st</a:t>
          </a:r>
          <a:r>
            <a:rPr lang="en-US" sz="1400" dirty="0">
              <a:solidFill>
                <a:srgbClr val="000000">
                  <a:hueOff val="0"/>
                  <a:satOff val="0"/>
                  <a:lumOff val="0"/>
                  <a:alphaOff val="0"/>
                </a:srgbClr>
              </a:solidFill>
              <a:latin typeface="Times New Roman"/>
              <a:ea typeface="+mn-ea"/>
              <a:cs typeface="+mn-cs"/>
            </a:rPr>
            <a:t> Draft Doc </a:t>
          </a:r>
          <a:r>
            <a:rPr lang="en-US" sz="1400" b="1" dirty="0">
              <a:solidFill>
                <a:srgbClr val="000000">
                  <a:hueOff val="0"/>
                  <a:satOff val="0"/>
                  <a:lumOff val="0"/>
                  <a:alphaOff val="0"/>
                </a:srgbClr>
              </a:solidFill>
              <a:latin typeface="Times New Roman"/>
              <a:ea typeface="+mn-ea"/>
              <a:cs typeface="+mn-cs"/>
            </a:rPr>
            <a:t>March 2023</a:t>
          </a:r>
        </a:p>
      </dgm:t>
    </dgm:pt>
    <dgm:pt modelId="{7CF73F7D-C3F7-478E-BFA3-6497192EC25D}" type="parTrans" cxnId="{62F978A0-2379-425D-A4C2-5CAE99F4F4F8}">
      <dgm:prSet/>
      <dgm:spPr/>
      <dgm:t>
        <a:bodyPr/>
        <a:lstStyle/>
        <a:p>
          <a:endParaRPr lang="en-US"/>
        </a:p>
      </dgm:t>
    </dgm:pt>
    <dgm:pt modelId="{979C0E01-1A56-4C4F-B3BF-0BF8F040D569}" type="sibTrans" cxnId="{62F978A0-2379-425D-A4C2-5CAE99F4F4F8}">
      <dgm:prSet/>
      <dgm:spPr/>
      <dgm:t>
        <a:bodyPr/>
        <a:lstStyle/>
        <a:p>
          <a:endParaRPr lang="en-US"/>
        </a:p>
      </dgm:t>
    </dgm:pt>
    <dgm:pt modelId="{4C7608CC-6A29-43E2-8645-CD78ADEE8E89}">
      <dgm:prSet phldrT="[Text]" custT="1"/>
      <dgm:spPr>
        <a:xfrm>
          <a:off x="4768077" y="2570839"/>
          <a:ext cx="649805"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WG Letter Ballot </a:t>
          </a:r>
          <a:r>
            <a:rPr lang="en-US" sz="1400" b="1" dirty="0">
              <a:solidFill>
                <a:srgbClr val="000000">
                  <a:hueOff val="0"/>
                  <a:satOff val="0"/>
                  <a:lumOff val="0"/>
                  <a:alphaOff val="0"/>
                </a:srgbClr>
              </a:solidFill>
              <a:latin typeface="Times New Roman"/>
              <a:ea typeface="+mn-ea"/>
              <a:cs typeface="+mn-cs"/>
            </a:rPr>
            <a:t>May 2023</a:t>
          </a:r>
        </a:p>
      </dgm:t>
    </dgm:pt>
    <dgm:pt modelId="{E86CFA9D-8636-484F-832F-63A2D51B9BF6}" type="parTrans" cxnId="{F98DBDA4-0701-400F-A123-28233FFAC94B}">
      <dgm:prSet/>
      <dgm:spPr/>
      <dgm:t>
        <a:bodyPr/>
        <a:lstStyle/>
        <a:p>
          <a:endParaRPr lang="en-US"/>
        </a:p>
      </dgm:t>
    </dgm:pt>
    <dgm:pt modelId="{D8C9C8D0-A2E7-426D-9BE9-5C5DCCE3C330}" type="sibTrans" cxnId="{F98DBDA4-0701-400F-A123-28233FFAC94B}">
      <dgm:prSet/>
      <dgm:spPr/>
      <dgm:t>
        <a:bodyPr/>
        <a:lstStyle/>
        <a:p>
          <a:endParaRPr lang="en-US"/>
        </a:p>
      </dgm:t>
    </dgm:pt>
    <dgm:pt modelId="{9880BA4F-61E7-4E1B-BD6B-39021C0328C0}">
      <dgm:prSet phldrT="[Text]" custT="1"/>
      <dgm:spPr>
        <a:xfrm>
          <a:off x="5450373" y="0"/>
          <a:ext cx="983441"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Comment Resolution </a:t>
          </a:r>
          <a:r>
            <a:rPr lang="en-US" sz="1400" b="1" dirty="0">
              <a:solidFill>
                <a:srgbClr val="000000">
                  <a:hueOff val="0"/>
                  <a:satOff val="0"/>
                  <a:lumOff val="0"/>
                  <a:alphaOff val="0"/>
                </a:srgbClr>
              </a:solidFill>
              <a:latin typeface="Times New Roman"/>
              <a:ea typeface="+mn-ea"/>
              <a:cs typeface="+mn-cs"/>
            </a:rPr>
            <a:t>Sept 2023</a:t>
          </a:r>
        </a:p>
      </dgm:t>
    </dgm:pt>
    <dgm:pt modelId="{2818EC34-A887-441E-A724-D5692BC2F472}" type="parTrans" cxnId="{CF9EB180-D445-48A1-9DAD-63F5A3C9C4F5}">
      <dgm:prSet/>
      <dgm:spPr/>
      <dgm:t>
        <a:bodyPr/>
        <a:lstStyle/>
        <a:p>
          <a:endParaRPr lang="en-US"/>
        </a:p>
      </dgm:t>
    </dgm:pt>
    <dgm:pt modelId="{212C9AAD-D657-4D26-ACDD-5931933B2517}" type="sibTrans" cxnId="{CF9EB180-D445-48A1-9DAD-63F5A3C9C4F5}">
      <dgm:prSet/>
      <dgm:spPr/>
      <dgm:t>
        <a:bodyPr/>
        <a:lstStyle/>
        <a:p>
          <a:endParaRPr lang="en-US"/>
        </a:p>
      </dgm:t>
    </dgm:pt>
    <dgm:pt modelId="{99843A0B-53F4-492F-A1C4-606C611936AB}">
      <dgm:prSet phldrT="[Text]" custT="1"/>
      <dgm:spPr>
        <a:xfrm>
          <a:off x="6466305" y="2570839"/>
          <a:ext cx="828593"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Sponsor Ballot </a:t>
          </a:r>
          <a:r>
            <a:rPr lang="en-US" sz="1400" b="1" dirty="0">
              <a:solidFill>
                <a:srgbClr val="000000">
                  <a:hueOff val="0"/>
                  <a:satOff val="0"/>
                  <a:lumOff val="0"/>
                  <a:alphaOff val="0"/>
                </a:srgbClr>
              </a:solidFill>
              <a:latin typeface="Times New Roman"/>
              <a:ea typeface="+mn-ea"/>
              <a:cs typeface="+mn-cs"/>
            </a:rPr>
            <a:t>Nov 2023</a:t>
          </a:r>
        </a:p>
      </dgm:t>
    </dgm:pt>
    <dgm:pt modelId="{8DA9713C-21C3-4C81-B23C-3116BE803DF7}" type="parTrans" cxnId="{B7697863-4518-49A6-A30C-182E8B77355E}">
      <dgm:prSet/>
      <dgm:spPr/>
      <dgm:t>
        <a:bodyPr/>
        <a:lstStyle/>
        <a:p>
          <a:endParaRPr lang="en-US"/>
        </a:p>
      </dgm:t>
    </dgm:pt>
    <dgm:pt modelId="{B5680C0F-8143-402C-AAC5-8E27D19DD8B4}" type="sibTrans" cxnId="{B7697863-4518-49A6-A30C-182E8B77355E}">
      <dgm:prSet/>
      <dgm:spPr/>
      <dgm:t>
        <a:bodyPr/>
        <a:lstStyle/>
        <a:p>
          <a:endParaRPr lang="en-US"/>
        </a:p>
      </dgm:t>
    </dgm:pt>
    <dgm:pt modelId="{367F234A-7AB3-4369-A5A7-EB665D677DC4}">
      <dgm:prSet phldrT="[Text]" custT="1"/>
      <dgm:spPr>
        <a:xfrm>
          <a:off x="7327388" y="0"/>
          <a:ext cx="1119757"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Comment Resolution </a:t>
          </a:r>
          <a:r>
            <a:rPr lang="en-US" sz="1400" b="1" dirty="0">
              <a:solidFill>
                <a:srgbClr val="000000">
                  <a:hueOff val="0"/>
                  <a:satOff val="0"/>
                  <a:lumOff val="0"/>
                  <a:alphaOff val="0"/>
                </a:srgbClr>
              </a:solidFill>
              <a:latin typeface="Times New Roman"/>
              <a:ea typeface="+mn-ea"/>
              <a:cs typeface="+mn-cs"/>
            </a:rPr>
            <a:t>Mar 2024</a:t>
          </a:r>
        </a:p>
      </dgm:t>
    </dgm:pt>
    <dgm:pt modelId="{63B0CB21-DD99-4BE7-AD92-90CBB9333A80}" type="parTrans" cxnId="{D5D31451-BB04-4125-9D72-263A283DF8FD}">
      <dgm:prSet/>
      <dgm:spPr/>
      <dgm:t>
        <a:bodyPr/>
        <a:lstStyle/>
        <a:p>
          <a:endParaRPr lang="en-US"/>
        </a:p>
      </dgm:t>
    </dgm:pt>
    <dgm:pt modelId="{A2BB8D1F-8186-45AD-8AE1-9B7810B9E048}" type="sibTrans" cxnId="{D5D31451-BB04-4125-9D72-263A283DF8FD}">
      <dgm:prSet/>
      <dgm:spPr/>
      <dgm:t>
        <a:bodyPr/>
        <a:lstStyle/>
        <a:p>
          <a:endParaRPr lang="en-US"/>
        </a:p>
      </dgm:t>
    </dgm:pt>
    <dgm:pt modelId="{002A2C86-8C1E-4E4E-AB7C-EB4B095978A4}">
      <dgm:prSet phldrT="[Text]" custT="1"/>
      <dgm:spPr>
        <a:xfrm>
          <a:off x="8479636" y="2570839"/>
          <a:ext cx="823998" cy="1713893"/>
        </a:xfrm>
        <a:prstGeom prst="rect">
          <a:avLst/>
        </a:prstGeom>
        <a:noFill/>
        <a:ln>
          <a:noFill/>
        </a:ln>
        <a:effectLst/>
      </dgm:spPr>
      <dgm:t>
        <a:bodyPr/>
        <a:lstStyle/>
        <a:p>
          <a:pPr>
            <a:buNone/>
          </a:pPr>
          <a:r>
            <a:rPr lang="en-US" sz="1400" dirty="0" err="1">
              <a:solidFill>
                <a:srgbClr val="000000">
                  <a:hueOff val="0"/>
                  <a:satOff val="0"/>
                  <a:lumOff val="0"/>
                  <a:alphaOff val="0"/>
                </a:srgbClr>
              </a:solidFill>
              <a:latin typeface="Times New Roman"/>
              <a:ea typeface="+mn-ea"/>
              <a:cs typeface="+mn-cs"/>
            </a:rPr>
            <a:t>Revcom</a:t>
          </a:r>
          <a:r>
            <a:rPr lang="en-US" sz="1400" dirty="0">
              <a:solidFill>
                <a:srgbClr val="000000">
                  <a:hueOff val="0"/>
                  <a:satOff val="0"/>
                  <a:lumOff val="0"/>
                  <a:alphaOff val="0"/>
                </a:srgbClr>
              </a:solidFill>
              <a:latin typeface="Times New Roman"/>
              <a:ea typeface="+mn-ea"/>
              <a:cs typeface="+mn-cs"/>
            </a:rPr>
            <a:t> </a:t>
          </a:r>
          <a:r>
            <a:rPr lang="en-US" sz="1400" b="1" dirty="0">
              <a:solidFill>
                <a:srgbClr val="000000">
                  <a:hueOff val="0"/>
                  <a:satOff val="0"/>
                  <a:lumOff val="0"/>
                  <a:alphaOff val="0"/>
                </a:srgbClr>
              </a:solidFill>
              <a:latin typeface="Times New Roman"/>
              <a:ea typeface="+mn-ea"/>
              <a:cs typeface="+mn-cs"/>
            </a:rPr>
            <a:t>May 2024</a:t>
          </a:r>
        </a:p>
      </dgm:t>
    </dgm:pt>
    <dgm:pt modelId="{B0500FE2-5315-4EA7-8D5D-B3E890D78225}" type="parTrans" cxnId="{7638088C-596B-4DAE-9B5D-6FC966CEE10C}">
      <dgm:prSet/>
      <dgm:spPr/>
      <dgm:t>
        <a:bodyPr/>
        <a:lstStyle/>
        <a:p>
          <a:endParaRPr lang="en-US"/>
        </a:p>
      </dgm:t>
    </dgm:pt>
    <dgm:pt modelId="{89DC4A5A-2D32-4A6A-A475-4EA9845BFB62}" type="sibTrans" cxnId="{7638088C-596B-4DAE-9B5D-6FC966CEE10C}">
      <dgm:prSet/>
      <dgm:spPr/>
      <dgm:t>
        <a:bodyPr/>
        <a:lstStyle/>
        <a:p>
          <a:endParaRPr lang="en-US"/>
        </a:p>
      </dgm:t>
    </dgm:pt>
    <dgm:pt modelId="{3580F773-BCAF-4FA7-BF10-B20FEAAF3FE4}" type="pres">
      <dgm:prSet presAssocID="{2114E1D0-A775-4679-95F0-6F8A341793A3}" presName="Name0" presStyleCnt="0">
        <dgm:presLayoutVars>
          <dgm:dir/>
          <dgm:resizeHandles val="exact"/>
        </dgm:presLayoutVars>
      </dgm:prSet>
      <dgm:spPr/>
    </dgm:pt>
    <dgm:pt modelId="{5ED3D1B5-084D-4D4B-9A8B-4C97709F6D4C}" type="pres">
      <dgm:prSet presAssocID="{2114E1D0-A775-4679-95F0-6F8A341793A3}" presName="arrow" presStyleLbl="bgShp" presStyleIdx="0" presStyleCnt="1"/>
      <dgm:spPr>
        <a:xfrm>
          <a:off x="0" y="1285419"/>
          <a:ext cx="10340340" cy="1713893"/>
        </a:xfrm>
        <a:prstGeom prst="notchedRightArrow">
          <a:avLst/>
        </a:prstGeom>
        <a:solidFill>
          <a:srgbClr val="3333CC">
            <a:tint val="40000"/>
            <a:hueOff val="0"/>
            <a:satOff val="0"/>
            <a:lumOff val="0"/>
            <a:alphaOff val="0"/>
          </a:srgbClr>
        </a:solidFill>
        <a:ln>
          <a:noFill/>
        </a:ln>
        <a:effectLst/>
      </dgm:spPr>
    </dgm:pt>
    <dgm:pt modelId="{AAC62B1C-EA7C-456D-B3F9-5EAAC55B296E}" type="pres">
      <dgm:prSet presAssocID="{2114E1D0-A775-4679-95F0-6F8A341793A3}" presName="points" presStyleCnt="0"/>
      <dgm:spPr/>
    </dgm:pt>
    <dgm:pt modelId="{B039B899-D1E9-4AF6-9470-44FD5691F9CB}" type="pres">
      <dgm:prSet presAssocID="{76B52305-50BB-4E49-9DF2-BDE525C0E3A0}" presName="compositeA" presStyleCnt="0"/>
      <dgm:spPr/>
    </dgm:pt>
    <dgm:pt modelId="{B8ED4E93-E692-4BEF-82CD-1823BEBE92CE}" type="pres">
      <dgm:prSet presAssocID="{76B52305-50BB-4E49-9DF2-BDE525C0E3A0}" presName="textA" presStyleLbl="revTx" presStyleIdx="0" presStyleCnt="10" custScaleX="118175">
        <dgm:presLayoutVars>
          <dgm:bulletEnabled val="1"/>
        </dgm:presLayoutVars>
      </dgm:prSet>
      <dgm:spPr/>
    </dgm:pt>
    <dgm:pt modelId="{3BB2CCC1-E6C9-4883-B630-A1033B3E0DAB}" type="pres">
      <dgm:prSet presAssocID="{76B52305-50BB-4E49-9DF2-BDE525C0E3A0}" presName="circleA" presStyleLbl="node1" presStyleIdx="0" presStyleCnt="10"/>
      <dgm:spPr>
        <a:xfrm>
          <a:off x="113336" y="1928129"/>
          <a:ext cx="428473" cy="428473"/>
        </a:xfrm>
        <a:prstGeom prst="ellipse">
          <a:avLst/>
        </a:prstGeom>
        <a:solidFill>
          <a:srgbClr val="3333CC">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2411FD11-4891-4F1B-BCEB-F5915EAEC110}" type="pres">
      <dgm:prSet presAssocID="{76B52305-50BB-4E49-9DF2-BDE525C0E3A0}" presName="spaceA" presStyleCnt="0"/>
      <dgm:spPr/>
    </dgm:pt>
    <dgm:pt modelId="{BA327B5E-B571-4214-95E2-DF30CF20A88F}" type="pres">
      <dgm:prSet presAssocID="{26BA1C25-BF63-4F5B-B634-3689C3571887}" presName="space" presStyleCnt="0"/>
      <dgm:spPr/>
    </dgm:pt>
    <dgm:pt modelId="{C0ABD937-19A4-4E25-ADEB-161D2483865E}" type="pres">
      <dgm:prSet presAssocID="{48275573-B8CA-4E52-BE68-B15364EBE180}" presName="compositeB" presStyleCnt="0"/>
      <dgm:spPr/>
    </dgm:pt>
    <dgm:pt modelId="{3E473293-C58E-4214-B240-CD463B02D9AE}" type="pres">
      <dgm:prSet presAssocID="{48275573-B8CA-4E52-BE68-B15364EBE180}" presName="textB" presStyleLbl="revTx" presStyleIdx="1" presStyleCnt="10" custScaleX="144843">
        <dgm:presLayoutVars>
          <dgm:bulletEnabled val="1"/>
        </dgm:presLayoutVars>
      </dgm:prSet>
      <dgm:spPr/>
    </dgm:pt>
    <dgm:pt modelId="{197C936F-2DF8-4315-9A24-FDA0667A3BDF}" type="pres">
      <dgm:prSet presAssocID="{48275573-B8CA-4E52-BE68-B15364EBE180}" presName="circleB" presStyleLbl="node1" presStyleIdx="1" presStyleCnt="10"/>
      <dgm:spPr>
        <a:xfrm>
          <a:off x="941328" y="1928129"/>
          <a:ext cx="428473" cy="428473"/>
        </a:xfrm>
        <a:prstGeom prst="ellipse">
          <a:avLst/>
        </a:prstGeom>
        <a:solidFill>
          <a:srgbClr val="3333CC">
            <a:hueOff val="-1600000"/>
            <a:satOff val="-6667"/>
            <a:lumOff val="5556"/>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C053095-1BAC-4A6B-B3C4-B9559AEDB4C6}" type="pres">
      <dgm:prSet presAssocID="{48275573-B8CA-4E52-BE68-B15364EBE180}" presName="spaceB" presStyleCnt="0"/>
      <dgm:spPr/>
    </dgm:pt>
    <dgm:pt modelId="{DB1E10CC-C190-4735-B4F8-D8B24B7832B3}" type="pres">
      <dgm:prSet presAssocID="{EEC965C9-B1E0-44FF-9FBF-F0C299D146D1}" presName="space" presStyleCnt="0"/>
      <dgm:spPr/>
    </dgm:pt>
    <dgm:pt modelId="{90C11E13-E181-4A22-8180-E4F551C26141}" type="pres">
      <dgm:prSet presAssocID="{2A536067-5E44-4867-B051-27855C39E283}" presName="compositeA" presStyleCnt="0"/>
      <dgm:spPr/>
    </dgm:pt>
    <dgm:pt modelId="{25C6237C-6171-47DF-AAD1-4CA6EB314D32}" type="pres">
      <dgm:prSet presAssocID="{2A536067-5E44-4867-B051-27855C39E283}" presName="textA" presStyleLbl="revTx" presStyleIdx="2" presStyleCnt="10" custScaleX="165916">
        <dgm:presLayoutVars>
          <dgm:bulletEnabled val="1"/>
        </dgm:presLayoutVars>
      </dgm:prSet>
      <dgm:spPr/>
    </dgm:pt>
    <dgm:pt modelId="{E422D386-843F-4630-AE02-DC9104B57C87}" type="pres">
      <dgm:prSet presAssocID="{2A536067-5E44-4867-B051-27855C39E283}" presName="circleA" presStyleLbl="node1" presStyleIdx="2" presStyleCnt="10"/>
      <dgm:spPr>
        <a:xfrm>
          <a:off x="1983483" y="1928129"/>
          <a:ext cx="428473" cy="428473"/>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9F7F6083-80B1-4EB9-879A-9982D0178C04}" type="pres">
      <dgm:prSet presAssocID="{2A536067-5E44-4867-B051-27855C39E283}" presName="spaceA" presStyleCnt="0"/>
      <dgm:spPr/>
    </dgm:pt>
    <dgm:pt modelId="{6891489B-E8E8-4442-8703-46C022AD6037}" type="pres">
      <dgm:prSet presAssocID="{3A69E857-85B5-49C7-9E18-DC175814CDF3}" presName="space" presStyleCnt="0"/>
      <dgm:spPr/>
    </dgm:pt>
    <dgm:pt modelId="{45E8C66A-D9A3-461D-9303-D86037860ADD}" type="pres">
      <dgm:prSet presAssocID="{B50C7770-3AAA-45E1-9B85-C7E02FA1CEB1}" presName="compositeB" presStyleCnt="0"/>
      <dgm:spPr/>
    </dgm:pt>
    <dgm:pt modelId="{C4F307F0-6E82-4F15-87E4-1A3C82537C41}" type="pres">
      <dgm:prSet presAssocID="{B50C7770-3AAA-45E1-9B85-C7E02FA1CEB1}" presName="textB" presStyleLbl="revTx" presStyleIdx="3" presStyleCnt="10" custScaleX="201481">
        <dgm:presLayoutVars>
          <dgm:bulletEnabled val="1"/>
        </dgm:presLayoutVars>
      </dgm:prSet>
      <dgm:spPr/>
    </dgm:pt>
    <dgm:pt modelId="{01120116-719B-4992-859E-7E99317DF6F1}" type="pres">
      <dgm:prSet presAssocID="{B50C7770-3AAA-45E1-9B85-C7E02FA1CEB1}" presName="circleB" presStyleLbl="node1" presStyleIdx="3" presStyleCnt="10"/>
      <dgm:spPr>
        <a:xfrm>
          <a:off x="3088997" y="1928129"/>
          <a:ext cx="428473" cy="428473"/>
        </a:xfrm>
        <a:prstGeom prst="ellipse">
          <a:avLst/>
        </a:prstGeom>
        <a:solidFill>
          <a:srgbClr val="3333CC">
            <a:hueOff val="-4800000"/>
            <a:satOff val="-20001"/>
            <a:lumOff val="16667"/>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7610B25-70C5-4ABD-A8D9-CAD0CD38EF19}" type="pres">
      <dgm:prSet presAssocID="{B50C7770-3AAA-45E1-9B85-C7E02FA1CEB1}" presName="spaceB" presStyleCnt="0"/>
      <dgm:spPr/>
    </dgm:pt>
    <dgm:pt modelId="{38589921-3445-4E10-8EE8-46EAAE92DBB6}" type="pres">
      <dgm:prSet presAssocID="{00FB0180-9795-46F0-B7C6-0E38CC8032F7}" presName="space" presStyleCnt="0"/>
      <dgm:spPr/>
    </dgm:pt>
    <dgm:pt modelId="{174335EE-FE9C-46F2-A493-1CD7D7D5E142}" type="pres">
      <dgm:prSet presAssocID="{9EAAEFE8-426F-431D-B9CE-E9F78EC9978D}" presName="compositeA" presStyleCnt="0"/>
      <dgm:spPr/>
    </dgm:pt>
    <dgm:pt modelId="{8D05786B-D0E7-4C07-8767-96EF58749C2B}" type="pres">
      <dgm:prSet presAssocID="{9EAAEFE8-426F-431D-B9CE-E9F78EC9978D}" presName="textA" presStyleLbl="revTx" presStyleIdx="4" presStyleCnt="10" custScaleX="133256">
        <dgm:presLayoutVars>
          <dgm:bulletEnabled val="1"/>
        </dgm:presLayoutVars>
      </dgm:prSet>
      <dgm:spPr/>
    </dgm:pt>
    <dgm:pt modelId="{1B97E0B9-8A63-4AB3-9DAD-20983A4CD0BC}" type="pres">
      <dgm:prSet presAssocID="{9EAAEFE8-426F-431D-B9CE-E9F78EC9978D}" presName="circleA" presStyleLbl="node1" presStyleIdx="4" presStyleCnt="10"/>
      <dgm:spPr>
        <a:xfrm>
          <a:off x="4088398" y="1928129"/>
          <a:ext cx="428473" cy="428473"/>
        </a:xfrm>
        <a:prstGeom prst="ellipse">
          <a:avLst/>
        </a:prstGeom>
        <a:solidFill>
          <a:srgbClr val="3333CC">
            <a:hueOff val="-6400000"/>
            <a:satOff val="-26668"/>
            <a:lumOff val="22223"/>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92FA3763-9A40-4E7C-AAF1-F8502B2AAA5A}" type="pres">
      <dgm:prSet presAssocID="{9EAAEFE8-426F-431D-B9CE-E9F78EC9978D}" presName="spaceA" presStyleCnt="0"/>
      <dgm:spPr/>
    </dgm:pt>
    <dgm:pt modelId="{DC98DD16-348A-4729-BA88-B77C4A8B1685}" type="pres">
      <dgm:prSet presAssocID="{979C0E01-1A56-4C4F-B3BF-0BF8F040D569}" presName="space" presStyleCnt="0"/>
      <dgm:spPr/>
    </dgm:pt>
    <dgm:pt modelId="{BA3941DB-DCD0-48F5-B64E-3A6AAF8EE363}" type="pres">
      <dgm:prSet presAssocID="{4C7608CC-6A29-43E2-8645-CD78ADEE8E89}" presName="compositeB" presStyleCnt="0"/>
      <dgm:spPr/>
    </dgm:pt>
    <dgm:pt modelId="{1CC79535-0F81-4CFE-8ACA-E7E6D796884A}" type="pres">
      <dgm:prSet presAssocID="{4C7608CC-6A29-43E2-8645-CD78ADEE8E89}" presName="textB" presStyleLbl="revTx" presStyleIdx="5" presStyleCnt="10">
        <dgm:presLayoutVars>
          <dgm:bulletEnabled val="1"/>
        </dgm:presLayoutVars>
      </dgm:prSet>
      <dgm:spPr/>
    </dgm:pt>
    <dgm:pt modelId="{9274AD82-2A5D-4DDD-AA45-AB5FA2B78337}" type="pres">
      <dgm:prSet presAssocID="{4C7608CC-6A29-43E2-8645-CD78ADEE8E89}" presName="circleB" presStyleLbl="node1" presStyleIdx="5" presStyleCnt="10"/>
      <dgm:spPr>
        <a:xfrm>
          <a:off x="4878743" y="1928129"/>
          <a:ext cx="428473" cy="428473"/>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D786323C-E3FA-4AE7-BC80-78D74AF84FC4}" type="pres">
      <dgm:prSet presAssocID="{4C7608CC-6A29-43E2-8645-CD78ADEE8E89}" presName="spaceB" presStyleCnt="0"/>
      <dgm:spPr/>
    </dgm:pt>
    <dgm:pt modelId="{CC2F1EF9-FCA2-44B7-8E10-13B9AACE238C}" type="pres">
      <dgm:prSet presAssocID="{D8C9C8D0-A2E7-426D-9BE9-5C5DCCE3C330}" presName="space" presStyleCnt="0"/>
      <dgm:spPr/>
    </dgm:pt>
    <dgm:pt modelId="{3D403549-A01A-41A7-A162-0D573C42B11D}" type="pres">
      <dgm:prSet presAssocID="{9880BA4F-61E7-4E1B-BD6B-39021C0328C0}" presName="compositeA" presStyleCnt="0"/>
      <dgm:spPr/>
    </dgm:pt>
    <dgm:pt modelId="{BEB2A09E-EA23-425C-A836-26374AABB1E2}" type="pres">
      <dgm:prSet presAssocID="{9880BA4F-61E7-4E1B-BD6B-39021C0328C0}" presName="textA" presStyleLbl="revTx" presStyleIdx="6" presStyleCnt="10" custScaleX="151344">
        <dgm:presLayoutVars>
          <dgm:bulletEnabled val="1"/>
        </dgm:presLayoutVars>
      </dgm:prSet>
      <dgm:spPr/>
    </dgm:pt>
    <dgm:pt modelId="{3DFAC0D4-B585-416E-BA8C-03C5D13220CE}" type="pres">
      <dgm:prSet presAssocID="{9880BA4F-61E7-4E1B-BD6B-39021C0328C0}" presName="circleA" presStyleLbl="node1" presStyleIdx="6" presStyleCnt="10"/>
      <dgm:spPr>
        <a:xfrm>
          <a:off x="5727857" y="1928129"/>
          <a:ext cx="428473" cy="428473"/>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0852A60F-3AC4-43A2-A4E0-3BF0EB2B3B82}" type="pres">
      <dgm:prSet presAssocID="{9880BA4F-61E7-4E1B-BD6B-39021C0328C0}" presName="spaceA" presStyleCnt="0"/>
      <dgm:spPr/>
    </dgm:pt>
    <dgm:pt modelId="{F6CBDBA2-FA62-4317-B67F-A679685D13BE}" type="pres">
      <dgm:prSet presAssocID="{212C9AAD-D657-4D26-ACDD-5931933B2517}" presName="space" presStyleCnt="0"/>
      <dgm:spPr/>
    </dgm:pt>
    <dgm:pt modelId="{190E020B-1A38-4FCB-88DB-E35FECC5C075}" type="pres">
      <dgm:prSet presAssocID="{99843A0B-53F4-492F-A1C4-606C611936AB}" presName="compositeB" presStyleCnt="0"/>
      <dgm:spPr/>
    </dgm:pt>
    <dgm:pt modelId="{533992D1-C78E-4C92-ACF8-22B79D156885}" type="pres">
      <dgm:prSet presAssocID="{99843A0B-53F4-492F-A1C4-606C611936AB}" presName="textB" presStyleLbl="revTx" presStyleIdx="7" presStyleCnt="10" custScaleX="127514">
        <dgm:presLayoutVars>
          <dgm:bulletEnabled val="1"/>
        </dgm:presLayoutVars>
      </dgm:prSet>
      <dgm:spPr/>
    </dgm:pt>
    <dgm:pt modelId="{5A703FB3-1B09-4F5D-8E28-0259DD2BFFBB}" type="pres">
      <dgm:prSet presAssocID="{99843A0B-53F4-492F-A1C4-606C611936AB}" presName="circleB" presStyleLbl="node1" presStyleIdx="7" presStyleCnt="10"/>
      <dgm:spPr>
        <a:xfrm>
          <a:off x="6666365" y="1928129"/>
          <a:ext cx="428473" cy="428473"/>
        </a:xfrm>
        <a:prstGeom prst="ellipse">
          <a:avLst/>
        </a:prstGeom>
        <a:solidFill>
          <a:srgbClr val="3333CC">
            <a:hueOff val="-11200000"/>
            <a:satOff val="-46669"/>
            <a:lumOff val="3889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A7B16B1-B131-44F8-9A33-6260A3BA0835}" type="pres">
      <dgm:prSet presAssocID="{99843A0B-53F4-492F-A1C4-606C611936AB}" presName="spaceB" presStyleCnt="0"/>
      <dgm:spPr/>
    </dgm:pt>
    <dgm:pt modelId="{6CE5E1FC-972E-4939-8814-D211D16E5236}" type="pres">
      <dgm:prSet presAssocID="{B5680C0F-8143-402C-AAC5-8E27D19DD8B4}" presName="space" presStyleCnt="0"/>
      <dgm:spPr/>
    </dgm:pt>
    <dgm:pt modelId="{BD3EB117-5913-4FF8-BD9E-09BFE695C0BD}" type="pres">
      <dgm:prSet presAssocID="{367F234A-7AB3-4369-A5A7-EB665D677DC4}" presName="compositeA" presStyleCnt="0"/>
      <dgm:spPr/>
    </dgm:pt>
    <dgm:pt modelId="{536F4314-26E5-4F07-8D07-2DD6E7E234A7}" type="pres">
      <dgm:prSet presAssocID="{367F234A-7AB3-4369-A5A7-EB665D677DC4}" presName="textA" presStyleLbl="revTx" presStyleIdx="8" presStyleCnt="10" custScaleX="172322">
        <dgm:presLayoutVars>
          <dgm:bulletEnabled val="1"/>
        </dgm:presLayoutVars>
      </dgm:prSet>
      <dgm:spPr/>
    </dgm:pt>
    <dgm:pt modelId="{49180514-5299-44DE-8924-B99464286F34}" type="pres">
      <dgm:prSet presAssocID="{367F234A-7AB3-4369-A5A7-EB665D677DC4}" presName="circleA" presStyleLbl="node1" presStyleIdx="8" presStyleCnt="10"/>
      <dgm:spPr>
        <a:xfrm>
          <a:off x="7673031" y="1928129"/>
          <a:ext cx="428473" cy="428473"/>
        </a:xfrm>
        <a:prstGeom prst="ellipse">
          <a:avLst/>
        </a:prstGeom>
        <a:solidFill>
          <a:srgbClr val="3333CC">
            <a:hueOff val="-12800000"/>
            <a:satOff val="-53336"/>
            <a:lumOff val="44445"/>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7D14BBC9-B79F-4E3D-B4D4-E9F7345D5781}" type="pres">
      <dgm:prSet presAssocID="{367F234A-7AB3-4369-A5A7-EB665D677DC4}" presName="spaceA" presStyleCnt="0"/>
      <dgm:spPr/>
    </dgm:pt>
    <dgm:pt modelId="{8E75AE9C-DF9E-49C5-9D4B-445C549866D4}" type="pres">
      <dgm:prSet presAssocID="{A2BB8D1F-8186-45AD-8AE1-9B7810B9E048}" presName="space" presStyleCnt="0"/>
      <dgm:spPr/>
    </dgm:pt>
    <dgm:pt modelId="{C4A459AB-D67C-4A2B-BF99-0FA8147ADBCD}" type="pres">
      <dgm:prSet presAssocID="{002A2C86-8C1E-4E4E-AB7C-EB4B095978A4}" presName="compositeB" presStyleCnt="0"/>
      <dgm:spPr/>
    </dgm:pt>
    <dgm:pt modelId="{AC0E22F8-2719-4E28-A56D-F0E730E9EE7B}" type="pres">
      <dgm:prSet presAssocID="{002A2C86-8C1E-4E4E-AB7C-EB4B095978A4}" presName="textB" presStyleLbl="revTx" presStyleIdx="9" presStyleCnt="10" custScaleX="126807">
        <dgm:presLayoutVars>
          <dgm:bulletEnabled val="1"/>
        </dgm:presLayoutVars>
      </dgm:prSet>
      <dgm:spPr/>
    </dgm:pt>
    <dgm:pt modelId="{29685473-F6F0-4A7C-B6D7-24CF95A5E9D1}" type="pres">
      <dgm:prSet presAssocID="{002A2C86-8C1E-4E4E-AB7C-EB4B095978A4}" presName="circleB" presStyleLbl="node1" presStyleIdx="9" presStyleCnt="10"/>
      <dgm:spPr>
        <a:xfrm>
          <a:off x="8677399" y="1928129"/>
          <a:ext cx="428473" cy="428473"/>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B7BEEEF6-FD78-42D8-BFC8-A02D732FF28C}" type="pres">
      <dgm:prSet presAssocID="{002A2C86-8C1E-4E4E-AB7C-EB4B095978A4}" presName="spaceB" presStyleCnt="0"/>
      <dgm:spPr/>
    </dgm:pt>
  </dgm:ptLst>
  <dgm:cxnLst>
    <dgm:cxn modelId="{06BA3A08-9456-424E-ABC9-39F349A6F457}" type="presOf" srcId="{4C7608CC-6A29-43E2-8645-CD78ADEE8E89}" destId="{1CC79535-0F81-4CFE-8ACA-E7E6D796884A}" srcOrd="0" destOrd="0" presId="urn:microsoft.com/office/officeart/2005/8/layout/hProcess11"/>
    <dgm:cxn modelId="{280DA524-98CA-49E1-93FF-1F9602245927}" type="presOf" srcId="{9880BA4F-61E7-4E1B-BD6B-39021C0328C0}" destId="{BEB2A09E-EA23-425C-A836-26374AABB1E2}" srcOrd="0" destOrd="0" presId="urn:microsoft.com/office/officeart/2005/8/layout/hProcess11"/>
    <dgm:cxn modelId="{68702F26-9A50-4319-9D01-CC71268AC7EB}" type="presOf" srcId="{76B52305-50BB-4E49-9DF2-BDE525C0E3A0}" destId="{B8ED4E93-E692-4BEF-82CD-1823BEBE92CE}" srcOrd="0" destOrd="0" presId="urn:microsoft.com/office/officeart/2005/8/layout/hProcess11"/>
    <dgm:cxn modelId="{6775DD2D-419F-40AE-B7CA-70426CE4A0EC}" type="presOf" srcId="{99843A0B-53F4-492F-A1C4-606C611936AB}" destId="{533992D1-C78E-4C92-ACF8-22B79D156885}" srcOrd="0" destOrd="0" presId="urn:microsoft.com/office/officeart/2005/8/layout/hProcess11"/>
    <dgm:cxn modelId="{3000B139-2344-4F0F-A991-27D524B11A00}" srcId="{2114E1D0-A775-4679-95F0-6F8A341793A3}" destId="{76B52305-50BB-4E49-9DF2-BDE525C0E3A0}" srcOrd="0" destOrd="0" parTransId="{1B19BF8A-356F-4542-A3A0-7A77085A2AED}" sibTransId="{26BA1C25-BF63-4F5B-B634-3689C3571887}"/>
    <dgm:cxn modelId="{EA6A6F3F-1945-4961-89D4-4036A780632A}" srcId="{2114E1D0-A775-4679-95F0-6F8A341793A3}" destId="{2A536067-5E44-4867-B051-27855C39E283}" srcOrd="2" destOrd="0" parTransId="{6BD3A45D-81FF-4CA3-8981-695F7F780FEC}" sibTransId="{3A69E857-85B5-49C7-9E18-DC175814CDF3}"/>
    <dgm:cxn modelId="{B7697863-4518-49A6-A30C-182E8B77355E}" srcId="{2114E1D0-A775-4679-95F0-6F8A341793A3}" destId="{99843A0B-53F4-492F-A1C4-606C611936AB}" srcOrd="7" destOrd="0" parTransId="{8DA9713C-21C3-4C81-B23C-3116BE803DF7}" sibTransId="{B5680C0F-8143-402C-AAC5-8E27D19DD8B4}"/>
    <dgm:cxn modelId="{D3E58B46-EEAD-4498-9301-D4BE21B77217}" type="presOf" srcId="{48275573-B8CA-4E52-BE68-B15364EBE180}" destId="{3E473293-C58E-4214-B240-CD463B02D9AE}" srcOrd="0" destOrd="0" presId="urn:microsoft.com/office/officeart/2005/8/layout/hProcess11"/>
    <dgm:cxn modelId="{D5D31451-BB04-4125-9D72-263A283DF8FD}" srcId="{2114E1D0-A775-4679-95F0-6F8A341793A3}" destId="{367F234A-7AB3-4369-A5A7-EB665D677DC4}" srcOrd="8" destOrd="0" parTransId="{63B0CB21-DD99-4BE7-AD92-90CBB9333A80}" sibTransId="{A2BB8D1F-8186-45AD-8AE1-9B7810B9E048}"/>
    <dgm:cxn modelId="{CF9EB180-D445-48A1-9DAD-63F5A3C9C4F5}" srcId="{2114E1D0-A775-4679-95F0-6F8A341793A3}" destId="{9880BA4F-61E7-4E1B-BD6B-39021C0328C0}" srcOrd="6" destOrd="0" parTransId="{2818EC34-A887-441E-A724-D5692BC2F472}" sibTransId="{212C9AAD-D657-4D26-ACDD-5931933B2517}"/>
    <dgm:cxn modelId="{7638088C-596B-4DAE-9B5D-6FC966CEE10C}" srcId="{2114E1D0-A775-4679-95F0-6F8A341793A3}" destId="{002A2C86-8C1E-4E4E-AB7C-EB4B095978A4}" srcOrd="9" destOrd="0" parTransId="{B0500FE2-5315-4EA7-8D5D-B3E890D78225}" sibTransId="{89DC4A5A-2D32-4A6A-A475-4EA9845BFB62}"/>
    <dgm:cxn modelId="{D3000A94-1448-4573-A0A9-0469C2CE498D}" type="presOf" srcId="{2A536067-5E44-4867-B051-27855C39E283}" destId="{25C6237C-6171-47DF-AAD1-4CA6EB314D32}" srcOrd="0" destOrd="0" presId="urn:microsoft.com/office/officeart/2005/8/layout/hProcess11"/>
    <dgm:cxn modelId="{5D757F98-7ACC-4BAE-B2CD-C19BF8C27010}" type="presOf" srcId="{9EAAEFE8-426F-431D-B9CE-E9F78EC9978D}" destId="{8D05786B-D0E7-4C07-8767-96EF58749C2B}" srcOrd="0" destOrd="0" presId="urn:microsoft.com/office/officeart/2005/8/layout/hProcess11"/>
    <dgm:cxn modelId="{49856F9F-8486-4F0F-A442-A4CEBEF9DEA5}" type="presOf" srcId="{367F234A-7AB3-4369-A5A7-EB665D677DC4}" destId="{536F4314-26E5-4F07-8D07-2DD6E7E234A7}" srcOrd="0" destOrd="0" presId="urn:microsoft.com/office/officeart/2005/8/layout/hProcess11"/>
    <dgm:cxn modelId="{34EC21A0-8940-415A-B89A-3CFE8B391513}" srcId="{2114E1D0-A775-4679-95F0-6F8A341793A3}" destId="{48275573-B8CA-4E52-BE68-B15364EBE180}" srcOrd="1" destOrd="0" parTransId="{C80168DF-C645-4A14-B5C4-14EBB8CE7237}" sibTransId="{EEC965C9-B1E0-44FF-9FBF-F0C299D146D1}"/>
    <dgm:cxn modelId="{62F978A0-2379-425D-A4C2-5CAE99F4F4F8}" srcId="{2114E1D0-A775-4679-95F0-6F8A341793A3}" destId="{9EAAEFE8-426F-431D-B9CE-E9F78EC9978D}" srcOrd="4" destOrd="0" parTransId="{7CF73F7D-C3F7-478E-BFA3-6497192EC25D}" sibTransId="{979C0E01-1A56-4C4F-B3BF-0BF8F040D569}"/>
    <dgm:cxn modelId="{F98DBDA4-0701-400F-A123-28233FFAC94B}" srcId="{2114E1D0-A775-4679-95F0-6F8A341793A3}" destId="{4C7608CC-6A29-43E2-8645-CD78ADEE8E89}" srcOrd="5" destOrd="0" parTransId="{E86CFA9D-8636-484F-832F-63A2D51B9BF6}" sibTransId="{D8C9C8D0-A2E7-426D-9BE9-5C5DCCE3C330}"/>
    <dgm:cxn modelId="{A1E61CBD-1A2C-4681-A420-94D12C8E106F}" type="presOf" srcId="{2114E1D0-A775-4679-95F0-6F8A341793A3}" destId="{3580F773-BCAF-4FA7-BF10-B20FEAAF3FE4}" srcOrd="0" destOrd="0" presId="urn:microsoft.com/office/officeart/2005/8/layout/hProcess11"/>
    <dgm:cxn modelId="{BE60A1D7-AD92-4213-9CC0-19B9CDCE51D4}" type="presOf" srcId="{B50C7770-3AAA-45E1-9B85-C7E02FA1CEB1}" destId="{C4F307F0-6E82-4F15-87E4-1A3C82537C41}" srcOrd="0" destOrd="0" presId="urn:microsoft.com/office/officeart/2005/8/layout/hProcess11"/>
    <dgm:cxn modelId="{AD75E0E4-9AD9-4871-A993-77EA968031B9}" type="presOf" srcId="{002A2C86-8C1E-4E4E-AB7C-EB4B095978A4}" destId="{AC0E22F8-2719-4E28-A56D-F0E730E9EE7B}" srcOrd="0" destOrd="0" presId="urn:microsoft.com/office/officeart/2005/8/layout/hProcess11"/>
    <dgm:cxn modelId="{DCD589E7-8D36-4453-A684-684AEDE807AB}" srcId="{2114E1D0-A775-4679-95F0-6F8A341793A3}" destId="{B50C7770-3AAA-45E1-9B85-C7E02FA1CEB1}" srcOrd="3" destOrd="0" parTransId="{AE6FED03-EFDB-4732-8153-6BF25F1EA385}" sibTransId="{00FB0180-9795-46F0-B7C6-0E38CC8032F7}"/>
    <dgm:cxn modelId="{4EBCEBA9-5096-4346-9F01-D29C74465054}" type="presParOf" srcId="{3580F773-BCAF-4FA7-BF10-B20FEAAF3FE4}" destId="{5ED3D1B5-084D-4D4B-9A8B-4C97709F6D4C}" srcOrd="0" destOrd="0" presId="urn:microsoft.com/office/officeart/2005/8/layout/hProcess11"/>
    <dgm:cxn modelId="{3D6497A7-3995-46A2-B317-65ACF7AB9C3A}" type="presParOf" srcId="{3580F773-BCAF-4FA7-BF10-B20FEAAF3FE4}" destId="{AAC62B1C-EA7C-456D-B3F9-5EAAC55B296E}" srcOrd="1" destOrd="0" presId="urn:microsoft.com/office/officeart/2005/8/layout/hProcess11"/>
    <dgm:cxn modelId="{80834229-BE4E-4819-A204-D6AB4AB6FEEF}" type="presParOf" srcId="{AAC62B1C-EA7C-456D-B3F9-5EAAC55B296E}" destId="{B039B899-D1E9-4AF6-9470-44FD5691F9CB}" srcOrd="0" destOrd="0" presId="urn:microsoft.com/office/officeart/2005/8/layout/hProcess11"/>
    <dgm:cxn modelId="{66977EE6-03A6-4EFD-B858-E2B2B44D538E}" type="presParOf" srcId="{B039B899-D1E9-4AF6-9470-44FD5691F9CB}" destId="{B8ED4E93-E692-4BEF-82CD-1823BEBE92CE}" srcOrd="0" destOrd="0" presId="urn:microsoft.com/office/officeart/2005/8/layout/hProcess11"/>
    <dgm:cxn modelId="{035F63C6-EA35-4833-8B09-CC910B1F1B84}" type="presParOf" srcId="{B039B899-D1E9-4AF6-9470-44FD5691F9CB}" destId="{3BB2CCC1-E6C9-4883-B630-A1033B3E0DAB}" srcOrd="1" destOrd="0" presId="urn:microsoft.com/office/officeart/2005/8/layout/hProcess11"/>
    <dgm:cxn modelId="{28A2B1D4-C206-4632-B47A-1BAAE31A5FBA}" type="presParOf" srcId="{B039B899-D1E9-4AF6-9470-44FD5691F9CB}" destId="{2411FD11-4891-4F1B-BCEB-F5915EAEC110}" srcOrd="2" destOrd="0" presId="urn:microsoft.com/office/officeart/2005/8/layout/hProcess11"/>
    <dgm:cxn modelId="{7E1DE424-7B66-4DF6-A2F9-D000B03C94C1}" type="presParOf" srcId="{AAC62B1C-EA7C-456D-B3F9-5EAAC55B296E}" destId="{BA327B5E-B571-4214-95E2-DF30CF20A88F}" srcOrd="1" destOrd="0" presId="urn:microsoft.com/office/officeart/2005/8/layout/hProcess11"/>
    <dgm:cxn modelId="{7D055C46-062F-45D2-A730-5F44957995F1}" type="presParOf" srcId="{AAC62B1C-EA7C-456D-B3F9-5EAAC55B296E}" destId="{C0ABD937-19A4-4E25-ADEB-161D2483865E}" srcOrd="2" destOrd="0" presId="urn:microsoft.com/office/officeart/2005/8/layout/hProcess11"/>
    <dgm:cxn modelId="{2D1FF481-44DA-4F64-9E41-93E5184EC10A}" type="presParOf" srcId="{C0ABD937-19A4-4E25-ADEB-161D2483865E}" destId="{3E473293-C58E-4214-B240-CD463B02D9AE}" srcOrd="0" destOrd="0" presId="urn:microsoft.com/office/officeart/2005/8/layout/hProcess11"/>
    <dgm:cxn modelId="{9E65E4DA-3F6D-457B-B1A5-C3D633CE0854}" type="presParOf" srcId="{C0ABD937-19A4-4E25-ADEB-161D2483865E}" destId="{197C936F-2DF8-4315-9A24-FDA0667A3BDF}" srcOrd="1" destOrd="0" presId="urn:microsoft.com/office/officeart/2005/8/layout/hProcess11"/>
    <dgm:cxn modelId="{A64329C6-DF8D-4ECF-9B6A-1B4CCC72D947}" type="presParOf" srcId="{C0ABD937-19A4-4E25-ADEB-161D2483865E}" destId="{1C053095-1BAC-4A6B-B3C4-B9559AEDB4C6}" srcOrd="2" destOrd="0" presId="urn:microsoft.com/office/officeart/2005/8/layout/hProcess11"/>
    <dgm:cxn modelId="{16AA8DC9-58EF-48C8-9264-FED90E00BD56}" type="presParOf" srcId="{AAC62B1C-EA7C-456D-B3F9-5EAAC55B296E}" destId="{DB1E10CC-C190-4735-B4F8-D8B24B7832B3}" srcOrd="3" destOrd="0" presId="urn:microsoft.com/office/officeart/2005/8/layout/hProcess11"/>
    <dgm:cxn modelId="{6C5A7E23-7128-4899-AE1E-F3C9A92210ED}" type="presParOf" srcId="{AAC62B1C-EA7C-456D-B3F9-5EAAC55B296E}" destId="{90C11E13-E181-4A22-8180-E4F551C26141}" srcOrd="4" destOrd="0" presId="urn:microsoft.com/office/officeart/2005/8/layout/hProcess11"/>
    <dgm:cxn modelId="{49E193B2-FA95-41DC-A355-CABA35324E1B}" type="presParOf" srcId="{90C11E13-E181-4A22-8180-E4F551C26141}" destId="{25C6237C-6171-47DF-AAD1-4CA6EB314D32}" srcOrd="0" destOrd="0" presId="urn:microsoft.com/office/officeart/2005/8/layout/hProcess11"/>
    <dgm:cxn modelId="{67AEE502-27C0-4B2D-96BC-54543CB2F45F}" type="presParOf" srcId="{90C11E13-E181-4A22-8180-E4F551C26141}" destId="{E422D386-843F-4630-AE02-DC9104B57C87}" srcOrd="1" destOrd="0" presId="urn:microsoft.com/office/officeart/2005/8/layout/hProcess11"/>
    <dgm:cxn modelId="{DD2440EB-9F61-4D34-97D9-F1CDD1A1CDEA}" type="presParOf" srcId="{90C11E13-E181-4A22-8180-E4F551C26141}" destId="{9F7F6083-80B1-4EB9-879A-9982D0178C04}" srcOrd="2" destOrd="0" presId="urn:microsoft.com/office/officeart/2005/8/layout/hProcess11"/>
    <dgm:cxn modelId="{0D42C2E9-C899-4F5A-8ED2-B1446EE71C99}" type="presParOf" srcId="{AAC62B1C-EA7C-456D-B3F9-5EAAC55B296E}" destId="{6891489B-E8E8-4442-8703-46C022AD6037}" srcOrd="5" destOrd="0" presId="urn:microsoft.com/office/officeart/2005/8/layout/hProcess11"/>
    <dgm:cxn modelId="{34708B44-EB98-4CF4-BD4B-9AD68855401F}" type="presParOf" srcId="{AAC62B1C-EA7C-456D-B3F9-5EAAC55B296E}" destId="{45E8C66A-D9A3-461D-9303-D86037860ADD}" srcOrd="6" destOrd="0" presId="urn:microsoft.com/office/officeart/2005/8/layout/hProcess11"/>
    <dgm:cxn modelId="{52E6FC02-6621-4EE4-8791-A142851CCB7B}" type="presParOf" srcId="{45E8C66A-D9A3-461D-9303-D86037860ADD}" destId="{C4F307F0-6E82-4F15-87E4-1A3C82537C41}" srcOrd="0" destOrd="0" presId="urn:microsoft.com/office/officeart/2005/8/layout/hProcess11"/>
    <dgm:cxn modelId="{1B99A31F-CFA6-47DB-B7E7-D7A77A9B61CD}" type="presParOf" srcId="{45E8C66A-D9A3-461D-9303-D86037860ADD}" destId="{01120116-719B-4992-859E-7E99317DF6F1}" srcOrd="1" destOrd="0" presId="urn:microsoft.com/office/officeart/2005/8/layout/hProcess11"/>
    <dgm:cxn modelId="{F398D8E7-36B0-4532-8242-F25D8BF05294}" type="presParOf" srcId="{45E8C66A-D9A3-461D-9303-D86037860ADD}" destId="{17610B25-70C5-4ABD-A8D9-CAD0CD38EF19}" srcOrd="2" destOrd="0" presId="urn:microsoft.com/office/officeart/2005/8/layout/hProcess11"/>
    <dgm:cxn modelId="{1D5A8CCC-62FE-4773-B06F-D251F917DEDF}" type="presParOf" srcId="{AAC62B1C-EA7C-456D-B3F9-5EAAC55B296E}" destId="{38589921-3445-4E10-8EE8-46EAAE92DBB6}" srcOrd="7" destOrd="0" presId="urn:microsoft.com/office/officeart/2005/8/layout/hProcess11"/>
    <dgm:cxn modelId="{9E254677-16CA-4E42-9074-9C80E1DCE671}" type="presParOf" srcId="{AAC62B1C-EA7C-456D-B3F9-5EAAC55B296E}" destId="{174335EE-FE9C-46F2-A493-1CD7D7D5E142}" srcOrd="8" destOrd="0" presId="urn:microsoft.com/office/officeart/2005/8/layout/hProcess11"/>
    <dgm:cxn modelId="{734B19BF-0F8C-4166-A380-B7705C67736A}" type="presParOf" srcId="{174335EE-FE9C-46F2-A493-1CD7D7D5E142}" destId="{8D05786B-D0E7-4C07-8767-96EF58749C2B}" srcOrd="0" destOrd="0" presId="urn:microsoft.com/office/officeart/2005/8/layout/hProcess11"/>
    <dgm:cxn modelId="{D5F0897D-9C61-48B3-A234-5602A7C2E354}" type="presParOf" srcId="{174335EE-FE9C-46F2-A493-1CD7D7D5E142}" destId="{1B97E0B9-8A63-4AB3-9DAD-20983A4CD0BC}" srcOrd="1" destOrd="0" presId="urn:microsoft.com/office/officeart/2005/8/layout/hProcess11"/>
    <dgm:cxn modelId="{D307D37F-1A5F-4F7D-84A6-406C622ECF68}" type="presParOf" srcId="{174335EE-FE9C-46F2-A493-1CD7D7D5E142}" destId="{92FA3763-9A40-4E7C-AAF1-F8502B2AAA5A}" srcOrd="2" destOrd="0" presId="urn:microsoft.com/office/officeart/2005/8/layout/hProcess11"/>
    <dgm:cxn modelId="{986E7D97-75C2-40FE-8D30-D6EE8DF1ABA2}" type="presParOf" srcId="{AAC62B1C-EA7C-456D-B3F9-5EAAC55B296E}" destId="{DC98DD16-348A-4729-BA88-B77C4A8B1685}" srcOrd="9" destOrd="0" presId="urn:microsoft.com/office/officeart/2005/8/layout/hProcess11"/>
    <dgm:cxn modelId="{3EFA7FFA-69D9-4C7D-AD43-9CC114D60FC0}" type="presParOf" srcId="{AAC62B1C-EA7C-456D-B3F9-5EAAC55B296E}" destId="{BA3941DB-DCD0-48F5-B64E-3A6AAF8EE363}" srcOrd="10" destOrd="0" presId="urn:microsoft.com/office/officeart/2005/8/layout/hProcess11"/>
    <dgm:cxn modelId="{83E7BE19-9E16-4A01-A4EF-F874672CD2C7}" type="presParOf" srcId="{BA3941DB-DCD0-48F5-B64E-3A6AAF8EE363}" destId="{1CC79535-0F81-4CFE-8ACA-E7E6D796884A}" srcOrd="0" destOrd="0" presId="urn:microsoft.com/office/officeart/2005/8/layout/hProcess11"/>
    <dgm:cxn modelId="{589EE7F1-AAD5-4BF6-9B2E-D3D55C653D01}" type="presParOf" srcId="{BA3941DB-DCD0-48F5-B64E-3A6AAF8EE363}" destId="{9274AD82-2A5D-4DDD-AA45-AB5FA2B78337}" srcOrd="1" destOrd="0" presId="urn:microsoft.com/office/officeart/2005/8/layout/hProcess11"/>
    <dgm:cxn modelId="{4A336810-37A7-475A-8C5B-64734172A734}" type="presParOf" srcId="{BA3941DB-DCD0-48F5-B64E-3A6AAF8EE363}" destId="{D786323C-E3FA-4AE7-BC80-78D74AF84FC4}" srcOrd="2" destOrd="0" presId="urn:microsoft.com/office/officeart/2005/8/layout/hProcess11"/>
    <dgm:cxn modelId="{8D8385FE-CB6B-45FD-B183-A5A8709BABCF}" type="presParOf" srcId="{AAC62B1C-EA7C-456D-B3F9-5EAAC55B296E}" destId="{CC2F1EF9-FCA2-44B7-8E10-13B9AACE238C}" srcOrd="11" destOrd="0" presId="urn:microsoft.com/office/officeart/2005/8/layout/hProcess11"/>
    <dgm:cxn modelId="{B3CE7F07-7621-4253-BE9E-0D85DBE0D581}" type="presParOf" srcId="{AAC62B1C-EA7C-456D-B3F9-5EAAC55B296E}" destId="{3D403549-A01A-41A7-A162-0D573C42B11D}" srcOrd="12" destOrd="0" presId="urn:microsoft.com/office/officeart/2005/8/layout/hProcess11"/>
    <dgm:cxn modelId="{E61446F3-E001-4F28-936E-F32B5D78330E}" type="presParOf" srcId="{3D403549-A01A-41A7-A162-0D573C42B11D}" destId="{BEB2A09E-EA23-425C-A836-26374AABB1E2}" srcOrd="0" destOrd="0" presId="urn:microsoft.com/office/officeart/2005/8/layout/hProcess11"/>
    <dgm:cxn modelId="{B587CF7C-8301-412B-BF2F-EAEA004B1EF1}" type="presParOf" srcId="{3D403549-A01A-41A7-A162-0D573C42B11D}" destId="{3DFAC0D4-B585-416E-BA8C-03C5D13220CE}" srcOrd="1" destOrd="0" presId="urn:microsoft.com/office/officeart/2005/8/layout/hProcess11"/>
    <dgm:cxn modelId="{F85F00CA-0B03-4695-9C82-5B6DB09A9534}" type="presParOf" srcId="{3D403549-A01A-41A7-A162-0D573C42B11D}" destId="{0852A60F-3AC4-43A2-A4E0-3BF0EB2B3B82}" srcOrd="2" destOrd="0" presId="urn:microsoft.com/office/officeart/2005/8/layout/hProcess11"/>
    <dgm:cxn modelId="{17290969-907D-4654-B93D-0E8321BBF97C}" type="presParOf" srcId="{AAC62B1C-EA7C-456D-B3F9-5EAAC55B296E}" destId="{F6CBDBA2-FA62-4317-B67F-A679685D13BE}" srcOrd="13" destOrd="0" presId="urn:microsoft.com/office/officeart/2005/8/layout/hProcess11"/>
    <dgm:cxn modelId="{EE406ED5-1CBE-41F3-880F-C03F67378D01}" type="presParOf" srcId="{AAC62B1C-EA7C-456D-B3F9-5EAAC55B296E}" destId="{190E020B-1A38-4FCB-88DB-E35FECC5C075}" srcOrd="14" destOrd="0" presId="urn:microsoft.com/office/officeart/2005/8/layout/hProcess11"/>
    <dgm:cxn modelId="{680B5D59-80F9-4B4D-B474-5BAA9CE76492}" type="presParOf" srcId="{190E020B-1A38-4FCB-88DB-E35FECC5C075}" destId="{533992D1-C78E-4C92-ACF8-22B79D156885}" srcOrd="0" destOrd="0" presId="urn:microsoft.com/office/officeart/2005/8/layout/hProcess11"/>
    <dgm:cxn modelId="{EA3F55ED-4792-4546-AA59-16D9484FF00D}" type="presParOf" srcId="{190E020B-1A38-4FCB-88DB-E35FECC5C075}" destId="{5A703FB3-1B09-4F5D-8E28-0259DD2BFFBB}" srcOrd="1" destOrd="0" presId="urn:microsoft.com/office/officeart/2005/8/layout/hProcess11"/>
    <dgm:cxn modelId="{7065A20F-55F1-4F2B-954E-3A7440B4E1DA}" type="presParOf" srcId="{190E020B-1A38-4FCB-88DB-E35FECC5C075}" destId="{1A7B16B1-B131-44F8-9A33-6260A3BA0835}" srcOrd="2" destOrd="0" presId="urn:microsoft.com/office/officeart/2005/8/layout/hProcess11"/>
    <dgm:cxn modelId="{7C6BA700-6E29-4A72-8091-B60C389F1378}" type="presParOf" srcId="{AAC62B1C-EA7C-456D-B3F9-5EAAC55B296E}" destId="{6CE5E1FC-972E-4939-8814-D211D16E5236}" srcOrd="15" destOrd="0" presId="urn:microsoft.com/office/officeart/2005/8/layout/hProcess11"/>
    <dgm:cxn modelId="{824A4B50-2317-4F40-B90D-563B49E223FA}" type="presParOf" srcId="{AAC62B1C-EA7C-456D-B3F9-5EAAC55B296E}" destId="{BD3EB117-5913-4FF8-BD9E-09BFE695C0BD}" srcOrd="16" destOrd="0" presId="urn:microsoft.com/office/officeart/2005/8/layout/hProcess11"/>
    <dgm:cxn modelId="{F932D82F-1F6C-4F1E-836E-C3DFE45FC51B}" type="presParOf" srcId="{BD3EB117-5913-4FF8-BD9E-09BFE695C0BD}" destId="{536F4314-26E5-4F07-8D07-2DD6E7E234A7}" srcOrd="0" destOrd="0" presId="urn:microsoft.com/office/officeart/2005/8/layout/hProcess11"/>
    <dgm:cxn modelId="{F3E3F94F-FE46-4EB1-AEF7-75670BE8927D}" type="presParOf" srcId="{BD3EB117-5913-4FF8-BD9E-09BFE695C0BD}" destId="{49180514-5299-44DE-8924-B99464286F34}" srcOrd="1" destOrd="0" presId="urn:microsoft.com/office/officeart/2005/8/layout/hProcess11"/>
    <dgm:cxn modelId="{7DBCADBA-F809-440F-9564-575F4D3EF3B9}" type="presParOf" srcId="{BD3EB117-5913-4FF8-BD9E-09BFE695C0BD}" destId="{7D14BBC9-B79F-4E3D-B4D4-E9F7345D5781}" srcOrd="2" destOrd="0" presId="urn:microsoft.com/office/officeart/2005/8/layout/hProcess11"/>
    <dgm:cxn modelId="{4EC490A5-6482-40CC-9547-1213EB336280}" type="presParOf" srcId="{AAC62B1C-EA7C-456D-B3F9-5EAAC55B296E}" destId="{8E75AE9C-DF9E-49C5-9D4B-445C549866D4}" srcOrd="17" destOrd="0" presId="urn:microsoft.com/office/officeart/2005/8/layout/hProcess11"/>
    <dgm:cxn modelId="{EE9EAEC9-5EBB-4992-A9CC-8DDEE18F2CFA}" type="presParOf" srcId="{AAC62B1C-EA7C-456D-B3F9-5EAAC55B296E}" destId="{C4A459AB-D67C-4A2B-BF99-0FA8147ADBCD}" srcOrd="18" destOrd="0" presId="urn:microsoft.com/office/officeart/2005/8/layout/hProcess11"/>
    <dgm:cxn modelId="{003CE600-F961-410C-87E2-5A2874525B67}" type="presParOf" srcId="{C4A459AB-D67C-4A2B-BF99-0FA8147ADBCD}" destId="{AC0E22F8-2719-4E28-A56D-F0E730E9EE7B}" srcOrd="0" destOrd="0" presId="urn:microsoft.com/office/officeart/2005/8/layout/hProcess11"/>
    <dgm:cxn modelId="{CE0BAF82-C721-471E-94B0-402202B6470A}" type="presParOf" srcId="{C4A459AB-D67C-4A2B-BF99-0FA8147ADBCD}" destId="{29685473-F6F0-4A7C-B6D7-24CF95A5E9D1}" srcOrd="1" destOrd="0" presId="urn:microsoft.com/office/officeart/2005/8/layout/hProcess11"/>
    <dgm:cxn modelId="{7E71872F-30F6-49F3-BE04-E13555B5F724}" type="presParOf" srcId="{C4A459AB-D67C-4A2B-BF99-0FA8147ADBCD}" destId="{B7BEEEF6-FD78-42D8-BFC8-A02D732FF28C}"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D3D1B5-084D-4D4B-9A8B-4C97709F6D4C}">
      <dsp:nvSpPr>
        <dsp:cNvPr id="0" name=""/>
        <dsp:cNvSpPr/>
      </dsp:nvSpPr>
      <dsp:spPr>
        <a:xfrm>
          <a:off x="0" y="1049208"/>
          <a:ext cx="8949267" cy="1398944"/>
        </a:xfrm>
        <a:prstGeom prst="notchedRightArrow">
          <a:avLst/>
        </a:prstGeom>
        <a:solidFill>
          <a:srgbClr val="3333CC">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B8ED4E93-E692-4BEF-82CD-1823BEBE92CE}">
      <dsp:nvSpPr>
        <dsp:cNvPr id="0" name=""/>
        <dsp:cNvSpPr/>
      </dsp:nvSpPr>
      <dsp:spPr>
        <a:xfrm>
          <a:off x="252" y="0"/>
          <a:ext cx="640202"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Tech Req Doc </a:t>
          </a:r>
          <a:r>
            <a:rPr lang="en-US" sz="1400" b="1" i="0" kern="1200" dirty="0">
              <a:solidFill>
                <a:srgbClr val="000000">
                  <a:hueOff val="0"/>
                  <a:satOff val="0"/>
                  <a:lumOff val="0"/>
                  <a:alphaOff val="0"/>
                </a:srgbClr>
              </a:solidFill>
              <a:latin typeface="Times New Roman"/>
              <a:ea typeface="+mn-ea"/>
              <a:cs typeface="+mn-cs"/>
            </a:rPr>
            <a:t>July 2022</a:t>
          </a:r>
        </a:p>
      </dsp:txBody>
      <dsp:txXfrm>
        <a:off x="252" y="0"/>
        <a:ext cx="640202" cy="1398944"/>
      </dsp:txXfrm>
    </dsp:sp>
    <dsp:sp modelId="{3BB2CCC1-E6C9-4883-B630-A1033B3E0DAB}">
      <dsp:nvSpPr>
        <dsp:cNvPr id="0" name=""/>
        <dsp:cNvSpPr/>
      </dsp:nvSpPr>
      <dsp:spPr>
        <a:xfrm>
          <a:off x="145485" y="1573812"/>
          <a:ext cx="349736" cy="349736"/>
        </a:xfrm>
        <a:prstGeom prst="ellipse">
          <a:avLst/>
        </a:prstGeom>
        <a:solidFill>
          <a:srgbClr val="3333CC">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E473293-C58E-4214-B240-CD463B02D9AE}">
      <dsp:nvSpPr>
        <dsp:cNvPr id="0" name=""/>
        <dsp:cNvSpPr/>
      </dsp:nvSpPr>
      <dsp:spPr>
        <a:xfrm>
          <a:off x="667542" y="2098416"/>
          <a:ext cx="784673"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Chan Mod Doc. Call Proposals </a:t>
          </a:r>
          <a:r>
            <a:rPr lang="en-US" sz="1400" b="1" kern="1200" dirty="0">
              <a:solidFill>
                <a:srgbClr val="000000">
                  <a:hueOff val="0"/>
                  <a:satOff val="0"/>
                  <a:lumOff val="0"/>
                  <a:alphaOff val="0"/>
                </a:srgbClr>
              </a:solidFill>
              <a:latin typeface="Times New Roman"/>
              <a:ea typeface="+mn-ea"/>
              <a:cs typeface="+mn-cs"/>
            </a:rPr>
            <a:t>Sept 2022</a:t>
          </a:r>
        </a:p>
      </dsp:txBody>
      <dsp:txXfrm>
        <a:off x="667542" y="2098416"/>
        <a:ext cx="784673" cy="1398944"/>
      </dsp:txXfrm>
    </dsp:sp>
    <dsp:sp modelId="{197C936F-2DF8-4315-9A24-FDA0667A3BDF}">
      <dsp:nvSpPr>
        <dsp:cNvPr id="0" name=""/>
        <dsp:cNvSpPr/>
      </dsp:nvSpPr>
      <dsp:spPr>
        <a:xfrm>
          <a:off x="885011" y="1573812"/>
          <a:ext cx="349736" cy="349736"/>
        </a:xfrm>
        <a:prstGeom prst="ellipse">
          <a:avLst/>
        </a:prstGeom>
        <a:solidFill>
          <a:srgbClr val="3333CC">
            <a:hueOff val="-1600000"/>
            <a:satOff val="-6667"/>
            <a:lumOff val="5556"/>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25C6237C-6171-47DF-AAD1-4CA6EB314D32}">
      <dsp:nvSpPr>
        <dsp:cNvPr id="0" name=""/>
        <dsp:cNvSpPr/>
      </dsp:nvSpPr>
      <dsp:spPr>
        <a:xfrm>
          <a:off x="1479303" y="0"/>
          <a:ext cx="898834"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Harmon Proposals </a:t>
          </a:r>
          <a:r>
            <a:rPr lang="en-US" sz="1400" b="1" kern="1200" dirty="0">
              <a:solidFill>
                <a:srgbClr val="000000">
                  <a:hueOff val="0"/>
                  <a:satOff val="0"/>
                  <a:lumOff val="0"/>
                  <a:alphaOff val="0"/>
                </a:srgbClr>
              </a:solidFill>
              <a:latin typeface="Times New Roman"/>
              <a:ea typeface="+mn-ea"/>
              <a:cs typeface="+mn-cs"/>
            </a:rPr>
            <a:t>March 2023</a:t>
          </a:r>
        </a:p>
      </dsp:txBody>
      <dsp:txXfrm>
        <a:off x="1479303" y="0"/>
        <a:ext cx="898834" cy="1398944"/>
      </dsp:txXfrm>
    </dsp:sp>
    <dsp:sp modelId="{E422D386-843F-4630-AE02-DC9104B57C87}">
      <dsp:nvSpPr>
        <dsp:cNvPr id="0" name=""/>
        <dsp:cNvSpPr/>
      </dsp:nvSpPr>
      <dsp:spPr>
        <a:xfrm>
          <a:off x="1753852" y="1573812"/>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C4F307F0-6E82-4F15-87E4-1A3C82537C41}">
      <dsp:nvSpPr>
        <dsp:cNvPr id="0" name=""/>
        <dsp:cNvSpPr/>
      </dsp:nvSpPr>
      <dsp:spPr>
        <a:xfrm>
          <a:off x="2405224" y="2098416"/>
          <a:ext cx="1091504"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Specification</a:t>
          </a:r>
          <a:r>
            <a:rPr lang="en-US" sz="1400" kern="1200" dirty="0">
              <a:solidFill>
                <a:srgbClr val="000000">
                  <a:hueOff val="0"/>
                  <a:satOff val="0"/>
                  <a:lumOff val="0"/>
                  <a:alphaOff val="0"/>
                </a:srgbClr>
              </a:solidFill>
              <a:latin typeface="Times New Roman"/>
              <a:ea typeface="+mn-ea"/>
              <a:cs typeface="+mn-cs"/>
            </a:rPr>
            <a:t> Framework Doc </a:t>
          </a:r>
          <a:r>
            <a:rPr lang="en-US" sz="1400" b="1" kern="1200" dirty="0">
              <a:solidFill>
                <a:srgbClr val="000000">
                  <a:hueOff val="0"/>
                  <a:satOff val="0"/>
                  <a:lumOff val="0"/>
                  <a:alphaOff val="0"/>
                </a:srgbClr>
              </a:solidFill>
              <a:latin typeface="Times New Roman"/>
              <a:ea typeface="+mn-ea"/>
              <a:cs typeface="+mn-cs"/>
            </a:rPr>
            <a:t>January 2023</a:t>
          </a:r>
        </a:p>
      </dsp:txBody>
      <dsp:txXfrm>
        <a:off x="2405224" y="2098416"/>
        <a:ext cx="1091504" cy="1398944"/>
      </dsp:txXfrm>
    </dsp:sp>
    <dsp:sp modelId="{01120116-719B-4992-859E-7E99317DF6F1}">
      <dsp:nvSpPr>
        <dsp:cNvPr id="0" name=""/>
        <dsp:cNvSpPr/>
      </dsp:nvSpPr>
      <dsp:spPr>
        <a:xfrm>
          <a:off x="2776109" y="1573812"/>
          <a:ext cx="349736" cy="349736"/>
        </a:xfrm>
        <a:prstGeom prst="ellipse">
          <a:avLst/>
        </a:prstGeom>
        <a:solidFill>
          <a:srgbClr val="3333CC">
            <a:hueOff val="-4800000"/>
            <a:satOff val="-20001"/>
            <a:lumOff val="16667"/>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D05786B-D0E7-4C07-8767-96EF58749C2B}">
      <dsp:nvSpPr>
        <dsp:cNvPr id="0" name=""/>
        <dsp:cNvSpPr/>
      </dsp:nvSpPr>
      <dsp:spPr>
        <a:xfrm>
          <a:off x="3523817" y="0"/>
          <a:ext cx="721902"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1</a:t>
          </a:r>
          <a:r>
            <a:rPr lang="en-US" sz="1400" kern="1200" baseline="30000" dirty="0">
              <a:solidFill>
                <a:srgbClr val="000000">
                  <a:hueOff val="0"/>
                  <a:satOff val="0"/>
                  <a:lumOff val="0"/>
                  <a:alphaOff val="0"/>
                </a:srgbClr>
              </a:solidFill>
              <a:latin typeface="Times New Roman"/>
              <a:ea typeface="+mn-ea"/>
              <a:cs typeface="+mn-cs"/>
            </a:rPr>
            <a:t>st</a:t>
          </a:r>
          <a:r>
            <a:rPr lang="en-US" sz="1400" kern="1200" dirty="0">
              <a:solidFill>
                <a:srgbClr val="000000">
                  <a:hueOff val="0"/>
                  <a:satOff val="0"/>
                  <a:lumOff val="0"/>
                  <a:alphaOff val="0"/>
                </a:srgbClr>
              </a:solidFill>
              <a:latin typeface="Times New Roman"/>
              <a:ea typeface="+mn-ea"/>
              <a:cs typeface="+mn-cs"/>
            </a:rPr>
            <a:t> Draft Doc </a:t>
          </a:r>
          <a:r>
            <a:rPr lang="en-US" sz="1400" b="1" kern="1200" dirty="0">
              <a:solidFill>
                <a:srgbClr val="000000">
                  <a:hueOff val="0"/>
                  <a:satOff val="0"/>
                  <a:lumOff val="0"/>
                  <a:alphaOff val="0"/>
                </a:srgbClr>
              </a:solidFill>
              <a:latin typeface="Times New Roman"/>
              <a:ea typeface="+mn-ea"/>
              <a:cs typeface="+mn-cs"/>
            </a:rPr>
            <a:t>March 2023</a:t>
          </a:r>
        </a:p>
      </dsp:txBody>
      <dsp:txXfrm>
        <a:off x="3523817" y="0"/>
        <a:ext cx="721902" cy="1398944"/>
      </dsp:txXfrm>
    </dsp:sp>
    <dsp:sp modelId="{1B97E0B9-8A63-4AB3-9DAD-20983A4CD0BC}">
      <dsp:nvSpPr>
        <dsp:cNvPr id="0" name=""/>
        <dsp:cNvSpPr/>
      </dsp:nvSpPr>
      <dsp:spPr>
        <a:xfrm>
          <a:off x="3709900" y="1573812"/>
          <a:ext cx="349736" cy="349736"/>
        </a:xfrm>
        <a:prstGeom prst="ellipse">
          <a:avLst/>
        </a:prstGeom>
        <a:solidFill>
          <a:srgbClr val="3333CC">
            <a:hueOff val="-6400000"/>
            <a:satOff val="-26668"/>
            <a:lumOff val="22223"/>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1CC79535-0F81-4CFE-8ACA-E7E6D796884A}">
      <dsp:nvSpPr>
        <dsp:cNvPr id="0" name=""/>
        <dsp:cNvSpPr/>
      </dsp:nvSpPr>
      <dsp:spPr>
        <a:xfrm>
          <a:off x="4272806" y="2098416"/>
          <a:ext cx="541740"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WG Letter Ballot </a:t>
          </a:r>
          <a:r>
            <a:rPr lang="en-US" sz="1400" b="1" kern="1200" dirty="0">
              <a:solidFill>
                <a:srgbClr val="000000">
                  <a:hueOff val="0"/>
                  <a:satOff val="0"/>
                  <a:lumOff val="0"/>
                  <a:alphaOff val="0"/>
                </a:srgbClr>
              </a:solidFill>
              <a:latin typeface="Times New Roman"/>
              <a:ea typeface="+mn-ea"/>
              <a:cs typeface="+mn-cs"/>
            </a:rPr>
            <a:t>May 2023</a:t>
          </a:r>
        </a:p>
      </dsp:txBody>
      <dsp:txXfrm>
        <a:off x="4272806" y="2098416"/>
        <a:ext cx="541740" cy="1398944"/>
      </dsp:txXfrm>
    </dsp:sp>
    <dsp:sp modelId="{9274AD82-2A5D-4DDD-AA45-AB5FA2B78337}">
      <dsp:nvSpPr>
        <dsp:cNvPr id="0" name=""/>
        <dsp:cNvSpPr/>
      </dsp:nvSpPr>
      <dsp:spPr>
        <a:xfrm>
          <a:off x="4368808" y="1573812"/>
          <a:ext cx="349736" cy="349736"/>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EB2A09E-EA23-425C-A836-26374AABB1E2}">
      <dsp:nvSpPr>
        <dsp:cNvPr id="0" name=""/>
        <dsp:cNvSpPr/>
      </dsp:nvSpPr>
      <dsp:spPr>
        <a:xfrm>
          <a:off x="4841634" y="0"/>
          <a:ext cx="819892"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Comment Resolution </a:t>
          </a:r>
          <a:r>
            <a:rPr lang="en-US" sz="1400" b="1" kern="1200" dirty="0">
              <a:solidFill>
                <a:srgbClr val="000000">
                  <a:hueOff val="0"/>
                  <a:satOff val="0"/>
                  <a:lumOff val="0"/>
                  <a:alphaOff val="0"/>
                </a:srgbClr>
              </a:solidFill>
              <a:latin typeface="Times New Roman"/>
              <a:ea typeface="+mn-ea"/>
              <a:cs typeface="+mn-cs"/>
            </a:rPr>
            <a:t>Sept 2023</a:t>
          </a:r>
        </a:p>
      </dsp:txBody>
      <dsp:txXfrm>
        <a:off x="4841634" y="0"/>
        <a:ext cx="819892" cy="1398944"/>
      </dsp:txXfrm>
    </dsp:sp>
    <dsp:sp modelId="{3DFAC0D4-B585-416E-BA8C-03C5D13220CE}">
      <dsp:nvSpPr>
        <dsp:cNvPr id="0" name=""/>
        <dsp:cNvSpPr/>
      </dsp:nvSpPr>
      <dsp:spPr>
        <a:xfrm>
          <a:off x="5076712" y="1573812"/>
          <a:ext cx="349736" cy="349736"/>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3992D1-C78E-4C92-ACF8-22B79D156885}">
      <dsp:nvSpPr>
        <dsp:cNvPr id="0" name=""/>
        <dsp:cNvSpPr/>
      </dsp:nvSpPr>
      <dsp:spPr>
        <a:xfrm>
          <a:off x="5688613" y="2098416"/>
          <a:ext cx="690795"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Sponsor Ballot </a:t>
          </a:r>
          <a:r>
            <a:rPr lang="en-US" sz="1400" b="1" kern="1200" dirty="0">
              <a:solidFill>
                <a:srgbClr val="000000">
                  <a:hueOff val="0"/>
                  <a:satOff val="0"/>
                  <a:lumOff val="0"/>
                  <a:alphaOff val="0"/>
                </a:srgbClr>
              </a:solidFill>
              <a:latin typeface="Times New Roman"/>
              <a:ea typeface="+mn-ea"/>
              <a:cs typeface="+mn-cs"/>
            </a:rPr>
            <a:t>Nov 2023</a:t>
          </a:r>
        </a:p>
      </dsp:txBody>
      <dsp:txXfrm>
        <a:off x="5688613" y="2098416"/>
        <a:ext cx="690795" cy="1398944"/>
      </dsp:txXfrm>
    </dsp:sp>
    <dsp:sp modelId="{5A703FB3-1B09-4F5D-8E28-0259DD2BFFBB}">
      <dsp:nvSpPr>
        <dsp:cNvPr id="0" name=""/>
        <dsp:cNvSpPr/>
      </dsp:nvSpPr>
      <dsp:spPr>
        <a:xfrm>
          <a:off x="5859143" y="1573812"/>
          <a:ext cx="349736" cy="349736"/>
        </a:xfrm>
        <a:prstGeom prst="ellipse">
          <a:avLst/>
        </a:prstGeom>
        <a:solidFill>
          <a:srgbClr val="3333CC">
            <a:hueOff val="-11200000"/>
            <a:satOff val="-46669"/>
            <a:lumOff val="3889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6F4314-26E5-4F07-8D07-2DD6E7E234A7}">
      <dsp:nvSpPr>
        <dsp:cNvPr id="0" name=""/>
        <dsp:cNvSpPr/>
      </dsp:nvSpPr>
      <dsp:spPr>
        <a:xfrm>
          <a:off x="6406496" y="0"/>
          <a:ext cx="933538"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Comment Resolution </a:t>
          </a:r>
          <a:r>
            <a:rPr lang="en-US" sz="1400" b="1" kern="1200" dirty="0">
              <a:solidFill>
                <a:srgbClr val="000000">
                  <a:hueOff val="0"/>
                  <a:satOff val="0"/>
                  <a:lumOff val="0"/>
                  <a:alphaOff val="0"/>
                </a:srgbClr>
              </a:solidFill>
              <a:latin typeface="Times New Roman"/>
              <a:ea typeface="+mn-ea"/>
              <a:cs typeface="+mn-cs"/>
            </a:rPr>
            <a:t>Mar 2024</a:t>
          </a:r>
        </a:p>
      </dsp:txBody>
      <dsp:txXfrm>
        <a:off x="6406496" y="0"/>
        <a:ext cx="933538" cy="1398944"/>
      </dsp:txXfrm>
    </dsp:sp>
    <dsp:sp modelId="{49180514-5299-44DE-8924-B99464286F34}">
      <dsp:nvSpPr>
        <dsp:cNvPr id="0" name=""/>
        <dsp:cNvSpPr/>
      </dsp:nvSpPr>
      <dsp:spPr>
        <a:xfrm>
          <a:off x="6698397" y="1573812"/>
          <a:ext cx="349736" cy="349736"/>
        </a:xfrm>
        <a:prstGeom prst="ellipse">
          <a:avLst/>
        </a:prstGeom>
        <a:solidFill>
          <a:srgbClr val="3333CC">
            <a:hueOff val="-12800000"/>
            <a:satOff val="-53336"/>
            <a:lumOff val="44445"/>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C0E22F8-2719-4E28-A56D-F0E730E9EE7B}">
      <dsp:nvSpPr>
        <dsp:cNvPr id="0" name=""/>
        <dsp:cNvSpPr/>
      </dsp:nvSpPr>
      <dsp:spPr>
        <a:xfrm>
          <a:off x="7367122" y="2098416"/>
          <a:ext cx="686965"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t>
          </a:r>
          <a:r>
            <a:rPr lang="en-US" sz="1400" b="1" kern="1200" dirty="0">
              <a:solidFill>
                <a:srgbClr val="000000">
                  <a:hueOff val="0"/>
                  <a:satOff val="0"/>
                  <a:lumOff val="0"/>
                  <a:alphaOff val="0"/>
                </a:srgbClr>
              </a:solidFill>
              <a:latin typeface="Times New Roman"/>
              <a:ea typeface="+mn-ea"/>
              <a:cs typeface="+mn-cs"/>
            </a:rPr>
            <a:t>May 2024</a:t>
          </a:r>
        </a:p>
      </dsp:txBody>
      <dsp:txXfrm>
        <a:off x="7367122" y="2098416"/>
        <a:ext cx="686965" cy="1398944"/>
      </dsp:txXfrm>
    </dsp:sp>
    <dsp:sp modelId="{29685473-F6F0-4A7C-B6D7-24CF95A5E9D1}">
      <dsp:nvSpPr>
        <dsp:cNvPr id="0" name=""/>
        <dsp:cNvSpPr/>
      </dsp:nvSpPr>
      <dsp:spPr>
        <a:xfrm>
          <a:off x="7535736" y="1573812"/>
          <a:ext cx="349736" cy="349736"/>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2023/1/20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7637322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6</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11</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050" b="1"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r>
              <a:rPr lang="en-US" altLang="ja-JP"/>
              <a:t>January 2023</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endParaRPr dirty="0"/>
          </a:p>
        </p:txBody>
      </p:sp>
      <p:sp>
        <p:nvSpPr>
          <p:cNvPr id="25" name="Google Shape;25;p2"/>
          <p:cNvSpPr txBox="1">
            <a:spLocks noGrp="1"/>
          </p:cNvSpPr>
          <p:nvPr>
            <p:ph type="sldNum" idx="12"/>
          </p:nvPr>
        </p:nvSpPr>
        <p:spPr>
          <a:xfrm>
            <a:off x="4341814"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extLst>
      <p:ext uri="{BB962C8B-B14F-4D97-AF65-F5344CB8AC3E}">
        <p14:creationId xmlns:p14="http://schemas.microsoft.com/office/powerpoint/2010/main" val="2892476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142177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29760499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802.15-23-0075-00-06ma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 id="2147483710" r:id="rId11"/>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ieeesa/j.php?MTID=m22e1c65a51a7d579767c404ae635c65c" TargetMode="External"/><Relationship Id="rId7"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hyperlink" Target="https://ieeesa.webex.com/ieeesa/j.php?MTID=m01382bc320df45f4d934299569ca8a67" TargetMode="External"/><Relationship Id="rId5" Type="http://schemas.openxmlformats.org/officeDocument/2006/relationships/hyperlink" Target="https://ieeesa.webex.com/ieeesa/j.php?MTID=mdbdbe2adba4d30747cdbe88505bafe53" TargetMode="External"/><Relationship Id="rId4" Type="http://schemas.openxmlformats.org/officeDocument/2006/relationships/hyperlink" Target="https://ieeesa.webex.com/ieeesa/j.php?MTID=m5684159d01df7689c1e06444a7327b84"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ieeesa.webex.com/ieeesa/j.php?MTID=mdbdbe2adba4d30747cdbe88505bafe53"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Word_Document.docx"/><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 Closing Report for January 2023]	</a:t>
            </a:r>
          </a:p>
          <a:p>
            <a:r>
              <a:rPr lang="en-US" altLang="ja-JP" sz="1600" b="1" dirty="0">
                <a:ea typeface="ＭＳ Ｐゴシック" charset="-128"/>
              </a:rPr>
              <a:t>Date Submitted: </a:t>
            </a:r>
            <a:r>
              <a:rPr lang="en-US" altLang="ja-JP" sz="1600" dirty="0">
                <a:ea typeface="ＭＳ Ｐゴシック" charset="-128"/>
              </a:rPr>
              <a:t>[19</a:t>
            </a:r>
            <a:r>
              <a:rPr lang="en-US" altLang="ja-JP" sz="1600" baseline="30000" dirty="0">
                <a:ea typeface="ＭＳ Ｐゴシック" charset="-128"/>
              </a:rPr>
              <a:t>th</a:t>
            </a:r>
            <a:r>
              <a:rPr lang="en-US" altLang="ja-JP" sz="1600" dirty="0">
                <a:ea typeface="ＭＳ Ｐゴシック" charset="-128"/>
              </a:rPr>
              <a:t>  January 2023]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TG15.6ma for Revision of P802.15.6-2012 with Enhanced Dependability January 2023.]</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January 2023</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765826"/>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YRP-IAI/CWC</a:t>
            </a:r>
          </a:p>
          <a:p>
            <a:pPr marL="0" indent="0">
              <a:buNone/>
            </a:pPr>
            <a:r>
              <a:rPr lang="en-US" altLang="ja-JP" sz="2400" dirty="0"/>
              <a:t>      Marco.Hernandez@ieee.org</a:t>
            </a:r>
          </a:p>
          <a:p>
            <a:pPr marL="457200" indent="-457200">
              <a:buAutoNum type="arabicPeriod" startAt="3"/>
            </a:pPr>
            <a:r>
              <a:rPr lang="en-US" altLang="ja-JP" sz="2400" dirty="0"/>
              <a:t>Secretary;      Daisuke </a:t>
            </a:r>
            <a:r>
              <a:rPr lang="en-US" altLang="ja-JP" sz="2400" dirty="0" err="1"/>
              <a:t>Anzai</a:t>
            </a:r>
            <a:r>
              <a:rPr lang="en-US" altLang="ja-JP" sz="2400" dirty="0"/>
              <a:t>, NIT</a:t>
            </a:r>
          </a:p>
          <a:p>
            <a:pPr marL="0" indent="0">
              <a:buNone/>
            </a:pPr>
            <a:r>
              <a:rPr lang="en-US" altLang="ja-JP" sz="2400" dirty="0"/>
              <a:t>       anzai@nitech.ac.jp</a:t>
            </a:r>
          </a:p>
          <a:p>
            <a:pPr marL="0" indent="0">
              <a:buNone/>
            </a:pPr>
            <a:r>
              <a:rPr lang="en-US" altLang="ja-JP" sz="2400" dirty="0"/>
              <a:t>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10</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11</a:t>
            </a:fld>
            <a:endParaRPr lang="en-US" altLang="ja-JP" sz="12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January 2023</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TG6ma </a:t>
            </a:r>
            <a:br>
              <a:rPr lang="en-US" altLang="ja-JP" b="1" dirty="0">
                <a:ea typeface="ＭＳ Ｐゴシック" pitchFamily="50" charset="-128"/>
              </a:rPr>
            </a:b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(Revision of IEEE802.15.6-2012) </a:t>
            </a:r>
            <a:br>
              <a:rPr kumimoji="1" lang="en-US" altLang="ja-JP" sz="3600" b="1" i="0" u="none" strike="noStrike" kern="0" cap="none" spc="0" normalizeH="0" baseline="0" noProof="0" dirty="0">
                <a:ln>
                  <a:noFill/>
                </a:ln>
                <a:solidFill>
                  <a:srgbClr val="000000"/>
                </a:solidFill>
                <a:effectLst/>
                <a:uLnTx/>
                <a:uFillTx/>
                <a:latin typeface="Times New Roman"/>
                <a:ea typeface="ＭＳ Ｐゴシック" pitchFamily="50" charset="-128"/>
                <a:cs typeface="+mj-cs"/>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a:t>
            </a:r>
            <a:r>
              <a:rPr lang="en-US" altLang="ja-JP" sz="2800" dirty="0" err="1">
                <a:ea typeface="ＭＳ Ｐゴシック" pitchFamily="50" charset="-128"/>
              </a:rPr>
              <a:t>Inerim</a:t>
            </a:r>
            <a:r>
              <a:rPr lang="en-US" altLang="ja-JP" sz="2800" dirty="0">
                <a:ea typeface="ＭＳ Ｐゴシック" pitchFamily="50" charset="-128"/>
              </a:rPr>
              <a:t> Session</a:t>
            </a:r>
            <a:br>
              <a:rPr lang="en-US" altLang="ja-JP" sz="2800" dirty="0">
                <a:ea typeface="ＭＳ Ｐゴシック" pitchFamily="50" charset="-128"/>
              </a:rPr>
            </a:br>
            <a:r>
              <a:rPr lang="en-US" altLang="ja-JP" sz="2800" dirty="0">
                <a:ea typeface="ＭＳ Ｐゴシック" pitchFamily="50" charset="-128"/>
              </a:rPr>
              <a:t>Baltimore, MD, USA</a:t>
            </a:r>
            <a:br>
              <a:rPr lang="en-US" altLang="ja-JP" sz="2800" dirty="0">
                <a:ea typeface="ＭＳ Ｐゴシック" pitchFamily="50" charset="-128"/>
              </a:rPr>
            </a:br>
            <a:r>
              <a:rPr lang="en-US" altLang="ja-JP" sz="2800" dirty="0">
                <a:ea typeface="ＭＳ Ｐゴシック" pitchFamily="50" charset="-128"/>
              </a:rPr>
              <a:t>January 19</a:t>
            </a:r>
            <a:r>
              <a:rPr lang="en-US" altLang="ja-JP" sz="2800" baseline="30000" dirty="0">
                <a:ea typeface="ＭＳ Ｐゴシック" pitchFamily="50" charset="-128"/>
              </a:rPr>
              <a:t>th</a:t>
            </a:r>
            <a:r>
              <a:rPr lang="en-US" altLang="ja-JP" sz="2800" dirty="0">
                <a:ea typeface="ＭＳ Ｐゴシック" pitchFamily="50" charset="-128"/>
              </a:rPr>
              <a:t>, 2023</a:t>
            </a:r>
            <a:br>
              <a:rPr lang="en-US" altLang="ja-JP" sz="3600"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January 2023</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255638" y="1506262"/>
            <a:ext cx="8824450" cy="5206793"/>
          </a:xfrm>
        </p:spPr>
        <p:txBody>
          <a:bodyPr/>
          <a:lstStyle/>
          <a:p>
            <a:pPr marL="0" marR="0" lvl="0" indent="0" algn="l" defTabSz="914400" rtl="0" eaLnBrk="1" fontAlgn="base" latinLnBrk="0" hangingPunct="1">
              <a:lnSpc>
                <a:spcPts val="2100"/>
              </a:lnSpc>
              <a:spcBef>
                <a:spcPct val="20000"/>
              </a:spcBef>
              <a:spcAft>
                <a:spcPct val="0"/>
              </a:spcAft>
              <a:buClrTx/>
              <a:buSzTx/>
              <a:buFontTx/>
              <a:buNone/>
              <a:tabLst/>
              <a:defRPr/>
            </a:pPr>
            <a:r>
              <a:rPr kumimoji="1" lang="en-US" altLang="ja-JP" sz="2000" b="1" i="0" u="none" strike="noStrike" kern="0" cap="none" spc="0" normalizeH="0" baseline="0" noProof="0" dirty="0">
                <a:ln>
                  <a:noFill/>
                </a:ln>
                <a:solidFill>
                  <a:srgbClr val="000000"/>
                </a:solidFill>
                <a:effectLst/>
                <a:uLnTx/>
                <a:uFillTx/>
                <a:latin typeface="Arial"/>
                <a:ea typeface="+mn-ea"/>
                <a:cs typeface="+mn-cs"/>
              </a:rPr>
              <a:t>Objective</a:t>
            </a:r>
            <a:r>
              <a:rPr kumimoji="1" lang="en-US" altLang="ja-JP" sz="2000" b="0" i="0" u="none" strike="noStrike" kern="0" cap="none" spc="0" normalizeH="0" baseline="0" noProof="0" dirty="0">
                <a:ln>
                  <a:noFill/>
                </a:ln>
                <a:solidFill>
                  <a:srgbClr val="000000"/>
                </a:solidFill>
                <a:effectLst/>
                <a:uLnTx/>
                <a:uFillTx/>
                <a:latin typeface="Arial"/>
                <a:ea typeface="+mn-ea"/>
                <a:cs typeface="+mn-cs"/>
              </a:rPr>
              <a:t>: Enhancements to the BAN Ultra Wideband (UWB) physical layer (PHY) and media access control (MAC) to support enhanced dependability to a human BAN (</a:t>
            </a:r>
            <a:r>
              <a:rPr kumimoji="1" lang="en-US" altLang="ja-JP" sz="2000" b="0" i="0" u="none" strike="noStrike" kern="0" cap="none" spc="0" normalizeH="0" baseline="0" noProof="0" dirty="0">
                <a:ln>
                  <a:noFill/>
                </a:ln>
                <a:solidFill>
                  <a:srgbClr val="FF0000"/>
                </a:solidFill>
                <a:effectLst/>
                <a:uLnTx/>
                <a:uFillTx/>
                <a:latin typeface="Arial"/>
                <a:ea typeface="+mn-ea"/>
                <a:cs typeface="+mn-cs"/>
              </a:rPr>
              <a:t>HBAN</a:t>
            </a:r>
            <a:r>
              <a:rPr kumimoji="1" lang="en-US" altLang="ja-JP" sz="2000" b="0" i="0" u="none" strike="noStrike" kern="0" cap="none" spc="0" normalizeH="0" baseline="0" noProof="0" dirty="0">
                <a:ln>
                  <a:noFill/>
                </a:ln>
                <a:solidFill>
                  <a:srgbClr val="000000"/>
                </a:solidFill>
                <a:effectLst/>
                <a:uLnTx/>
                <a:uFillTx/>
                <a:latin typeface="Arial"/>
                <a:ea typeface="+mn-ea"/>
                <a:cs typeface="+mn-cs"/>
              </a:rPr>
              <a:t>) and adds support for vehicle body area networks (</a:t>
            </a:r>
            <a:r>
              <a:rPr kumimoji="1" lang="en-US" altLang="ja-JP" sz="2000" b="0" i="0" u="none" strike="noStrike" kern="0" cap="none" spc="0" normalizeH="0" baseline="0" noProof="0" dirty="0">
                <a:ln>
                  <a:noFill/>
                </a:ln>
                <a:solidFill>
                  <a:srgbClr val="FF0000"/>
                </a:solidFill>
                <a:effectLst/>
                <a:uLnTx/>
                <a:uFillTx/>
                <a:latin typeface="Arial"/>
                <a:ea typeface="+mn-ea"/>
                <a:cs typeface="+mn-cs"/>
              </a:rPr>
              <a:t>VBAN</a:t>
            </a:r>
            <a:r>
              <a:rPr kumimoji="1" lang="en-US" altLang="ja-JP" sz="2000" b="0" i="0" u="none" strike="noStrike" kern="0" cap="none" spc="0" normalizeH="0" baseline="0" noProof="0" dirty="0">
                <a:ln>
                  <a:noFill/>
                </a:ln>
                <a:solidFill>
                  <a:srgbClr val="000000"/>
                </a:solidFill>
                <a:effectLst/>
                <a:uLnTx/>
                <a:uFillTx/>
                <a:latin typeface="Arial"/>
                <a:ea typeface="+mn-ea"/>
                <a:cs typeface="+mn-cs"/>
              </a:rPr>
              <a:t>), a coordinator in a vehicle with devices around the vehicular cabin.</a:t>
            </a:r>
          </a:p>
          <a:p>
            <a:pPr marL="0" marR="0" lvl="0" indent="0" algn="l" defTabSz="914400" rtl="0" eaLnBrk="1" fontAlgn="base" latinLnBrk="0" hangingPunct="1">
              <a:lnSpc>
                <a:spcPts val="2100"/>
              </a:lnSpc>
              <a:spcBef>
                <a:spcPct val="20000"/>
              </a:spcBef>
              <a:spcAft>
                <a:spcPct val="0"/>
              </a:spcAft>
              <a:buClrTx/>
              <a:buSzTx/>
              <a:buFontTx/>
              <a:buNone/>
              <a:tabLst/>
              <a:defRPr/>
            </a:pPr>
            <a:r>
              <a:rPr kumimoji="1" lang="en-US" altLang="ja-JP" sz="2000" b="1" i="0" u="none" strike="noStrike" kern="0" cap="none" spc="0" normalizeH="0" baseline="0" noProof="0" dirty="0">
                <a:ln>
                  <a:noFill/>
                </a:ln>
                <a:solidFill>
                  <a:srgbClr val="000000"/>
                </a:solidFill>
                <a:effectLst/>
                <a:uLnTx/>
                <a:uFillTx/>
                <a:latin typeface="Arial"/>
                <a:ea typeface="+mn-ea"/>
                <a:cs typeface="+mn-cs"/>
              </a:rPr>
              <a:t>Action:  </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highlight>
                  <a:srgbClr val="FFFF00"/>
                </a:highlight>
                <a:uLnTx/>
                <a:uFillTx/>
                <a:latin typeface="Arial"/>
                <a:ea typeface="+mn-ea"/>
                <a:cs typeface="+mn-cs"/>
              </a:rPr>
              <a:t>Submission of Draft Proposals Corresponding Call for Proposals </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Update of Channel and Coexisting Models</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Discussion on Feasibility and satisfaction in market of the TRD</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Discussion on Feasibility of TSN of 802.1 in MAC and interference mitigation in PHY and MAC</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Joint Meeting with other groups for harmonization to resolve common problems</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1" i="0" u="none" strike="noStrike" kern="0" cap="none" spc="0" normalizeH="0" baseline="0" noProof="0" dirty="0">
                <a:ln>
                  <a:noFill/>
                </a:ln>
                <a:solidFill>
                  <a:srgbClr val="000000"/>
                </a:solidFill>
                <a:effectLst/>
                <a:uLnTx/>
                <a:uFillTx/>
                <a:latin typeface="Arial"/>
                <a:ea typeface="+mn-ea"/>
                <a:cs typeface="+mn-cs"/>
              </a:rPr>
              <a:t>Next Things to Do</a:t>
            </a:r>
            <a:r>
              <a:rPr kumimoji="1" lang="ja-JP" altLang="en-US" sz="2000" b="1" i="0" u="none" strike="noStrike" kern="0" cap="none" spc="0" normalizeH="0" baseline="0" noProof="0" dirty="0">
                <a:ln>
                  <a:noFill/>
                </a:ln>
                <a:solidFill>
                  <a:srgbClr val="000000"/>
                </a:solidFill>
                <a:effectLst/>
                <a:uLnTx/>
                <a:uFillTx/>
                <a:latin typeface="Arial"/>
                <a:ea typeface="+mn-ea"/>
                <a:cs typeface="+mn-cs"/>
              </a:rPr>
              <a:t>：</a:t>
            </a:r>
            <a:endParaRPr kumimoji="1" lang="en-US" altLang="ja-JP" sz="2000" b="1"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base" latinLnBrk="0" hangingPunct="1">
              <a:lnSpc>
                <a:spcPts val="21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     Accept Proposals to Satisfy Technical Requirements</a:t>
            </a:r>
          </a:p>
          <a:p>
            <a:pPr marL="0" indent="0">
              <a:lnSpc>
                <a:spcPts val="2100"/>
              </a:lnSpc>
              <a:buNone/>
            </a:pPr>
            <a:endParaRPr lang="en-US" altLang="ja-JP" sz="2000" dirty="0"/>
          </a:p>
          <a:p>
            <a:pPr marL="0" indent="0">
              <a:lnSpc>
                <a:spcPts val="2100"/>
              </a:lnSpc>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January 2023</a:t>
            </a:r>
            <a:endParaRPr lang="en-US" altLang="ja-JP" dirty="0"/>
          </a:p>
        </p:txBody>
      </p:sp>
    </p:spTree>
    <p:extLst>
      <p:ext uri="{BB962C8B-B14F-4D97-AF65-F5344CB8AC3E}">
        <p14:creationId xmlns:p14="http://schemas.microsoft.com/office/powerpoint/2010/main" val="3283763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120315" y="1082364"/>
            <a:ext cx="9086850"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J</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an.16(MON)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i="0" u="none" strike="noStrike" kern="1200" cap="none" spc="0" normalizeH="0" baseline="0" noProof="0" dirty="0" err="1">
                <a:ln>
                  <a:noFill/>
                </a:ln>
                <a:solidFill>
                  <a:prstClr val="black"/>
                </a:solidFill>
                <a:effectLst/>
                <a:uLnTx/>
                <a:uFillTx/>
                <a:latin typeface="游ゴシック" panose="020F0502020204030204"/>
                <a:ea typeface="游ゴシック" panose="020B0400000000000000" pitchFamily="50" charset="-128"/>
                <a:cs typeface="+mn-cs"/>
              </a:rPr>
              <a:t>i</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17(TUE)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Jan.17(TUE)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18(WED)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Jan.19(THU)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20(FRI) in JST</a:t>
            </a:r>
            <a:endPar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457200" y="586039"/>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15-19</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January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January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graphicFrame>
        <p:nvGraphicFramePr>
          <p:cNvPr id="22" name="表 21">
            <a:extLst>
              <a:ext uri="{FF2B5EF4-FFF2-40B4-BE49-F238E27FC236}">
                <a16:creationId xmlns:a16="http://schemas.microsoft.com/office/drawing/2014/main" id="{276B8D65-DD83-B462-C267-27259A5684F3}"/>
              </a:ext>
            </a:extLst>
          </p:cNvPr>
          <p:cNvGraphicFramePr>
            <a:graphicFrameLocks noGrp="1"/>
          </p:cNvGraphicFramePr>
          <p:nvPr>
            <p:extLst>
              <p:ext uri="{D42A27DB-BD31-4B8C-83A1-F6EECF244321}">
                <p14:modId xmlns:p14="http://schemas.microsoft.com/office/powerpoint/2010/main" val="583712774"/>
              </p:ext>
            </p:extLst>
          </p:nvPr>
        </p:nvGraphicFramePr>
        <p:xfrm>
          <a:off x="88712" y="2135879"/>
          <a:ext cx="8807825" cy="4262288"/>
        </p:xfrm>
        <a:graphic>
          <a:graphicData uri="http://schemas.openxmlformats.org/drawingml/2006/table">
            <a:tbl>
              <a:tblPr/>
              <a:tblGrid>
                <a:gridCol w="336079">
                  <a:extLst>
                    <a:ext uri="{9D8B030D-6E8A-4147-A177-3AD203B41FA5}">
                      <a16:colId xmlns:a16="http://schemas.microsoft.com/office/drawing/2014/main" val="221283650"/>
                    </a:ext>
                  </a:extLst>
                </a:gridCol>
                <a:gridCol w="367785">
                  <a:extLst>
                    <a:ext uri="{9D8B030D-6E8A-4147-A177-3AD203B41FA5}">
                      <a16:colId xmlns:a16="http://schemas.microsoft.com/office/drawing/2014/main" val="2065570707"/>
                    </a:ext>
                  </a:extLst>
                </a:gridCol>
                <a:gridCol w="500949">
                  <a:extLst>
                    <a:ext uri="{9D8B030D-6E8A-4147-A177-3AD203B41FA5}">
                      <a16:colId xmlns:a16="http://schemas.microsoft.com/office/drawing/2014/main" val="3562121059"/>
                    </a:ext>
                  </a:extLst>
                </a:gridCol>
                <a:gridCol w="380468">
                  <a:extLst>
                    <a:ext uri="{9D8B030D-6E8A-4147-A177-3AD203B41FA5}">
                      <a16:colId xmlns:a16="http://schemas.microsoft.com/office/drawing/2014/main" val="3749595751"/>
                    </a:ext>
                  </a:extLst>
                </a:gridCol>
                <a:gridCol w="469243">
                  <a:extLst>
                    <a:ext uri="{9D8B030D-6E8A-4147-A177-3AD203B41FA5}">
                      <a16:colId xmlns:a16="http://schemas.microsoft.com/office/drawing/2014/main" val="256331061"/>
                    </a:ext>
                  </a:extLst>
                </a:gridCol>
                <a:gridCol w="374126">
                  <a:extLst>
                    <a:ext uri="{9D8B030D-6E8A-4147-A177-3AD203B41FA5}">
                      <a16:colId xmlns:a16="http://schemas.microsoft.com/office/drawing/2014/main" val="4102858163"/>
                    </a:ext>
                  </a:extLst>
                </a:gridCol>
                <a:gridCol w="342421">
                  <a:extLst>
                    <a:ext uri="{9D8B030D-6E8A-4147-A177-3AD203B41FA5}">
                      <a16:colId xmlns:a16="http://schemas.microsoft.com/office/drawing/2014/main" val="848702382"/>
                    </a:ext>
                  </a:extLst>
                </a:gridCol>
                <a:gridCol w="380468">
                  <a:extLst>
                    <a:ext uri="{9D8B030D-6E8A-4147-A177-3AD203B41FA5}">
                      <a16:colId xmlns:a16="http://schemas.microsoft.com/office/drawing/2014/main" val="3375169180"/>
                    </a:ext>
                  </a:extLst>
                </a:gridCol>
                <a:gridCol w="380468">
                  <a:extLst>
                    <a:ext uri="{9D8B030D-6E8A-4147-A177-3AD203B41FA5}">
                      <a16:colId xmlns:a16="http://schemas.microsoft.com/office/drawing/2014/main" val="918435838"/>
                    </a:ext>
                  </a:extLst>
                </a:gridCol>
                <a:gridCol w="367785">
                  <a:extLst>
                    <a:ext uri="{9D8B030D-6E8A-4147-A177-3AD203B41FA5}">
                      <a16:colId xmlns:a16="http://schemas.microsoft.com/office/drawing/2014/main" val="3202708698"/>
                    </a:ext>
                  </a:extLst>
                </a:gridCol>
                <a:gridCol w="367785">
                  <a:extLst>
                    <a:ext uri="{9D8B030D-6E8A-4147-A177-3AD203B41FA5}">
                      <a16:colId xmlns:a16="http://schemas.microsoft.com/office/drawing/2014/main" val="3610505383"/>
                    </a:ext>
                  </a:extLst>
                </a:gridCol>
                <a:gridCol w="367785">
                  <a:extLst>
                    <a:ext uri="{9D8B030D-6E8A-4147-A177-3AD203B41FA5}">
                      <a16:colId xmlns:a16="http://schemas.microsoft.com/office/drawing/2014/main" val="912910571"/>
                    </a:ext>
                  </a:extLst>
                </a:gridCol>
                <a:gridCol w="418515">
                  <a:extLst>
                    <a:ext uri="{9D8B030D-6E8A-4147-A177-3AD203B41FA5}">
                      <a16:colId xmlns:a16="http://schemas.microsoft.com/office/drawing/2014/main" val="1791472104"/>
                    </a:ext>
                  </a:extLst>
                </a:gridCol>
                <a:gridCol w="367785">
                  <a:extLst>
                    <a:ext uri="{9D8B030D-6E8A-4147-A177-3AD203B41FA5}">
                      <a16:colId xmlns:a16="http://schemas.microsoft.com/office/drawing/2014/main" val="427811895"/>
                    </a:ext>
                  </a:extLst>
                </a:gridCol>
                <a:gridCol w="386809">
                  <a:extLst>
                    <a:ext uri="{9D8B030D-6E8A-4147-A177-3AD203B41FA5}">
                      <a16:colId xmlns:a16="http://schemas.microsoft.com/office/drawing/2014/main" val="211924514"/>
                    </a:ext>
                  </a:extLst>
                </a:gridCol>
                <a:gridCol w="336079">
                  <a:extLst>
                    <a:ext uri="{9D8B030D-6E8A-4147-A177-3AD203B41FA5}">
                      <a16:colId xmlns:a16="http://schemas.microsoft.com/office/drawing/2014/main" val="84566016"/>
                    </a:ext>
                  </a:extLst>
                </a:gridCol>
                <a:gridCol w="329738">
                  <a:extLst>
                    <a:ext uri="{9D8B030D-6E8A-4147-A177-3AD203B41FA5}">
                      <a16:colId xmlns:a16="http://schemas.microsoft.com/office/drawing/2014/main" val="3396761037"/>
                    </a:ext>
                  </a:extLst>
                </a:gridCol>
                <a:gridCol w="126122">
                  <a:extLst>
                    <a:ext uri="{9D8B030D-6E8A-4147-A177-3AD203B41FA5}">
                      <a16:colId xmlns:a16="http://schemas.microsoft.com/office/drawing/2014/main" val="4039887488"/>
                    </a:ext>
                  </a:extLst>
                </a:gridCol>
                <a:gridCol w="241663">
                  <a:extLst>
                    <a:ext uri="{9D8B030D-6E8A-4147-A177-3AD203B41FA5}">
                      <a16:colId xmlns:a16="http://schemas.microsoft.com/office/drawing/2014/main" val="1299424082"/>
                    </a:ext>
                  </a:extLst>
                </a:gridCol>
                <a:gridCol w="418515">
                  <a:extLst>
                    <a:ext uri="{9D8B030D-6E8A-4147-A177-3AD203B41FA5}">
                      <a16:colId xmlns:a16="http://schemas.microsoft.com/office/drawing/2014/main" val="3153840746"/>
                    </a:ext>
                  </a:extLst>
                </a:gridCol>
                <a:gridCol w="329738">
                  <a:extLst>
                    <a:ext uri="{9D8B030D-6E8A-4147-A177-3AD203B41FA5}">
                      <a16:colId xmlns:a16="http://schemas.microsoft.com/office/drawing/2014/main" val="1683002291"/>
                    </a:ext>
                  </a:extLst>
                </a:gridCol>
                <a:gridCol w="405833">
                  <a:extLst>
                    <a:ext uri="{9D8B030D-6E8A-4147-A177-3AD203B41FA5}">
                      <a16:colId xmlns:a16="http://schemas.microsoft.com/office/drawing/2014/main" val="3232256501"/>
                    </a:ext>
                  </a:extLst>
                </a:gridCol>
                <a:gridCol w="405833">
                  <a:extLst>
                    <a:ext uri="{9D8B030D-6E8A-4147-A177-3AD203B41FA5}">
                      <a16:colId xmlns:a16="http://schemas.microsoft.com/office/drawing/2014/main" val="4001033296"/>
                    </a:ext>
                  </a:extLst>
                </a:gridCol>
                <a:gridCol w="405833">
                  <a:extLst>
                    <a:ext uri="{9D8B030D-6E8A-4147-A177-3AD203B41FA5}">
                      <a16:colId xmlns:a16="http://schemas.microsoft.com/office/drawing/2014/main" val="3619333985"/>
                    </a:ext>
                  </a:extLst>
                </a:gridCol>
              </a:tblGrid>
              <a:tr h="0">
                <a:tc rowSpan="6">
                  <a:txBody>
                    <a:bodyPr/>
                    <a:lstStyle/>
                    <a:p>
                      <a:pPr algn="ctr" fontAlgn="b"/>
                      <a:r>
                        <a:rPr lang="en-US" sz="400" b="1" i="0" u="none" strike="noStrike">
                          <a:effectLst/>
                          <a:latin typeface="Arial" panose="020B0604020202020204" pitchFamily="34" charset="0"/>
                        </a:rPr>
                        <a:t>EST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6">
                  <a:txBody>
                    <a:bodyPr/>
                    <a:lstStyle/>
                    <a:p>
                      <a:pPr algn="ctr" fontAlgn="b"/>
                      <a:r>
                        <a:rPr lang="en-US" sz="400" b="1" i="0" u="none" strike="noStrike">
                          <a:effectLst/>
                          <a:latin typeface="Arial" panose="020B0604020202020204" pitchFamily="34" charset="0"/>
                        </a:rPr>
                        <a:t>PST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6">
                  <a:txBody>
                    <a:bodyPr/>
                    <a:lstStyle/>
                    <a:p>
                      <a:pPr algn="ctr" fontAlgn="b"/>
                      <a:r>
                        <a:rPr lang="en-US" sz="400" b="1" i="0" u="none" strike="noStrike">
                          <a:effectLst/>
                          <a:latin typeface="Arial" panose="020B0604020202020204" pitchFamily="34" charset="0"/>
                        </a:rPr>
                        <a:t>UTC</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6">
                  <a:txBody>
                    <a:bodyPr/>
                    <a:lstStyle/>
                    <a:p>
                      <a:pPr algn="ctr" fontAlgn="b"/>
                      <a:r>
                        <a:rPr lang="en-US" sz="400" b="1" i="0" u="none" strike="noStrike">
                          <a:effectLst/>
                          <a:latin typeface="Arial" panose="020B0604020202020204" pitchFamily="34" charset="0"/>
                        </a:rPr>
                        <a:t>JST</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4">
                  <a:txBody>
                    <a:bodyPr/>
                    <a:lstStyle/>
                    <a:p>
                      <a:pPr algn="ctr" fontAlgn="ctr"/>
                      <a:r>
                        <a:rPr lang="en-US" sz="1600" b="1" i="0" u="none" strike="noStrike">
                          <a:effectLst/>
                          <a:latin typeface="Arial" panose="020B0604020202020204" pitchFamily="34" charset="0"/>
                        </a:rPr>
                        <a:t>R6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6">
                  <a:txBody>
                    <a:bodyPr/>
                    <a:lstStyle/>
                    <a:p>
                      <a:pPr algn="l" fontAlgn="ctr"/>
                      <a:r>
                        <a:rPr lang="en-US" sz="800" b="1" i="0" u="none" strike="noStrike">
                          <a:effectLst/>
                          <a:latin typeface="Arial" panose="020B0604020202020204" pitchFamily="34" charset="0"/>
                        </a:rPr>
                        <a:t>141st IEEE 802.15 WSN MEETING</a:t>
                      </a:r>
                    </a:p>
                  </a:txBody>
                  <a:tcPr marL="100722"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gridSpan="2">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hMerge="1">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extLst>
                  <a:ext uri="{0D108BD9-81ED-4DB2-BD59-A6C34878D82A}">
                    <a16:rowId xmlns:a16="http://schemas.microsoft.com/office/drawing/2014/main" val="3516488689"/>
                  </a:ext>
                </a:extLst>
              </a:tr>
              <a:tr h="13472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algn="l" fontAlgn="b"/>
                      <a:r>
                        <a:rPr lang="en-US" sz="800" b="1" i="0" u="none" strike="noStrike">
                          <a:effectLst/>
                          <a:latin typeface="Arial" panose="020B0604020202020204" pitchFamily="34" charset="0"/>
                        </a:rPr>
                        <a:t>Hilton Inner Harbor</a:t>
                      </a:r>
                    </a:p>
                  </a:txBody>
                  <a:tcPr marL="100722" marR="0" marT="0" marB="0" anchor="b">
                    <a:lnL w="12700" cap="flat" cmpd="sng" algn="ctr">
                      <a:solidFill>
                        <a:srgbClr val="000000"/>
                      </a:solidFill>
                      <a:prstDash val="solid"/>
                      <a:round/>
                      <a:headEnd type="none" w="med" len="med"/>
                      <a:tailEnd type="none" w="med" len="med"/>
                    </a:lnL>
                    <a:lnR>
                      <a:noFill/>
                    </a:lnR>
                    <a:lnT>
                      <a:noFill/>
                    </a:lnT>
                    <a:lnB>
                      <a:noFill/>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gridSpan="2">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hMerge="1">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extLst>
                  <a:ext uri="{0D108BD9-81ED-4DB2-BD59-A6C34878D82A}">
                    <a16:rowId xmlns:a16="http://schemas.microsoft.com/office/drawing/2014/main" val="622447213"/>
                  </a:ext>
                </a:extLst>
              </a:tr>
              <a:tr h="13472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algn="l" fontAlgn="ctr"/>
                      <a:r>
                        <a:rPr lang="en-US" sz="800" b="1" i="0" u="none" strike="noStrike">
                          <a:solidFill>
                            <a:srgbClr val="000000"/>
                          </a:solidFill>
                          <a:effectLst/>
                          <a:latin typeface="Arial" panose="020B0604020202020204" pitchFamily="34" charset="0"/>
                        </a:rPr>
                        <a:t>Baltimore, Maryland</a:t>
                      </a:r>
                    </a:p>
                  </a:txBody>
                  <a:tcPr marL="100722" marR="0" marT="0" marB="0" anchor="ctr">
                    <a:lnL w="12700" cap="flat" cmpd="sng" algn="ctr">
                      <a:solidFill>
                        <a:srgbClr val="000000"/>
                      </a:solidFill>
                      <a:prstDash val="solid"/>
                      <a:round/>
                      <a:headEnd type="none" w="med" len="med"/>
                      <a:tailEnd type="none" w="med" len="med"/>
                    </a:lnL>
                    <a:lnR>
                      <a:noFill/>
                    </a:lnR>
                    <a:lnT>
                      <a:noFill/>
                    </a:lnT>
                    <a:lnB>
                      <a:noFill/>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gridSpan="2">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hMerge="1">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extLst>
                  <a:ext uri="{0D108BD9-81ED-4DB2-BD59-A6C34878D82A}">
                    <a16:rowId xmlns:a16="http://schemas.microsoft.com/office/drawing/2014/main" val="3624875755"/>
                  </a:ext>
                </a:extLst>
              </a:tr>
              <a:tr h="12150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11">
                  <a:txBody>
                    <a:bodyPr/>
                    <a:lstStyle/>
                    <a:p>
                      <a:pPr algn="l" fontAlgn="ctr"/>
                      <a:r>
                        <a:rPr lang="en-US" sz="400" b="1" i="0" u="none" strike="noStrike">
                          <a:effectLst/>
                          <a:latin typeface="Arial" panose="020B0604020202020204" pitchFamily="34" charset="0"/>
                        </a:rPr>
                        <a:t>The graphic below describes the weekly session of the IEEE P802.15 WG in graphic format. All local times are Baltimore time.</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gridSpan="2">
                  <a:txBody>
                    <a:bodyPr/>
                    <a:lstStyle/>
                    <a:p>
                      <a:pPr algn="l" fontAlgn="ctr"/>
                      <a:r>
                        <a:rPr lang="ja-JP" altLang="en-US" sz="400" b="1" i="0" u="none" strike="noStrike" dirty="0">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hMerge="1">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2978112542"/>
                  </a:ext>
                </a:extLst>
              </a:tr>
              <a:tr h="14840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400" b="1" i="0" u="none" strike="noStrike">
                          <a:effectLst/>
                          <a:latin typeface="Arial" panose="020B0604020202020204" pitchFamily="34" charset="0"/>
                        </a:rPr>
                        <a:t>Mtg. Local Time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gridSpan="2">
                  <a:txBody>
                    <a:bodyPr/>
                    <a:lstStyle/>
                    <a:p>
                      <a:pPr algn="ctr" fontAlgn="ctr"/>
                      <a:r>
                        <a:rPr lang="en-US" sz="400" b="1" i="0" u="none" strike="noStrike">
                          <a:effectLst/>
                          <a:latin typeface="Arial" panose="020B0604020202020204" pitchFamily="34" charset="0"/>
                        </a:rPr>
                        <a:t>SUNDAY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MONDAY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TUESDAY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en-US" sz="400" b="1" i="0" u="none" strike="noStrike">
                          <a:effectLst/>
                          <a:latin typeface="Arial" panose="020B0604020202020204" pitchFamily="34" charset="0"/>
                        </a:rPr>
                        <a:t>WEDNESDAY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THURSDAY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84191286"/>
                  </a:ext>
                </a:extLst>
              </a:tr>
              <a:tr h="7822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400" b="1" i="0" u="none" strike="noStrike">
                          <a:effectLst/>
                          <a:latin typeface="Arial" panose="020B0604020202020204" pitchFamily="34" charset="0"/>
                        </a:rPr>
                        <a:t>Baltimore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gridSpan="2">
                  <a:txBody>
                    <a:bodyPr/>
                    <a:lstStyle/>
                    <a:p>
                      <a:pPr algn="ctr" fontAlgn="ctr"/>
                      <a:r>
                        <a:rPr lang="en-US" sz="400" b="1" i="0" u="none" strike="noStrike">
                          <a:effectLst/>
                          <a:latin typeface="Arial" panose="020B0604020202020204" pitchFamily="34" charset="0"/>
                        </a:rPr>
                        <a:t>15-Jan-2023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16-Jan-2023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17-Jan-2023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en-US" sz="400" b="1" i="0" u="none" strike="noStrike">
                          <a:effectLst/>
                          <a:latin typeface="Arial" panose="020B0604020202020204" pitchFamily="34" charset="0"/>
                        </a:rPr>
                        <a:t>18-Jan-2023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19-Jan-2023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11166705"/>
                  </a:ext>
                </a:extLst>
              </a:tr>
              <a:tr h="236519">
                <a:tc gridSpan="4">
                  <a:txBody>
                    <a:bodyPr/>
                    <a:lstStyle/>
                    <a:p>
                      <a:pPr algn="ctr" fontAlgn="b"/>
                      <a:r>
                        <a:rPr lang="ja-JP" altLang="en-US" sz="4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4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gridSpan="2">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98689843"/>
                  </a:ext>
                </a:extLst>
              </a:tr>
              <a:tr h="92752">
                <a:tc>
                  <a:txBody>
                    <a:bodyPr/>
                    <a:lstStyle/>
                    <a:p>
                      <a:pPr algn="ctr" fontAlgn="b"/>
                      <a:r>
                        <a:rPr lang="en-US" altLang="ja-JP" sz="500" b="1" i="0" u="none" strike="noStrike">
                          <a:effectLst/>
                          <a:latin typeface="Arial" panose="020B0604020202020204" pitchFamily="34" charset="0"/>
                        </a:rPr>
                        <a:t>7:00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21:00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07:00-07:30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rowSpan="2" gridSpan="4">
                  <a:txBody>
                    <a:bodyPr/>
                    <a:lstStyle/>
                    <a:p>
                      <a:pPr algn="ctr" fontAlgn="ctr"/>
                      <a:r>
                        <a:rPr lang="en-US" sz="400" b="1" i="0" u="none" strike="noStrike">
                          <a:effectLst/>
                          <a:latin typeface="Arial" panose="020B0604020202020204" pitchFamily="34" charset="0"/>
                        </a:rPr>
                        <a:t>CONTINENTAL BREAKFAST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400" b="1" i="0" u="none" strike="noStrike">
                          <a:effectLst/>
                          <a:latin typeface="Arial" panose="020B0604020202020204" pitchFamily="34" charset="0"/>
                        </a:rPr>
                        <a:t>CONTINENTAL BREAKFAST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5">
                  <a:txBody>
                    <a:bodyPr/>
                    <a:lstStyle/>
                    <a:p>
                      <a:pPr algn="ctr" fontAlgn="ctr"/>
                      <a:r>
                        <a:rPr lang="en-US" sz="400" b="1" i="0" u="none" strike="noStrike">
                          <a:effectLst/>
                          <a:latin typeface="Arial" panose="020B0604020202020204" pitchFamily="34" charset="0"/>
                        </a:rPr>
                        <a:t>CONTINENTAL BREAKFAST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gridSpan="4">
                  <a:txBody>
                    <a:bodyPr/>
                    <a:lstStyle/>
                    <a:p>
                      <a:pPr algn="ctr" fontAlgn="ctr"/>
                      <a:r>
                        <a:rPr lang="en-US" sz="400" b="1" i="0" u="none" strike="noStrike">
                          <a:effectLst/>
                          <a:latin typeface="Arial" panose="020B0604020202020204" pitchFamily="34" charset="0"/>
                        </a:rPr>
                        <a:t>CONTINENTAL BREAKFAST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extLst>
                  <a:ext uri="{0D108BD9-81ED-4DB2-BD59-A6C34878D82A}">
                    <a16:rowId xmlns:a16="http://schemas.microsoft.com/office/drawing/2014/main" val="2024037618"/>
                  </a:ext>
                </a:extLst>
              </a:tr>
              <a:tr h="92752">
                <a:tc>
                  <a:txBody>
                    <a:bodyPr/>
                    <a:lstStyle/>
                    <a:p>
                      <a:pPr algn="ctr" fontAlgn="b"/>
                      <a:r>
                        <a:rPr lang="en-US" altLang="ja-JP" sz="500" b="1" i="0" u="none" strike="noStrike">
                          <a:effectLst/>
                          <a:latin typeface="Arial" panose="020B0604020202020204" pitchFamily="34" charset="0"/>
                        </a:rPr>
                        <a:t>7:30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4:30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12:30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21:30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07:30-08:00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l" fontAlgn="b"/>
                      <a:r>
                        <a:rPr lang="ja-JP" altLang="en-US" sz="400" b="1" i="0" u="none" strike="noStrike">
                          <a:solidFill>
                            <a:srgbClr val="99CC00"/>
                          </a:solidFill>
                          <a:effectLst/>
                          <a:latin typeface="Arial" panose="020B0604020202020204" pitchFamily="34" charset="0"/>
                        </a:rPr>
                        <a:t>　</a:t>
                      </a:r>
                      <a:endParaRPr lang="ja-JP" altLang="en-US" sz="400" b="0" i="0" u="none" strike="noStrike">
                        <a:effectLst/>
                        <a:latin typeface="Arial" panose="020B0604020202020204" pitchFamily="34" charset="0"/>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2" gridSpan="5">
                  <a:txBody>
                    <a:bodyPr/>
                    <a:lstStyle/>
                    <a:p>
                      <a:pPr algn="ctr" fontAlgn="ctr"/>
                      <a:r>
                        <a:rPr lang="en-US" sz="400" b="1" i="0" u="none" strike="noStrike">
                          <a:solidFill>
                            <a:srgbClr val="FFFFFF"/>
                          </a:solidFill>
                          <a:effectLst/>
                          <a:latin typeface="Arial" panose="020B0604020202020204" pitchFamily="34" charset="0"/>
                        </a:rPr>
                        <a:t>802.15 AC Meeting</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626852208"/>
                  </a:ext>
                </a:extLst>
              </a:tr>
              <a:tr h="92752">
                <a:tc>
                  <a:txBody>
                    <a:bodyPr/>
                    <a:lstStyle/>
                    <a:p>
                      <a:pPr algn="ctr" fontAlgn="b"/>
                      <a:r>
                        <a:rPr lang="en-US" altLang="ja-JP" sz="500" b="1" i="0" u="none" strike="noStrike">
                          <a:effectLst/>
                          <a:latin typeface="Arial" panose="020B0604020202020204" pitchFamily="34" charset="0"/>
                        </a:rPr>
                        <a:t>8:00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22:00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08:00-08:30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US" sz="400" b="1" i="0" u="none" strike="noStrike">
                          <a:solidFill>
                            <a:srgbClr val="000000"/>
                          </a:solidFill>
                          <a:effectLst/>
                          <a:latin typeface="Arial" panose="020B0604020202020204" pitchFamily="34" charset="0"/>
                        </a:rPr>
                        <a:t>802 WIRELESS</a:t>
                      </a:r>
                      <a:br>
                        <a:rPr lang="en-US" sz="400" b="1" i="0" u="none" strike="noStrike">
                          <a:solidFill>
                            <a:srgbClr val="000000"/>
                          </a:solidFill>
                          <a:effectLst/>
                          <a:latin typeface="Arial" panose="020B0604020202020204" pitchFamily="34" charset="0"/>
                        </a:rPr>
                      </a:br>
                      <a:r>
                        <a:rPr lang="en-US" sz="400" b="1" i="0" u="none" strike="noStrike">
                          <a:solidFill>
                            <a:srgbClr val="000000"/>
                          </a:solidFill>
                          <a:effectLst/>
                          <a:latin typeface="Arial" panose="020B0604020202020204" pitchFamily="34" charset="0"/>
                        </a:rPr>
                        <a:t>OPENING MEETING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TG4me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US" sz="400" b="1" i="0" u="none" strike="noStrike">
                          <a:effectLst/>
                          <a:latin typeface="Arial" panose="020B0604020202020204" pitchFamily="34" charset="0"/>
                        </a:rPr>
                        <a:t>TG7a OCC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SC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IETF</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17FDD"/>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783443033"/>
                  </a:ext>
                </a:extLst>
              </a:tr>
              <a:tr h="92752">
                <a:tc>
                  <a:txBody>
                    <a:bodyPr/>
                    <a:lstStyle/>
                    <a:p>
                      <a:pPr algn="ctr" fontAlgn="b"/>
                      <a:r>
                        <a:rPr lang="en-US" altLang="ja-JP" sz="500" b="1" i="0" u="none" strike="noStrike">
                          <a:effectLst/>
                          <a:latin typeface="Arial" panose="020B0604020202020204" pitchFamily="34" charset="0"/>
                        </a:rPr>
                        <a:t>8:30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5:30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13:30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22:30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08:30-09:00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gridSpan="2">
                  <a:txBody>
                    <a:bodyPr/>
                    <a:lstStyle/>
                    <a:p>
                      <a:pPr algn="l"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hMerge="1">
                  <a:txBody>
                    <a:bodyPr/>
                    <a:lstStyle/>
                    <a:p>
                      <a:pPr algn="l" fontAlgn="ctr"/>
                      <a:endParaRPr lang="ja-JP" altLang="en-US" sz="400" b="1" i="0" u="none" strike="noStrike">
                        <a:solidFill>
                          <a:srgbClr val="FFFFFF"/>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847742800"/>
                  </a:ext>
                </a:extLst>
              </a:tr>
              <a:tr h="92752">
                <a:tc>
                  <a:txBody>
                    <a:bodyPr/>
                    <a:lstStyle/>
                    <a:p>
                      <a:pPr algn="ctr" fontAlgn="b"/>
                      <a:r>
                        <a:rPr lang="en-US" altLang="ja-JP" sz="500" b="1" i="0" u="none" strike="noStrike">
                          <a:effectLst/>
                          <a:latin typeface="Arial" panose="020B0604020202020204" pitchFamily="34" charset="0"/>
                        </a:rPr>
                        <a:t>9:00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09:00-09:30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US" sz="400" b="1" i="0" u="none" strike="noStrike">
                          <a:solidFill>
                            <a:srgbClr val="FFFFFF"/>
                          </a:solidFill>
                          <a:effectLst/>
                          <a:latin typeface="Arial" panose="020B0604020202020204" pitchFamily="34" charset="0"/>
                        </a:rPr>
                        <a:t>802.15 WG Opening Plenary</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2">
                  <a:txBody>
                    <a:bodyPr/>
                    <a:lstStyle/>
                    <a:p>
                      <a:pPr algn="ctr" fontAlgn="ctr"/>
                      <a:r>
                        <a:rPr lang="en-US" sz="400" b="1" i="0" u="none" strike="noStrike">
                          <a:solidFill>
                            <a:srgbClr val="FFFFFF"/>
                          </a:solidFill>
                          <a:effectLst/>
                          <a:latin typeface="Arial" panose="020B0604020202020204" pitchFamily="34" charset="0"/>
                        </a:rPr>
                        <a:t>TG3mb</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HDR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0000"/>
                    </a:solidFill>
                  </a:tcPr>
                </a:tc>
                <a:tc rowSpan="2" gridSpan="2">
                  <a:txBody>
                    <a:bodyPr/>
                    <a:lstStyle/>
                    <a:p>
                      <a:pPr algn="ctr" fontAlgn="ctr"/>
                      <a:r>
                        <a:rPr lang="en-US" sz="400" b="1" i="0" u="none" strike="noStrike">
                          <a:effectLst/>
                          <a:latin typeface="Arial" panose="020B0604020202020204" pitchFamily="34" charset="0"/>
                        </a:rPr>
                        <a:t>TG7a</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OCC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2" hMerge="1">
                  <a:txBody>
                    <a:bodyPr/>
                    <a:lstStyle/>
                    <a:p>
                      <a:pPr algn="ctr" fontAlgn="ctr"/>
                      <a:endParaRPr lang="en-US" sz="400" b="1"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2">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297779027"/>
                  </a:ext>
                </a:extLst>
              </a:tr>
              <a:tr h="311430">
                <a:tc>
                  <a:txBody>
                    <a:bodyPr/>
                    <a:lstStyle/>
                    <a:p>
                      <a:pPr algn="ctr" fontAlgn="b"/>
                      <a:r>
                        <a:rPr lang="en-US" altLang="ja-JP" sz="500" b="1" i="0" u="none" strike="noStrike">
                          <a:effectLst/>
                          <a:latin typeface="Arial" panose="020B0604020202020204" pitchFamily="34" charset="0"/>
                        </a:rPr>
                        <a:t>9:30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6:30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14:30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09:30-10:00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785444540"/>
                  </a:ext>
                </a:extLst>
              </a:tr>
              <a:tr h="92752">
                <a:tc>
                  <a:txBody>
                    <a:bodyPr/>
                    <a:lstStyle/>
                    <a:p>
                      <a:pPr algn="ctr" fontAlgn="b"/>
                      <a:r>
                        <a:rPr lang="en-US" altLang="ja-JP" sz="500" b="1" i="0" u="none" strike="noStrike">
                          <a:effectLst/>
                          <a:latin typeface="Arial" panose="020B0604020202020204" pitchFamily="34" charset="0"/>
                        </a:rPr>
                        <a:t>10:00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effectLst/>
                          <a:latin typeface="Arial" panose="020B0604020202020204" pitchFamily="34" charset="0"/>
                        </a:rPr>
                        <a:t>10:00-10:30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ctr" fontAlgn="ctr"/>
                      <a:r>
                        <a:rPr lang="ja-JP" altLang="en-US" sz="400" b="1" i="0" u="none" strike="noStrike">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gridSpan="4">
                  <a:txBody>
                    <a:bodyPr/>
                    <a:lstStyle/>
                    <a:p>
                      <a:pPr algn="l" fontAlgn="b"/>
                      <a:r>
                        <a:rPr lang="en-US" sz="400" b="1" i="0" u="none" strike="noStrike">
                          <a:effectLst/>
                          <a:latin typeface="Arial" panose="020B0604020202020204" pitchFamily="34" charset="0"/>
                        </a:rPr>
                        <a:t>Break</a:t>
                      </a:r>
                      <a:endParaRPr lang="en-US" sz="4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b"/>
                      <a:r>
                        <a:rPr lang="en-US" sz="400" b="1" i="0" u="none" strike="noStrike">
                          <a:effectLst/>
                          <a:latin typeface="Arial" panose="020B0604020202020204" pitchFamily="34" charset="0"/>
                        </a:rPr>
                        <a:t>Break</a:t>
                      </a:r>
                      <a:endParaRPr lang="en-US" sz="4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b"/>
                      <a:r>
                        <a:rPr lang="en-US" sz="400" b="1" i="0" u="none" strike="noStrike">
                          <a:effectLst/>
                          <a:latin typeface="Arial" panose="020B0604020202020204" pitchFamily="34" charset="0"/>
                        </a:rPr>
                        <a:t>Break</a:t>
                      </a:r>
                      <a:endParaRPr lang="en-US" sz="4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74158556"/>
                  </a:ext>
                </a:extLst>
              </a:tr>
              <a:tr h="92752">
                <a:tc>
                  <a:txBody>
                    <a:bodyPr/>
                    <a:lstStyle/>
                    <a:p>
                      <a:pPr algn="ctr" fontAlgn="b"/>
                      <a:r>
                        <a:rPr lang="en-US" altLang="ja-JP" sz="500" b="1" i="0" u="none" strike="noStrike">
                          <a:effectLst/>
                          <a:latin typeface="Arial" panose="020B0604020202020204" pitchFamily="34" charset="0"/>
                        </a:rPr>
                        <a:t>10:30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7:30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15:30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0:30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10:30-11:00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SG</a:t>
                      </a:r>
                      <a:br>
                        <a:rPr lang="en-US" sz="400" b="1" i="0" u="none" strike="noStrike">
                          <a:effectLst/>
                          <a:latin typeface="Arial" panose="020B0604020202020204" pitchFamily="34" charset="0"/>
                        </a:rPr>
                      </a:br>
                      <a:r>
                        <a:rPr lang="en-US" sz="300" b="1" i="0" u="none" strike="noStrike">
                          <a:effectLst/>
                          <a:latin typeface="Arial" panose="020B0604020202020204" pitchFamily="34" charset="0"/>
                        </a:rPr>
                        <a:t>Privacy</a:t>
                      </a:r>
                      <a:endParaRPr lang="en-US" sz="400" b="1"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US" sz="400" b="1" i="0" u="none" strike="noStrike">
                          <a:solidFill>
                            <a:srgbClr val="FFFFFF"/>
                          </a:solidFill>
                          <a:effectLst/>
                          <a:latin typeface="Arial" panose="020B0604020202020204" pitchFamily="34" charset="0"/>
                        </a:rPr>
                        <a:t>TG6ma</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BAN/</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VAN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SC-M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US" sz="400" b="1" i="0" u="none" strike="noStrike">
                          <a:solidFill>
                            <a:srgbClr val="FFFFFF"/>
                          </a:solidFill>
                          <a:effectLst/>
                          <a:latin typeface="Arial" panose="020B0604020202020204" pitchFamily="34" charset="0"/>
                        </a:rPr>
                        <a:t>TG6ma</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BAN/</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VAN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2" gridSpan="5">
                  <a:txBody>
                    <a:bodyPr/>
                    <a:lstStyle/>
                    <a:p>
                      <a:pPr algn="ctr" fontAlgn="ctr"/>
                      <a:r>
                        <a:rPr lang="en-US" sz="400" b="1" i="0" u="none" strike="noStrike">
                          <a:solidFill>
                            <a:srgbClr val="FFFFFF"/>
                          </a:solidFill>
                          <a:effectLst/>
                          <a:latin typeface="Arial" panose="020B0604020202020204" pitchFamily="34" charset="0"/>
                        </a:rPr>
                        <a:t>802.15 WG Midweek Plenary (Virtual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SC-M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US" sz="400" b="1" i="0" u="none" strike="noStrike">
                          <a:solidFill>
                            <a:srgbClr val="FFFFFF"/>
                          </a:solidFill>
                          <a:effectLst/>
                          <a:latin typeface="Arial" panose="020B0604020202020204" pitchFamily="34" charset="0"/>
                        </a:rPr>
                        <a:t>TG6ma</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BAN/</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VAN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3658636018"/>
                  </a:ext>
                </a:extLst>
              </a:tr>
              <a:tr h="92752">
                <a:tc>
                  <a:txBody>
                    <a:bodyPr/>
                    <a:lstStyle/>
                    <a:p>
                      <a:pPr algn="ctr" fontAlgn="b"/>
                      <a:r>
                        <a:rPr lang="en-US" altLang="ja-JP" sz="500" b="1" i="0" u="none" strike="noStrike">
                          <a:effectLst/>
                          <a:latin typeface="Arial" panose="020B0604020202020204" pitchFamily="34" charset="0"/>
                        </a:rPr>
                        <a:t>11:00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11:00-11:30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dirty="0">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728239586"/>
                  </a:ext>
                </a:extLst>
              </a:tr>
              <a:tr h="92752">
                <a:tc>
                  <a:txBody>
                    <a:bodyPr/>
                    <a:lstStyle/>
                    <a:p>
                      <a:pPr algn="ctr" fontAlgn="b"/>
                      <a:r>
                        <a:rPr lang="en-US" altLang="ja-JP" sz="500" b="1" i="0" u="none" strike="noStrike">
                          <a:effectLst/>
                          <a:latin typeface="Arial" panose="020B0604020202020204" pitchFamily="34" charset="0"/>
                        </a:rPr>
                        <a:t>11:30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8:30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16:30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11:30-12:00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gridSpan="5">
                  <a:txBody>
                    <a:bodyPr/>
                    <a:lstStyle/>
                    <a:p>
                      <a:pPr algn="ctr" fontAlgn="ctr"/>
                      <a:r>
                        <a:rPr lang="en-US" sz="500" b="1" i="0" u="none" strike="noStrike" dirty="0">
                          <a:solidFill>
                            <a:srgbClr val="FFFFFF"/>
                          </a:solidFill>
                          <a:effectLst/>
                          <a:latin typeface="Arial" panose="020B0604020202020204" pitchFamily="34" charset="0"/>
                        </a:rPr>
                        <a:t>WNG</a:t>
                      </a:r>
                      <a:br>
                        <a:rPr lang="en-US" sz="500" b="1" i="0" u="none" strike="noStrike" dirty="0">
                          <a:solidFill>
                            <a:srgbClr val="FFFFFF"/>
                          </a:solidFill>
                          <a:effectLst/>
                          <a:latin typeface="Arial" panose="020B0604020202020204" pitchFamily="34" charset="0"/>
                        </a:rPr>
                      </a:br>
                      <a:r>
                        <a:rPr lang="en-US" sz="500" b="1" i="0" u="none" strike="noStrike" dirty="0">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951337135"/>
                  </a:ext>
                </a:extLst>
              </a:tr>
              <a:tr h="125926">
                <a:tc>
                  <a:txBody>
                    <a:bodyPr/>
                    <a:lstStyle/>
                    <a:p>
                      <a:pPr algn="ctr" fontAlgn="b"/>
                      <a:r>
                        <a:rPr lang="en-US" altLang="ja-JP" sz="500" b="1" i="0" u="none" strike="noStrike">
                          <a:effectLst/>
                          <a:latin typeface="Arial" panose="020B0604020202020204" pitchFamily="34" charset="0"/>
                        </a:rPr>
                        <a:t>12:00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12:00-12:30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926435870"/>
                  </a:ext>
                </a:extLst>
              </a:tr>
              <a:tr h="92752">
                <a:tc>
                  <a:txBody>
                    <a:bodyPr/>
                    <a:lstStyle/>
                    <a:p>
                      <a:pPr algn="ctr" fontAlgn="b"/>
                      <a:r>
                        <a:rPr lang="en-US" altLang="ja-JP" sz="500" b="1" i="0" u="none" strike="noStrike">
                          <a:effectLst/>
                          <a:latin typeface="Arial" panose="020B0604020202020204" pitchFamily="34" charset="0"/>
                        </a:rPr>
                        <a:t>12:30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9:30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17:30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000000"/>
                          </a:solidFill>
                          <a:effectLst/>
                          <a:latin typeface="Arial" panose="020B0604020202020204" pitchFamily="34" charset="0"/>
                        </a:rPr>
                        <a:t>12:30-13:00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US" sz="400" b="1" i="0" u="none" strike="noStrike">
                          <a:effectLst/>
                          <a:latin typeface="Arial" panose="020B0604020202020204" pitchFamily="34" charset="0"/>
                        </a:rPr>
                        <a:t>LUNCH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400" b="1" i="0" u="none" strike="noStrike">
                          <a:effectLst/>
                          <a:latin typeface="Arial" panose="020B0604020202020204" pitchFamily="34" charset="0"/>
                        </a:rPr>
                        <a:t>LUNCH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5">
                  <a:txBody>
                    <a:bodyPr/>
                    <a:lstStyle/>
                    <a:p>
                      <a:pPr algn="ctr" fontAlgn="ctr"/>
                      <a:r>
                        <a:rPr lang="en-US" sz="400" b="1" i="0" u="none" strike="noStrike">
                          <a:effectLst/>
                          <a:latin typeface="Arial" panose="020B0604020202020204" pitchFamily="34" charset="0"/>
                        </a:rPr>
                        <a:t>LUNCH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400" b="1" i="0" u="none" strike="noStrike" dirty="0">
                          <a:effectLst/>
                          <a:latin typeface="Arial" panose="020B0604020202020204" pitchFamily="34" charset="0"/>
                        </a:rPr>
                        <a:t>LUNCH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extLst>
                  <a:ext uri="{0D108BD9-81ED-4DB2-BD59-A6C34878D82A}">
                    <a16:rowId xmlns:a16="http://schemas.microsoft.com/office/drawing/2014/main" val="2883482103"/>
                  </a:ext>
                </a:extLst>
              </a:tr>
              <a:tr h="92752">
                <a:tc>
                  <a:txBody>
                    <a:bodyPr/>
                    <a:lstStyle/>
                    <a:p>
                      <a:pPr algn="ctr" fontAlgn="b"/>
                      <a:r>
                        <a:rPr lang="en-US" altLang="ja-JP" sz="500" b="1" i="0" u="none" strike="noStrike">
                          <a:effectLst/>
                          <a:latin typeface="Arial" panose="020B0604020202020204" pitchFamily="34" charset="0"/>
                        </a:rPr>
                        <a:t>13:00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3:00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000000"/>
                          </a:solidFill>
                          <a:effectLst/>
                          <a:latin typeface="Arial" panose="020B0604020202020204" pitchFamily="34" charset="0"/>
                        </a:rPr>
                        <a:t>13:00-13:30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4234437762"/>
                  </a:ext>
                </a:extLst>
              </a:tr>
              <a:tr h="92752">
                <a:tc>
                  <a:txBody>
                    <a:bodyPr/>
                    <a:lstStyle/>
                    <a:p>
                      <a:pPr algn="ctr" fontAlgn="b"/>
                      <a:r>
                        <a:rPr lang="en-US" altLang="ja-JP" sz="500" b="1" i="0" u="none" strike="noStrike">
                          <a:effectLst/>
                          <a:latin typeface="Arial" panose="020B0604020202020204" pitchFamily="34" charset="0"/>
                        </a:rPr>
                        <a:t>13:30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10:30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18:30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3:30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13:30-14:00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TG4me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TG16t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LicNB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gridSpan="2">
                  <a:txBody>
                    <a:bodyPr/>
                    <a:lstStyle/>
                    <a:p>
                      <a:pPr algn="ctr" fontAlgn="ctr"/>
                      <a:r>
                        <a:rPr lang="en-US" sz="400" b="1" i="0" u="none" strike="noStrike">
                          <a:effectLst/>
                          <a:latin typeface="Arial" panose="020B0604020202020204" pitchFamily="34" charset="0"/>
                        </a:rPr>
                        <a:t>TG16t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LicNB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hMerge="1">
                  <a:txBody>
                    <a:bodyPr/>
                    <a:lstStyle/>
                    <a:p>
                      <a:pPr algn="ctr" fontAlgn="ctr"/>
                      <a:endParaRPr lang="en-US" sz="400" b="1"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SG</a:t>
                      </a:r>
                      <a:br>
                        <a:rPr lang="en-US" sz="400" b="1" i="0" u="none" strike="noStrike">
                          <a:effectLst/>
                          <a:latin typeface="Arial" panose="020B0604020202020204" pitchFamily="34" charset="0"/>
                        </a:rPr>
                      </a:br>
                      <a:r>
                        <a:rPr lang="en-US" sz="300" b="1" i="0" u="none" strike="noStrike">
                          <a:effectLst/>
                          <a:latin typeface="Arial" panose="020B0604020202020204" pitchFamily="34" charset="0"/>
                        </a:rPr>
                        <a:t>Privacy</a:t>
                      </a:r>
                      <a:endParaRPr lang="en-US" sz="400" b="1"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US" sz="400" b="1" i="0" u="none" strike="noStrike">
                          <a:effectLst/>
                          <a:latin typeface="Arial" panose="020B0604020202020204" pitchFamily="34" charset="0"/>
                        </a:rPr>
                        <a:t>TG16t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LicNB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3078852117"/>
                  </a:ext>
                </a:extLst>
              </a:tr>
              <a:tr h="92752">
                <a:tc>
                  <a:txBody>
                    <a:bodyPr/>
                    <a:lstStyle/>
                    <a:p>
                      <a:pPr algn="ctr" fontAlgn="b"/>
                      <a:r>
                        <a:rPr lang="en-US" altLang="ja-JP" sz="500" b="1" i="0" u="none" strike="noStrike">
                          <a:effectLst/>
                          <a:latin typeface="Arial" panose="020B0604020202020204" pitchFamily="34" charset="0"/>
                        </a:rPr>
                        <a:t>14:00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4:00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14:00-14:30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814465840"/>
                  </a:ext>
                </a:extLst>
              </a:tr>
              <a:tr h="92752">
                <a:tc>
                  <a:txBody>
                    <a:bodyPr/>
                    <a:lstStyle/>
                    <a:p>
                      <a:pPr algn="ctr" fontAlgn="b"/>
                      <a:r>
                        <a:rPr lang="en-US" altLang="ja-JP" sz="500" b="1" i="0" u="none" strike="noStrike">
                          <a:effectLst/>
                          <a:latin typeface="Arial" panose="020B0604020202020204" pitchFamily="34" charset="0"/>
                        </a:rPr>
                        <a:t>14:30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11:30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19:30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4:30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14:30-15:00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378175129"/>
                  </a:ext>
                </a:extLst>
              </a:tr>
              <a:tr h="125926">
                <a:tc>
                  <a:txBody>
                    <a:bodyPr/>
                    <a:lstStyle/>
                    <a:p>
                      <a:pPr algn="ctr" fontAlgn="b"/>
                      <a:r>
                        <a:rPr lang="en-US" altLang="ja-JP" sz="500" b="1" i="0" u="none" strike="noStrike">
                          <a:effectLst/>
                          <a:latin typeface="Arial" panose="020B0604020202020204" pitchFamily="34" charset="0"/>
                        </a:rPr>
                        <a:t>15:00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5:00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15:00-15:30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18706256"/>
                  </a:ext>
                </a:extLst>
              </a:tr>
              <a:tr h="92752">
                <a:tc>
                  <a:txBody>
                    <a:bodyPr/>
                    <a:lstStyle/>
                    <a:p>
                      <a:pPr algn="ctr" fontAlgn="b"/>
                      <a:r>
                        <a:rPr lang="en-US" altLang="ja-JP" sz="500" b="1" i="0" u="none" strike="noStrike">
                          <a:effectLst/>
                          <a:latin typeface="Arial" panose="020B0604020202020204" pitchFamily="34" charset="0"/>
                        </a:rPr>
                        <a:t>15:30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12:30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20:30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5:30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effectLst/>
                          <a:latin typeface="Arial" panose="020B0604020202020204" pitchFamily="34" charset="0"/>
                        </a:rPr>
                        <a:t>15:30-16:00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ctr" fontAlgn="ctr"/>
                      <a:r>
                        <a:rPr lang="ja-JP" altLang="en-US" sz="400" b="1" i="0" u="none" strike="noStrike">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l" fontAlgn="b"/>
                      <a:r>
                        <a:rPr lang="en-US" sz="400" b="1" i="0" u="none" strike="noStrike">
                          <a:effectLst/>
                          <a:latin typeface="Arial" panose="020B0604020202020204" pitchFamily="34" charset="0"/>
                        </a:rPr>
                        <a:t>Break</a:t>
                      </a:r>
                      <a:endParaRPr lang="en-US" sz="4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33344122"/>
                  </a:ext>
                </a:extLst>
              </a:tr>
              <a:tr h="92752">
                <a:tc>
                  <a:txBody>
                    <a:bodyPr/>
                    <a:lstStyle/>
                    <a:p>
                      <a:pPr algn="ctr" fontAlgn="b"/>
                      <a:r>
                        <a:rPr lang="en-US" altLang="ja-JP" sz="500" b="1" i="0" u="none" strike="noStrike">
                          <a:effectLst/>
                          <a:latin typeface="Arial" panose="020B0604020202020204" pitchFamily="34" charset="0"/>
                        </a:rPr>
                        <a:t>16:00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6:00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16:00-16:30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3" gridSpan="2">
                  <a:txBody>
                    <a:bodyPr/>
                    <a:lstStyle/>
                    <a:p>
                      <a:pPr algn="ctr" fontAlgn="ctr"/>
                      <a:r>
                        <a:rPr lang="en-US" sz="300" b="1" i="0" u="none" strike="noStrike">
                          <a:solidFill>
                            <a:srgbClr val="FFFFFF"/>
                          </a:solidFill>
                          <a:effectLst/>
                          <a:latin typeface="Arial" panose="020B0604020202020204" pitchFamily="34" charset="0"/>
                        </a:rPr>
                        <a:t>WIRELESS CHAIRS MEETING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74706"/>
                    </a:solidFill>
                  </a:tcPr>
                </a:tc>
                <a:tc rowSpan="3" hMerge="1">
                  <a:txBody>
                    <a:bodyPr/>
                    <a:lstStyle/>
                    <a:p>
                      <a:endParaRPr kumimoji="1" lang="ja-JP" altLang="en-US"/>
                    </a:p>
                  </a:txBody>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TG4me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TG4me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SG</a:t>
                      </a:r>
                      <a:br>
                        <a:rPr lang="en-US" sz="400" b="1" i="0" u="none" strike="noStrike">
                          <a:effectLst/>
                          <a:latin typeface="Arial" panose="020B0604020202020204" pitchFamily="34" charset="0"/>
                        </a:rPr>
                      </a:br>
                      <a:r>
                        <a:rPr lang="en-US" sz="300" b="1" i="0" u="none" strike="noStrike">
                          <a:effectLst/>
                          <a:latin typeface="Arial" panose="020B0604020202020204" pitchFamily="34" charset="0"/>
                        </a:rPr>
                        <a:t>Privacy</a:t>
                      </a:r>
                      <a:endParaRPr lang="en-US" sz="400" b="1"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gridSpan="2">
                  <a:txBody>
                    <a:bodyPr/>
                    <a:lstStyle/>
                    <a:p>
                      <a:pPr algn="ctr" fontAlgn="ctr"/>
                      <a:r>
                        <a:rPr lang="en-US" sz="400" b="1" i="0" u="none" strike="noStrike">
                          <a:solidFill>
                            <a:srgbClr val="FFFFFF"/>
                          </a:solidFill>
                          <a:effectLst/>
                          <a:latin typeface="Arial" panose="020B0604020202020204" pitchFamily="34" charset="0"/>
                        </a:rPr>
                        <a:t>TG13  OWC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6365C"/>
                    </a:solidFill>
                  </a:tcPr>
                </a:tc>
                <a:tc rowSpan="4" hMerge="1">
                  <a:txBody>
                    <a:bodyPr/>
                    <a:lstStyle/>
                    <a:p>
                      <a:pPr algn="ctr" fontAlgn="ctr"/>
                      <a:endParaRPr lang="en-US" sz="400" b="1" i="0" u="none" strike="noStrike">
                        <a:solidFill>
                          <a:srgbClr val="FFFFFF"/>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6365C"/>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gridSpan="4">
                  <a:txBody>
                    <a:bodyPr/>
                    <a:lstStyle/>
                    <a:p>
                      <a:pPr algn="ctr" fontAlgn="ctr"/>
                      <a:r>
                        <a:rPr lang="en-US" sz="400" b="1" i="0" u="none" strike="noStrike">
                          <a:solidFill>
                            <a:srgbClr val="FFFFFF"/>
                          </a:solidFill>
                          <a:effectLst/>
                          <a:latin typeface="Arial" panose="020B0604020202020204" pitchFamily="34" charset="0"/>
                        </a:rPr>
                        <a:t>802.15 WG Closing Plenary</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extLst>
                  <a:ext uri="{0D108BD9-81ED-4DB2-BD59-A6C34878D82A}">
                    <a16:rowId xmlns:a16="http://schemas.microsoft.com/office/drawing/2014/main" val="799252452"/>
                  </a:ext>
                </a:extLst>
              </a:tr>
              <a:tr h="92752">
                <a:tc>
                  <a:txBody>
                    <a:bodyPr/>
                    <a:lstStyle/>
                    <a:p>
                      <a:pPr algn="ctr" fontAlgn="b"/>
                      <a:r>
                        <a:rPr lang="en-US" altLang="ja-JP" sz="500" b="1" i="0" u="none" strike="noStrike">
                          <a:effectLst/>
                          <a:latin typeface="Arial" panose="020B0604020202020204" pitchFamily="34" charset="0"/>
                        </a:rPr>
                        <a:t>16:30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13:30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21:30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6:30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16:30-17:00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702424147"/>
                  </a:ext>
                </a:extLst>
              </a:tr>
              <a:tr h="92752">
                <a:tc>
                  <a:txBody>
                    <a:bodyPr/>
                    <a:lstStyle/>
                    <a:p>
                      <a:pPr algn="ctr" fontAlgn="b"/>
                      <a:r>
                        <a:rPr lang="en-US" altLang="ja-JP" sz="500" b="1" i="0" u="none" strike="noStrike">
                          <a:effectLst/>
                          <a:latin typeface="Arial" panose="020B0604020202020204" pitchFamily="34" charset="0"/>
                        </a:rPr>
                        <a:t>17:00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7:00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dirty="0">
                          <a:solidFill>
                            <a:srgbClr val="FFFFFF"/>
                          </a:solidFill>
                          <a:effectLst/>
                          <a:latin typeface="Arial" panose="020B0604020202020204" pitchFamily="34" charset="0"/>
                        </a:rPr>
                        <a:t>17:00-17:30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587145885"/>
                  </a:ext>
                </a:extLst>
              </a:tr>
              <a:tr h="125926">
                <a:tc>
                  <a:txBody>
                    <a:bodyPr/>
                    <a:lstStyle/>
                    <a:p>
                      <a:pPr algn="ctr" fontAlgn="b"/>
                      <a:r>
                        <a:rPr lang="en-US" altLang="ja-JP" sz="500" b="1" i="0" u="none" strike="noStrike">
                          <a:effectLst/>
                          <a:latin typeface="Arial" panose="020B0604020202020204" pitchFamily="34" charset="0"/>
                        </a:rPr>
                        <a:t>17:30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14:30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22:30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7:30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17:30-18:00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2" gridSpan="2">
                  <a:txBody>
                    <a:bodyPr/>
                    <a:lstStyle/>
                    <a:p>
                      <a:pPr algn="ctr" fontAlgn="ctr"/>
                      <a:r>
                        <a:rPr lang="en-US" sz="400" b="1" i="0" u="none" strike="noStrike">
                          <a:solidFill>
                            <a:srgbClr val="FFFFFF"/>
                          </a:solidFill>
                          <a:effectLst/>
                          <a:latin typeface="Arial" panose="020B0604020202020204" pitchFamily="34" charset="0"/>
                        </a:rPr>
                        <a:t>802.15</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AC MEETING</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718814462"/>
                  </a:ext>
                </a:extLst>
              </a:tr>
              <a:tr h="92752">
                <a:tc>
                  <a:txBody>
                    <a:bodyPr/>
                    <a:lstStyle/>
                    <a:p>
                      <a:pPr algn="ctr" fontAlgn="b"/>
                      <a:r>
                        <a:rPr lang="en-US" altLang="ja-JP" sz="500" b="1" i="0" u="none" strike="noStrike">
                          <a:effectLst/>
                          <a:latin typeface="Arial" panose="020B0604020202020204" pitchFamily="34" charset="0"/>
                        </a:rPr>
                        <a:t>18:00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8:00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18:00-18:30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rowSpan="10" gridSpan="4">
                  <a:txBody>
                    <a:bodyPr/>
                    <a:lstStyle/>
                    <a:p>
                      <a:pPr algn="ctr" fontAlgn="ctr"/>
                      <a:r>
                        <a:rPr lang="en-US" sz="400" b="1" i="0" u="none" strike="noStrike">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10" hMerge="1">
                  <a:txBody>
                    <a:bodyPr/>
                    <a:lstStyle/>
                    <a:p>
                      <a:endParaRPr kumimoji="1" lang="ja-JP" altLang="en-US"/>
                    </a:p>
                  </a:txBody>
                  <a:tcPr/>
                </a:tc>
                <a:tc rowSpan="10" hMerge="1">
                  <a:txBody>
                    <a:bodyPr/>
                    <a:lstStyle/>
                    <a:p>
                      <a:endParaRPr kumimoji="1" lang="ja-JP" altLang="en-US"/>
                    </a:p>
                  </a:txBody>
                  <a:tcPr/>
                </a:tc>
                <a:tc rowSpan="10" hMerge="1">
                  <a:txBody>
                    <a:bodyPr/>
                    <a:lstStyle/>
                    <a:p>
                      <a:endParaRPr kumimoji="1" lang="ja-JP" altLang="en-US"/>
                    </a:p>
                  </a:txBody>
                  <a:tcPr/>
                </a:tc>
                <a:tc rowSpan="2" gridSpan="4">
                  <a:txBody>
                    <a:bodyPr/>
                    <a:lstStyle/>
                    <a:p>
                      <a:pPr algn="ctr" fontAlgn="ctr"/>
                      <a:r>
                        <a:rPr lang="en-US" sz="400" b="1" i="0" u="none" strike="noStrike">
                          <a:solidFill>
                            <a:srgbClr val="FFFFFF"/>
                          </a:solidFill>
                          <a:effectLst/>
                          <a:latin typeface="Arial" panose="020B0604020202020204" pitchFamily="34" charset="0"/>
                        </a:rPr>
                        <a:t>802.15/802.1 Joint Mtg</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5">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84657316"/>
                  </a:ext>
                </a:extLst>
              </a:tr>
              <a:tr h="92752">
                <a:tc>
                  <a:txBody>
                    <a:bodyPr/>
                    <a:lstStyle/>
                    <a:p>
                      <a:pPr algn="ctr" fontAlgn="b"/>
                      <a:r>
                        <a:rPr lang="en-US" altLang="ja-JP" sz="500" b="1" i="0" u="none" strike="noStrike">
                          <a:effectLst/>
                          <a:latin typeface="Arial" panose="020B0604020202020204" pitchFamily="34" charset="0"/>
                        </a:rPr>
                        <a:t>18:30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15:30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8:30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18:30-19:00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rowSpan="9" gridSpan="2">
                  <a:txBody>
                    <a:bodyPr/>
                    <a:lstStyle/>
                    <a:p>
                      <a:pPr algn="ctr" fontAlgn="ctr"/>
                      <a:r>
                        <a:rPr lang="en-US" sz="400" b="1" i="0" u="none" strike="noStrike">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4" gridSpan="5">
                  <a:txBody>
                    <a:bodyPr/>
                    <a:lstStyle/>
                    <a:p>
                      <a:pPr algn="ctr" fontAlgn="ctr"/>
                      <a:r>
                        <a:rPr lang="en-US" sz="500" b="1" i="0" u="none" strike="noStrike">
                          <a:effectLst/>
                          <a:latin typeface="Arial" panose="020B0604020202020204" pitchFamily="34" charset="0"/>
                        </a:rPr>
                        <a:t>Social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6B0A"/>
                    </a:solidFill>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9" gridSpan="4">
                  <a:txBody>
                    <a:bodyPr/>
                    <a:lstStyle/>
                    <a:p>
                      <a:pPr algn="ctr" fontAlgn="ctr"/>
                      <a:r>
                        <a:rPr lang="en-US" sz="400" b="1" i="0" u="none" strike="noStrike">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kumimoji="1" lang="ja-JP" altLang="en-US"/>
                    </a:p>
                  </a:txBody>
                  <a:tcPr/>
                </a:tc>
                <a:tc rowSpan="9" hMerge="1">
                  <a:txBody>
                    <a:bodyPr/>
                    <a:lstStyle/>
                    <a:p>
                      <a:endParaRPr kumimoji="1" lang="ja-JP" altLang="en-US"/>
                    </a:p>
                  </a:txBody>
                  <a:tcPr/>
                </a:tc>
                <a:tc rowSpan="9" hMerge="1">
                  <a:txBody>
                    <a:bodyPr/>
                    <a:lstStyle/>
                    <a:p>
                      <a:endParaRPr kumimoji="1" lang="ja-JP" altLang="en-US"/>
                    </a:p>
                  </a:txBody>
                  <a:tcPr/>
                </a:tc>
                <a:extLst>
                  <a:ext uri="{0D108BD9-81ED-4DB2-BD59-A6C34878D82A}">
                    <a16:rowId xmlns:a16="http://schemas.microsoft.com/office/drawing/2014/main" val="3505980284"/>
                  </a:ext>
                </a:extLst>
              </a:tr>
              <a:tr h="92752">
                <a:tc>
                  <a:txBody>
                    <a:bodyPr/>
                    <a:lstStyle/>
                    <a:p>
                      <a:pPr algn="ctr" fontAlgn="b"/>
                      <a:r>
                        <a:rPr lang="en-US" altLang="ja-JP" sz="500" b="1" i="0" u="none" strike="noStrike">
                          <a:effectLst/>
                          <a:latin typeface="Arial" panose="020B0604020202020204" pitchFamily="34" charset="0"/>
                        </a:rPr>
                        <a:t>19:00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9:00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19:00-19:30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8" gridSpan="4">
                  <a:txBody>
                    <a:bodyPr/>
                    <a:lstStyle/>
                    <a:p>
                      <a:pPr algn="ctr" fontAlgn="ctr"/>
                      <a:r>
                        <a:rPr lang="en-US" sz="400" b="1" i="0" u="none" strike="noStrike">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8" hMerge="1">
                  <a:txBody>
                    <a:bodyPr/>
                    <a:lstStyle/>
                    <a:p>
                      <a:endParaRPr kumimoji="1" lang="ja-JP" altLang="en-US"/>
                    </a:p>
                  </a:txBody>
                  <a:tcPr/>
                </a:tc>
                <a:tc rowSpan="8" hMerge="1">
                  <a:txBody>
                    <a:bodyPr/>
                    <a:lstStyle/>
                    <a:p>
                      <a:endParaRPr kumimoji="1" lang="ja-JP" altLang="en-US"/>
                    </a:p>
                  </a:txBody>
                  <a:tcPr/>
                </a:tc>
                <a:tc rowSpan="8" h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722817127"/>
                  </a:ext>
                </a:extLst>
              </a:tr>
              <a:tr h="92752">
                <a:tc>
                  <a:txBody>
                    <a:bodyPr/>
                    <a:lstStyle/>
                    <a:p>
                      <a:pPr algn="ctr" fontAlgn="b"/>
                      <a:r>
                        <a:rPr lang="en-US" altLang="ja-JP" sz="500" b="1" i="0" u="none" strike="noStrike">
                          <a:effectLst/>
                          <a:latin typeface="Arial" panose="020B0604020202020204" pitchFamily="34" charset="0"/>
                        </a:rPr>
                        <a:t>19:30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16:30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0:30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9:30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19:30-20:00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587034504"/>
                  </a:ext>
                </a:extLst>
              </a:tr>
              <a:tr h="92752">
                <a:tc>
                  <a:txBody>
                    <a:bodyPr/>
                    <a:lstStyle/>
                    <a:p>
                      <a:pPr algn="ctr" fontAlgn="b"/>
                      <a:r>
                        <a:rPr lang="en-US" altLang="ja-JP" sz="500" b="1" i="0" u="none" strike="noStrike">
                          <a:effectLst/>
                          <a:latin typeface="Arial" panose="020B0604020202020204" pitchFamily="34" charset="0"/>
                        </a:rPr>
                        <a:t>20:00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10:00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20:00-20:30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184152645"/>
                  </a:ext>
                </a:extLst>
              </a:tr>
              <a:tr h="92752">
                <a:tc>
                  <a:txBody>
                    <a:bodyPr/>
                    <a:lstStyle/>
                    <a:p>
                      <a:pPr algn="ctr" fontAlgn="b"/>
                      <a:r>
                        <a:rPr lang="en-US" altLang="ja-JP" sz="500" b="1" i="0" u="none" strike="noStrike">
                          <a:effectLst/>
                          <a:latin typeface="Arial" panose="020B0604020202020204" pitchFamily="34" charset="0"/>
                        </a:rPr>
                        <a:t>20:30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17:30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10:30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20:30-21:00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5" gridSpan="5">
                  <a:txBody>
                    <a:bodyPr/>
                    <a:lstStyle/>
                    <a:p>
                      <a:pPr algn="ctr" fontAlgn="ctr"/>
                      <a:r>
                        <a:rPr lang="en-US" sz="400" b="1" i="0" u="none" strike="noStrike">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5" hMerge="1">
                  <a:txBody>
                    <a:bodyPr/>
                    <a:lstStyle/>
                    <a:p>
                      <a:endParaRPr kumimoji="1" lang="ja-JP" altLang="en-US"/>
                    </a:p>
                  </a:txBody>
                  <a:tcPr/>
                </a:tc>
                <a:tc rowSpan="5" hMerge="1">
                  <a:txBody>
                    <a:bodyPr/>
                    <a:lstStyle/>
                    <a:p>
                      <a:endParaRPr kumimoji="1" lang="ja-JP" altLang="en-US"/>
                    </a:p>
                  </a:txBody>
                  <a:tcPr/>
                </a:tc>
                <a:tc rowSpan="5" hMerge="1">
                  <a:txBody>
                    <a:bodyPr/>
                    <a:lstStyle/>
                    <a:p>
                      <a:endParaRPr kumimoji="1" lang="ja-JP" altLang="en-US"/>
                    </a:p>
                  </a:txBody>
                  <a:tcPr/>
                </a:tc>
                <a:tc rowSpan="5"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779587601"/>
                  </a:ext>
                </a:extLst>
              </a:tr>
              <a:tr h="92752">
                <a:tc>
                  <a:txBody>
                    <a:bodyPr/>
                    <a:lstStyle/>
                    <a:p>
                      <a:pPr algn="ctr" fontAlgn="b"/>
                      <a:r>
                        <a:rPr lang="en-US" altLang="ja-JP" sz="500" b="1" i="0" u="none" strike="noStrike">
                          <a:effectLst/>
                          <a:latin typeface="Arial" panose="020B0604020202020204" pitchFamily="34" charset="0"/>
                        </a:rPr>
                        <a:t>21:00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11:00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21:00-21:30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021008677"/>
                  </a:ext>
                </a:extLst>
              </a:tr>
              <a:tr h="92752">
                <a:tc>
                  <a:txBody>
                    <a:bodyPr/>
                    <a:lstStyle/>
                    <a:p>
                      <a:pPr algn="ctr" fontAlgn="b"/>
                      <a:r>
                        <a:rPr lang="en-US" altLang="ja-JP" sz="500" b="1" i="0" u="none" strike="noStrike">
                          <a:effectLst/>
                          <a:latin typeface="Arial" panose="020B0604020202020204" pitchFamily="34" charset="0"/>
                        </a:rPr>
                        <a:t>21:30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18:30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11:30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21:30-22:00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333"/>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594813260"/>
                  </a:ext>
                </a:extLst>
              </a:tr>
              <a:tr h="92752">
                <a:tc>
                  <a:txBody>
                    <a:bodyPr/>
                    <a:lstStyle/>
                    <a:p>
                      <a:pPr algn="ctr" fontAlgn="b"/>
                      <a:r>
                        <a:rPr lang="en-US" altLang="ja-JP" sz="500" b="1" i="0" u="none" strike="noStrike">
                          <a:effectLst/>
                          <a:latin typeface="Arial" panose="020B0604020202020204" pitchFamily="34" charset="0"/>
                        </a:rPr>
                        <a:t>22:00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12:00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22:00-22:30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333"/>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639722372"/>
                  </a:ext>
                </a:extLst>
              </a:tr>
              <a:tr h="92752">
                <a:tc>
                  <a:txBody>
                    <a:bodyPr/>
                    <a:lstStyle/>
                    <a:p>
                      <a:pPr algn="ctr" fontAlgn="b"/>
                      <a:r>
                        <a:rPr lang="en-US" altLang="ja-JP" sz="500" b="1" i="0" u="none" strike="noStrike">
                          <a:effectLst/>
                          <a:latin typeface="Arial" panose="020B0604020202020204" pitchFamily="34" charset="0"/>
                        </a:rPr>
                        <a:t>22:30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19:30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3:30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12:30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dirty="0">
                          <a:solidFill>
                            <a:srgbClr val="FFFFFF"/>
                          </a:solidFill>
                          <a:effectLst/>
                          <a:latin typeface="Arial" panose="020B0604020202020204" pitchFamily="34" charset="0"/>
                        </a:rPr>
                        <a:t>22:30-23:00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33333"/>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501765083"/>
                  </a:ext>
                </a:extLst>
              </a:tr>
            </a:tbl>
          </a:graphicData>
        </a:graphic>
      </p:graphicFrame>
      <p:sp>
        <p:nvSpPr>
          <p:cNvPr id="24" name="正方形/長方形 23">
            <a:extLst>
              <a:ext uri="{FF2B5EF4-FFF2-40B4-BE49-F238E27FC236}">
                <a16:creationId xmlns:a16="http://schemas.microsoft.com/office/drawing/2014/main" id="{A3E36B0F-0F13-4FC8-9EAE-311139BF3911}"/>
              </a:ext>
            </a:extLst>
          </p:cNvPr>
          <p:cNvSpPr/>
          <p:nvPr/>
        </p:nvSpPr>
        <p:spPr bwMode="auto">
          <a:xfrm>
            <a:off x="3588851" y="3998862"/>
            <a:ext cx="432544" cy="405990"/>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rgbClr val="FF00FF"/>
              </a:solidFill>
              <a:effectLst/>
              <a:latin typeface="Times New Roman" pitchFamily="18" charset="0"/>
            </a:endParaRPr>
          </a:p>
        </p:txBody>
      </p:sp>
      <p:pic>
        <p:nvPicPr>
          <p:cNvPr id="29" name="図 28">
            <a:extLst>
              <a:ext uri="{FF2B5EF4-FFF2-40B4-BE49-F238E27FC236}">
                <a16:creationId xmlns:a16="http://schemas.microsoft.com/office/drawing/2014/main" id="{04D9C7AE-0EF9-4F36-B74E-CF21F638986D}"/>
              </a:ext>
            </a:extLst>
          </p:cNvPr>
          <p:cNvPicPr>
            <a:picLocks noChangeAspect="1"/>
          </p:cNvPicPr>
          <p:nvPr/>
        </p:nvPicPr>
        <p:blipFill>
          <a:blip r:embed="rId7"/>
          <a:stretch>
            <a:fillRect/>
          </a:stretch>
        </p:blipFill>
        <p:spPr>
          <a:xfrm>
            <a:off x="2751138" y="3505200"/>
            <a:ext cx="1649412" cy="376607"/>
          </a:xfrm>
          <a:prstGeom prst="rect">
            <a:avLst/>
          </a:prstGeom>
        </p:spPr>
      </p:pic>
      <p:sp>
        <p:nvSpPr>
          <p:cNvPr id="30" name="正方形/長方形 29">
            <a:extLst>
              <a:ext uri="{FF2B5EF4-FFF2-40B4-BE49-F238E27FC236}">
                <a16:creationId xmlns:a16="http://schemas.microsoft.com/office/drawing/2014/main" id="{8798C2A0-3CCF-C458-5F0C-681DA7687623}"/>
              </a:ext>
            </a:extLst>
          </p:cNvPr>
          <p:cNvSpPr/>
          <p:nvPr/>
        </p:nvSpPr>
        <p:spPr bwMode="auto">
          <a:xfrm>
            <a:off x="5103557" y="3998862"/>
            <a:ext cx="432544" cy="405990"/>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rgbClr val="FF00FF"/>
              </a:solidFill>
              <a:effectLst/>
              <a:latin typeface="Times New Roman" pitchFamily="18" charset="0"/>
            </a:endParaRPr>
          </a:p>
        </p:txBody>
      </p:sp>
      <p:sp>
        <p:nvSpPr>
          <p:cNvPr id="31" name="正方形/長方形 30">
            <a:extLst>
              <a:ext uri="{FF2B5EF4-FFF2-40B4-BE49-F238E27FC236}">
                <a16:creationId xmlns:a16="http://schemas.microsoft.com/office/drawing/2014/main" id="{A3899912-4041-60E1-AEDB-0710CB0DC501}"/>
              </a:ext>
            </a:extLst>
          </p:cNvPr>
          <p:cNvSpPr/>
          <p:nvPr/>
        </p:nvSpPr>
        <p:spPr bwMode="auto">
          <a:xfrm>
            <a:off x="8065601" y="3998862"/>
            <a:ext cx="432544" cy="405990"/>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rgbClr val="FF00FF"/>
              </a:solidFill>
              <a:effectLst/>
              <a:latin typeface="Times New Roman" pitchFamily="18" charset="0"/>
            </a:endParaRPr>
          </a:p>
        </p:txBody>
      </p:sp>
      <p:pic>
        <p:nvPicPr>
          <p:cNvPr id="32" name="図 31">
            <a:extLst>
              <a:ext uri="{FF2B5EF4-FFF2-40B4-BE49-F238E27FC236}">
                <a16:creationId xmlns:a16="http://schemas.microsoft.com/office/drawing/2014/main" id="{ADE0486E-117B-019D-CFD5-E50554008D9C}"/>
              </a:ext>
            </a:extLst>
          </p:cNvPr>
          <p:cNvPicPr>
            <a:picLocks noChangeAspect="1"/>
          </p:cNvPicPr>
          <p:nvPr/>
        </p:nvPicPr>
        <p:blipFill>
          <a:blip r:embed="rId7"/>
          <a:stretch>
            <a:fillRect/>
          </a:stretch>
        </p:blipFill>
        <p:spPr>
          <a:xfrm>
            <a:off x="5793557" y="3998862"/>
            <a:ext cx="1649412" cy="376607"/>
          </a:xfrm>
          <a:prstGeom prst="rect">
            <a:avLst/>
          </a:prstGeom>
        </p:spPr>
      </p:pic>
      <p:pic>
        <p:nvPicPr>
          <p:cNvPr id="33" name="図 32">
            <a:extLst>
              <a:ext uri="{FF2B5EF4-FFF2-40B4-BE49-F238E27FC236}">
                <a16:creationId xmlns:a16="http://schemas.microsoft.com/office/drawing/2014/main" id="{50F12E7B-2F55-6723-A1A5-B1B3EE1F3A4A}"/>
              </a:ext>
            </a:extLst>
          </p:cNvPr>
          <p:cNvPicPr>
            <a:picLocks noChangeAspect="1"/>
          </p:cNvPicPr>
          <p:nvPr/>
        </p:nvPicPr>
        <p:blipFill>
          <a:blip r:embed="rId7"/>
          <a:stretch>
            <a:fillRect/>
          </a:stretch>
        </p:blipFill>
        <p:spPr>
          <a:xfrm>
            <a:off x="7291973" y="5105401"/>
            <a:ext cx="1649412" cy="386132"/>
          </a:xfrm>
          <a:prstGeom prst="rect">
            <a:avLst/>
          </a:prstGeom>
        </p:spPr>
      </p:pic>
    </p:spTree>
    <p:extLst>
      <p:ext uri="{BB962C8B-B14F-4D97-AF65-F5344CB8AC3E}">
        <p14:creationId xmlns:p14="http://schemas.microsoft.com/office/powerpoint/2010/main" val="1331062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B6578B-2FD5-AB51-A580-B3B80F4EF767}"/>
              </a:ext>
            </a:extLst>
          </p:cNvPr>
          <p:cNvSpPr>
            <a:spLocks noGrp="1"/>
          </p:cNvSpPr>
          <p:nvPr>
            <p:ph type="title"/>
          </p:nvPr>
        </p:nvSpPr>
        <p:spPr/>
        <p:txBody>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TG15.6ma Interim Session Schedule</a:t>
            </a:r>
            <a:b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br>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 for 15-19th, January 2023</a:t>
            </a:r>
            <a:endParaRPr kumimoji="1" lang="ja-JP" altLang="en-US" dirty="0"/>
          </a:p>
        </p:txBody>
      </p:sp>
      <p:sp>
        <p:nvSpPr>
          <p:cNvPr id="3" name="スライド番号プレースホルダー 2">
            <a:extLst>
              <a:ext uri="{FF2B5EF4-FFF2-40B4-BE49-F238E27FC236}">
                <a16:creationId xmlns:a16="http://schemas.microsoft.com/office/drawing/2014/main" id="{5FCAAF26-1F76-111E-D302-89F2C74B5A52}"/>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5</a:t>
            </a:fld>
            <a:endParaRPr lang="en-US" altLang="ja-JP" dirty="0"/>
          </a:p>
        </p:txBody>
      </p:sp>
      <p:sp>
        <p:nvSpPr>
          <p:cNvPr id="4" name="日付プレースホルダー 3">
            <a:extLst>
              <a:ext uri="{FF2B5EF4-FFF2-40B4-BE49-F238E27FC236}">
                <a16:creationId xmlns:a16="http://schemas.microsoft.com/office/drawing/2014/main" id="{25183254-2429-B5A1-AA6C-6607B95F28CE}"/>
              </a:ext>
            </a:extLst>
          </p:cNvPr>
          <p:cNvSpPr>
            <a:spLocks noGrp="1"/>
          </p:cNvSpPr>
          <p:nvPr>
            <p:ph type="dt" sz="half" idx="2"/>
          </p:nvPr>
        </p:nvSpPr>
        <p:spPr/>
        <p:txBody>
          <a:bodyPr/>
          <a:lstStyle/>
          <a:p>
            <a:r>
              <a:rPr lang="en-US" altLang="ja-JP"/>
              <a:t>January 2023</a:t>
            </a:r>
            <a:endParaRPr lang="en-US" altLang="ja-JP" dirty="0"/>
          </a:p>
        </p:txBody>
      </p:sp>
      <p:sp>
        <p:nvSpPr>
          <p:cNvPr id="5" name="テキスト ボックス 4">
            <a:extLst>
              <a:ext uri="{FF2B5EF4-FFF2-40B4-BE49-F238E27FC236}">
                <a16:creationId xmlns:a16="http://schemas.microsoft.com/office/drawing/2014/main" id="{C7BEC6C6-5863-6274-BCE9-698D5A1CD52B}"/>
              </a:ext>
            </a:extLst>
          </p:cNvPr>
          <p:cNvSpPr txBox="1"/>
          <p:nvPr/>
        </p:nvSpPr>
        <p:spPr>
          <a:xfrm>
            <a:off x="66675" y="1828800"/>
            <a:ext cx="9086850"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dirty="0">
                <a:solidFill>
                  <a:prstClr val="black"/>
                </a:solidFill>
                <a:latin typeface="游ゴシック" panose="020F0502020204030204"/>
                <a:ea typeface="游ゴシック" panose="020B0400000000000000" pitchFamily="50" charset="-128"/>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J</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an.16(MON)</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dirty="0" err="1">
                <a:solidFill>
                  <a:prstClr val="black"/>
                </a:solidFill>
                <a:latin typeface="游ゴシック" panose="020F0502020204030204"/>
                <a:ea typeface="游ゴシック" panose="020B0400000000000000" pitchFamily="50" charset="-128"/>
              </a:rPr>
              <a:t>i</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17(TUE)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Jan.17(TUE)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18(WED)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Jan.19(THU)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20(FRI) in JST</a:t>
            </a:r>
            <a:endPar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graphicFrame>
        <p:nvGraphicFramePr>
          <p:cNvPr id="11" name="表 10">
            <a:extLst>
              <a:ext uri="{FF2B5EF4-FFF2-40B4-BE49-F238E27FC236}">
                <a16:creationId xmlns:a16="http://schemas.microsoft.com/office/drawing/2014/main" id="{F4C04077-7F2C-0EBD-82A0-7001237EAD13}"/>
              </a:ext>
            </a:extLst>
          </p:cNvPr>
          <p:cNvGraphicFramePr>
            <a:graphicFrameLocks noGrp="1"/>
          </p:cNvGraphicFramePr>
          <p:nvPr/>
        </p:nvGraphicFramePr>
        <p:xfrm>
          <a:off x="169644" y="2675421"/>
          <a:ext cx="9547761" cy="2676233"/>
        </p:xfrm>
        <a:graphic>
          <a:graphicData uri="http://schemas.openxmlformats.org/drawingml/2006/table">
            <a:tbl>
              <a:tblPr/>
              <a:tblGrid>
                <a:gridCol w="236331">
                  <a:extLst>
                    <a:ext uri="{9D8B030D-6E8A-4147-A177-3AD203B41FA5}">
                      <a16:colId xmlns:a16="http://schemas.microsoft.com/office/drawing/2014/main" val="1621893597"/>
                    </a:ext>
                  </a:extLst>
                </a:gridCol>
                <a:gridCol w="504173">
                  <a:extLst>
                    <a:ext uri="{9D8B030D-6E8A-4147-A177-3AD203B41FA5}">
                      <a16:colId xmlns:a16="http://schemas.microsoft.com/office/drawing/2014/main" val="2273219939"/>
                    </a:ext>
                  </a:extLst>
                </a:gridCol>
                <a:gridCol w="157554">
                  <a:extLst>
                    <a:ext uri="{9D8B030D-6E8A-4147-A177-3AD203B41FA5}">
                      <a16:colId xmlns:a16="http://schemas.microsoft.com/office/drawing/2014/main" val="1763515812"/>
                    </a:ext>
                  </a:extLst>
                </a:gridCol>
                <a:gridCol w="4222441">
                  <a:extLst>
                    <a:ext uri="{9D8B030D-6E8A-4147-A177-3AD203B41FA5}">
                      <a16:colId xmlns:a16="http://schemas.microsoft.com/office/drawing/2014/main" val="454471757"/>
                    </a:ext>
                  </a:extLst>
                </a:gridCol>
                <a:gridCol w="913813">
                  <a:extLst>
                    <a:ext uri="{9D8B030D-6E8A-4147-A177-3AD203B41FA5}">
                      <a16:colId xmlns:a16="http://schemas.microsoft.com/office/drawing/2014/main" val="4052378758"/>
                    </a:ext>
                  </a:extLst>
                </a:gridCol>
                <a:gridCol w="3513449">
                  <a:extLst>
                    <a:ext uri="{9D8B030D-6E8A-4147-A177-3AD203B41FA5}">
                      <a16:colId xmlns:a16="http://schemas.microsoft.com/office/drawing/2014/main" val="1990250449"/>
                    </a:ext>
                  </a:extLst>
                </a:gridCol>
              </a:tblGrid>
              <a:tr h="313621">
                <a:tc>
                  <a:txBody>
                    <a:bodyPr/>
                    <a:lstStyle/>
                    <a:p>
                      <a:pPr algn="l" fontAlgn="t"/>
                      <a:endParaRPr lang="ja-JP" altLang="en-US" sz="1100" b="0" i="0" u="none" strike="noStrike">
                        <a:effectLst/>
                        <a:latin typeface="Arial" panose="020B0604020202020204" pitchFamily="34" charset="0"/>
                      </a:endParaRPr>
                    </a:p>
                  </a:txBody>
                  <a:tcPr marL="6350" marR="6350" marT="6350" marB="0">
                    <a:lnL>
                      <a:noFill/>
                    </a:lnL>
                    <a:lnR>
                      <a:noFill/>
                    </a:lnR>
                    <a:lnT>
                      <a:noFill/>
                    </a:lnT>
                    <a:lnB>
                      <a:noFill/>
                    </a:lnB>
                  </a:tcPr>
                </a:tc>
                <a:tc>
                  <a:txBody>
                    <a:bodyPr/>
                    <a:lstStyle/>
                    <a:p>
                      <a:pPr algn="l" fontAlgn="t"/>
                      <a:endParaRPr lang="ja-JP" altLang="en-US" sz="1100" b="0" i="0" u="none" strike="noStrike">
                        <a:effectLst/>
                        <a:latin typeface="Arial" panose="020B0604020202020204" pitchFamily="34" charset="0"/>
                      </a:endParaRPr>
                    </a:p>
                  </a:txBody>
                  <a:tcPr marL="6350" marR="6350" marT="6350" marB="0">
                    <a:lnL>
                      <a:noFill/>
                    </a:lnL>
                    <a:lnR>
                      <a:noFill/>
                    </a:lnR>
                    <a:lnT>
                      <a:noFill/>
                    </a:lnT>
                    <a:lnB>
                      <a:noFill/>
                    </a:lnB>
                  </a:tcPr>
                </a:tc>
                <a:tc>
                  <a:txBody>
                    <a:bodyPr/>
                    <a:lstStyle/>
                    <a:p>
                      <a:pPr algn="l" fontAlgn="t"/>
                      <a:endParaRPr lang="ja-JP" altLang="en-US" sz="1100" b="0" i="0" u="none" strike="noStrike">
                        <a:effectLst/>
                        <a:latin typeface="Arial" panose="020B0604020202020204" pitchFamily="34" charset="0"/>
                      </a:endParaRPr>
                    </a:p>
                  </a:txBody>
                  <a:tcPr marL="6350" marR="6350" marT="6350" marB="0">
                    <a:lnL>
                      <a:noFill/>
                    </a:lnL>
                    <a:lnR>
                      <a:noFill/>
                    </a:lnR>
                    <a:lnT>
                      <a:noFill/>
                    </a:lnT>
                    <a:lnB>
                      <a:noFill/>
                    </a:lnB>
                  </a:tcPr>
                </a:tc>
                <a:tc>
                  <a:txBody>
                    <a:bodyPr/>
                    <a:lstStyle/>
                    <a:p>
                      <a:pPr algn="l" fontAlgn="t"/>
                      <a:r>
                        <a:rPr lang="en-US" sz="1100" b="0" i="0" u="none" strike="noStrike">
                          <a:effectLst/>
                          <a:latin typeface="Arial" panose="020B0604020202020204" pitchFamily="34" charset="0"/>
                        </a:rPr>
                        <a:t>CISCO Webex  </a:t>
                      </a:r>
                    </a:p>
                  </a:txBody>
                  <a:tcPr marL="6350" marR="6350" marT="6350" marB="0">
                    <a:lnL>
                      <a:noFill/>
                    </a:lnL>
                    <a:lnR>
                      <a:noFill/>
                    </a:lnR>
                    <a:lnT>
                      <a:noFill/>
                    </a:lnT>
                    <a:lnB>
                      <a:noFill/>
                    </a:lnB>
                  </a:tcPr>
                </a:tc>
                <a:tc>
                  <a:txBody>
                    <a:bodyPr/>
                    <a:lstStyle/>
                    <a:p>
                      <a:pPr algn="l" fontAlgn="t"/>
                      <a:endParaRPr lang="ja-JP" altLang="en-US" sz="1100" b="0" i="0" u="none" strike="noStrike">
                        <a:effectLst/>
                        <a:latin typeface="Arial" panose="020B0604020202020204" pitchFamily="34" charset="0"/>
                      </a:endParaRPr>
                    </a:p>
                  </a:txBody>
                  <a:tcPr marL="6350" marR="6350" marT="6350" marB="0">
                    <a:lnL>
                      <a:noFill/>
                    </a:lnL>
                    <a:lnR>
                      <a:noFill/>
                    </a:lnR>
                    <a:lnT>
                      <a:noFill/>
                    </a:lnT>
                    <a:lnB>
                      <a:noFill/>
                    </a:lnB>
                  </a:tcPr>
                </a:tc>
                <a:tc>
                  <a:txBody>
                    <a:bodyPr/>
                    <a:lstStyle/>
                    <a:p>
                      <a:pPr algn="l" fontAlgn="t"/>
                      <a:endParaRPr lang="ja-JP" altLang="en-US" sz="1100" b="0" i="0" u="none" strike="noStrike">
                        <a:effectLst/>
                        <a:latin typeface="Arial" panose="020B0604020202020204" pitchFamily="34" charset="0"/>
                      </a:endParaRPr>
                    </a:p>
                  </a:txBody>
                  <a:tcPr marL="6350" marR="6350" marT="6350" marB="0">
                    <a:lnL>
                      <a:noFill/>
                    </a:lnL>
                    <a:lnR>
                      <a:noFill/>
                    </a:lnR>
                    <a:lnT>
                      <a:noFill/>
                    </a:lnT>
                    <a:lnB>
                      <a:noFill/>
                    </a:lnB>
                  </a:tcPr>
                </a:tc>
                <a:extLst>
                  <a:ext uri="{0D108BD9-81ED-4DB2-BD59-A6C34878D82A}">
                    <a16:rowId xmlns:a16="http://schemas.microsoft.com/office/drawing/2014/main" val="1478213409"/>
                  </a:ext>
                </a:extLst>
              </a:tr>
              <a:tr h="324075">
                <a:tc gridSpan="5">
                  <a:txBody>
                    <a:bodyPr/>
                    <a:lstStyle/>
                    <a:p>
                      <a:pPr algn="l" fontAlgn="b"/>
                      <a:r>
                        <a:rPr lang="en-US" sz="1600" b="1" i="0" u="none" strike="noStrike" dirty="0">
                          <a:effectLst/>
                          <a:latin typeface="Arial" panose="020B0604020202020204" pitchFamily="34" charset="0"/>
                        </a:rPr>
                        <a:t>  TG 15.6ma</a:t>
                      </a:r>
                      <a:r>
                        <a:rPr lang="en-US" sz="1600" b="1" i="0" u="none" strike="noStrike" dirty="0">
                          <a:effectLst/>
                          <a:latin typeface="ＭＳ ゴシック" panose="020B0609070205080204" pitchFamily="49" charset="-128"/>
                          <a:ea typeface="ＭＳ ゴシック" panose="020B0609070205080204" pitchFamily="49" charset="-128"/>
                        </a:rPr>
                        <a:t>　</a:t>
                      </a:r>
                      <a:r>
                        <a:rPr lang="en-US" sz="1600" b="1" i="0" u="none" strike="noStrike" dirty="0">
                          <a:effectLst/>
                          <a:latin typeface="Arial" panose="020B0604020202020204" pitchFamily="34" charset="0"/>
                        </a:rPr>
                        <a:t>  Session1, 2, and 3,   AM2  (</a:t>
                      </a:r>
                      <a:r>
                        <a:rPr lang="en-US" sz="1600" b="1" i="0" u="none" strike="noStrike" dirty="0">
                          <a:solidFill>
                            <a:srgbClr val="FF33CC"/>
                          </a:solidFill>
                          <a:effectLst/>
                          <a:latin typeface="Arial" panose="020B0604020202020204" pitchFamily="34" charset="0"/>
                        </a:rPr>
                        <a:t>Virtual Room #3</a:t>
                      </a:r>
                      <a:r>
                        <a:rPr lang="en-US" sz="1600" b="1" i="0" u="none" strike="noStrike" dirty="0">
                          <a:effectLst/>
                          <a:latin typeface="Arial" panose="020B0604020202020204" pitchFamily="34" charset="0"/>
                        </a:rPr>
                        <a:t>)</a:t>
                      </a: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1244929856"/>
                  </a:ext>
                </a:extLst>
              </a:tr>
              <a:tr h="324075">
                <a:tc gridSpan="5">
                  <a:txBody>
                    <a:bodyPr/>
                    <a:lstStyle/>
                    <a:p>
                      <a:pPr algn="l" fontAlgn="b"/>
                      <a:r>
                        <a:rPr lang="en-US" sz="1600" b="1" i="0" u="none" strike="noStrike" dirty="0">
                          <a:effectLst/>
                          <a:latin typeface="Arial" panose="020B0604020202020204" pitchFamily="34" charset="0"/>
                        </a:rPr>
                        <a:t>       10:30 AM - 12:30   in Local </a:t>
                      </a:r>
                      <a:r>
                        <a:rPr lang="en-US" sz="1600" b="1" i="0" u="none" strike="noStrike" dirty="0" err="1">
                          <a:effectLst/>
                          <a:latin typeface="Arial" panose="020B0604020202020204" pitchFamily="34" charset="0"/>
                        </a:rPr>
                        <a:t>BaltimoreTime</a:t>
                      </a:r>
                      <a:r>
                        <a:rPr lang="en-US" sz="1600" b="1" i="0" u="none" strike="noStrike" dirty="0">
                          <a:effectLst/>
                          <a:latin typeface="Arial" panose="020B0604020202020204" pitchFamily="34" charset="0"/>
                        </a:rPr>
                        <a:t>(EST)</a:t>
                      </a: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431666149"/>
                  </a:ext>
                </a:extLst>
              </a:tr>
              <a:tr h="324075">
                <a:tc gridSpan="6">
                  <a:txBody>
                    <a:bodyPr/>
                    <a:lstStyle/>
                    <a:p>
                      <a:pPr algn="l" fontAlgn="b"/>
                      <a:r>
                        <a:rPr lang="en-US" sz="1600" b="1" i="0" u="none" strike="noStrike" dirty="0">
                          <a:solidFill>
                            <a:srgbClr val="FF0000"/>
                          </a:solidFill>
                          <a:effectLst/>
                          <a:latin typeface="Arial" panose="020B0604020202020204" pitchFamily="34" charset="0"/>
                        </a:rPr>
                        <a:t>         0:30  AM - 02:30  AM  + One day  in  Japan &amp; Korea Time, </a:t>
                      </a: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43922752"/>
                  </a:ext>
                </a:extLst>
              </a:tr>
              <a:tr h="418162">
                <a:tc gridSpan="4">
                  <a:txBody>
                    <a:bodyPr/>
                    <a:lstStyle/>
                    <a:p>
                      <a:pPr algn="l" fontAlgn="b"/>
                      <a:r>
                        <a:rPr lang="fr-FR" sz="1600" b="1" i="0" u="none" strike="noStrike" dirty="0">
                          <a:effectLst/>
                          <a:latin typeface="Arial" panose="020B0604020202020204" pitchFamily="34" charset="0"/>
                        </a:rPr>
                        <a:t>       15:30 - 17:30 in UTC</a:t>
                      </a: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3944647051"/>
                  </a:ext>
                </a:extLst>
              </a:tr>
              <a:tr h="324075">
                <a:tc gridSpan="6">
                  <a:txBody>
                    <a:bodyPr/>
                    <a:lstStyle/>
                    <a:p>
                      <a:pPr algn="l" fontAlgn="b"/>
                      <a:r>
                        <a:rPr lang="en-US" sz="1800" b="0" i="0" u="none" strike="noStrike" dirty="0">
                          <a:solidFill>
                            <a:srgbClr val="0070C0"/>
                          </a:solidFill>
                          <a:effectLst/>
                          <a:latin typeface="Arial" panose="020B0604020202020204" pitchFamily="34" charset="0"/>
                          <a:hlinkClick r:id="rId2">
                            <a:extLst>
                              <a:ext uri="{A12FA001-AC4F-418D-AE19-62706E023703}">
                                <ahyp:hlinkClr xmlns:ahyp="http://schemas.microsoft.com/office/drawing/2018/hyperlinkcolor" val="tx"/>
                              </a:ext>
                            </a:extLst>
                          </a:hlinkClick>
                        </a:rPr>
                        <a:t>https://ieeesa.webex.com/ieeesa/j.php?MTID=mdbdbe2adba4d30747cdbe88505bafe53</a:t>
                      </a:r>
                      <a:endParaRPr lang="en-US" sz="1800" b="0" i="0" u="none" strike="noStrike" dirty="0">
                        <a:solidFill>
                          <a:srgbClr val="0070C0"/>
                        </a:solidFill>
                        <a:effectLst/>
                        <a:latin typeface="Arial" panose="020B0604020202020204" pitchFamily="34" charset="0"/>
                      </a:endParaRP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977125"/>
                  </a:ext>
                </a:extLst>
              </a:tr>
              <a:tr h="324075">
                <a:tc gridSpan="4">
                  <a:txBody>
                    <a:bodyPr/>
                    <a:lstStyle/>
                    <a:p>
                      <a:pPr algn="l" fontAlgn="b"/>
                      <a:r>
                        <a:rPr lang="en-US" sz="1600" b="1" i="0" u="none" strike="noStrike">
                          <a:effectLst/>
                          <a:latin typeface="Arial" panose="020B0604020202020204" pitchFamily="34" charset="0"/>
                        </a:rPr>
                        <a:t>Meeting number: 2339 575 9856</a:t>
                      </a: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2428484263"/>
                  </a:ext>
                </a:extLst>
              </a:tr>
              <a:tr h="324075">
                <a:tc gridSpan="4">
                  <a:txBody>
                    <a:bodyPr/>
                    <a:lstStyle/>
                    <a:p>
                      <a:pPr algn="l" fontAlgn="b"/>
                      <a:r>
                        <a:rPr lang="en-US" sz="1600" b="1" i="0" u="none" strike="noStrike">
                          <a:effectLst/>
                          <a:latin typeface="Arial" panose="020B0604020202020204" pitchFamily="34" charset="0"/>
                        </a:rPr>
                        <a:t>Password:</a:t>
                      </a:r>
                      <a:r>
                        <a:rPr lang="en-US" sz="1600" b="1" i="0" u="none" strike="noStrike">
                          <a:solidFill>
                            <a:srgbClr val="FF33CC"/>
                          </a:solidFill>
                          <a:effectLst/>
                          <a:latin typeface="Arial" panose="020B0604020202020204" pitchFamily="34" charset="0"/>
                        </a:rPr>
                        <a:t> 80215mtgrm3</a:t>
                      </a:r>
                      <a:endParaRPr lang="en-US" sz="1600" b="1" i="0" u="none" strike="noStrike">
                        <a:effectLst/>
                        <a:latin typeface="Arial" panose="020B0604020202020204" pitchFamily="34" charset="0"/>
                      </a:endParaRP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tc>
                  <a:txBody>
                    <a:bodyPr/>
                    <a:lstStyle/>
                    <a:p>
                      <a:pPr algn="l" fontAlgn="b"/>
                      <a:endParaRPr lang="ja-JP" altLang="en-US" sz="1600" b="1" i="0" u="none" strike="noStrike" dirty="0">
                        <a:effectLst/>
                        <a:latin typeface="Arial" panose="020B060402020202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1470730843"/>
                  </a:ext>
                </a:extLst>
              </a:tr>
            </a:tbl>
          </a:graphicData>
        </a:graphic>
      </p:graphicFrame>
    </p:spTree>
    <p:extLst>
      <p:ext uri="{BB962C8B-B14F-4D97-AF65-F5344CB8AC3E}">
        <p14:creationId xmlns:p14="http://schemas.microsoft.com/office/powerpoint/2010/main" val="1233729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07504" y="1130381"/>
            <a:ext cx="8928992" cy="5517434"/>
          </a:xfrm>
          <a:ln/>
        </p:spPr>
        <p:txBody>
          <a:bodyPr>
            <a:noAutofit/>
          </a:bodyPr>
          <a:lstStyle/>
          <a:p>
            <a:pPr>
              <a:lnSpc>
                <a:spcPts val="1000"/>
              </a:lnSpc>
            </a:pPr>
            <a:r>
              <a:rPr lang="en-US" altLang="ja-JP" sz="1200" dirty="0"/>
              <a:t>TG15.6ma meeting call to order</a:t>
            </a:r>
          </a:p>
          <a:p>
            <a:pPr>
              <a:lnSpc>
                <a:spcPts val="1000"/>
              </a:lnSpc>
            </a:pPr>
            <a:r>
              <a:rPr lang="en-US" altLang="ja-JP" sz="1200" dirty="0"/>
              <a:t>Call for essential patents and policies &amp; procedures reminder </a:t>
            </a:r>
          </a:p>
          <a:p>
            <a:pPr>
              <a:lnSpc>
                <a:spcPts val="1000"/>
              </a:lnSpc>
            </a:pPr>
            <a:r>
              <a:rPr lang="en-US" altLang="ja-JP" sz="1200" dirty="0"/>
              <a:t>Approve last meeting minutes: TG 15.6ma Meeting Minutes for Nov. 2022                                  doc.#15-22-0670-00-06ma</a:t>
            </a:r>
          </a:p>
          <a:p>
            <a:pPr>
              <a:lnSpc>
                <a:spcPts val="1000"/>
              </a:lnSpc>
            </a:pPr>
            <a:r>
              <a:rPr lang="en-US" altLang="ja-JP" sz="1200" dirty="0"/>
              <a:t>Agenda of TG15.6ma September Meeting                                                                                    doc.#15-23-0005-08-06ma   </a:t>
            </a:r>
          </a:p>
          <a:p>
            <a:pPr>
              <a:lnSpc>
                <a:spcPts val="1000"/>
              </a:lnSpc>
            </a:pPr>
            <a:r>
              <a:rPr lang="en-US" altLang="ja-JP" sz="1200" dirty="0"/>
              <a:t>Review and Summary</a:t>
            </a:r>
          </a:p>
          <a:p>
            <a:pPr marL="800100" marR="0" lvl="1" indent="-285750" algn="l" defTabSz="914400" rtl="0" eaLnBrk="1" fontAlgn="base" latinLnBrk="0" hangingPunct="1">
              <a:lnSpc>
                <a:spcPts val="10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SG &amp; TG15.6a Activity for Amendment of IEEE802.15.6 Wireless BAN with Enhanced Dependability                         </a:t>
            </a:r>
          </a:p>
          <a:p>
            <a:pPr marL="514350" marR="0" lvl="1" indent="0" algn="l" defTabSz="914400" rtl="0" eaLnBrk="1" fontAlgn="base" latinLnBrk="0" hangingPunct="1">
              <a:lnSpc>
                <a:spcPts val="10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doc.#15-22-0339-02-06mq</a:t>
            </a:r>
          </a:p>
          <a:p>
            <a:pPr marL="514350" marR="0" lvl="1" indent="0" algn="l" defTabSz="914400" rtl="0" eaLnBrk="1" fontAlgn="base" latinLnBrk="0" hangingPunct="1">
              <a:lnSpc>
                <a:spcPts val="1000"/>
              </a:lnSpc>
              <a:spcBef>
                <a:spcPts val="0"/>
              </a:spcBef>
              <a:spcAft>
                <a:spcPts val="0"/>
              </a:spcAft>
              <a:buClrTx/>
              <a:buSzTx/>
              <a:buNone/>
              <a:tabLst/>
              <a:defRPr/>
            </a:pPr>
            <a:r>
              <a:rPr lang="en-US" altLang="ja-JP" sz="1200" dirty="0">
                <a:solidFill>
                  <a:srgbClr val="000000"/>
                </a:solidFill>
                <a:latin typeface="Arial"/>
                <a:cs typeface="Times New Roman" pitchFamily="18" charset="0"/>
              </a:rPr>
              <a:t>2.   Technical Requirement Document of TG15.6ma                                                                  doc.#15-21-0577-06-006a</a:t>
            </a:r>
          </a:p>
          <a:p>
            <a:pPr marL="514350" marR="0" lvl="1" indent="0" algn="l" defTabSz="914400" rtl="0" eaLnBrk="1" fontAlgn="base" latinLnBrk="0" hangingPunct="1">
              <a:lnSpc>
                <a:spcPts val="1000"/>
              </a:lnSpc>
              <a:spcBef>
                <a:spcPts val="0"/>
              </a:spcBef>
              <a:spcAft>
                <a:spcPts val="0"/>
              </a:spcAft>
              <a:buClrTx/>
              <a:buSzTx/>
              <a:buNone/>
              <a:tabLst/>
              <a:defRPr/>
            </a:pPr>
            <a:r>
              <a:rPr lang="en-US" altLang="ja-JP" sz="1200" dirty="0">
                <a:solidFill>
                  <a:srgbClr val="000000"/>
                </a:solidFill>
                <a:latin typeface="Arial"/>
                <a:cs typeface="Times New Roman" pitchFamily="18" charset="0"/>
              </a:rPr>
              <a:t>3.   Call for Proposals                                                                                                                 doc.#15-22-0488-03-06ma          </a:t>
            </a:r>
          </a:p>
          <a:p>
            <a:pPr marL="171450" lvl="1" indent="-171450">
              <a:lnSpc>
                <a:spcPts val="10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Presentation</a:t>
            </a:r>
          </a:p>
          <a:p>
            <a:pPr marL="800100" marR="0" lvl="1" indent="-285750" algn="l" defTabSz="914400" rtl="0" eaLnBrk="1" fontAlgn="base" latinLnBrk="0" hangingPunct="1">
              <a:lnSpc>
                <a:spcPts val="10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Definition of Coexistence Levels and How to Support Higher Levels                                     doc.#15-22-0631-01-06ma</a:t>
            </a:r>
          </a:p>
          <a:p>
            <a:pPr marL="800100" marR="0" lvl="1" indent="-285750" algn="l" defTabSz="914400" rtl="0" eaLnBrk="1" fontAlgn="base" latinLnBrk="0" hangingPunct="1">
              <a:lnSpc>
                <a:spcPts val="10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Protocol Proposal for Multiple BAN environment(Level 1)                                            doc.#15-22-0639-01-06ma</a:t>
            </a:r>
          </a:p>
          <a:p>
            <a:pPr marL="800100" marR="0" lvl="1" indent="-285750" algn="l" defTabSz="914400" rtl="0" eaLnBrk="1" fontAlgn="base" latinLnBrk="0" hangingPunct="1">
              <a:lnSpc>
                <a:spcPts val="10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Protocol Using Negotiation among Coordinators in Coexistence of Multiple Wireless BANs      22-0633-01-06ma      </a:t>
            </a:r>
          </a:p>
          <a:p>
            <a:pPr marL="800100" marR="0" lvl="1" indent="-285750" algn="l" defTabSz="914400" rtl="0" eaLnBrk="1" fontAlgn="base" latinLnBrk="0" hangingPunct="1">
              <a:lnSpc>
                <a:spcPts val="10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proposal for coexisting dependable BANs                                     </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                           doc.#15-22-0594-00106ma</a:t>
            </a:r>
          </a:p>
          <a:p>
            <a:pPr marL="800100" marR="0" lvl="1" indent="-285750" algn="l" defTabSz="914400" rtl="0" eaLnBrk="1" fontAlgn="base" latinLnBrk="0" hangingPunct="1">
              <a:lnSpc>
                <a:spcPts val="10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Preliminary harmonization with 4ab: MAC operation                                                             doc.#15-22-0634-01-06ma</a:t>
            </a:r>
          </a:p>
          <a:p>
            <a:pPr marL="800100" marR="0" lvl="1" indent="-285750" algn="l" defTabSz="914400" rtl="0" eaLnBrk="1" fontAlgn="base" latinLnBrk="0" hangingPunct="1">
              <a:lnSpc>
                <a:spcPts val="10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QoS-aware Hybrid ARQ Scheme Utilizing Decomposable Error Correcting Codes for Wireless Body Area Networks                            </a:t>
            </a:r>
          </a:p>
          <a:p>
            <a:pPr marL="514350" marR="0" lvl="1" indent="0" algn="l" defTabSz="914400" rtl="0" eaLnBrk="1" fontAlgn="base" latinLnBrk="0" hangingPunct="1">
              <a:lnSpc>
                <a:spcPts val="10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doc.#15-22-0561-01-06ma </a:t>
            </a:r>
          </a:p>
          <a:p>
            <a:pPr marL="514350" marR="0" lvl="1" indent="0" algn="l" defTabSz="914400" rtl="0" eaLnBrk="1" fontAlgn="base" latinLnBrk="0" hangingPunct="1">
              <a:lnSpc>
                <a:spcPts val="1000"/>
              </a:lnSpc>
              <a:spcBef>
                <a:spcPts val="0"/>
              </a:spcBef>
              <a:spcAft>
                <a:spcPts val="0"/>
              </a:spcAft>
              <a:buClrTx/>
              <a:buSzTx/>
              <a:buNone/>
              <a:tabLst/>
              <a:defRPr/>
            </a:pPr>
            <a:r>
              <a:rPr lang="en-US" altLang="ja-JP" sz="1200" dirty="0">
                <a:solidFill>
                  <a:srgbClr val="000000"/>
                </a:solidFill>
                <a:latin typeface="Arial"/>
                <a:cs typeface="Times New Roman" pitchFamily="18" charset="0"/>
              </a:rPr>
              <a:t>2..  Evaluation of IEEE 802.15.6 Ultra-wideband Physical Layer Utilizing Super Orthogonal Convolutional Code</a:t>
            </a:r>
          </a:p>
          <a:p>
            <a:pPr marL="514350" marR="0" lvl="1" indent="0" algn="l" defTabSz="914400" rtl="0" eaLnBrk="1" fontAlgn="base" latinLnBrk="0" hangingPunct="1">
              <a:lnSpc>
                <a:spcPts val="10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doc.#15-22-0562-01-06ma</a:t>
            </a:r>
          </a:p>
          <a:p>
            <a:pPr marL="514350" marR="0" lvl="1" indent="0" algn="l" defTabSz="914400" rtl="0" eaLnBrk="1" fontAlgn="base" latinLnBrk="0" hangingPunct="1">
              <a:lnSpc>
                <a:spcPts val="1000"/>
              </a:lnSpc>
              <a:spcBef>
                <a:spcPts val="0"/>
              </a:spcBef>
              <a:spcAft>
                <a:spcPts val="0"/>
              </a:spcAft>
              <a:buClrTx/>
              <a:buSzTx/>
              <a:buNone/>
              <a:tabLst/>
              <a:defRPr/>
            </a:pPr>
            <a:r>
              <a:rPr lang="en-US" altLang="ja-JP" sz="1200" dirty="0">
                <a:solidFill>
                  <a:srgbClr val="000000"/>
                </a:solidFill>
                <a:latin typeface="Arial"/>
                <a:cs typeface="Times New Roman" pitchFamily="18" charset="0"/>
              </a:rPr>
              <a:t>3.   Harmonization with 4ab: data rates &amp; FEC                                                                           doc.#15-22-0610-01-06ma</a:t>
            </a:r>
          </a:p>
          <a:p>
            <a:pPr marR="0" lvl="1" indent="-228600" algn="l" defTabSz="914400" rtl="0" eaLnBrk="1" fontAlgn="base" latinLnBrk="0" hangingPunct="1">
              <a:lnSpc>
                <a:spcPts val="10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Overview of FEC proposals for 15.6ma                                                                                 doc.#15-22-0611-01-06ma</a:t>
            </a:r>
          </a:p>
          <a:p>
            <a:pPr marR="0" lvl="1" indent="-228600" algn="l" defTabSz="914400" rtl="0" eaLnBrk="1" fontAlgn="base" latinLnBrk="0" hangingPunct="1">
              <a:lnSpc>
                <a:spcPts val="10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Propagation Characteristics of UWB Communication Applications for HBAN Use Cases     doc.#15-23-0018-00-06ma</a:t>
            </a:r>
          </a:p>
          <a:p>
            <a:pPr marR="0" lvl="1" indent="-228600" algn="l" defTabSz="914400" rtl="0" eaLnBrk="1" fontAlgn="base" latinLnBrk="0" hangingPunct="1">
              <a:lnSpc>
                <a:spcPts val="10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Propagation Characteristics of UWB Communication Applications for VBAN  Use Cases     doc.#15-23-0019-00-06ma</a:t>
            </a:r>
          </a:p>
          <a:p>
            <a:pPr marR="0" lvl="1" indent="-228600" algn="l" defTabSz="914400" rtl="0" eaLnBrk="1" fontAlgn="base" latinLnBrk="0" hangingPunct="1">
              <a:lnSpc>
                <a:spcPts val="10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 Propagation Simulations of UWB Communication Applications for HBAN and VBAN Use Cases      23-0020-00-06ma         </a:t>
            </a:r>
          </a:p>
          <a:p>
            <a:pPr marR="0" lvl="1" indent="-228600" algn="l" defTabSz="914400" rtl="0" eaLnBrk="1" fontAlgn="base" latinLnBrk="0" hangingPunct="1">
              <a:lnSpc>
                <a:spcPts val="10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Summary of Channel and Environmental Modeling Activities for BANs on TG15.6ma          doc.#15-22-0091-005-06ma</a:t>
            </a:r>
          </a:p>
          <a:p>
            <a:pPr marR="0" lvl="1" indent="-228600" algn="l" defTabSz="914400" rtl="0" eaLnBrk="1" fontAlgn="base" latinLnBrk="0" hangingPunct="1">
              <a:lnSpc>
                <a:spcPts val="10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Summary Table of Channel and Environmental Modeling Activities for BANs on TG15.6madoc.#15-23-0045-00-06ma </a:t>
            </a:r>
          </a:p>
          <a:p>
            <a:pPr marR="0" lvl="1" indent="-228600" algn="l" defTabSz="914400" rtl="0" eaLnBrk="1" fontAlgn="base" latinLnBrk="0" hangingPunct="1">
              <a:lnSpc>
                <a:spcPts val="10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Interference Miti</a:t>
            </a:r>
            <a:r>
              <a:rPr lang="en-US" altLang="ja-JP" sz="1200" dirty="0" err="1">
                <a:solidFill>
                  <a:srgbClr val="000000"/>
                </a:solidFill>
                <a:cs typeface="Times New Roman" pitchFamily="18" charset="0"/>
              </a:rPr>
              <a:t>gation</a:t>
            </a:r>
            <a:r>
              <a:rPr lang="en-US" altLang="ja-JP" sz="1200" dirty="0">
                <a:solidFill>
                  <a:srgbClr val="000000"/>
                </a:solidFill>
                <a:cs typeface="Times New Roman" pitchFamily="18" charset="0"/>
              </a:rPr>
              <a:t> with Orthogonal Matched Filters in Time and Space Domains         doc.#15-22-0575-01-06ma</a:t>
            </a:r>
          </a:p>
          <a:p>
            <a:pPr lvl="1" indent="-228600">
              <a:lnSpc>
                <a:spcPts val="1000"/>
              </a:lnSpc>
              <a:spcBef>
                <a:spcPts val="0"/>
              </a:spcBef>
              <a:spcAft>
                <a:spcPts val="0"/>
              </a:spcAft>
              <a:buAutoNum type="arabicPeriod" startAt="4"/>
              <a:defRPr/>
            </a:pPr>
            <a:r>
              <a:rPr lang="en-US" altLang="ja-JP" sz="1200" dirty="0">
                <a:solidFill>
                  <a:srgbClr val="000000"/>
                </a:solidFill>
                <a:cs typeface="Times New Roman" pitchFamily="18" charset="0"/>
              </a:rPr>
              <a:t>Soft Spectrum Adaptation</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(SSA) Based on Pulse Shaping for Interference Mitigation between UWB radio and Other Coexisting Radio                                                                                                                    doc.#15-22-0652-01-06ma</a:t>
            </a:r>
          </a:p>
          <a:p>
            <a:pPr lvl="1" indent="-228600">
              <a:lnSpc>
                <a:spcPts val="1000"/>
              </a:lnSpc>
              <a:spcBef>
                <a:spcPts val="0"/>
              </a:spcBef>
              <a:spcAft>
                <a:spcPts val="0"/>
              </a:spcAft>
              <a:buAutoNum type="arabicPeriod" startAt="4"/>
              <a:defRPr/>
            </a:pPr>
            <a:r>
              <a:rPr lang="en-US" altLang="ja-JP" sz="1200" dirty="0">
                <a:solidFill>
                  <a:srgbClr val="000000"/>
                </a:solidFill>
                <a:latin typeface="Arial"/>
                <a:cs typeface="Times New Roman" pitchFamily="18" charset="0"/>
              </a:rPr>
              <a:t> MAC Bridging for Time-Sensitive Networking of 802.15.6ma                                                doc.#15-22-0024-03-06ma</a:t>
            </a:r>
          </a:p>
          <a:p>
            <a:pPr lvl="1" indent="-228600">
              <a:lnSpc>
                <a:spcPts val="1000"/>
              </a:lnSpc>
              <a:spcBef>
                <a:spcPts val="0"/>
              </a:spcBef>
              <a:spcAft>
                <a:spcPts val="0"/>
              </a:spcAft>
              <a:buAutoNum type="arabicPeriod" startAt="4"/>
              <a:defRPr/>
            </a:pPr>
            <a:r>
              <a:rPr lang="en-US" altLang="ja-JP" sz="1200" dirty="0">
                <a:solidFill>
                  <a:srgbClr val="000000"/>
                </a:solidFill>
                <a:latin typeface="Arial"/>
                <a:cs typeface="Times New Roman" pitchFamily="18" charset="0"/>
              </a:rPr>
              <a:t>Preliminary MAC simulation results for the Nagoya Institute of Technology and YRP-IAI proposal     23-0070-00-06ma</a:t>
            </a:r>
            <a:endPar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endParaRPr>
          </a:p>
          <a:p>
            <a:pPr lvl="1" indent="-228600">
              <a:lnSpc>
                <a:spcPts val="1000"/>
              </a:lnSpc>
              <a:spcBef>
                <a:spcPts val="0"/>
              </a:spcBef>
              <a:spcAft>
                <a:spcPts val="0"/>
              </a:spcAft>
              <a:buAutoNum type="arabicPeriod" startAt="4"/>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Summary of Updates of Channel Model Document for TG6ma                                             doc.#15-22-0091-05-06ma</a:t>
            </a:r>
          </a:p>
          <a:p>
            <a:pPr lvl="1" indent="-228600">
              <a:lnSpc>
                <a:spcPts val="1000"/>
              </a:lnSpc>
              <a:spcBef>
                <a:spcPts val="0"/>
              </a:spcBef>
              <a:spcAft>
                <a:spcPts val="0"/>
              </a:spcAft>
              <a:buAutoNum type="arabicPeriod" startAt="4"/>
              <a:defRPr/>
            </a:pPr>
            <a:r>
              <a:rPr lang="en-US" altLang="ja-JP" sz="1200" dirty="0">
                <a:solidFill>
                  <a:srgbClr val="000000"/>
                </a:solidFill>
                <a:latin typeface="Arial"/>
                <a:cs typeface="Times New Roman" pitchFamily="18" charset="0"/>
              </a:rPr>
              <a:t> Summary of Channel Coding Proposals for Dependable BANs on TG15.6ma                       doc.#15-22-0611-01-06ma</a:t>
            </a:r>
          </a:p>
          <a:p>
            <a:pPr lvl="1" indent="-228600">
              <a:lnSpc>
                <a:spcPts val="1000"/>
              </a:lnSpc>
              <a:spcBef>
                <a:spcPts val="0"/>
              </a:spcBef>
              <a:spcAft>
                <a:spcPts val="0"/>
              </a:spcAft>
              <a:buAutoNum type="arabicPeriod" startAt="4"/>
              <a:defRPr/>
            </a:pPr>
            <a:r>
              <a:rPr lang="en-US" altLang="ja-JP" sz="1200" dirty="0">
                <a:solidFill>
                  <a:srgbClr val="000000"/>
                </a:solidFill>
                <a:latin typeface="Arial"/>
                <a:cs typeface="Times New Roman" pitchFamily="18" charset="0"/>
              </a:rPr>
              <a:t> Overview of  MAC Protocol Proposals                                                                                   doc.#15-22-0656-01-06ma</a:t>
            </a:r>
          </a:p>
          <a:p>
            <a:pPr lvl="1" indent="-228600">
              <a:lnSpc>
                <a:spcPts val="1000"/>
              </a:lnSpc>
              <a:spcBef>
                <a:spcPts val="0"/>
              </a:spcBef>
              <a:spcAft>
                <a:spcPts val="0"/>
              </a:spcAft>
              <a:buAutoNum type="arabicPeriod" startAt="4"/>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Remained Issues in Determined all specification of new standard 802.15.6ma                     doc.#15.22-0663-01-06ma</a:t>
            </a:r>
          </a:p>
          <a:p>
            <a:pPr lvl="1" indent="-228600">
              <a:lnSpc>
                <a:spcPts val="1000"/>
              </a:lnSpc>
              <a:spcBef>
                <a:spcPts val="0"/>
              </a:spcBef>
              <a:spcAft>
                <a:spcPts val="0"/>
              </a:spcAft>
              <a:buAutoNum type="arabicPeriod" startAt="4"/>
              <a:defRPr/>
            </a:pPr>
            <a:r>
              <a:rPr lang="en-US" altLang="ja-JP" sz="1200" dirty="0">
                <a:solidFill>
                  <a:srgbClr val="000000"/>
                </a:solidFill>
                <a:latin typeface="Arial"/>
                <a:cs typeface="Times New Roman" pitchFamily="18" charset="0"/>
              </a:rPr>
              <a:t> Progress report of 802.15.6ma                                                                                               doc#15-23-0056-00-06ma</a:t>
            </a:r>
            <a:endPar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endParaRPr>
          </a:p>
          <a:p>
            <a:pPr>
              <a:lnSpc>
                <a:spcPts val="1000"/>
              </a:lnSpc>
            </a:pPr>
            <a:r>
              <a:rPr lang="en-US" altLang="ja-JP" sz="1400" dirty="0"/>
              <a:t>Discussion</a:t>
            </a:r>
          </a:p>
          <a:p>
            <a:pPr marL="0" indent="0">
              <a:lnSpc>
                <a:spcPts val="1000"/>
              </a:lnSpc>
              <a:buNone/>
            </a:pPr>
            <a:r>
              <a:rPr lang="en-US" altLang="ja-JP" sz="1400" dirty="0"/>
              <a:t>           1. . </a:t>
            </a:r>
            <a:r>
              <a:rPr lang="en-US" altLang="ja-JP" sz="1200" dirty="0"/>
              <a:t>Draft Summary of PHY and MAC Specification of Dependable BAN for IEEE802.15.6ma</a:t>
            </a:r>
          </a:p>
          <a:p>
            <a:pPr marL="0" indent="0">
              <a:lnSpc>
                <a:spcPts val="1000"/>
              </a:lnSpc>
              <a:buNone/>
            </a:pPr>
            <a:r>
              <a:rPr lang="en-US" altLang="ja-JP" sz="1200" dirty="0"/>
              <a:t>             2.   Timeline for next meetings after January 2023                                                                       doc.#15-22-0522-01-06ma</a:t>
            </a:r>
          </a:p>
          <a:p>
            <a:pPr marL="0" indent="0">
              <a:lnSpc>
                <a:spcPts val="1000"/>
              </a:lnSpc>
              <a:buNone/>
            </a:pPr>
            <a:r>
              <a:rPr lang="en-US" altLang="ja-JP" sz="1400" dirty="0"/>
              <a:t>                                                                      </a:t>
            </a:r>
          </a:p>
          <a:p>
            <a:pPr marL="0" indent="0">
              <a:lnSpc>
                <a:spcPts val="1000"/>
              </a:lnSpc>
              <a:buNone/>
            </a:pPr>
            <a:endParaRPr lang="en-US" altLang="ja-JP" sz="14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6</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a:xfrm>
            <a:off x="753533" y="412510"/>
            <a:ext cx="1600200" cy="215900"/>
          </a:xfrm>
        </p:spPr>
        <p:txBody>
          <a:bodyPr/>
          <a:lstStyle/>
          <a:p>
            <a:r>
              <a:rPr lang="en-US" altLang="ja-JP" sz="1600"/>
              <a:t>January 2023</a:t>
            </a:r>
            <a:endParaRPr lang="en-US" sz="1600"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p:txBody>
          <a:bodyPr/>
          <a:lstStyle/>
          <a:p>
            <a:r>
              <a:rPr lang="en-US"/>
              <a:t>Slide </a:t>
            </a:r>
            <a:fld id="{00000000-1234-1234-1234-123412341234}" type="slidenum">
              <a:rPr lang="en-US" smtClean="0"/>
              <a:pPr/>
              <a:t>7</a:t>
            </a:fld>
            <a:endParaRPr dirty="0"/>
          </a:p>
        </p:txBody>
      </p:sp>
      <p:sp>
        <p:nvSpPr>
          <p:cNvPr id="8" name="TextBox 7">
            <a:extLst>
              <a:ext uri="{FF2B5EF4-FFF2-40B4-BE49-F238E27FC236}">
                <a16:creationId xmlns:a16="http://schemas.microsoft.com/office/drawing/2014/main" id="{7B14EB0E-B9CF-075B-5093-D06159F95FFF}"/>
              </a:ext>
            </a:extLst>
          </p:cNvPr>
          <p:cNvSpPr txBox="1"/>
          <p:nvPr/>
        </p:nvSpPr>
        <p:spPr>
          <a:xfrm>
            <a:off x="3344447" y="817107"/>
            <a:ext cx="2639697" cy="461665"/>
          </a:xfrm>
          <a:prstGeom prst="rect">
            <a:avLst/>
          </a:prstGeom>
          <a:noFill/>
        </p:spPr>
        <p:txBody>
          <a:bodyPr wrap="none" rtlCol="0">
            <a:spAutoFit/>
          </a:bodyPr>
          <a:lstStyle/>
          <a:p>
            <a:r>
              <a:rPr lang="en-US" sz="2400" b="1" dirty="0"/>
              <a:t>TG 6ma Timeline</a:t>
            </a:r>
          </a:p>
        </p:txBody>
      </p:sp>
      <p:sp>
        <p:nvSpPr>
          <p:cNvPr id="9" name="TextBox 8">
            <a:extLst>
              <a:ext uri="{FF2B5EF4-FFF2-40B4-BE49-F238E27FC236}">
                <a16:creationId xmlns:a16="http://schemas.microsoft.com/office/drawing/2014/main" id="{D7AF2A47-131C-17E3-1636-C12897B909C7}"/>
              </a:ext>
            </a:extLst>
          </p:cNvPr>
          <p:cNvSpPr txBox="1"/>
          <p:nvPr/>
        </p:nvSpPr>
        <p:spPr>
          <a:xfrm>
            <a:off x="921822" y="6079990"/>
            <a:ext cx="3220519" cy="323165"/>
          </a:xfrm>
          <a:prstGeom prst="rect">
            <a:avLst/>
          </a:prstGeom>
          <a:noFill/>
        </p:spPr>
        <p:txBody>
          <a:bodyPr wrap="square" rtlCol="0">
            <a:spAutoFit/>
          </a:bodyPr>
          <a:lstStyle/>
          <a:p>
            <a:r>
              <a:rPr lang="en-US" sz="1500" dirty="0">
                <a:solidFill>
                  <a:srgbClr val="FF0000"/>
                </a:solidFill>
              </a:rPr>
              <a:t>All dates indicate deadlines</a:t>
            </a:r>
          </a:p>
        </p:txBody>
      </p:sp>
      <p:graphicFrame>
        <p:nvGraphicFramePr>
          <p:cNvPr id="12" name="Diagram 6">
            <a:extLst>
              <a:ext uri="{FF2B5EF4-FFF2-40B4-BE49-F238E27FC236}">
                <a16:creationId xmlns:a16="http://schemas.microsoft.com/office/drawing/2014/main" id="{BBE37834-BEAB-63C1-2ECD-9FA475589D86}"/>
              </a:ext>
            </a:extLst>
          </p:cNvPr>
          <p:cNvGraphicFramePr/>
          <p:nvPr>
            <p:extLst>
              <p:ext uri="{D42A27DB-BD31-4B8C-83A1-F6EECF244321}">
                <p14:modId xmlns:p14="http://schemas.microsoft.com/office/powerpoint/2010/main" val="2741767004"/>
              </p:ext>
            </p:extLst>
          </p:nvPr>
        </p:nvGraphicFramePr>
        <p:xfrm>
          <a:off x="270933" y="1732989"/>
          <a:ext cx="8949267" cy="34973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8586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a:xfrm>
            <a:off x="838200" y="451855"/>
            <a:ext cx="1600200" cy="215900"/>
          </a:xfrm>
        </p:spPr>
        <p:txBody>
          <a:bodyPr/>
          <a:lstStyle/>
          <a:p>
            <a:r>
              <a:rPr lang="en-US" altLang="ja-JP" sz="1200"/>
              <a:t>January 2023</a:t>
            </a:r>
            <a:endParaRPr lang="en-US" sz="1200" dirty="0"/>
          </a:p>
        </p:txBody>
      </p:sp>
      <p:sp>
        <p:nvSpPr>
          <p:cNvPr id="6" name="Slide Number Placeholder 5">
            <a:extLst>
              <a:ext uri="{FF2B5EF4-FFF2-40B4-BE49-F238E27FC236}">
                <a16:creationId xmlns:a16="http://schemas.microsoft.com/office/drawing/2014/main" id="{59B0BE59-3329-155B-EA4D-ED6917043A9A}"/>
              </a:ext>
            </a:extLst>
          </p:cNvPr>
          <p:cNvSpPr>
            <a:spLocks noGrp="1"/>
          </p:cNvSpPr>
          <p:nvPr>
            <p:ph type="sldNum" idx="12"/>
          </p:nvPr>
        </p:nvSpPr>
        <p:spPr/>
        <p:txBody>
          <a:bodyPr/>
          <a:lstStyle/>
          <a:p>
            <a:r>
              <a:rPr lang="en-US"/>
              <a:t>Slide </a:t>
            </a:r>
            <a:fld id="{00000000-1234-1234-1234-123412341234}" type="slidenum">
              <a:rPr lang="en-US" smtClean="0"/>
              <a:pPr/>
              <a:t>8</a:t>
            </a:fld>
            <a:endParaRPr dirty="0"/>
          </a:p>
        </p:txBody>
      </p:sp>
      <p:sp>
        <p:nvSpPr>
          <p:cNvPr id="9" name="TextBox 8">
            <a:extLst>
              <a:ext uri="{FF2B5EF4-FFF2-40B4-BE49-F238E27FC236}">
                <a16:creationId xmlns:a16="http://schemas.microsoft.com/office/drawing/2014/main" id="{C92F2013-0BE3-2D37-2527-5FF42FCE904D}"/>
              </a:ext>
            </a:extLst>
          </p:cNvPr>
          <p:cNvSpPr txBox="1"/>
          <p:nvPr/>
        </p:nvSpPr>
        <p:spPr>
          <a:xfrm>
            <a:off x="915876" y="6101784"/>
            <a:ext cx="3425938" cy="300082"/>
          </a:xfrm>
          <a:prstGeom prst="rect">
            <a:avLst/>
          </a:prstGeom>
          <a:noFill/>
        </p:spPr>
        <p:txBody>
          <a:bodyPr wrap="none" rtlCol="0">
            <a:spAutoFit/>
          </a:bodyPr>
          <a:lstStyle/>
          <a:p>
            <a:r>
              <a:rPr lang="en-US" sz="1350" dirty="0"/>
              <a:t>Note: the deadlines are subject to change.</a:t>
            </a:r>
          </a:p>
        </p:txBody>
      </p:sp>
      <p:graphicFrame>
        <p:nvGraphicFramePr>
          <p:cNvPr id="2" name="Object 1">
            <a:extLst>
              <a:ext uri="{FF2B5EF4-FFF2-40B4-BE49-F238E27FC236}">
                <a16:creationId xmlns:a16="http://schemas.microsoft.com/office/drawing/2014/main" id="{01F3319C-715F-BDC1-D928-95133ACB0AA5}"/>
              </a:ext>
            </a:extLst>
          </p:cNvPr>
          <p:cNvGraphicFramePr>
            <a:graphicFrameLocks noChangeAspect="1"/>
          </p:cNvGraphicFramePr>
          <p:nvPr>
            <p:extLst>
              <p:ext uri="{D42A27DB-BD31-4B8C-83A1-F6EECF244321}">
                <p14:modId xmlns:p14="http://schemas.microsoft.com/office/powerpoint/2010/main" val="1008525275"/>
              </p:ext>
            </p:extLst>
          </p:nvPr>
        </p:nvGraphicFramePr>
        <p:xfrm>
          <a:off x="772833" y="1439631"/>
          <a:ext cx="7865532" cy="4858564"/>
        </p:xfrm>
        <a:graphic>
          <a:graphicData uri="http://schemas.openxmlformats.org/presentationml/2006/ole">
            <mc:AlternateContent xmlns:mc="http://schemas.openxmlformats.org/markup-compatibility/2006">
              <mc:Choice xmlns:v="urn:schemas-microsoft-com:vml" Requires="v">
                <p:oleObj name="Document" r:id="rId2" imgW="6133719" imgH="4178021" progId="Word.Document.12">
                  <p:embed/>
                </p:oleObj>
              </mc:Choice>
              <mc:Fallback>
                <p:oleObj name="Document" r:id="rId2" imgW="6133719" imgH="4178021" progId="Word.Document.12">
                  <p:embed/>
                  <p:pic>
                    <p:nvPicPr>
                      <p:cNvPr id="2" name="Object 1">
                        <a:extLst>
                          <a:ext uri="{FF2B5EF4-FFF2-40B4-BE49-F238E27FC236}">
                            <a16:creationId xmlns:a16="http://schemas.microsoft.com/office/drawing/2014/main" id="{01F3319C-715F-BDC1-D928-95133ACB0AA5}"/>
                          </a:ext>
                        </a:extLst>
                      </p:cNvPr>
                      <p:cNvPicPr/>
                      <p:nvPr/>
                    </p:nvPicPr>
                    <p:blipFill>
                      <a:blip r:embed="rId3"/>
                      <a:stretch>
                        <a:fillRect/>
                      </a:stretch>
                    </p:blipFill>
                    <p:spPr>
                      <a:xfrm>
                        <a:off x="772833" y="1439631"/>
                        <a:ext cx="7865532" cy="4858564"/>
                      </a:xfrm>
                      <a:prstGeom prst="rect">
                        <a:avLst/>
                      </a:prstGeom>
                    </p:spPr>
                  </p:pic>
                </p:oleObj>
              </mc:Fallback>
            </mc:AlternateContent>
          </a:graphicData>
        </a:graphic>
      </p:graphicFrame>
      <p:sp>
        <p:nvSpPr>
          <p:cNvPr id="3" name="TextBox 7">
            <a:extLst>
              <a:ext uri="{FF2B5EF4-FFF2-40B4-BE49-F238E27FC236}">
                <a16:creationId xmlns:a16="http://schemas.microsoft.com/office/drawing/2014/main" id="{0E687580-B60A-2870-4F13-80A6690CFE4D}"/>
              </a:ext>
            </a:extLst>
          </p:cNvPr>
          <p:cNvSpPr txBox="1"/>
          <p:nvPr/>
        </p:nvSpPr>
        <p:spPr>
          <a:xfrm>
            <a:off x="3420215" y="904419"/>
            <a:ext cx="2570768" cy="461665"/>
          </a:xfrm>
          <a:prstGeom prst="rect">
            <a:avLst/>
          </a:prstGeom>
          <a:noFill/>
        </p:spPr>
        <p:txBody>
          <a:bodyPr wrap="none" rtlCol="0">
            <a:spAutoFit/>
          </a:bodyPr>
          <a:lstStyle/>
          <a:p>
            <a:r>
              <a:rPr lang="en-US" sz="2400" b="1" dirty="0"/>
              <a:t>Timeline details.</a:t>
            </a:r>
          </a:p>
        </p:txBody>
      </p:sp>
    </p:spTree>
    <p:extLst>
      <p:ext uri="{BB962C8B-B14F-4D97-AF65-F5344CB8AC3E}">
        <p14:creationId xmlns:p14="http://schemas.microsoft.com/office/powerpoint/2010/main" val="2991594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74171" y="1024883"/>
            <a:ext cx="8969829" cy="5462774"/>
          </a:xfrm>
        </p:spPr>
        <p:txBody>
          <a:bodyPr/>
          <a:lstStyle/>
          <a:p>
            <a:pPr marL="0" indent="0">
              <a:lnSpc>
                <a:spcPts val="1100"/>
              </a:lnSpc>
              <a:buNone/>
            </a:pPr>
            <a:r>
              <a:rPr lang="ja-JP" altLang="en-US" sz="1400" dirty="0"/>
              <a:t>・</a:t>
            </a:r>
            <a:r>
              <a:rPr lang="is-IS" altLang="ja-JP" sz="1400" dirty="0"/>
              <a:t>TG15.6ma opening report for November 2022 meeting                                               15-22-0557-02-06ma</a:t>
            </a:r>
          </a:p>
          <a:p>
            <a:pPr marL="0" indent="0">
              <a:lnSpc>
                <a:spcPts val="1100"/>
              </a:lnSpc>
              <a:buNone/>
            </a:pPr>
            <a:r>
              <a:rPr lang="ja-JP" altLang="en-US" sz="1400" dirty="0"/>
              <a:t>・</a:t>
            </a:r>
            <a:r>
              <a:rPr lang="is-IS" altLang="ja-JP" sz="1400" dirty="0"/>
              <a:t>TG15.6ma Agenda of November Meeting in 2022                                                       15-22-0556-08-06ma</a:t>
            </a:r>
          </a:p>
          <a:p>
            <a:pPr marL="0" indent="0">
              <a:lnSpc>
                <a:spcPts val="1100"/>
              </a:lnSpc>
              <a:buNone/>
            </a:pPr>
            <a:r>
              <a:rPr kumimoji="1" lang="ja-JP" altLang="en-US" sz="1600" b="0" i="0" u="none" strike="noStrike" kern="0" cap="none" spc="0" normalizeH="0" baseline="0" noProof="0" dirty="0">
                <a:ln>
                  <a:noFill/>
                </a:ln>
                <a:solidFill>
                  <a:srgbClr val="000000"/>
                </a:solidFill>
                <a:effectLst/>
                <a:uLnTx/>
                <a:uFillTx/>
                <a:latin typeface="Verdana" panose="020B0604030504040204" pitchFamily="34" charset="0"/>
              </a:rPr>
              <a:t>・</a:t>
            </a:r>
            <a:r>
              <a:rPr lang="en-US" altLang="ja-JP" sz="1400" dirty="0">
                <a:solidFill>
                  <a:srgbClr val="000000"/>
                </a:solidFill>
                <a:latin typeface="Arial"/>
                <a:cs typeface="Times New Roman" pitchFamily="18" charset="0"/>
              </a:rPr>
              <a:t>Definition of Coexistence Levels and How to Support Higher Levels                          15-22-0631-01-06ma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Protocol Proposal for Multiple BAN environment(Level 1)                                 15-22-0639-01-06ma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Protocol Using Negotiation among Coordinators in Coexistence of Multiple Wireless BANs  0633-01-06</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proposal for coexisting dependable BANs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     15-22-0594-00106ma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Preliminary harmonization with 4ab: MAC operation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  15-22-0634-01-06m</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QoS-aware Hybrid ARQ Scheme Utilizing Decomposable Error Correcting Codes for Wireless Body Area Networks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15-22-0561-01-06ma </a:t>
            </a:r>
            <a:r>
              <a:rPr lang="ja-JP" altLang="en-US" sz="1400" dirty="0">
                <a:solidFill>
                  <a:srgbClr val="000000"/>
                </a:solidFill>
                <a:latin typeface="Arial"/>
                <a:cs typeface="Times New Roman" pitchFamily="18" charset="0"/>
              </a:rPr>
              <a:t>・</a:t>
            </a:r>
            <a:endParaRPr lang="en-US" altLang="ja-JP" sz="1400" dirty="0">
              <a:solidFill>
                <a:srgbClr val="000000"/>
              </a:solidFill>
              <a:latin typeface="Arial"/>
              <a:cs typeface="Times New Roman" pitchFamily="18" charset="0"/>
            </a:endParaRP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Evaluation of IEEE 802.15.6 Ultra-wideband Physical Layer Utilizing Super Orthogonal Convolutional Code</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400" dirty="0">
                <a:solidFill>
                  <a:srgbClr val="000000"/>
                </a:solidFill>
                <a:latin typeface="Arial"/>
                <a:cs typeface="Times New Roman" pitchFamily="18" charset="0"/>
              </a:rPr>
              <a:t>                                                                                                                               15-22-0562-01-06ma</a:t>
            </a:r>
          </a:p>
          <a:p>
            <a:pPr marL="0" marR="0" lvl="1" indent="0" algn="l" defTabSz="914400" rtl="0" eaLnBrk="1" fontAlgn="base" latinLnBrk="0" hangingPunct="1">
              <a:lnSpc>
                <a:spcPts val="11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Harmonization with 4ab: data rates &amp; FEC                                                                   15-22-0610-01-06ma</a:t>
            </a:r>
          </a:p>
          <a:p>
            <a:pPr marL="0" marR="0" lvl="1" indent="0" algn="l" defTabSz="914400" rtl="0" eaLnBrk="1" fontAlgn="base" latinLnBrk="0" hangingPunct="1">
              <a:lnSpc>
                <a:spcPts val="11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of FEC proposals for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15-22-0611-01-06ma</a:t>
            </a:r>
          </a:p>
          <a:p>
            <a:pPr marL="0" marR="0" lvl="1" indent="0" algn="l" defTabSz="914400" rtl="0" eaLnBrk="1" fontAlgn="base" latinLnBrk="0" hangingPunct="1">
              <a:lnSpc>
                <a:spcPts val="11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Propagation Characteristics of UWB Communication Applications for HBAN Use Cases   23-0018-00-06ma</a:t>
            </a:r>
          </a:p>
          <a:p>
            <a:pPr marL="0" marR="0" lvl="1" indent="0" algn="l" defTabSz="914400" rtl="0" eaLnBrk="1" fontAlgn="base" latinLnBrk="0" hangingPunct="1">
              <a:lnSpc>
                <a:spcPts val="11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Propagation Characteristics of UWB Communication Applications for VBAN  Use Cases  23-0019-00-06ma</a:t>
            </a:r>
          </a:p>
          <a:p>
            <a:pPr marL="0" marR="0" lvl="1" indent="0" algn="l" defTabSz="914400" rtl="0" eaLnBrk="1" fontAlgn="base" latinLnBrk="0" hangingPunct="1">
              <a:lnSpc>
                <a:spcPts val="11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Propagation Simulations of UWB Communication Applications for HBAN and VBAN Use Cases 23-0020-00</a:t>
            </a:r>
          </a:p>
          <a:p>
            <a:pPr marL="0" marR="0" lvl="1" indent="0" algn="l" defTabSz="914400" rtl="0" eaLnBrk="1" fontAlgn="base" latinLnBrk="0" hangingPunct="1">
              <a:lnSpc>
                <a:spcPts val="11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Summary of Channel and Environmental Modeling Activities for BANs on TG15.6ma     5-22-0091-005-06ma</a:t>
            </a:r>
          </a:p>
          <a:p>
            <a:pPr marL="0" marR="0" lvl="1" indent="0" algn="l" defTabSz="914400" rtl="0" eaLnBrk="1" fontAlgn="base" latinLnBrk="0" hangingPunct="1">
              <a:lnSpc>
                <a:spcPts val="11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Summary Table of Channel and Environmental Modeling Activities for BANs on TG15.6madoc.23-0045-00 </a:t>
            </a:r>
          </a:p>
          <a:p>
            <a:pPr marL="0" marR="0" lvl="1" indent="0" algn="l" defTabSz="914400" rtl="0" eaLnBrk="1" fontAlgn="base" latinLnBrk="0" hangingPunct="1">
              <a:lnSpc>
                <a:spcPts val="1100"/>
              </a:lnSpc>
              <a:spcBef>
                <a:spcPts val="0"/>
              </a:spcBef>
              <a:spcAft>
                <a:spcPts val="0"/>
              </a:spcAft>
              <a:buClrTx/>
              <a:buSzTx/>
              <a:buNone/>
              <a:tabLst/>
              <a:defRPr/>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Interference reduction technique under coexistence with other wireless and EMI for HBAN and VBAN on UWB using code and pulse orthogonality                                                                          15-22-0575-00-06ma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Evaluation of IEEE 802.15.6ma Ultra-wideband Physical Layer Utilizing Super Orthogonal Convolutional Code                                                                                                                                  </a:t>
            </a:r>
            <a:r>
              <a:rPr lang="en-US" altLang="ja-JP" sz="1600" dirty="0">
                <a:effectLst/>
                <a:latin typeface="Times New Roman" panose="02020603050405020304" pitchFamily="18" charset="0"/>
                <a:ea typeface="ＭＳ 明朝" panose="02020609040205080304" pitchFamily="17" charset="-128"/>
              </a:rPr>
              <a:t>15-22-0562-01-06ma</a:t>
            </a:r>
            <a:endPar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endParaRP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QoS-aware Hybrid ARQ Scheme Utilizing Decomposable Error Correcting Codes for Wireless Body Area Networks                                                                                                                            15-22-0561-01-06ma </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MAC Bridging for Time-Sensitive Networking of 802.15.6ma                                           15-22-0024-03-06ma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Preliminary MAC simulation results for the Nagoya Institute of Technology and YRP-IAI proposal 23-0070-00</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Summary of Updates of Channel Model Document for TG6ma                                        15-22-0091-05-06ma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Summary of Channel Coding Proposals for Dependable BANs on TG15.6ma                 15-22-0611-01-06ma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Overview of  MAC Protocol Proposals                                                                              15-22-0656-01-06ma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Remained Issues in Determined all specification of new standard 802.15.6ma               15.22-0663-01-06ma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TG 15.6ma timeline</a:t>
            </a: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15-22-0522-03-06ma</a:t>
            </a:r>
          </a:p>
          <a:p>
            <a:pPr marL="0" indent="0">
              <a:lnSpc>
                <a:spcPts val="1100"/>
              </a:lnSpc>
              <a:buNone/>
            </a:pPr>
            <a:r>
              <a:rPr lang="ja-JP" altLang="en-US" sz="1400" dirty="0"/>
              <a:t>・</a:t>
            </a:r>
            <a:r>
              <a:rPr lang="en-US" altLang="ja-JP" sz="1400" dirty="0"/>
              <a:t>TG15.6ma Meeting Minutes for January 2023                                                              </a:t>
            </a:r>
            <a:r>
              <a:rPr lang="ja-JP" altLang="en-US" sz="1400" dirty="0"/>
              <a:t>　</a:t>
            </a:r>
            <a:r>
              <a:rPr lang="en-US" altLang="ja-JP" sz="1400" dirty="0"/>
              <a:t>15-23-0076-00-06ma</a:t>
            </a:r>
          </a:p>
          <a:p>
            <a:pPr marL="0" indent="0">
              <a:lnSpc>
                <a:spcPts val="1100"/>
              </a:lnSpc>
              <a:buNone/>
            </a:pPr>
            <a:r>
              <a:rPr lang="ja-JP" altLang="en-US" sz="1400" dirty="0"/>
              <a:t>・</a:t>
            </a:r>
            <a:r>
              <a:rPr lang="en-US" altLang="ja-JP" sz="1400" dirty="0"/>
              <a:t>TG15.6ma Closing Report for January 2023                                                                 </a:t>
            </a:r>
            <a:r>
              <a:rPr lang="ja-JP" altLang="en-US" sz="1400" dirty="0"/>
              <a:t>　</a:t>
            </a:r>
            <a:r>
              <a:rPr lang="en-US" altLang="ja-JP" sz="1400" dirty="0"/>
              <a:t>15-23-0075-00-06ma </a:t>
            </a:r>
            <a:endParaRPr lang="fi-FI" altLang="ja-JP" sz="1400" dirty="0"/>
          </a:p>
          <a:p>
            <a:pPr>
              <a:lnSpc>
                <a:spcPts val="1100"/>
              </a:lnSpc>
              <a:buFont typeface="Arial" panose="020B0604020202020204" pitchFamily="34" charset="0"/>
              <a:buChar char="•"/>
            </a:pPr>
            <a:r>
              <a:rPr lang="fi-FI" altLang="ja-JP" sz="1200" dirty="0"/>
              <a:t>			           </a:t>
            </a:r>
            <a:endParaRPr kumimoji="1" lang="ja-JP" altLang="en-US" sz="1200" dirty="0"/>
          </a:p>
        </p:txBody>
      </p:sp>
      <p:sp>
        <p:nvSpPr>
          <p:cNvPr id="3" name="タイトル 2"/>
          <p:cNvSpPr>
            <a:spLocks noGrp="1"/>
          </p:cNvSpPr>
          <p:nvPr>
            <p:ph type="title"/>
          </p:nvPr>
        </p:nvSpPr>
        <p:spPr>
          <a:xfrm>
            <a:off x="611560" y="598188"/>
            <a:ext cx="7727370" cy="43685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January 2023</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19735</TotalTime>
  <Words>2481</Words>
  <Application>Microsoft Office PowerPoint</Application>
  <PresentationFormat>画面に合わせる (4:3)</PresentationFormat>
  <Paragraphs>552</Paragraphs>
  <Slides>11</Slides>
  <Notes>8</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11</vt:i4>
      </vt:variant>
    </vt:vector>
  </HeadingPairs>
  <TitlesOfParts>
    <vt:vector size="20" baseType="lpstr">
      <vt:lpstr>ＭＳ Ｐゴシック</vt:lpstr>
      <vt:lpstr>ＭＳ ゴシック</vt:lpstr>
      <vt:lpstr>游ゴシック</vt:lpstr>
      <vt:lpstr>Arial</vt:lpstr>
      <vt:lpstr>Calibri</vt:lpstr>
      <vt:lpstr>Times New Roman</vt:lpstr>
      <vt:lpstr>Verdana</vt:lpstr>
      <vt:lpstr>IEEE-P802_15</vt:lpstr>
      <vt:lpstr>Document</vt:lpstr>
      <vt:lpstr>PowerPoint プレゼンテーション</vt:lpstr>
      <vt:lpstr>IEEE 802.15 TG6ma  (Revision of IEEE802.15.6-2012)   Closing Report  In Personal and Virtual Hybrid Inerim Session Baltimore, MD, USA January 19th, 2023 Ryuji Kohno Yokohama National University(YNU), YRP International Alliance Institute(YRP-IAI) </vt:lpstr>
      <vt:lpstr>Objectives of TG 6ma – Enhanced Dependability Body Area Network (ED-BAN)</vt:lpstr>
      <vt:lpstr>TG15.6ma Interim Session Schedule for 15-19th, January 2023</vt:lpstr>
      <vt:lpstr>TG15.6ma Interim Session Schedule  for 15-19th, January 2023</vt:lpstr>
      <vt:lpstr>Agenda items for the week</vt:lpstr>
      <vt:lpstr>PowerPoint プレゼンテーション</vt:lpstr>
      <vt:lpstr>PowerPoint プレゼンテーション</vt:lpstr>
      <vt:lpstr>Contributions</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kohno-ryuji-ns@ynu.ac.jp</cp:lastModifiedBy>
  <cp:revision>201</cp:revision>
  <dcterms:created xsi:type="dcterms:W3CDTF">2018-03-06T17:15:04Z</dcterms:created>
  <dcterms:modified xsi:type="dcterms:W3CDTF">2023-01-19T19:47:37Z</dcterms:modified>
</cp:coreProperties>
</file>