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6"/>
  </p:notesMasterIdLst>
  <p:handoutMasterIdLst>
    <p:handoutMasterId r:id="rId17"/>
  </p:handoutMasterIdLst>
  <p:sldIdLst>
    <p:sldId id="260" r:id="rId2"/>
    <p:sldId id="258" r:id="rId3"/>
    <p:sldId id="280" r:id="rId4"/>
    <p:sldId id="270" r:id="rId5"/>
    <p:sldId id="271" r:id="rId6"/>
    <p:sldId id="272" r:id="rId7"/>
    <p:sldId id="279" r:id="rId8"/>
    <p:sldId id="273" r:id="rId9"/>
    <p:sldId id="274" r:id="rId10"/>
    <p:sldId id="275" r:id="rId11"/>
    <p:sldId id="276" r:id="rId12"/>
    <p:sldId id="277" r:id="rId13"/>
    <p:sldId id="278" r:id="rId14"/>
    <p:sldId id="269" r:id="rId1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490"/>
    <p:restoredTop sz="96327"/>
  </p:normalViewPr>
  <p:slideViewPr>
    <p:cSldViewPr>
      <p:cViewPr varScale="1">
        <p:scale>
          <a:sx n="128" d="100"/>
          <a:sy n="128" d="100"/>
        </p:scale>
        <p:origin x="1384" y="17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7637AD1A-D362-AE7F-51D6-68F343BA6D27}"/>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ea typeface="ＭＳ Ｐゴシック" panose="020B0600070205080204" pitchFamily="34" charset="-128"/>
              </a:defRPr>
            </a:lvl1pPr>
          </a:lstStyle>
          <a:p>
            <a:r>
              <a:rPr lang="en-US" altLang="ja-JP"/>
              <a:t>doc.: IEEE 802.15-&lt;doc#&gt;</a:t>
            </a:r>
          </a:p>
        </p:txBody>
      </p:sp>
      <p:sp>
        <p:nvSpPr>
          <p:cNvPr id="3075" name="Rectangle 3">
            <a:extLst>
              <a:ext uri="{FF2B5EF4-FFF2-40B4-BE49-F238E27FC236}">
                <a16:creationId xmlns:a16="http://schemas.microsoft.com/office/drawing/2014/main" id="{7965E5F0-C98D-CAF3-F4EC-7764679534B6}"/>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ea typeface="ＭＳ Ｐゴシック" panose="020B0600070205080204" pitchFamily="34" charset="-128"/>
              </a:defRPr>
            </a:lvl1pPr>
          </a:lstStyle>
          <a:p>
            <a:r>
              <a:rPr lang="en-US" altLang="ja-JP"/>
              <a:t>&lt;month year&gt;</a:t>
            </a:r>
          </a:p>
        </p:txBody>
      </p:sp>
      <p:sp>
        <p:nvSpPr>
          <p:cNvPr id="3076" name="Rectangle 4">
            <a:extLst>
              <a:ext uri="{FF2B5EF4-FFF2-40B4-BE49-F238E27FC236}">
                <a16:creationId xmlns:a16="http://schemas.microsoft.com/office/drawing/2014/main" id="{AF166FDF-B105-13BD-E9D3-DB8E5BB4899B}"/>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ea typeface="ＭＳ Ｐゴシック" panose="020B0600070205080204" pitchFamily="34" charset="-128"/>
              </a:defRPr>
            </a:lvl1pPr>
          </a:lstStyle>
          <a:p>
            <a:r>
              <a:rPr lang="en-US" altLang="ja-JP"/>
              <a:t>&lt;author&gt;, &lt;company&gt;</a:t>
            </a:r>
          </a:p>
        </p:txBody>
      </p:sp>
      <p:sp>
        <p:nvSpPr>
          <p:cNvPr id="3077" name="Rectangle 5">
            <a:extLst>
              <a:ext uri="{FF2B5EF4-FFF2-40B4-BE49-F238E27FC236}">
                <a16:creationId xmlns:a16="http://schemas.microsoft.com/office/drawing/2014/main" id="{7935CA8E-98FE-315D-05C1-C5964E618470}"/>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ea typeface="ＭＳ Ｐゴシック" panose="020B0600070205080204" pitchFamily="34" charset="-128"/>
              </a:defRPr>
            </a:lvl1pPr>
          </a:lstStyle>
          <a:p>
            <a:r>
              <a:rPr lang="en-US" altLang="ja-JP"/>
              <a:t>Page </a:t>
            </a:r>
            <a:fld id="{56AB6426-B4A6-244D-890C-9BE3EEBEA320}" type="slidenum">
              <a:rPr lang="en-US" altLang="ja-JP"/>
              <a:pPr/>
              <a:t>‹#›</a:t>
            </a:fld>
            <a:endParaRPr lang="en-US" altLang="ja-JP"/>
          </a:p>
        </p:txBody>
      </p:sp>
      <p:sp>
        <p:nvSpPr>
          <p:cNvPr id="3078" name="Line 6">
            <a:extLst>
              <a:ext uri="{FF2B5EF4-FFF2-40B4-BE49-F238E27FC236}">
                <a16:creationId xmlns:a16="http://schemas.microsoft.com/office/drawing/2014/main" id="{A3CBA14C-F199-E53A-7782-84F4FA0786B2}"/>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79" name="Rectangle 7">
            <a:extLst>
              <a:ext uri="{FF2B5EF4-FFF2-40B4-BE49-F238E27FC236}">
                <a16:creationId xmlns:a16="http://schemas.microsoft.com/office/drawing/2014/main" id="{B35390C0-A8D6-226F-05C7-98B3DE540720}"/>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ja-JP" sz="1200">
                <a:ea typeface="ＭＳ Ｐゴシック" panose="020B0600070205080204" pitchFamily="34" charset="-128"/>
              </a:rPr>
              <a:t>Submission</a:t>
            </a:r>
          </a:p>
        </p:txBody>
      </p:sp>
      <p:sp>
        <p:nvSpPr>
          <p:cNvPr id="3080" name="Line 8">
            <a:extLst>
              <a:ext uri="{FF2B5EF4-FFF2-40B4-BE49-F238E27FC236}">
                <a16:creationId xmlns:a16="http://schemas.microsoft.com/office/drawing/2014/main" id="{E32BB555-3A33-82A4-0C80-B0509EBE4E9E}"/>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7245F660-F1C0-AB1D-A518-F371EAA90584}"/>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ea typeface="ＭＳ Ｐゴシック" panose="020B0600070205080204" pitchFamily="34" charset="-128"/>
              </a:defRPr>
            </a:lvl1pPr>
          </a:lstStyle>
          <a:p>
            <a:r>
              <a:rPr lang="en-US" altLang="ja-JP"/>
              <a:t>doc.: IEEE 802.15-&lt;doc#&gt;</a:t>
            </a:r>
          </a:p>
        </p:txBody>
      </p:sp>
      <p:sp>
        <p:nvSpPr>
          <p:cNvPr id="2051" name="Rectangle 3">
            <a:extLst>
              <a:ext uri="{FF2B5EF4-FFF2-40B4-BE49-F238E27FC236}">
                <a16:creationId xmlns:a16="http://schemas.microsoft.com/office/drawing/2014/main" id="{E5B090D5-9843-02DC-A738-31C685D4924A}"/>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ea typeface="ＭＳ Ｐゴシック" panose="020B0600070205080204" pitchFamily="34" charset="-128"/>
              </a:defRPr>
            </a:lvl1pPr>
          </a:lstStyle>
          <a:p>
            <a:r>
              <a:rPr lang="en-US" altLang="ja-JP"/>
              <a:t>&lt;month year&gt;</a:t>
            </a:r>
          </a:p>
        </p:txBody>
      </p:sp>
      <p:sp>
        <p:nvSpPr>
          <p:cNvPr id="2052" name="Rectangle 4">
            <a:extLst>
              <a:ext uri="{FF2B5EF4-FFF2-40B4-BE49-F238E27FC236}">
                <a16:creationId xmlns:a16="http://schemas.microsoft.com/office/drawing/2014/main" id="{7326A941-8EC4-72A6-262A-5EC61D2A40CF}"/>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AA0B97B6-66BC-6D45-972A-5C432E23E968}"/>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p>
        </p:txBody>
      </p:sp>
      <p:sp>
        <p:nvSpPr>
          <p:cNvPr id="2054" name="Rectangle 6">
            <a:extLst>
              <a:ext uri="{FF2B5EF4-FFF2-40B4-BE49-F238E27FC236}">
                <a16:creationId xmlns:a16="http://schemas.microsoft.com/office/drawing/2014/main" id="{310DB24B-0A59-D8D1-0731-A838287ECE96}"/>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ea typeface="ＭＳ Ｐゴシック" panose="020B0600070205080204" pitchFamily="34" charset="-128"/>
              </a:defRPr>
            </a:lvl5pPr>
          </a:lstStyle>
          <a:p>
            <a:pPr lvl="4"/>
            <a:r>
              <a:rPr lang="en-US" altLang="ja-JP"/>
              <a:t>&lt;author&gt;, &lt;company&gt;</a:t>
            </a:r>
          </a:p>
        </p:txBody>
      </p:sp>
      <p:sp>
        <p:nvSpPr>
          <p:cNvPr id="2055" name="Rectangle 7">
            <a:extLst>
              <a:ext uri="{FF2B5EF4-FFF2-40B4-BE49-F238E27FC236}">
                <a16:creationId xmlns:a16="http://schemas.microsoft.com/office/drawing/2014/main" id="{70D3CF44-B1D2-7782-3EED-8A6BB50A1D7D}"/>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ea typeface="ＭＳ Ｐゴシック" panose="020B0600070205080204" pitchFamily="34" charset="-128"/>
              </a:defRPr>
            </a:lvl1pPr>
          </a:lstStyle>
          <a:p>
            <a:r>
              <a:rPr lang="en-US" altLang="ja-JP"/>
              <a:t>Page </a:t>
            </a:r>
            <a:fld id="{34C5E9A7-37E8-E54F-923F-E7373E592FEF}" type="slidenum">
              <a:rPr lang="en-US" altLang="ja-JP"/>
              <a:pPr/>
              <a:t>‹#›</a:t>
            </a:fld>
            <a:endParaRPr lang="en-US" altLang="ja-JP"/>
          </a:p>
        </p:txBody>
      </p:sp>
      <p:sp>
        <p:nvSpPr>
          <p:cNvPr id="2056" name="Rectangle 8">
            <a:extLst>
              <a:ext uri="{FF2B5EF4-FFF2-40B4-BE49-F238E27FC236}">
                <a16:creationId xmlns:a16="http://schemas.microsoft.com/office/drawing/2014/main" id="{6BD7FA78-2D4F-BCCB-00A5-64630049632B}"/>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ea typeface="ＭＳ Ｐゴシック" panose="020B0600070205080204" pitchFamily="34" charset="-128"/>
              </a:rPr>
              <a:t>Submission</a:t>
            </a:r>
          </a:p>
        </p:txBody>
      </p:sp>
      <p:sp>
        <p:nvSpPr>
          <p:cNvPr id="2057" name="Line 9">
            <a:extLst>
              <a:ext uri="{FF2B5EF4-FFF2-40B4-BE49-F238E27FC236}">
                <a16:creationId xmlns:a16="http://schemas.microsoft.com/office/drawing/2014/main" id="{C02E400F-6830-7506-641C-4410A098375F}"/>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58" name="Line 10">
            <a:extLst>
              <a:ext uri="{FF2B5EF4-FFF2-40B4-BE49-F238E27FC236}">
                <a16:creationId xmlns:a16="http://schemas.microsoft.com/office/drawing/2014/main" id="{BD99A87B-EE58-CC70-AED9-5E983458B869}"/>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92E15EB-24A1-7BD9-8007-97C0F1B4033D}"/>
              </a:ext>
            </a:extLst>
          </p:cNvPr>
          <p:cNvSpPr>
            <a:spLocks noGrp="1"/>
          </p:cNvSpPr>
          <p:nvPr>
            <p:ph type="ctrTitle"/>
          </p:nvPr>
        </p:nvSpPr>
        <p:spPr>
          <a:xfrm>
            <a:off x="1143000" y="1122363"/>
            <a:ext cx="6858000" cy="2387600"/>
          </a:xfrm>
        </p:spPr>
        <p:txBody>
          <a:bodyPr anchor="b"/>
          <a:lstStyle>
            <a:lvl1pPr algn="ctr">
              <a:defRPr sz="6000"/>
            </a:lvl1pPr>
          </a:lstStyle>
          <a:p>
            <a:r>
              <a:rPr lang="ja-JP" altLang="en-US"/>
              <a:t>マスター タイトルの書式設定</a:t>
            </a:r>
          </a:p>
        </p:txBody>
      </p:sp>
      <p:sp>
        <p:nvSpPr>
          <p:cNvPr id="3" name="字幕 2">
            <a:extLst>
              <a:ext uri="{FF2B5EF4-FFF2-40B4-BE49-F238E27FC236}">
                <a16:creationId xmlns:a16="http://schemas.microsoft.com/office/drawing/2014/main" id="{EAA1A8B4-24FB-3224-C94D-5B0DEAE74AEB}"/>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p>
        </p:txBody>
      </p:sp>
      <p:sp>
        <p:nvSpPr>
          <p:cNvPr id="9" name="スライド番号プレースホルダー 8">
            <a:extLst>
              <a:ext uri="{FF2B5EF4-FFF2-40B4-BE49-F238E27FC236}">
                <a16:creationId xmlns:a16="http://schemas.microsoft.com/office/drawing/2014/main" id="{9CBF8279-B6BC-CF35-5A50-7802A7E8C073}"/>
              </a:ext>
            </a:extLst>
          </p:cNvPr>
          <p:cNvSpPr>
            <a:spLocks noGrp="1"/>
          </p:cNvSpPr>
          <p:nvPr>
            <p:ph type="sldNum" sz="quarter" idx="12"/>
          </p:nvPr>
        </p:nvSpPr>
        <p:spPr/>
        <p:txBody>
          <a:bodyPr/>
          <a:lstStyle/>
          <a:p>
            <a:r>
              <a:rPr lang="en-US" altLang="ja-JP"/>
              <a:t>Slide </a:t>
            </a:r>
            <a:fld id="{6B095015-3EB9-FD42-94F8-66C40C8C26E8}" type="slidenum">
              <a:rPr lang="en-US" altLang="ja-JP" smtClean="0"/>
              <a:pPr/>
              <a:t>‹#›</a:t>
            </a:fld>
            <a:endParaRPr lang="en-US" altLang="ja-JP"/>
          </a:p>
        </p:txBody>
      </p:sp>
    </p:spTree>
    <p:extLst>
      <p:ext uri="{BB962C8B-B14F-4D97-AF65-F5344CB8AC3E}">
        <p14:creationId xmlns:p14="http://schemas.microsoft.com/office/powerpoint/2010/main" val="30629270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DECF9ED-6548-B397-C872-E69AE1FF7F8A}"/>
              </a:ext>
            </a:extLst>
          </p:cNvPr>
          <p:cNvSpPr>
            <a:spLocks noGrp="1"/>
          </p:cNvSpPr>
          <p:nvPr>
            <p:ph type="title"/>
          </p:nvPr>
        </p:nvSpPr>
        <p:spPr/>
        <p:txBody>
          <a:bodyPr/>
          <a:lstStyle/>
          <a:p>
            <a:r>
              <a:rPr lang="ja-JP" altLang="en-US"/>
              <a:t>マスター タイトルの書式設定</a:t>
            </a:r>
          </a:p>
        </p:txBody>
      </p:sp>
      <p:sp>
        <p:nvSpPr>
          <p:cNvPr id="3" name="縦書きテキスト プレースホルダー 2">
            <a:extLst>
              <a:ext uri="{FF2B5EF4-FFF2-40B4-BE49-F238E27FC236}">
                <a16:creationId xmlns:a16="http://schemas.microsoft.com/office/drawing/2014/main" id="{9374B930-ECD3-951D-E35C-0236D7A04A3E}"/>
              </a:ext>
            </a:extLst>
          </p:cNvPr>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6" name="スライド番号プレースホルダー 5">
            <a:extLst>
              <a:ext uri="{FF2B5EF4-FFF2-40B4-BE49-F238E27FC236}">
                <a16:creationId xmlns:a16="http://schemas.microsoft.com/office/drawing/2014/main" id="{C87B98A3-B1B0-49D4-F1A1-607AEC10AD8B}"/>
              </a:ext>
            </a:extLst>
          </p:cNvPr>
          <p:cNvSpPr>
            <a:spLocks noGrp="1"/>
          </p:cNvSpPr>
          <p:nvPr>
            <p:ph type="sldNum" sz="quarter" idx="12"/>
          </p:nvPr>
        </p:nvSpPr>
        <p:spPr/>
        <p:txBody>
          <a:bodyPr/>
          <a:lstStyle>
            <a:lvl1pPr>
              <a:defRPr/>
            </a:lvl1pPr>
          </a:lstStyle>
          <a:p>
            <a:r>
              <a:rPr lang="en-US" altLang="ja-JP"/>
              <a:t>Slide </a:t>
            </a:r>
            <a:fld id="{626D58F8-19DC-9744-869B-90BE1FA23FFF}" type="slidenum">
              <a:rPr lang="en-US" altLang="ja-JP"/>
              <a:pPr/>
              <a:t>‹#›</a:t>
            </a:fld>
            <a:endParaRPr lang="en-US" altLang="ja-JP"/>
          </a:p>
        </p:txBody>
      </p:sp>
    </p:spTree>
    <p:extLst>
      <p:ext uri="{BB962C8B-B14F-4D97-AF65-F5344CB8AC3E}">
        <p14:creationId xmlns:p14="http://schemas.microsoft.com/office/powerpoint/2010/main" val="31190391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0046CAF8-8337-AFCD-EF46-CD2BB3FC5B7D}"/>
              </a:ext>
            </a:extLst>
          </p:cNvPr>
          <p:cNvSpPr>
            <a:spLocks noGrp="1"/>
          </p:cNvSpPr>
          <p:nvPr>
            <p:ph type="title" orient="vert"/>
          </p:nvPr>
        </p:nvSpPr>
        <p:spPr>
          <a:xfrm>
            <a:off x="6515100" y="685800"/>
            <a:ext cx="1943100" cy="5410200"/>
          </a:xfrm>
        </p:spPr>
        <p:txBody>
          <a:bodyPr vert="eaVert"/>
          <a:lstStyle/>
          <a:p>
            <a:r>
              <a:rPr lang="ja-JP" altLang="en-US"/>
              <a:t>マスター タイトルの書式設定</a:t>
            </a:r>
          </a:p>
        </p:txBody>
      </p:sp>
      <p:sp>
        <p:nvSpPr>
          <p:cNvPr id="3" name="縦書きテキスト プレースホルダー 2">
            <a:extLst>
              <a:ext uri="{FF2B5EF4-FFF2-40B4-BE49-F238E27FC236}">
                <a16:creationId xmlns:a16="http://schemas.microsoft.com/office/drawing/2014/main" id="{97E39B09-213B-FB91-286F-16FEB696E847}"/>
              </a:ext>
            </a:extLst>
          </p:cNvPr>
          <p:cNvSpPr>
            <a:spLocks noGrp="1"/>
          </p:cNvSpPr>
          <p:nvPr>
            <p:ph type="body" orient="vert" idx="1"/>
          </p:nvPr>
        </p:nvSpPr>
        <p:spPr>
          <a:xfrm>
            <a:off x="685800" y="685800"/>
            <a:ext cx="5676900" cy="541020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6" name="スライド番号プレースホルダー 5">
            <a:extLst>
              <a:ext uri="{FF2B5EF4-FFF2-40B4-BE49-F238E27FC236}">
                <a16:creationId xmlns:a16="http://schemas.microsoft.com/office/drawing/2014/main" id="{28DBBA4E-38DB-48C7-DECF-A970F8B1F77C}"/>
              </a:ext>
            </a:extLst>
          </p:cNvPr>
          <p:cNvSpPr>
            <a:spLocks noGrp="1"/>
          </p:cNvSpPr>
          <p:nvPr>
            <p:ph type="sldNum" sz="quarter" idx="12"/>
          </p:nvPr>
        </p:nvSpPr>
        <p:spPr/>
        <p:txBody>
          <a:bodyPr/>
          <a:lstStyle>
            <a:lvl1pPr>
              <a:defRPr/>
            </a:lvl1pPr>
          </a:lstStyle>
          <a:p>
            <a:r>
              <a:rPr lang="en-US" altLang="ja-JP"/>
              <a:t>Slide </a:t>
            </a:r>
            <a:fld id="{6120C5D7-7E10-5F4C-8FE3-CE87BC945102}" type="slidenum">
              <a:rPr lang="en-US" altLang="ja-JP"/>
              <a:pPr/>
              <a:t>‹#›</a:t>
            </a:fld>
            <a:endParaRPr lang="en-US" altLang="ja-JP"/>
          </a:p>
        </p:txBody>
      </p:sp>
    </p:spTree>
    <p:extLst>
      <p:ext uri="{BB962C8B-B14F-4D97-AF65-F5344CB8AC3E}">
        <p14:creationId xmlns:p14="http://schemas.microsoft.com/office/powerpoint/2010/main" val="16204605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2DCEF14-0175-5588-24B4-A27120416AB8}"/>
              </a:ext>
            </a:extLst>
          </p:cNvPr>
          <p:cNvSpPr>
            <a:spLocks noGrp="1"/>
          </p:cNvSpPr>
          <p:nvPr>
            <p:ph type="title"/>
          </p:nvPr>
        </p:nvSpPr>
        <p:spPr/>
        <p:txBody>
          <a:bodyPr/>
          <a:lstStyle/>
          <a:p>
            <a:r>
              <a:rPr lang="ja-JP" altLang="en-US"/>
              <a:t>マスター タイトルの書式設定</a:t>
            </a:r>
          </a:p>
        </p:txBody>
      </p:sp>
      <p:sp>
        <p:nvSpPr>
          <p:cNvPr id="3" name="コンテンツ プレースホルダー 2">
            <a:extLst>
              <a:ext uri="{FF2B5EF4-FFF2-40B4-BE49-F238E27FC236}">
                <a16:creationId xmlns:a16="http://schemas.microsoft.com/office/drawing/2014/main" id="{7A0EE947-6269-F580-E3CB-75339F210265}"/>
              </a:ext>
            </a:extLst>
          </p:cNvPr>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6" name="スライド番号プレースホルダー 5">
            <a:extLst>
              <a:ext uri="{FF2B5EF4-FFF2-40B4-BE49-F238E27FC236}">
                <a16:creationId xmlns:a16="http://schemas.microsoft.com/office/drawing/2014/main" id="{98D2BD4B-4AE7-1C50-E00B-05311CE60858}"/>
              </a:ext>
            </a:extLst>
          </p:cNvPr>
          <p:cNvSpPr>
            <a:spLocks noGrp="1"/>
          </p:cNvSpPr>
          <p:nvPr>
            <p:ph type="sldNum" sz="quarter" idx="12"/>
          </p:nvPr>
        </p:nvSpPr>
        <p:spPr/>
        <p:txBody>
          <a:bodyPr/>
          <a:lstStyle>
            <a:lvl1pPr>
              <a:defRPr/>
            </a:lvl1pPr>
          </a:lstStyle>
          <a:p>
            <a:r>
              <a:rPr lang="en-US" altLang="ja-JP"/>
              <a:t>Slide </a:t>
            </a:r>
            <a:fld id="{1B8858A5-62B6-9F48-B9FB-F96DB222C215}" type="slidenum">
              <a:rPr lang="en-US" altLang="ja-JP"/>
              <a:pPr/>
              <a:t>‹#›</a:t>
            </a:fld>
            <a:endParaRPr lang="en-US" altLang="ja-JP"/>
          </a:p>
        </p:txBody>
      </p:sp>
    </p:spTree>
    <p:extLst>
      <p:ext uri="{BB962C8B-B14F-4D97-AF65-F5344CB8AC3E}">
        <p14:creationId xmlns:p14="http://schemas.microsoft.com/office/powerpoint/2010/main" val="34818881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940F56F-32C8-61C0-D64F-504296F9ABAB}"/>
              </a:ext>
            </a:extLst>
          </p:cNvPr>
          <p:cNvSpPr>
            <a:spLocks noGrp="1"/>
          </p:cNvSpPr>
          <p:nvPr>
            <p:ph type="title"/>
          </p:nvPr>
        </p:nvSpPr>
        <p:spPr>
          <a:xfrm>
            <a:off x="623888" y="1709738"/>
            <a:ext cx="7886700" cy="2852737"/>
          </a:xfrm>
        </p:spPr>
        <p:txBody>
          <a:bodyPr anchor="b"/>
          <a:lstStyle>
            <a:lvl1pPr>
              <a:defRPr sz="6000"/>
            </a:lvl1pPr>
          </a:lstStyle>
          <a:p>
            <a:r>
              <a:rPr lang="ja-JP" altLang="en-US"/>
              <a:t>マスター タイトルの書式設定</a:t>
            </a:r>
          </a:p>
        </p:txBody>
      </p:sp>
      <p:sp>
        <p:nvSpPr>
          <p:cNvPr id="3" name="テキスト プレースホルダー 2">
            <a:extLst>
              <a:ext uri="{FF2B5EF4-FFF2-40B4-BE49-F238E27FC236}">
                <a16:creationId xmlns:a16="http://schemas.microsoft.com/office/drawing/2014/main" id="{2E9DDCCC-A841-E1AF-133A-921960269F5D}"/>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a:t>マスター テキストの書式設定</a:t>
            </a:r>
          </a:p>
        </p:txBody>
      </p:sp>
      <p:sp>
        <p:nvSpPr>
          <p:cNvPr id="6" name="スライド番号プレースホルダー 5">
            <a:extLst>
              <a:ext uri="{FF2B5EF4-FFF2-40B4-BE49-F238E27FC236}">
                <a16:creationId xmlns:a16="http://schemas.microsoft.com/office/drawing/2014/main" id="{858D4876-024B-876A-A410-CE01158F83B5}"/>
              </a:ext>
            </a:extLst>
          </p:cNvPr>
          <p:cNvSpPr>
            <a:spLocks noGrp="1"/>
          </p:cNvSpPr>
          <p:nvPr>
            <p:ph type="sldNum" sz="quarter" idx="12"/>
          </p:nvPr>
        </p:nvSpPr>
        <p:spPr/>
        <p:txBody>
          <a:bodyPr/>
          <a:lstStyle>
            <a:lvl1pPr>
              <a:defRPr/>
            </a:lvl1pPr>
          </a:lstStyle>
          <a:p>
            <a:r>
              <a:rPr lang="en-US" altLang="ja-JP"/>
              <a:t>Slide </a:t>
            </a:r>
            <a:fld id="{BF0AAA10-A752-6745-88A6-C3D97DFD8AD7}" type="slidenum">
              <a:rPr lang="en-US" altLang="ja-JP"/>
              <a:pPr/>
              <a:t>‹#›</a:t>
            </a:fld>
            <a:endParaRPr lang="en-US" altLang="ja-JP"/>
          </a:p>
        </p:txBody>
      </p:sp>
    </p:spTree>
    <p:extLst>
      <p:ext uri="{BB962C8B-B14F-4D97-AF65-F5344CB8AC3E}">
        <p14:creationId xmlns:p14="http://schemas.microsoft.com/office/powerpoint/2010/main" val="30557994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8096184-65D7-76E1-694D-C1853C35192C}"/>
              </a:ext>
            </a:extLst>
          </p:cNvPr>
          <p:cNvSpPr>
            <a:spLocks noGrp="1"/>
          </p:cNvSpPr>
          <p:nvPr>
            <p:ph type="title"/>
          </p:nvPr>
        </p:nvSpPr>
        <p:spPr/>
        <p:txBody>
          <a:bodyPr/>
          <a:lstStyle/>
          <a:p>
            <a:r>
              <a:rPr lang="ja-JP" altLang="en-US"/>
              <a:t>マスター タイトルの書式設定</a:t>
            </a:r>
          </a:p>
        </p:txBody>
      </p:sp>
      <p:sp>
        <p:nvSpPr>
          <p:cNvPr id="3" name="コンテンツ プレースホルダー 2">
            <a:extLst>
              <a:ext uri="{FF2B5EF4-FFF2-40B4-BE49-F238E27FC236}">
                <a16:creationId xmlns:a16="http://schemas.microsoft.com/office/drawing/2014/main" id="{FB2ED0EB-2BFC-F3AD-19B6-787337780343}"/>
              </a:ext>
            </a:extLst>
          </p:cNvPr>
          <p:cNvSpPr>
            <a:spLocks noGrp="1"/>
          </p:cNvSpPr>
          <p:nvPr>
            <p:ph sz="half" idx="1"/>
          </p:nvPr>
        </p:nvSpPr>
        <p:spPr>
          <a:xfrm>
            <a:off x="685800" y="1981200"/>
            <a:ext cx="3810000" cy="41148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a:extLst>
              <a:ext uri="{FF2B5EF4-FFF2-40B4-BE49-F238E27FC236}">
                <a16:creationId xmlns:a16="http://schemas.microsoft.com/office/drawing/2014/main" id="{78C4EEB4-3BA9-7F8D-17E3-2F32F113DD1A}"/>
              </a:ext>
            </a:extLst>
          </p:cNvPr>
          <p:cNvSpPr>
            <a:spLocks noGrp="1"/>
          </p:cNvSpPr>
          <p:nvPr>
            <p:ph sz="half" idx="2"/>
          </p:nvPr>
        </p:nvSpPr>
        <p:spPr>
          <a:xfrm>
            <a:off x="4648200" y="1981200"/>
            <a:ext cx="3810000" cy="41148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スライド番号プレースホルダー 6">
            <a:extLst>
              <a:ext uri="{FF2B5EF4-FFF2-40B4-BE49-F238E27FC236}">
                <a16:creationId xmlns:a16="http://schemas.microsoft.com/office/drawing/2014/main" id="{45B6D8C8-4DA2-8407-12B4-5F545CF05F52}"/>
              </a:ext>
            </a:extLst>
          </p:cNvPr>
          <p:cNvSpPr>
            <a:spLocks noGrp="1"/>
          </p:cNvSpPr>
          <p:nvPr>
            <p:ph type="sldNum" sz="quarter" idx="12"/>
          </p:nvPr>
        </p:nvSpPr>
        <p:spPr/>
        <p:txBody>
          <a:bodyPr/>
          <a:lstStyle>
            <a:lvl1pPr>
              <a:defRPr/>
            </a:lvl1pPr>
          </a:lstStyle>
          <a:p>
            <a:r>
              <a:rPr lang="en-US" altLang="ja-JP"/>
              <a:t>Slide </a:t>
            </a:r>
            <a:fld id="{E6EAD9AA-365A-0646-B5D4-4E84495980E6}" type="slidenum">
              <a:rPr lang="en-US" altLang="ja-JP"/>
              <a:pPr/>
              <a:t>‹#›</a:t>
            </a:fld>
            <a:endParaRPr lang="en-US" altLang="ja-JP"/>
          </a:p>
        </p:txBody>
      </p:sp>
    </p:spTree>
    <p:extLst>
      <p:ext uri="{BB962C8B-B14F-4D97-AF65-F5344CB8AC3E}">
        <p14:creationId xmlns:p14="http://schemas.microsoft.com/office/powerpoint/2010/main" val="30622822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AACBACF-A5B1-0BFC-BD01-5DF151F4E688}"/>
              </a:ext>
            </a:extLst>
          </p:cNvPr>
          <p:cNvSpPr>
            <a:spLocks noGrp="1"/>
          </p:cNvSpPr>
          <p:nvPr>
            <p:ph type="title"/>
          </p:nvPr>
        </p:nvSpPr>
        <p:spPr>
          <a:xfrm>
            <a:off x="630238" y="365125"/>
            <a:ext cx="7886700" cy="1325563"/>
          </a:xfrm>
        </p:spPr>
        <p:txBody>
          <a:bodyPr/>
          <a:lstStyle/>
          <a:p>
            <a:r>
              <a:rPr lang="ja-JP" altLang="en-US"/>
              <a:t>マスター タイトルの書式設定</a:t>
            </a:r>
          </a:p>
        </p:txBody>
      </p:sp>
      <p:sp>
        <p:nvSpPr>
          <p:cNvPr id="3" name="テキスト プレースホルダー 2">
            <a:extLst>
              <a:ext uri="{FF2B5EF4-FFF2-40B4-BE49-F238E27FC236}">
                <a16:creationId xmlns:a16="http://schemas.microsoft.com/office/drawing/2014/main" id="{995C6B99-C6DE-D951-768B-111662323352}"/>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a:extLst>
              <a:ext uri="{FF2B5EF4-FFF2-40B4-BE49-F238E27FC236}">
                <a16:creationId xmlns:a16="http://schemas.microsoft.com/office/drawing/2014/main" id="{2D80E550-4DD4-1793-0279-ACB643C4B9CB}"/>
              </a:ext>
            </a:extLst>
          </p:cNvPr>
          <p:cNvSpPr>
            <a:spLocks noGrp="1"/>
          </p:cNvSpPr>
          <p:nvPr>
            <p:ph sz="half" idx="2"/>
          </p:nvPr>
        </p:nvSpPr>
        <p:spPr>
          <a:xfrm>
            <a:off x="630238" y="2505075"/>
            <a:ext cx="386873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a:extLst>
              <a:ext uri="{FF2B5EF4-FFF2-40B4-BE49-F238E27FC236}">
                <a16:creationId xmlns:a16="http://schemas.microsoft.com/office/drawing/2014/main" id="{34CDAE46-75C5-FF5B-475E-0695843B71AF}"/>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a:extLst>
              <a:ext uri="{FF2B5EF4-FFF2-40B4-BE49-F238E27FC236}">
                <a16:creationId xmlns:a16="http://schemas.microsoft.com/office/drawing/2014/main" id="{E10A4483-6174-F442-2CF9-3C0D3F187469}"/>
              </a:ext>
            </a:extLst>
          </p:cNvPr>
          <p:cNvSpPr>
            <a:spLocks noGrp="1"/>
          </p:cNvSpPr>
          <p:nvPr>
            <p:ph sz="quarter" idx="4"/>
          </p:nvPr>
        </p:nvSpPr>
        <p:spPr>
          <a:xfrm>
            <a:off x="4629150" y="2505075"/>
            <a:ext cx="38877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9" name="スライド番号プレースホルダー 8">
            <a:extLst>
              <a:ext uri="{FF2B5EF4-FFF2-40B4-BE49-F238E27FC236}">
                <a16:creationId xmlns:a16="http://schemas.microsoft.com/office/drawing/2014/main" id="{9651DFC8-940B-F1CD-DE0B-1C53AFBA4283}"/>
              </a:ext>
            </a:extLst>
          </p:cNvPr>
          <p:cNvSpPr>
            <a:spLocks noGrp="1"/>
          </p:cNvSpPr>
          <p:nvPr>
            <p:ph type="sldNum" sz="quarter" idx="12"/>
          </p:nvPr>
        </p:nvSpPr>
        <p:spPr/>
        <p:txBody>
          <a:bodyPr/>
          <a:lstStyle>
            <a:lvl1pPr>
              <a:defRPr/>
            </a:lvl1pPr>
          </a:lstStyle>
          <a:p>
            <a:r>
              <a:rPr lang="en-US" altLang="ja-JP"/>
              <a:t>Slide </a:t>
            </a:r>
            <a:fld id="{0CEE4C94-9204-204D-87CD-FC51A0AF40A7}" type="slidenum">
              <a:rPr lang="en-US" altLang="ja-JP"/>
              <a:pPr/>
              <a:t>‹#›</a:t>
            </a:fld>
            <a:endParaRPr lang="en-US" altLang="ja-JP"/>
          </a:p>
        </p:txBody>
      </p:sp>
    </p:spTree>
    <p:extLst>
      <p:ext uri="{BB962C8B-B14F-4D97-AF65-F5344CB8AC3E}">
        <p14:creationId xmlns:p14="http://schemas.microsoft.com/office/powerpoint/2010/main" val="25889489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0F3542C-E0B8-BEFE-EB2A-C92BE7831ECE}"/>
              </a:ext>
            </a:extLst>
          </p:cNvPr>
          <p:cNvSpPr>
            <a:spLocks noGrp="1"/>
          </p:cNvSpPr>
          <p:nvPr>
            <p:ph type="title"/>
          </p:nvPr>
        </p:nvSpPr>
        <p:spPr/>
        <p:txBody>
          <a:bodyPr/>
          <a:lstStyle/>
          <a:p>
            <a:r>
              <a:rPr lang="ja-JP" altLang="en-US"/>
              <a:t>マスター タイトルの書式設定</a:t>
            </a:r>
          </a:p>
        </p:txBody>
      </p:sp>
      <p:sp>
        <p:nvSpPr>
          <p:cNvPr id="5" name="スライド番号プレースホルダー 4">
            <a:extLst>
              <a:ext uri="{FF2B5EF4-FFF2-40B4-BE49-F238E27FC236}">
                <a16:creationId xmlns:a16="http://schemas.microsoft.com/office/drawing/2014/main" id="{0098DD9E-7E80-DEF2-9ADE-5723C6F5C1EF}"/>
              </a:ext>
            </a:extLst>
          </p:cNvPr>
          <p:cNvSpPr>
            <a:spLocks noGrp="1"/>
          </p:cNvSpPr>
          <p:nvPr>
            <p:ph type="sldNum" sz="quarter" idx="12"/>
          </p:nvPr>
        </p:nvSpPr>
        <p:spPr/>
        <p:txBody>
          <a:bodyPr/>
          <a:lstStyle>
            <a:lvl1pPr>
              <a:defRPr/>
            </a:lvl1pPr>
          </a:lstStyle>
          <a:p>
            <a:r>
              <a:rPr lang="en-US" altLang="ja-JP"/>
              <a:t>Slide </a:t>
            </a:r>
            <a:fld id="{D66CA464-608E-6B48-8B3D-DF44CEE0F4C2}" type="slidenum">
              <a:rPr lang="en-US" altLang="ja-JP"/>
              <a:pPr/>
              <a:t>‹#›</a:t>
            </a:fld>
            <a:endParaRPr lang="en-US" altLang="ja-JP"/>
          </a:p>
        </p:txBody>
      </p:sp>
    </p:spTree>
    <p:extLst>
      <p:ext uri="{BB962C8B-B14F-4D97-AF65-F5344CB8AC3E}">
        <p14:creationId xmlns:p14="http://schemas.microsoft.com/office/powerpoint/2010/main" val="42711740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FA8D0C5B-2706-1126-DE3E-A4B3F87E2ED7}"/>
              </a:ext>
            </a:extLst>
          </p:cNvPr>
          <p:cNvSpPr>
            <a:spLocks noGrp="1"/>
          </p:cNvSpPr>
          <p:nvPr>
            <p:ph type="sldNum" sz="quarter" idx="12"/>
          </p:nvPr>
        </p:nvSpPr>
        <p:spPr/>
        <p:txBody>
          <a:bodyPr/>
          <a:lstStyle>
            <a:lvl1pPr>
              <a:defRPr/>
            </a:lvl1pPr>
          </a:lstStyle>
          <a:p>
            <a:r>
              <a:rPr lang="en-US" altLang="ja-JP"/>
              <a:t>Slide </a:t>
            </a:r>
            <a:fld id="{EDB5D0AB-EE2B-034D-961D-EB7B777B7924}" type="slidenum">
              <a:rPr lang="en-US" altLang="ja-JP"/>
              <a:pPr/>
              <a:t>‹#›</a:t>
            </a:fld>
            <a:endParaRPr lang="en-US" altLang="ja-JP"/>
          </a:p>
        </p:txBody>
      </p:sp>
    </p:spTree>
    <p:extLst>
      <p:ext uri="{BB962C8B-B14F-4D97-AF65-F5344CB8AC3E}">
        <p14:creationId xmlns:p14="http://schemas.microsoft.com/office/powerpoint/2010/main" val="1951222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2FEABD9-9520-AE8A-CD54-C690DAAE101C}"/>
              </a:ext>
            </a:extLst>
          </p:cNvPr>
          <p:cNvSpPr>
            <a:spLocks noGrp="1"/>
          </p:cNvSpPr>
          <p:nvPr>
            <p:ph type="title"/>
          </p:nvPr>
        </p:nvSpPr>
        <p:spPr>
          <a:xfrm>
            <a:off x="630238" y="457200"/>
            <a:ext cx="2949575" cy="1600200"/>
          </a:xfrm>
        </p:spPr>
        <p:txBody>
          <a:bodyPr anchor="b"/>
          <a:lstStyle>
            <a:lvl1pPr>
              <a:defRPr sz="3200"/>
            </a:lvl1pPr>
          </a:lstStyle>
          <a:p>
            <a:r>
              <a:rPr lang="ja-JP" altLang="en-US"/>
              <a:t>マスター タイトルの書式設定</a:t>
            </a:r>
          </a:p>
        </p:txBody>
      </p:sp>
      <p:sp>
        <p:nvSpPr>
          <p:cNvPr id="3" name="コンテンツ プレースホルダー 2">
            <a:extLst>
              <a:ext uri="{FF2B5EF4-FFF2-40B4-BE49-F238E27FC236}">
                <a16:creationId xmlns:a16="http://schemas.microsoft.com/office/drawing/2014/main" id="{C61303E6-3547-F929-2BF6-EA70DBF0F296}"/>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a:extLst>
              <a:ext uri="{FF2B5EF4-FFF2-40B4-BE49-F238E27FC236}">
                <a16:creationId xmlns:a16="http://schemas.microsoft.com/office/drawing/2014/main" id="{B926D99D-4F75-254D-026A-F68E06DB2CA2}"/>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7" name="スライド番号プレースホルダー 6">
            <a:extLst>
              <a:ext uri="{FF2B5EF4-FFF2-40B4-BE49-F238E27FC236}">
                <a16:creationId xmlns:a16="http://schemas.microsoft.com/office/drawing/2014/main" id="{A3D87231-1143-F2C0-DE26-5C8F9A0C1A46}"/>
              </a:ext>
            </a:extLst>
          </p:cNvPr>
          <p:cNvSpPr>
            <a:spLocks noGrp="1"/>
          </p:cNvSpPr>
          <p:nvPr>
            <p:ph type="sldNum" sz="quarter" idx="12"/>
          </p:nvPr>
        </p:nvSpPr>
        <p:spPr/>
        <p:txBody>
          <a:bodyPr/>
          <a:lstStyle>
            <a:lvl1pPr>
              <a:defRPr/>
            </a:lvl1pPr>
          </a:lstStyle>
          <a:p>
            <a:r>
              <a:rPr lang="en-US" altLang="ja-JP"/>
              <a:t>Slide </a:t>
            </a:r>
            <a:fld id="{C5D0E9EB-DC50-874E-BA55-D8F000B50B4B}" type="slidenum">
              <a:rPr lang="en-US" altLang="ja-JP"/>
              <a:pPr/>
              <a:t>‹#›</a:t>
            </a:fld>
            <a:endParaRPr lang="en-US" altLang="ja-JP"/>
          </a:p>
        </p:txBody>
      </p:sp>
    </p:spTree>
    <p:extLst>
      <p:ext uri="{BB962C8B-B14F-4D97-AF65-F5344CB8AC3E}">
        <p14:creationId xmlns:p14="http://schemas.microsoft.com/office/powerpoint/2010/main" val="2920455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F068C93-24E7-D4F9-DC45-9720BF5C5394}"/>
              </a:ext>
            </a:extLst>
          </p:cNvPr>
          <p:cNvSpPr>
            <a:spLocks noGrp="1"/>
          </p:cNvSpPr>
          <p:nvPr>
            <p:ph type="title"/>
          </p:nvPr>
        </p:nvSpPr>
        <p:spPr>
          <a:xfrm>
            <a:off x="630238" y="457200"/>
            <a:ext cx="2949575" cy="1600200"/>
          </a:xfrm>
        </p:spPr>
        <p:txBody>
          <a:bodyPr anchor="b"/>
          <a:lstStyle>
            <a:lvl1pPr>
              <a:defRPr sz="3200"/>
            </a:lvl1pPr>
          </a:lstStyle>
          <a:p>
            <a:r>
              <a:rPr lang="ja-JP" altLang="en-US"/>
              <a:t>マスター タイトルの書式設定</a:t>
            </a:r>
          </a:p>
        </p:txBody>
      </p:sp>
      <p:sp>
        <p:nvSpPr>
          <p:cNvPr id="3" name="図プレースホルダー 2">
            <a:extLst>
              <a:ext uri="{FF2B5EF4-FFF2-40B4-BE49-F238E27FC236}">
                <a16:creationId xmlns:a16="http://schemas.microsoft.com/office/drawing/2014/main" id="{0DCF5437-3384-325D-E554-70563C53E9E5}"/>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p>
        </p:txBody>
      </p:sp>
      <p:sp>
        <p:nvSpPr>
          <p:cNvPr id="4" name="テキスト プレースホルダー 3">
            <a:extLst>
              <a:ext uri="{FF2B5EF4-FFF2-40B4-BE49-F238E27FC236}">
                <a16:creationId xmlns:a16="http://schemas.microsoft.com/office/drawing/2014/main" id="{97C3687E-617A-E929-5429-EFD44D13442C}"/>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7" name="スライド番号プレースホルダー 6">
            <a:extLst>
              <a:ext uri="{FF2B5EF4-FFF2-40B4-BE49-F238E27FC236}">
                <a16:creationId xmlns:a16="http://schemas.microsoft.com/office/drawing/2014/main" id="{5EDFBEDD-A4A8-8EC2-1180-F71C269604A9}"/>
              </a:ext>
            </a:extLst>
          </p:cNvPr>
          <p:cNvSpPr>
            <a:spLocks noGrp="1"/>
          </p:cNvSpPr>
          <p:nvPr>
            <p:ph type="sldNum" sz="quarter" idx="12"/>
          </p:nvPr>
        </p:nvSpPr>
        <p:spPr/>
        <p:txBody>
          <a:bodyPr/>
          <a:lstStyle>
            <a:lvl1pPr>
              <a:defRPr/>
            </a:lvl1pPr>
          </a:lstStyle>
          <a:p>
            <a:r>
              <a:rPr lang="en-US" altLang="ja-JP"/>
              <a:t>Slide </a:t>
            </a:r>
            <a:fld id="{0D80AA39-9E59-4142-B738-A1C2B4812A5D}" type="slidenum">
              <a:rPr lang="en-US" altLang="ja-JP"/>
              <a:pPr/>
              <a:t>‹#›</a:t>
            </a:fld>
            <a:endParaRPr lang="en-US" altLang="ja-JP"/>
          </a:p>
        </p:txBody>
      </p:sp>
    </p:spTree>
    <p:extLst>
      <p:ext uri="{BB962C8B-B14F-4D97-AF65-F5344CB8AC3E}">
        <p14:creationId xmlns:p14="http://schemas.microsoft.com/office/powerpoint/2010/main" val="22824931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F9F4F17C-F0F9-A9E3-042C-A72B5145CB7D}"/>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a:t>マスター タイトルの書式設定</a:t>
            </a:r>
            <a:endParaRPr lang="en-US" altLang="ja-JP"/>
          </a:p>
        </p:txBody>
      </p:sp>
      <p:sp>
        <p:nvSpPr>
          <p:cNvPr id="1027" name="Rectangle 3">
            <a:extLst>
              <a:ext uri="{FF2B5EF4-FFF2-40B4-BE49-F238E27FC236}">
                <a16:creationId xmlns:a16="http://schemas.microsoft.com/office/drawing/2014/main" id="{918D6DDB-D02C-B91D-9BF2-C1A998A70A01}"/>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ltLang="ja-JP"/>
          </a:p>
        </p:txBody>
      </p:sp>
      <p:sp>
        <p:nvSpPr>
          <p:cNvPr id="1030" name="Rectangle 6">
            <a:extLst>
              <a:ext uri="{FF2B5EF4-FFF2-40B4-BE49-F238E27FC236}">
                <a16:creationId xmlns:a16="http://schemas.microsoft.com/office/drawing/2014/main" id="{DA3C8212-80C0-6688-3D73-021E5D970A22}"/>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ＭＳ Ｐゴシック" panose="020B0600070205080204" pitchFamily="34" charset="-128"/>
              </a:defRPr>
            </a:lvl1pPr>
          </a:lstStyle>
          <a:p>
            <a:r>
              <a:rPr lang="en-US" altLang="ja-JP"/>
              <a:t>Slide </a:t>
            </a:r>
            <a:fld id="{6B095015-3EB9-FD42-94F8-66C40C8C26E8}" type="slidenum">
              <a:rPr lang="en-US" altLang="ja-JP"/>
              <a:pPr/>
              <a:t>‹#›</a:t>
            </a:fld>
            <a:endParaRPr lang="en-US" altLang="ja-JP"/>
          </a:p>
        </p:txBody>
      </p:sp>
      <p:sp>
        <p:nvSpPr>
          <p:cNvPr id="1031" name="Rectangle 7">
            <a:extLst>
              <a:ext uri="{FF2B5EF4-FFF2-40B4-BE49-F238E27FC236}">
                <a16:creationId xmlns:a16="http://schemas.microsoft.com/office/drawing/2014/main" id="{E5DAA25E-4509-0F51-9763-5056D799C220}"/>
              </a:ext>
            </a:extLst>
          </p:cNvPr>
          <p:cNvSpPr>
            <a:spLocks noChangeArrowheads="1"/>
          </p:cNvSpPr>
          <p:nvPr/>
        </p:nvSpPr>
        <p:spPr bwMode="auto">
          <a:xfrm>
            <a:off x="3851920" y="394156"/>
            <a:ext cx="460628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1828800" marR="0" lvl="4" indent="0" algn="r" defTabSz="914400" rtl="0" eaLnBrk="0" fontAlgn="base" latinLnBrk="0" hangingPunct="0">
              <a:lnSpc>
                <a:spcPct val="100000"/>
              </a:lnSpc>
              <a:spcBef>
                <a:spcPct val="0"/>
              </a:spcBef>
              <a:spcAft>
                <a:spcPct val="0"/>
              </a:spcAft>
              <a:buClrTx/>
              <a:buSzTx/>
              <a:buFontTx/>
              <a:buNone/>
              <a:tabLst/>
              <a:defRPr/>
            </a:pPr>
            <a:r>
              <a:rPr lang="en-US" altLang="ja-JP" sz="1400" b="1" dirty="0">
                <a:ea typeface="ＭＳ Ｐゴシック" panose="020B0600070205080204" pitchFamily="34" charset="-128"/>
              </a:rPr>
              <a:t>doc.: IEEE 802.15-23-0070-00-006a</a:t>
            </a:r>
          </a:p>
        </p:txBody>
      </p:sp>
      <p:sp>
        <p:nvSpPr>
          <p:cNvPr id="1032" name="Line 8">
            <a:extLst>
              <a:ext uri="{FF2B5EF4-FFF2-40B4-BE49-F238E27FC236}">
                <a16:creationId xmlns:a16="http://schemas.microsoft.com/office/drawing/2014/main" id="{A96C50B1-A169-4453-EA83-5E48AB79651D}"/>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33" name="Rectangle 9">
            <a:extLst>
              <a:ext uri="{FF2B5EF4-FFF2-40B4-BE49-F238E27FC236}">
                <a16:creationId xmlns:a16="http://schemas.microsoft.com/office/drawing/2014/main" id="{3D52DB98-6B29-EB31-DAAA-71292B7AF673}"/>
              </a:ext>
            </a:extLst>
          </p:cNvPr>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dirty="0">
                <a:ea typeface="ＭＳ Ｐゴシック" panose="020B0600070205080204" pitchFamily="34" charset="-128"/>
              </a:rPr>
              <a:t>Submission</a:t>
            </a:r>
          </a:p>
        </p:txBody>
      </p:sp>
      <p:sp>
        <p:nvSpPr>
          <p:cNvPr id="1034" name="Line 10">
            <a:extLst>
              <a:ext uri="{FF2B5EF4-FFF2-40B4-BE49-F238E27FC236}">
                <a16:creationId xmlns:a16="http://schemas.microsoft.com/office/drawing/2014/main" id="{24E3E73D-B05D-83CA-29AE-051EC568FA02}"/>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 name="Rectangle 9">
            <a:extLst>
              <a:ext uri="{FF2B5EF4-FFF2-40B4-BE49-F238E27FC236}">
                <a16:creationId xmlns:a16="http://schemas.microsoft.com/office/drawing/2014/main" id="{766F01AF-B1AB-3BEA-A9AD-B3A0AAC847A9}"/>
              </a:ext>
            </a:extLst>
          </p:cNvPr>
          <p:cNvSpPr>
            <a:spLocks noChangeArrowheads="1"/>
          </p:cNvSpPr>
          <p:nvPr userDrawn="1"/>
        </p:nvSpPr>
        <p:spPr bwMode="auto">
          <a:xfrm>
            <a:off x="5076056" y="6484694"/>
            <a:ext cx="388843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dirty="0">
                <a:ea typeface="ＭＳ Ｐゴシック" panose="020B0600070205080204" pitchFamily="34" charset="-128"/>
              </a:rPr>
              <a:t>D. </a:t>
            </a:r>
            <a:r>
              <a:rPr lang="en-US" altLang="ja-JP" dirty="0" err="1">
                <a:ea typeface="ＭＳ Ｐゴシック" panose="020B0600070205080204" pitchFamily="34" charset="-128"/>
              </a:rPr>
              <a:t>Anzai</a:t>
            </a:r>
            <a:r>
              <a:rPr lang="en-US" altLang="ja-JP" dirty="0">
                <a:ea typeface="ＭＳ Ｐゴシック" panose="020B0600070205080204" pitchFamily="34" charset="-128"/>
              </a:rPr>
              <a:t>, R. </a:t>
            </a:r>
            <a:r>
              <a:rPr lang="en-US" altLang="ja-JP" dirty="0" err="1">
                <a:ea typeface="ＭＳ Ｐゴシック" panose="020B0600070205080204" pitchFamily="34" charset="-128"/>
              </a:rPr>
              <a:t>Inuzuka</a:t>
            </a:r>
            <a:r>
              <a:rPr lang="en-US" altLang="ja-JP" dirty="0">
                <a:ea typeface="ＭＳ Ｐゴシック" panose="020B0600070205080204" pitchFamily="34" charset="-128"/>
              </a:rPr>
              <a:t> (NIT), M. Kim, M. </a:t>
            </a:r>
            <a:r>
              <a:rPr lang="en-US" altLang="ja-JP" sz="1200" dirty="0">
                <a:latin typeface="Times New Roman" panose="02020603050405020304" pitchFamily="18" charset="0"/>
                <a:cs typeface="Times New Roman" panose="02020603050405020304" pitchFamily="18" charset="0"/>
              </a:rPr>
              <a:t>Hernandez </a:t>
            </a:r>
            <a:r>
              <a:rPr lang="en-US" altLang="ja-JP" sz="1200" dirty="0">
                <a:latin typeface="Times New Roman" panose="02020603050405020304" pitchFamily="18" charset="0"/>
                <a:ea typeface="ＭＳ Ｐゴシック" panose="020B0600070205080204" pitchFamily="34" charset="-128"/>
                <a:cs typeface="Times New Roman" panose="02020603050405020304" pitchFamily="18" charset="0"/>
              </a:rPr>
              <a:t>(YRP-IAI)</a:t>
            </a:r>
            <a:endParaRPr lang="en-US" altLang="ja-JP" dirty="0">
              <a:ea typeface="ＭＳ Ｐゴシック" panose="020B0600070205080204" pitchFamily="34" charset="-128"/>
            </a:endParaRPr>
          </a:p>
        </p:txBody>
      </p:sp>
      <p:sp>
        <p:nvSpPr>
          <p:cNvPr id="3" name="Rectangle 9">
            <a:extLst>
              <a:ext uri="{FF2B5EF4-FFF2-40B4-BE49-F238E27FC236}">
                <a16:creationId xmlns:a16="http://schemas.microsoft.com/office/drawing/2014/main" id="{F735BE5F-341E-EBAC-FA5D-A9F6336BBEAB}"/>
              </a:ext>
            </a:extLst>
          </p:cNvPr>
          <p:cNvSpPr>
            <a:spLocks noChangeArrowheads="1"/>
          </p:cNvSpPr>
          <p:nvPr userDrawn="1"/>
        </p:nvSpPr>
        <p:spPr bwMode="auto">
          <a:xfrm>
            <a:off x="713183" y="387578"/>
            <a:ext cx="107124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sz="1400" b="1" dirty="0">
                <a:ea typeface="ＭＳ Ｐゴシック" panose="020B0600070205080204" pitchFamily="34" charset="-128"/>
              </a:rPr>
              <a:t>January 2023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kumimoji="1" sz="3600" kern="12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anose="02020603050405020304" pitchFamily="18" charset="0"/>
        </a:defRPr>
      </a:lvl2pPr>
      <a:lvl3pPr algn="ctr" rtl="0" eaLnBrk="1" fontAlgn="base" hangingPunct="1">
        <a:spcBef>
          <a:spcPct val="0"/>
        </a:spcBef>
        <a:spcAft>
          <a:spcPct val="0"/>
        </a:spcAft>
        <a:defRPr kumimoji="1" sz="3600">
          <a:solidFill>
            <a:schemeClr val="tx2"/>
          </a:solidFill>
          <a:latin typeface="Times New Roman" panose="02020603050405020304" pitchFamily="18" charset="0"/>
        </a:defRPr>
      </a:lvl3pPr>
      <a:lvl4pPr algn="ctr" rtl="0" eaLnBrk="1" fontAlgn="base" hangingPunct="1">
        <a:spcBef>
          <a:spcPct val="0"/>
        </a:spcBef>
        <a:spcAft>
          <a:spcPct val="0"/>
        </a:spcAft>
        <a:defRPr kumimoji="1" sz="3600">
          <a:solidFill>
            <a:schemeClr val="tx2"/>
          </a:solidFill>
          <a:latin typeface="Times New Roman" panose="02020603050405020304" pitchFamily="18" charset="0"/>
        </a:defRPr>
      </a:lvl4pPr>
      <a:lvl5pPr algn="ctr" rtl="0" eaLnBrk="1" fontAlgn="base" hangingPunct="1">
        <a:spcBef>
          <a:spcPct val="0"/>
        </a:spcBef>
        <a:spcAft>
          <a:spcPct val="0"/>
        </a:spcAft>
        <a:defRPr kumimoji="1"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kumimoji="1"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kumimoji="1"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kumimoji="1"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kumimoji="1"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kumimoji="1"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kumimoji="1"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kumimoji="1"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kumimoji="1"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image" Target="../media/image11.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4.emf"/><Relationship Id="rId2" Type="http://schemas.openxmlformats.org/officeDocument/2006/relationships/image" Target="../media/image13.emf"/><Relationship Id="rId1" Type="http://schemas.openxmlformats.org/officeDocument/2006/relationships/slideLayout" Target="../slideLayouts/slideLayout2.xml"/><Relationship Id="rId4" Type="http://schemas.openxmlformats.org/officeDocument/2006/relationships/image" Target="../media/image15.emf"/></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280.png"/></Relationships>
</file>

<file path=ppt/slides/_rels/slide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577F0E06-0047-67D8-4F17-F70502FE4B13}"/>
              </a:ext>
            </a:extLst>
          </p:cNvPr>
          <p:cNvSpPr>
            <a:spLocks noGrp="1"/>
          </p:cNvSpPr>
          <p:nvPr>
            <p:ph type="sldNum" sz="quarter" idx="12"/>
          </p:nvPr>
        </p:nvSpPr>
        <p:spPr/>
        <p:txBody>
          <a:bodyPr/>
          <a:lstStyle/>
          <a:p>
            <a:r>
              <a:rPr lang="en-US" altLang="ja-JP"/>
              <a:t>Slide </a:t>
            </a:r>
            <a:fld id="{EDB5D0AB-EE2B-034D-961D-EB7B777B7924}" type="slidenum">
              <a:rPr lang="en-US" altLang="ja-JP" smtClean="0"/>
              <a:pPr/>
              <a:t>1</a:t>
            </a:fld>
            <a:endParaRPr lang="en-US" altLang="ja-JP"/>
          </a:p>
        </p:txBody>
      </p:sp>
      <p:sp>
        <p:nvSpPr>
          <p:cNvPr id="6" name="Rectangle 3">
            <a:extLst>
              <a:ext uri="{FF2B5EF4-FFF2-40B4-BE49-F238E27FC236}">
                <a16:creationId xmlns:a16="http://schemas.microsoft.com/office/drawing/2014/main" id="{3C6DFB22-D771-FD97-B905-AED0FDA46260}"/>
              </a:ext>
            </a:extLst>
          </p:cNvPr>
          <p:cNvSpPr>
            <a:spLocks noChangeArrowheads="1"/>
          </p:cNvSpPr>
          <p:nvPr/>
        </p:nvSpPr>
        <p:spPr bwMode="auto">
          <a:xfrm>
            <a:off x="152400" y="609600"/>
            <a:ext cx="8991600" cy="550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panose="020B0600070205080204" pitchFamily="34" charset="-128"/>
              </a:rPr>
              <a:t>Project: IEEE P802.15 Working Group for Wireless Personal Area Networks (WPANs)</a:t>
            </a:r>
            <a:endParaRPr lang="en-US" altLang="ja-JP" sz="1600" b="1" dirty="0">
              <a:solidFill>
                <a:schemeClr val="tx2"/>
              </a:solidFill>
              <a:ea typeface="ＭＳ Ｐゴシック" panose="020B0600070205080204" pitchFamily="34" charset="-128"/>
            </a:endParaRPr>
          </a:p>
          <a:p>
            <a:endParaRPr lang="en-US" altLang="ja-JP" sz="1600" dirty="0">
              <a:solidFill>
                <a:schemeClr val="tx2"/>
              </a:solidFill>
              <a:ea typeface="ＭＳ Ｐゴシック" panose="020B0600070205080204" pitchFamily="34" charset="-128"/>
            </a:endParaRPr>
          </a:p>
          <a:p>
            <a:r>
              <a:rPr lang="en-US" altLang="ja-JP" sz="1600" b="1" dirty="0">
                <a:solidFill>
                  <a:schemeClr val="tx2"/>
                </a:solidFill>
                <a:ea typeface="ＭＳ Ｐゴシック" panose="020B0600070205080204" pitchFamily="34" charset="-128"/>
              </a:rPr>
              <a:t>Submission Title:</a:t>
            </a:r>
            <a:r>
              <a:rPr lang="en-US" altLang="ja-JP" sz="1600" dirty="0">
                <a:solidFill>
                  <a:schemeClr val="tx2"/>
                </a:solidFill>
                <a:ea typeface="ＭＳ Ｐゴシック" panose="020B0600070205080204" pitchFamily="34" charset="-128"/>
              </a:rPr>
              <a:t> Preliminary MAC Simulation Results for the Nagoya Institute of Technology and YRP-IAI Proposal</a:t>
            </a:r>
          </a:p>
          <a:p>
            <a:r>
              <a:rPr lang="en-US" altLang="ja-JP" sz="1600" b="1" dirty="0">
                <a:solidFill>
                  <a:schemeClr val="tx2"/>
                </a:solidFill>
                <a:ea typeface="ＭＳ Ｐゴシック" panose="020B0600070205080204" pitchFamily="34" charset="-128"/>
              </a:rPr>
              <a:t>Date Submitted: </a:t>
            </a:r>
            <a:r>
              <a:rPr lang="en-US" altLang="ja-JP" sz="1600" dirty="0">
                <a:solidFill>
                  <a:schemeClr val="tx2"/>
                </a:solidFill>
                <a:ea typeface="ＭＳ Ｐゴシック" panose="020B0600070205080204" pitchFamily="34" charset="-128"/>
              </a:rPr>
              <a:t>January 19th, 2023</a:t>
            </a:r>
          </a:p>
          <a:p>
            <a:r>
              <a:rPr lang="en-US" altLang="ja-JP" sz="1600" b="1" dirty="0">
                <a:solidFill>
                  <a:schemeClr val="tx2"/>
                </a:solidFill>
                <a:ea typeface="ＭＳ Ｐゴシック" panose="020B0600070205080204" pitchFamily="34" charset="-128"/>
              </a:rPr>
              <a:t>Source:</a:t>
            </a:r>
            <a:r>
              <a:rPr lang="en-US" altLang="ja-JP" sz="1600" dirty="0">
                <a:solidFill>
                  <a:schemeClr val="tx2"/>
                </a:solidFill>
                <a:ea typeface="ＭＳ Ｐゴシック" panose="020B0600070205080204" pitchFamily="34" charset="-128"/>
              </a:rPr>
              <a:t> Daisuke </a:t>
            </a:r>
            <a:r>
              <a:rPr lang="en-US" altLang="ja-JP" sz="1600" dirty="0" err="1">
                <a:solidFill>
                  <a:schemeClr val="tx2"/>
                </a:solidFill>
                <a:ea typeface="ＭＳ Ｐゴシック" panose="020B0600070205080204" pitchFamily="34" charset="-128"/>
              </a:rPr>
              <a:t>Anzai</a:t>
            </a:r>
            <a:r>
              <a:rPr kumimoji="0" lang="en-US" altLang="ja-JP" sz="1600" b="0" i="0" u="none" strike="noStrike" kern="0" cap="none" spc="0" normalizeH="0" baseline="30000" noProof="0" dirty="0">
                <a:ln>
                  <a:noFill/>
                </a:ln>
                <a:solidFill>
                  <a:srgbClr val="000000"/>
                </a:solidFill>
                <a:effectLst/>
                <a:uLnTx/>
                <a:uFillTx/>
                <a:latin typeface="Times New Roman"/>
                <a:ea typeface="Times New Roman"/>
                <a:cs typeface="Times New Roman"/>
                <a:sym typeface="Times New Roman"/>
              </a:rPr>
              <a:t>1</a:t>
            </a:r>
            <a:r>
              <a:rPr lang="en-US" altLang="ja-JP" sz="1600" dirty="0">
                <a:solidFill>
                  <a:schemeClr val="tx2"/>
                </a:solidFill>
                <a:ea typeface="ＭＳ Ｐゴシック" panose="020B0600070205080204" pitchFamily="34" charset="-128"/>
              </a:rPr>
              <a:t>, Ryosuke </a:t>
            </a:r>
            <a:r>
              <a:rPr lang="en-US" altLang="ja-JP" sz="1600" dirty="0" err="1">
                <a:solidFill>
                  <a:schemeClr val="tx2"/>
                </a:solidFill>
                <a:ea typeface="ＭＳ Ｐゴシック" panose="020B0600070205080204" pitchFamily="34" charset="-128"/>
              </a:rPr>
              <a:t>Inusuka</a:t>
            </a:r>
            <a:r>
              <a:rPr kumimoji="0" lang="en-US" altLang="ja-JP" sz="1600" b="0" i="0" u="none" strike="noStrike" kern="0" cap="none" spc="0" normalizeH="0" baseline="30000" noProof="0" dirty="0">
                <a:ln>
                  <a:noFill/>
                </a:ln>
                <a:solidFill>
                  <a:srgbClr val="000000"/>
                </a:solidFill>
                <a:effectLst/>
                <a:uLnTx/>
                <a:uFillTx/>
                <a:latin typeface="Times New Roman"/>
                <a:ea typeface="Times New Roman"/>
                <a:cs typeface="Times New Roman"/>
                <a:sym typeface="Times New Roman"/>
              </a:rPr>
              <a:t>1</a:t>
            </a:r>
            <a:r>
              <a:rPr lang="en-US" altLang="ja-JP" sz="1600" dirty="0">
                <a:solidFill>
                  <a:schemeClr val="tx2"/>
                </a:solidFill>
                <a:ea typeface="ＭＳ Ｐゴシック" panose="020B0600070205080204" pitchFamily="34" charset="-128"/>
              </a:rPr>
              <a:t>, </a:t>
            </a:r>
            <a:r>
              <a:rPr kumimoji="0" lang="en-US" altLang="ja-JP" sz="1600" b="0" i="0" u="none" strike="noStrike" kern="0" cap="none" spc="0" normalizeH="0" baseline="0" noProof="0" dirty="0" err="1">
                <a:ln>
                  <a:noFill/>
                </a:ln>
                <a:solidFill>
                  <a:srgbClr val="000000"/>
                </a:solidFill>
                <a:effectLst/>
                <a:uLnTx/>
                <a:uFillTx/>
                <a:latin typeface="Times New Roman"/>
                <a:ea typeface="Times New Roman"/>
                <a:cs typeface="Times New Roman"/>
                <a:sym typeface="Times New Roman"/>
              </a:rPr>
              <a:t>Minsoo</a:t>
            </a:r>
            <a:r>
              <a:rPr kumimoji="0" lang="en-US" altLang="ja-JP"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Kim</a:t>
            </a:r>
            <a:r>
              <a:rPr kumimoji="0" lang="en-US" altLang="ja-JP" sz="1600" b="0" i="0" u="none" strike="noStrike" kern="0" cap="none" spc="0" normalizeH="0" baseline="30000" noProof="0" dirty="0">
                <a:ln>
                  <a:noFill/>
                </a:ln>
                <a:solidFill>
                  <a:srgbClr val="000000"/>
                </a:solidFill>
                <a:effectLst/>
                <a:uLnTx/>
                <a:uFillTx/>
                <a:latin typeface="Times New Roman"/>
                <a:ea typeface="Times New Roman"/>
                <a:cs typeface="Times New Roman"/>
                <a:sym typeface="Times New Roman"/>
              </a:rPr>
              <a:t>2</a:t>
            </a:r>
            <a:r>
              <a:rPr kumimoji="0" lang="en-US" altLang="ja-JP"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Marco Hernandez</a:t>
            </a:r>
            <a:r>
              <a:rPr kumimoji="0" lang="en-US" altLang="ja-JP" sz="1600" b="0" i="0" u="none" strike="noStrike" kern="0" cap="none" spc="0" normalizeH="0" baseline="30000" noProof="0" dirty="0">
                <a:ln>
                  <a:noFill/>
                </a:ln>
                <a:solidFill>
                  <a:srgbClr val="000000"/>
                </a:solidFill>
                <a:effectLst/>
                <a:uLnTx/>
                <a:uFillTx/>
                <a:latin typeface="Times New Roman"/>
                <a:ea typeface="Times New Roman"/>
                <a:cs typeface="Times New Roman"/>
                <a:sym typeface="Times New Roman"/>
              </a:rPr>
              <a:t>2</a:t>
            </a:r>
            <a:r>
              <a:rPr kumimoji="0" lang="en-US" altLang="ja-JP" sz="1600" b="0" i="0" u="none" strike="noStrike" kern="0" cap="none" spc="0" normalizeH="0" baseline="0" noProof="0" dirty="0">
                <a:ln>
                  <a:noFill/>
                </a:ln>
                <a:solidFill>
                  <a:srgbClr val="FF0000"/>
                </a:solidFill>
                <a:effectLst/>
                <a:uLnTx/>
                <a:uFillTx/>
                <a:latin typeface="Times New Roman"/>
                <a:ea typeface="Times New Roman"/>
                <a:cs typeface="Times New Roman"/>
                <a:sym typeface="Times New Roman"/>
              </a:rPr>
              <a:t> </a:t>
            </a:r>
            <a:endParaRPr lang="en-US" altLang="ja-JP" sz="1600" dirty="0">
              <a:solidFill>
                <a:schemeClr val="tx2"/>
              </a:solidFill>
              <a:ea typeface="ＭＳ Ｐゴシック" panose="020B0600070205080204" pitchFamily="34" charset="-128"/>
            </a:endParaRPr>
          </a:p>
          <a:p>
            <a:r>
              <a:rPr lang="en-US" altLang="ja-JP" sz="1600" b="1" dirty="0">
                <a:solidFill>
                  <a:schemeClr val="tx2"/>
                </a:solidFill>
                <a:ea typeface="ＭＳ Ｐゴシック" panose="020B0600070205080204" pitchFamily="34" charset="-128"/>
              </a:rPr>
              <a:t>Company:</a:t>
            </a:r>
            <a:r>
              <a:rPr lang="en-US" altLang="ja-JP" sz="1600" dirty="0">
                <a:solidFill>
                  <a:schemeClr val="tx2"/>
                </a:solidFill>
                <a:ea typeface="ＭＳ Ｐゴシック" panose="020B0600070205080204" pitchFamily="34" charset="-128"/>
              </a:rPr>
              <a:t> </a:t>
            </a:r>
            <a:r>
              <a:rPr kumimoji="0" lang="en-US" altLang="ja-JP" sz="1600" b="0" i="0" u="none" strike="noStrike" kern="0" cap="none" spc="0" normalizeH="0" baseline="30000" noProof="0" dirty="0">
                <a:ln>
                  <a:noFill/>
                </a:ln>
                <a:solidFill>
                  <a:srgbClr val="000000"/>
                </a:solidFill>
                <a:effectLst/>
                <a:uLnTx/>
                <a:uFillTx/>
                <a:latin typeface="Times New Roman"/>
                <a:ea typeface="Times New Roman"/>
                <a:cs typeface="Times New Roman"/>
                <a:sym typeface="Times New Roman"/>
              </a:rPr>
              <a:t>1</a:t>
            </a:r>
            <a:r>
              <a:rPr lang="en-US" altLang="ja-JP" sz="1600" dirty="0">
                <a:solidFill>
                  <a:schemeClr val="tx2"/>
                </a:solidFill>
                <a:ea typeface="ＭＳ Ｐゴシック" panose="020B0600070205080204" pitchFamily="34" charset="-128"/>
              </a:rPr>
              <a:t>Nagoya Institute of Technology (NIT), Japan; </a:t>
            </a:r>
            <a:r>
              <a:rPr kumimoji="0" lang="en-US" altLang="ja-JP" sz="1600" b="0" i="0" u="none" strike="noStrike" kern="0" cap="none" spc="0" normalizeH="0" baseline="30000" noProof="0" dirty="0">
                <a:ln>
                  <a:noFill/>
                </a:ln>
                <a:solidFill>
                  <a:srgbClr val="000000"/>
                </a:solidFill>
                <a:effectLst/>
                <a:uLnTx/>
                <a:uFillTx/>
                <a:latin typeface="Times New Roman"/>
                <a:ea typeface="Times New Roman"/>
                <a:cs typeface="Times New Roman"/>
                <a:sym typeface="Times New Roman"/>
              </a:rPr>
              <a:t>2</a:t>
            </a:r>
            <a:r>
              <a:rPr lang="en-US" altLang="ja-JP" sz="1600" dirty="0">
                <a:solidFill>
                  <a:schemeClr val="tx2"/>
                </a:solidFill>
                <a:ea typeface="ＭＳ Ｐゴシック" panose="020B0600070205080204" pitchFamily="34" charset="-128"/>
              </a:rPr>
              <a:t>Yokosuka Research Park International Alliance Institute (YRP-IAI), Japan</a:t>
            </a:r>
          </a:p>
          <a:p>
            <a:r>
              <a:rPr lang="en-US" altLang="ja-JP" sz="1600" b="1" dirty="0">
                <a:solidFill>
                  <a:schemeClr val="tx2"/>
                </a:solidFill>
                <a:ea typeface="ＭＳ Ｐゴシック" panose="020B0600070205080204" pitchFamily="34" charset="-128"/>
              </a:rPr>
              <a:t>Address:</a:t>
            </a:r>
            <a:r>
              <a:rPr lang="en-US" altLang="ja-JP" sz="1600" dirty="0">
                <a:solidFill>
                  <a:schemeClr val="tx2"/>
                </a:solidFill>
                <a:ea typeface="ＭＳ Ｐゴシック" panose="020B0600070205080204" pitchFamily="34" charset="-128"/>
              </a:rPr>
              <a:t> </a:t>
            </a:r>
            <a:r>
              <a:rPr lang="en-US" altLang="ja-JP" sz="1600" dirty="0" err="1">
                <a:solidFill>
                  <a:schemeClr val="tx2"/>
                </a:solidFill>
                <a:ea typeface="ＭＳ Ｐゴシック" panose="020B0600070205080204" pitchFamily="34" charset="-128"/>
              </a:rPr>
              <a:t>Gokiso-cho</a:t>
            </a:r>
            <a:r>
              <a:rPr lang="en-US" altLang="ja-JP" sz="1600" dirty="0">
                <a:solidFill>
                  <a:schemeClr val="tx2"/>
                </a:solidFill>
                <a:ea typeface="ＭＳ Ｐゴシック" panose="020B0600070205080204" pitchFamily="34" charset="-128"/>
              </a:rPr>
              <a:t>, Showa-</a:t>
            </a:r>
            <a:r>
              <a:rPr lang="en-US" altLang="ja-JP" sz="1600" dirty="0" err="1">
                <a:solidFill>
                  <a:schemeClr val="tx2"/>
                </a:solidFill>
                <a:ea typeface="ＭＳ Ｐゴシック" panose="020B0600070205080204" pitchFamily="34" charset="-128"/>
              </a:rPr>
              <a:t>ku</a:t>
            </a:r>
            <a:r>
              <a:rPr lang="en-US" altLang="ja-JP" sz="1600" dirty="0">
                <a:solidFill>
                  <a:schemeClr val="tx2"/>
                </a:solidFill>
                <a:ea typeface="ＭＳ Ｐゴシック" panose="020B0600070205080204" pitchFamily="34" charset="-128"/>
              </a:rPr>
              <a:t>, Nagoya, 466-8555, Japan</a:t>
            </a:r>
          </a:p>
          <a:p>
            <a:r>
              <a:rPr lang="en-US" altLang="ja-JP" sz="1600" b="1" dirty="0">
                <a:solidFill>
                  <a:schemeClr val="tx2"/>
                </a:solidFill>
                <a:ea typeface="ＭＳ Ｐゴシック" panose="020B0600070205080204" pitchFamily="34" charset="-128"/>
              </a:rPr>
              <a:t>Voice:</a:t>
            </a:r>
            <a:r>
              <a:rPr lang="en-US" altLang="ja-JP" sz="1600" dirty="0">
                <a:solidFill>
                  <a:schemeClr val="tx2"/>
                </a:solidFill>
                <a:ea typeface="ＭＳ Ｐゴシック" panose="020B0600070205080204" pitchFamily="34" charset="-128"/>
              </a:rPr>
              <a:t> +81-52-735-5389, FAX: +81-52-735-5389, </a:t>
            </a:r>
            <a:r>
              <a:rPr lang="en-US" altLang="ja-JP" sz="1600" b="1" dirty="0">
                <a:solidFill>
                  <a:schemeClr val="tx2"/>
                </a:solidFill>
                <a:ea typeface="ＭＳ Ｐゴシック" panose="020B0600070205080204" pitchFamily="34" charset="-128"/>
              </a:rPr>
              <a:t>E-Mail: </a:t>
            </a:r>
            <a:r>
              <a:rPr lang="en-US" altLang="ja-JP" sz="1600" dirty="0" err="1">
                <a:solidFill>
                  <a:schemeClr val="tx2"/>
                </a:solidFill>
                <a:ea typeface="ＭＳ Ｐゴシック" panose="020B0600070205080204" pitchFamily="34" charset="-128"/>
              </a:rPr>
              <a:t>anzai@nitech.ac.jp</a:t>
            </a:r>
            <a:endParaRPr lang="en-US" altLang="ja-JP" sz="1600" dirty="0">
              <a:solidFill>
                <a:schemeClr val="tx2"/>
              </a:solidFill>
              <a:ea typeface="ＭＳ Ｐゴシック" panose="020B0600070205080204" pitchFamily="34" charset="-128"/>
            </a:endParaRPr>
          </a:p>
          <a:p>
            <a:pPr>
              <a:spcBef>
                <a:spcPts val="600"/>
              </a:spcBef>
              <a:spcAft>
                <a:spcPts val="600"/>
              </a:spcAft>
            </a:pPr>
            <a:r>
              <a:rPr lang="en-US" altLang="ja-JP" sz="1600" b="1" dirty="0">
                <a:solidFill>
                  <a:schemeClr val="tx2"/>
                </a:solidFill>
                <a:ea typeface="ＭＳ Ｐゴシック" panose="020B0600070205080204" pitchFamily="34" charset="-128"/>
              </a:rPr>
              <a:t>Re:</a:t>
            </a:r>
            <a:r>
              <a:rPr lang="en-US" altLang="ja-JP" sz="1600" dirty="0">
                <a:solidFill>
                  <a:schemeClr val="tx2"/>
                </a:solidFill>
                <a:ea typeface="ＭＳ Ｐゴシック" panose="020B0600070205080204" pitchFamily="34" charset="-128"/>
              </a:rPr>
              <a:t> In response to call for technical contributions</a:t>
            </a:r>
            <a:r>
              <a:rPr lang="en-US" altLang="ja-JP" dirty="0">
                <a:solidFill>
                  <a:schemeClr val="accent2"/>
                </a:solidFill>
                <a:ea typeface="ＭＳ Ｐゴシック" panose="020B0600070205080204" pitchFamily="34" charset="-128"/>
              </a:rPr>
              <a:t>	</a:t>
            </a:r>
            <a:endParaRPr lang="en-US" altLang="ja-JP" dirty="0">
              <a:solidFill>
                <a:schemeClr val="tx2"/>
              </a:solidFill>
              <a:ea typeface="ＭＳ Ｐゴシック" panose="020B0600070205080204" pitchFamily="34" charset="-128"/>
            </a:endParaRPr>
          </a:p>
          <a:p>
            <a:pPr>
              <a:spcBef>
                <a:spcPts val="600"/>
              </a:spcBef>
              <a:spcAft>
                <a:spcPts val="600"/>
              </a:spcAft>
            </a:pPr>
            <a:r>
              <a:rPr lang="en-US" altLang="ja-JP" sz="1600" b="1" dirty="0">
                <a:solidFill>
                  <a:schemeClr val="tx2"/>
                </a:solidFill>
                <a:ea typeface="ＭＳ Ｐゴシック" panose="020B0600070205080204" pitchFamily="34" charset="-128"/>
              </a:rPr>
              <a:t>Abstract:</a:t>
            </a:r>
            <a:r>
              <a:rPr lang="en-US" altLang="ja-JP" sz="1600" dirty="0">
                <a:solidFill>
                  <a:schemeClr val="tx2"/>
                </a:solidFill>
                <a:ea typeface="ＭＳ Ｐゴシック" panose="020B0600070205080204" pitchFamily="34" charset="-128"/>
              </a:rPr>
              <a:t>	This provides preliminary MAC simulation setup and results for the Nagoya Institute of Technology and YRP-IAI proposal.</a:t>
            </a:r>
          </a:p>
          <a:p>
            <a:pPr>
              <a:spcBef>
                <a:spcPts val="600"/>
              </a:spcBef>
              <a:spcAft>
                <a:spcPts val="600"/>
              </a:spcAft>
            </a:pPr>
            <a:r>
              <a:rPr lang="en-US" altLang="ja-JP" sz="1600" b="1" dirty="0">
                <a:solidFill>
                  <a:schemeClr val="tx2"/>
                </a:solidFill>
                <a:ea typeface="ＭＳ Ｐゴシック" panose="020B0600070205080204" pitchFamily="34" charset="-128"/>
              </a:rPr>
              <a:t>Purpose: </a:t>
            </a:r>
            <a:r>
              <a:rPr lang="en-US" altLang="ja-JP" sz="1600" dirty="0">
                <a:solidFill>
                  <a:schemeClr val="tx2"/>
                </a:solidFill>
                <a:ea typeface="ＭＳ Ｐゴシック" panose="020B0600070205080204" pitchFamily="34" charset="-128"/>
              </a:rPr>
              <a:t>Material for discussion in P802.15.6a TG corresponding to comments in EC Meeting</a:t>
            </a:r>
          </a:p>
          <a:p>
            <a:r>
              <a:rPr lang="en-US" altLang="ja-JP" sz="1600" b="1" dirty="0">
                <a:solidFill>
                  <a:schemeClr val="tx2"/>
                </a:solidFill>
                <a:ea typeface="ＭＳ Ｐゴシック" panose="020B0600070205080204" pitchFamily="34" charset="-128"/>
              </a:rPr>
              <a:t>Notice:</a:t>
            </a:r>
            <a:r>
              <a:rPr lang="en-US" altLang="ja-JP" sz="1600" dirty="0">
                <a:solidFill>
                  <a:schemeClr val="tx2"/>
                </a:solidFill>
                <a:ea typeface="ＭＳ Ｐゴシック" panose="020B0600070205080204" pitchFamily="34"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panose="020B0600070205080204" pitchFamily="34" charset="-128"/>
              </a:rPr>
              <a:t>Release:</a:t>
            </a:r>
            <a:r>
              <a:rPr lang="en-US" altLang="ja-JP" sz="1600" dirty="0">
                <a:solidFill>
                  <a:schemeClr val="tx2"/>
                </a:solidFill>
                <a:ea typeface="ＭＳ Ｐゴシック" panose="020B0600070205080204" pitchFamily="34" charset="-128"/>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10696401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9312F3F-08B1-E051-E61E-FE10F46953AF}"/>
              </a:ext>
            </a:extLst>
          </p:cNvPr>
          <p:cNvSpPr>
            <a:spLocks noGrp="1"/>
          </p:cNvSpPr>
          <p:nvPr>
            <p:ph type="title"/>
          </p:nvPr>
        </p:nvSpPr>
        <p:spPr/>
        <p:txBody>
          <a:bodyPr/>
          <a:lstStyle/>
          <a:p>
            <a:r>
              <a:rPr kumimoji="1" lang="en-US" altLang="ja-JP" dirty="0"/>
              <a:t>Transmission delay (CFP)</a:t>
            </a:r>
            <a:endParaRPr kumimoji="1" lang="ja-JP" altLang="en-US"/>
          </a:p>
        </p:txBody>
      </p:sp>
      <p:sp>
        <p:nvSpPr>
          <p:cNvPr id="4" name="スライド番号プレースホルダー 3">
            <a:extLst>
              <a:ext uri="{FF2B5EF4-FFF2-40B4-BE49-F238E27FC236}">
                <a16:creationId xmlns:a16="http://schemas.microsoft.com/office/drawing/2014/main" id="{E3C5EB71-9CD6-AF93-24CD-9F9675A48DDE}"/>
              </a:ext>
            </a:extLst>
          </p:cNvPr>
          <p:cNvSpPr>
            <a:spLocks noGrp="1"/>
          </p:cNvSpPr>
          <p:nvPr>
            <p:ph type="sldNum" sz="quarter" idx="12"/>
          </p:nvPr>
        </p:nvSpPr>
        <p:spPr/>
        <p:txBody>
          <a:bodyPr/>
          <a:lstStyle/>
          <a:p>
            <a:r>
              <a:rPr lang="en-US" altLang="ja-JP"/>
              <a:t>Slide </a:t>
            </a:r>
            <a:fld id="{1B8858A5-62B6-9F48-B9FB-F96DB222C215}" type="slidenum">
              <a:rPr lang="en-US" altLang="ja-JP" smtClean="0"/>
              <a:pPr/>
              <a:t>10</a:t>
            </a:fld>
            <a:endParaRPr lang="en-US" altLang="ja-JP"/>
          </a:p>
        </p:txBody>
      </p:sp>
      <p:pic>
        <p:nvPicPr>
          <p:cNvPr id="12" name="図 11">
            <a:extLst>
              <a:ext uri="{FF2B5EF4-FFF2-40B4-BE49-F238E27FC236}">
                <a16:creationId xmlns:a16="http://schemas.microsoft.com/office/drawing/2014/main" id="{1C9184B2-AA3E-8D41-9350-A8FD4F6B115F}"/>
              </a:ext>
            </a:extLst>
          </p:cNvPr>
          <p:cNvPicPr>
            <a:picLocks noChangeAspect="1"/>
          </p:cNvPicPr>
          <p:nvPr/>
        </p:nvPicPr>
        <p:blipFill>
          <a:blip r:embed="rId2"/>
          <a:stretch>
            <a:fillRect/>
          </a:stretch>
        </p:blipFill>
        <p:spPr>
          <a:xfrm>
            <a:off x="467544" y="1550020"/>
            <a:ext cx="5372100" cy="2959100"/>
          </a:xfrm>
          <a:prstGeom prst="rect">
            <a:avLst/>
          </a:prstGeom>
        </p:spPr>
      </p:pic>
      <p:pic>
        <p:nvPicPr>
          <p:cNvPr id="14" name="図 13">
            <a:extLst>
              <a:ext uri="{FF2B5EF4-FFF2-40B4-BE49-F238E27FC236}">
                <a16:creationId xmlns:a16="http://schemas.microsoft.com/office/drawing/2014/main" id="{24705B74-12F0-7A13-8A6D-4DA9FABA7ED4}"/>
              </a:ext>
            </a:extLst>
          </p:cNvPr>
          <p:cNvPicPr>
            <a:picLocks noChangeAspect="1"/>
          </p:cNvPicPr>
          <p:nvPr/>
        </p:nvPicPr>
        <p:blipFill>
          <a:blip r:embed="rId3"/>
          <a:stretch>
            <a:fillRect/>
          </a:stretch>
        </p:blipFill>
        <p:spPr>
          <a:xfrm>
            <a:off x="35496" y="4005064"/>
            <a:ext cx="5422900" cy="2921000"/>
          </a:xfrm>
          <a:prstGeom prst="rect">
            <a:avLst/>
          </a:prstGeom>
        </p:spPr>
      </p:pic>
      <p:sp>
        <p:nvSpPr>
          <p:cNvPr id="15" name="テキスト ボックス 14">
            <a:extLst>
              <a:ext uri="{FF2B5EF4-FFF2-40B4-BE49-F238E27FC236}">
                <a16:creationId xmlns:a16="http://schemas.microsoft.com/office/drawing/2014/main" id="{33FCD850-1455-5108-6A25-871F6E31E87A}"/>
              </a:ext>
            </a:extLst>
          </p:cNvPr>
          <p:cNvSpPr txBox="1"/>
          <p:nvPr/>
        </p:nvSpPr>
        <p:spPr>
          <a:xfrm>
            <a:off x="5299734" y="2356583"/>
            <a:ext cx="3723496" cy="646331"/>
          </a:xfrm>
          <a:prstGeom prst="rect">
            <a:avLst/>
          </a:prstGeom>
          <a:noFill/>
        </p:spPr>
        <p:txBody>
          <a:bodyPr wrap="square" rtlCol="0">
            <a:spAutoFit/>
          </a:bodyPr>
          <a:lstStyle/>
          <a:p>
            <a:pPr defTabSz="457200" eaLnBrk="1" fontAlgn="auto" hangingPunct="1">
              <a:spcBef>
                <a:spcPts val="0"/>
              </a:spcBef>
              <a:spcAft>
                <a:spcPts val="0"/>
              </a:spcAft>
            </a:pPr>
            <a:r>
              <a:rPr kumimoji="1" lang="en-US" altLang="ja-JP" sz="1800" dirty="0">
                <a:solidFill>
                  <a:srgbClr val="FF0000"/>
                </a:solidFill>
                <a:latin typeface="Times New Roman"/>
                <a:ea typeface="ＭＳ Ｐゴシック" panose="020B0600070205080204" pitchFamily="34" charset="-128"/>
              </a:rPr>
              <a:t>Red</a:t>
            </a:r>
            <a:r>
              <a:rPr kumimoji="1" lang="en-US" altLang="ja-JP" sz="1800" dirty="0">
                <a:solidFill>
                  <a:prstClr val="black"/>
                </a:solidFill>
                <a:latin typeface="Times New Roman"/>
                <a:ea typeface="ＭＳ Ｐゴシック" panose="020B0600070205080204" pitchFamily="34" charset="-128"/>
              </a:rPr>
              <a:t> : Synchronous BANs (Proposal)</a:t>
            </a:r>
          </a:p>
          <a:p>
            <a:pPr defTabSz="457200" eaLnBrk="1" fontAlgn="auto" hangingPunct="1">
              <a:spcBef>
                <a:spcPts val="0"/>
              </a:spcBef>
              <a:spcAft>
                <a:spcPts val="0"/>
              </a:spcAft>
            </a:pPr>
            <a:r>
              <a:rPr kumimoji="1" lang="en-US" altLang="ja-JP" sz="1800" dirty="0">
                <a:solidFill>
                  <a:srgbClr val="4F81BD"/>
                </a:solidFill>
                <a:latin typeface="Times New Roman"/>
                <a:ea typeface="ＭＳ Ｐゴシック" panose="020B0600070205080204" pitchFamily="34" charset="-128"/>
              </a:rPr>
              <a:t>Blue</a:t>
            </a:r>
            <a:r>
              <a:rPr kumimoji="1" lang="en-US" altLang="ja-JP" sz="1800" dirty="0">
                <a:solidFill>
                  <a:prstClr val="black"/>
                </a:solidFill>
                <a:latin typeface="Times New Roman"/>
                <a:ea typeface="ＭＳ Ｐゴシック" panose="020B0600070205080204" pitchFamily="34" charset="-128"/>
              </a:rPr>
              <a:t> : Asynchronous BANs </a:t>
            </a:r>
            <a:endParaRPr kumimoji="1" lang="ja-JP" altLang="en-US" sz="1800" dirty="0">
              <a:solidFill>
                <a:prstClr val="black"/>
              </a:solidFill>
              <a:latin typeface="Times New Roman"/>
              <a:ea typeface="ＭＳ Ｐゴシック" panose="020B0600070205080204" pitchFamily="34" charset="-128"/>
            </a:endParaRPr>
          </a:p>
        </p:txBody>
      </p:sp>
      <p:sp>
        <p:nvSpPr>
          <p:cNvPr id="16" name="テキスト ボックス 15">
            <a:extLst>
              <a:ext uri="{FF2B5EF4-FFF2-40B4-BE49-F238E27FC236}">
                <a16:creationId xmlns:a16="http://schemas.microsoft.com/office/drawing/2014/main" id="{9E21C3D4-5DB3-7BF6-1298-48A68FEE1CFB}"/>
              </a:ext>
            </a:extLst>
          </p:cNvPr>
          <p:cNvSpPr txBox="1"/>
          <p:nvPr/>
        </p:nvSpPr>
        <p:spPr>
          <a:xfrm>
            <a:off x="5299734" y="4687029"/>
            <a:ext cx="3723496" cy="646331"/>
          </a:xfrm>
          <a:prstGeom prst="rect">
            <a:avLst/>
          </a:prstGeom>
          <a:noFill/>
        </p:spPr>
        <p:txBody>
          <a:bodyPr wrap="square" rtlCol="0">
            <a:spAutoFit/>
          </a:bodyPr>
          <a:lstStyle/>
          <a:p>
            <a:pPr defTabSz="457200" eaLnBrk="1" fontAlgn="auto" hangingPunct="1">
              <a:spcBef>
                <a:spcPts val="0"/>
              </a:spcBef>
              <a:spcAft>
                <a:spcPts val="0"/>
              </a:spcAft>
            </a:pPr>
            <a:r>
              <a:rPr kumimoji="1" lang="en-US" altLang="ja-JP" sz="1800" dirty="0">
                <a:solidFill>
                  <a:srgbClr val="FF0000"/>
                </a:solidFill>
                <a:latin typeface="Times New Roman"/>
                <a:ea typeface="ＭＳ Ｐゴシック" panose="020B0600070205080204" pitchFamily="34" charset="-128"/>
              </a:rPr>
              <a:t>Red</a:t>
            </a:r>
            <a:r>
              <a:rPr kumimoji="1" lang="en-US" altLang="ja-JP" sz="1800" dirty="0">
                <a:solidFill>
                  <a:prstClr val="black"/>
                </a:solidFill>
                <a:latin typeface="Times New Roman"/>
                <a:ea typeface="ＭＳ Ｐゴシック" panose="020B0600070205080204" pitchFamily="34" charset="-128"/>
              </a:rPr>
              <a:t> : Synchronous BANs (Proposal)</a:t>
            </a:r>
          </a:p>
          <a:p>
            <a:pPr defTabSz="457200" eaLnBrk="1" fontAlgn="auto" hangingPunct="1">
              <a:spcBef>
                <a:spcPts val="0"/>
              </a:spcBef>
              <a:spcAft>
                <a:spcPts val="0"/>
              </a:spcAft>
            </a:pPr>
            <a:r>
              <a:rPr kumimoji="1" lang="en-US" altLang="ja-JP" sz="1800" dirty="0">
                <a:solidFill>
                  <a:srgbClr val="4F81BD"/>
                </a:solidFill>
                <a:latin typeface="Times New Roman"/>
                <a:ea typeface="ＭＳ Ｐゴシック" panose="020B0600070205080204" pitchFamily="34" charset="-128"/>
              </a:rPr>
              <a:t>Blue</a:t>
            </a:r>
            <a:r>
              <a:rPr kumimoji="1" lang="en-US" altLang="ja-JP" sz="1800" dirty="0">
                <a:solidFill>
                  <a:prstClr val="black"/>
                </a:solidFill>
                <a:latin typeface="Times New Roman"/>
                <a:ea typeface="ＭＳ Ｐゴシック" panose="020B0600070205080204" pitchFamily="34" charset="-128"/>
              </a:rPr>
              <a:t> : Asynchronous BANs </a:t>
            </a:r>
            <a:endParaRPr kumimoji="1" lang="ja-JP" altLang="en-US" sz="1800" dirty="0">
              <a:solidFill>
                <a:prstClr val="black"/>
              </a:solidFill>
              <a:latin typeface="Times New Roman"/>
              <a:ea typeface="ＭＳ Ｐゴシック" panose="020B0600070205080204" pitchFamily="34" charset="-128"/>
            </a:endParaRPr>
          </a:p>
        </p:txBody>
      </p:sp>
    </p:spTree>
    <p:extLst>
      <p:ext uri="{BB962C8B-B14F-4D97-AF65-F5344CB8AC3E}">
        <p14:creationId xmlns:p14="http://schemas.microsoft.com/office/powerpoint/2010/main" val="38147781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AACD054-7C07-1DEB-AFFA-5F56F1860C40}"/>
              </a:ext>
            </a:extLst>
          </p:cNvPr>
          <p:cNvSpPr>
            <a:spLocks noGrp="1"/>
          </p:cNvSpPr>
          <p:nvPr>
            <p:ph type="title"/>
          </p:nvPr>
        </p:nvSpPr>
        <p:spPr/>
        <p:txBody>
          <a:bodyPr/>
          <a:lstStyle/>
          <a:p>
            <a:r>
              <a:rPr kumimoji="1" lang="en-US" altLang="ja-JP" dirty="0"/>
              <a:t>Throughput performance (CAP)</a:t>
            </a:r>
            <a:endParaRPr kumimoji="1" lang="ja-JP" altLang="en-US"/>
          </a:p>
        </p:txBody>
      </p:sp>
      <p:sp>
        <p:nvSpPr>
          <p:cNvPr id="4" name="スライド番号プレースホルダー 3">
            <a:extLst>
              <a:ext uri="{FF2B5EF4-FFF2-40B4-BE49-F238E27FC236}">
                <a16:creationId xmlns:a16="http://schemas.microsoft.com/office/drawing/2014/main" id="{C190F5E2-E43B-F3C6-C6A4-968CB7848928}"/>
              </a:ext>
            </a:extLst>
          </p:cNvPr>
          <p:cNvSpPr>
            <a:spLocks noGrp="1"/>
          </p:cNvSpPr>
          <p:nvPr>
            <p:ph type="sldNum" sz="quarter" idx="12"/>
          </p:nvPr>
        </p:nvSpPr>
        <p:spPr/>
        <p:txBody>
          <a:bodyPr/>
          <a:lstStyle/>
          <a:p>
            <a:r>
              <a:rPr lang="en-US" altLang="ja-JP"/>
              <a:t>Slide </a:t>
            </a:r>
            <a:fld id="{1B8858A5-62B6-9F48-B9FB-F96DB222C215}" type="slidenum">
              <a:rPr lang="en-US" altLang="ja-JP" smtClean="0"/>
              <a:pPr/>
              <a:t>11</a:t>
            </a:fld>
            <a:endParaRPr lang="en-US" altLang="ja-JP"/>
          </a:p>
        </p:txBody>
      </p:sp>
      <p:pic>
        <p:nvPicPr>
          <p:cNvPr id="6" name="図 5">
            <a:extLst>
              <a:ext uri="{FF2B5EF4-FFF2-40B4-BE49-F238E27FC236}">
                <a16:creationId xmlns:a16="http://schemas.microsoft.com/office/drawing/2014/main" id="{B9DAF4A6-7994-C647-4903-591824EB3546}"/>
              </a:ext>
            </a:extLst>
          </p:cNvPr>
          <p:cNvPicPr>
            <a:picLocks noChangeAspect="1"/>
          </p:cNvPicPr>
          <p:nvPr/>
        </p:nvPicPr>
        <p:blipFill rotWithShape="1">
          <a:blip r:embed="rId2"/>
          <a:srcRect b="14202"/>
          <a:stretch/>
        </p:blipFill>
        <p:spPr>
          <a:xfrm>
            <a:off x="575556" y="2259302"/>
            <a:ext cx="7992888" cy="3702536"/>
          </a:xfrm>
          <a:prstGeom prst="rect">
            <a:avLst/>
          </a:prstGeom>
        </p:spPr>
      </p:pic>
      <p:sp>
        <p:nvSpPr>
          <p:cNvPr id="7" name="テキスト ボックス 6">
            <a:extLst>
              <a:ext uri="{FF2B5EF4-FFF2-40B4-BE49-F238E27FC236}">
                <a16:creationId xmlns:a16="http://schemas.microsoft.com/office/drawing/2014/main" id="{7497DFF3-810A-27A4-CF82-EDD5D6173A19}"/>
              </a:ext>
            </a:extLst>
          </p:cNvPr>
          <p:cNvSpPr txBox="1"/>
          <p:nvPr/>
        </p:nvSpPr>
        <p:spPr>
          <a:xfrm>
            <a:off x="1445489" y="2132856"/>
            <a:ext cx="6582895" cy="369332"/>
          </a:xfrm>
          <a:prstGeom prst="rect">
            <a:avLst/>
          </a:prstGeom>
          <a:noFill/>
        </p:spPr>
        <p:txBody>
          <a:bodyPr wrap="square" rtlCol="0">
            <a:spAutoFit/>
          </a:bodyPr>
          <a:lstStyle/>
          <a:p>
            <a:pPr defTabSz="457200" eaLnBrk="1" fontAlgn="auto" hangingPunct="1">
              <a:spcBef>
                <a:spcPts val="0"/>
              </a:spcBef>
              <a:spcAft>
                <a:spcPts val="0"/>
              </a:spcAft>
            </a:pPr>
            <a:r>
              <a:rPr kumimoji="1" lang="en-US" altLang="ja-JP" sz="1800" dirty="0">
                <a:solidFill>
                  <a:srgbClr val="FF0000"/>
                </a:solidFill>
                <a:latin typeface="Times New Roman"/>
                <a:ea typeface="ＭＳ Ｐゴシック" panose="020B0600070205080204" pitchFamily="34" charset="-128"/>
              </a:rPr>
              <a:t>Red</a:t>
            </a:r>
            <a:r>
              <a:rPr kumimoji="1" lang="en-US" altLang="ja-JP" sz="1800" dirty="0">
                <a:solidFill>
                  <a:prstClr val="black"/>
                </a:solidFill>
                <a:latin typeface="Times New Roman"/>
                <a:ea typeface="ＭＳ Ｐゴシック" panose="020B0600070205080204" pitchFamily="34" charset="-128"/>
              </a:rPr>
              <a:t> : Synchronous BANs (Proposal), </a:t>
            </a:r>
            <a:r>
              <a:rPr kumimoji="1" lang="en-US" altLang="ja-JP" sz="1800" dirty="0">
                <a:solidFill>
                  <a:srgbClr val="4F81BD"/>
                </a:solidFill>
                <a:latin typeface="Times New Roman"/>
                <a:ea typeface="ＭＳ Ｐゴシック" panose="020B0600070205080204" pitchFamily="34" charset="-128"/>
              </a:rPr>
              <a:t>Blue</a:t>
            </a:r>
            <a:r>
              <a:rPr kumimoji="1" lang="en-US" altLang="ja-JP" sz="1800" dirty="0">
                <a:solidFill>
                  <a:prstClr val="black"/>
                </a:solidFill>
                <a:latin typeface="Times New Roman"/>
                <a:ea typeface="ＭＳ Ｐゴシック" panose="020B0600070205080204" pitchFamily="34" charset="-128"/>
              </a:rPr>
              <a:t> : Asynchronous BANs </a:t>
            </a:r>
            <a:endParaRPr kumimoji="1" lang="ja-JP" altLang="en-US" sz="1800" dirty="0">
              <a:solidFill>
                <a:prstClr val="black"/>
              </a:solidFill>
              <a:latin typeface="Times New Roman"/>
              <a:ea typeface="ＭＳ Ｐゴシック" panose="020B0600070205080204" pitchFamily="34" charset="-128"/>
            </a:endParaRPr>
          </a:p>
        </p:txBody>
      </p:sp>
    </p:spTree>
    <p:extLst>
      <p:ext uri="{BB962C8B-B14F-4D97-AF65-F5344CB8AC3E}">
        <p14:creationId xmlns:p14="http://schemas.microsoft.com/office/powerpoint/2010/main" val="21471235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39767BA-1DFE-FA7A-8073-4B21C9CFFD28}"/>
              </a:ext>
            </a:extLst>
          </p:cNvPr>
          <p:cNvSpPr>
            <a:spLocks noGrp="1"/>
          </p:cNvSpPr>
          <p:nvPr>
            <p:ph type="title"/>
          </p:nvPr>
        </p:nvSpPr>
        <p:spPr/>
        <p:txBody>
          <a:bodyPr/>
          <a:lstStyle/>
          <a:p>
            <a:r>
              <a:rPr kumimoji="1" lang="en-US" altLang="ja-JP" dirty="0"/>
              <a:t>Transmission delay (CAP)</a:t>
            </a:r>
            <a:endParaRPr kumimoji="1" lang="ja-JP" altLang="en-US"/>
          </a:p>
        </p:txBody>
      </p:sp>
      <p:sp>
        <p:nvSpPr>
          <p:cNvPr id="4" name="スライド番号プレースホルダー 3">
            <a:extLst>
              <a:ext uri="{FF2B5EF4-FFF2-40B4-BE49-F238E27FC236}">
                <a16:creationId xmlns:a16="http://schemas.microsoft.com/office/drawing/2014/main" id="{9AA33B1C-BD6F-8D43-F4B5-2EECBDC2F27B}"/>
              </a:ext>
            </a:extLst>
          </p:cNvPr>
          <p:cNvSpPr>
            <a:spLocks noGrp="1"/>
          </p:cNvSpPr>
          <p:nvPr>
            <p:ph type="sldNum" sz="quarter" idx="12"/>
          </p:nvPr>
        </p:nvSpPr>
        <p:spPr/>
        <p:txBody>
          <a:bodyPr/>
          <a:lstStyle/>
          <a:p>
            <a:r>
              <a:rPr lang="en-US" altLang="ja-JP"/>
              <a:t>Slide </a:t>
            </a:r>
            <a:fld id="{1B8858A5-62B6-9F48-B9FB-F96DB222C215}" type="slidenum">
              <a:rPr lang="en-US" altLang="ja-JP" smtClean="0"/>
              <a:pPr/>
              <a:t>12</a:t>
            </a:fld>
            <a:endParaRPr lang="en-US" altLang="ja-JP"/>
          </a:p>
        </p:txBody>
      </p:sp>
      <p:pic>
        <p:nvPicPr>
          <p:cNvPr id="9" name="図 8">
            <a:extLst>
              <a:ext uri="{FF2B5EF4-FFF2-40B4-BE49-F238E27FC236}">
                <a16:creationId xmlns:a16="http://schemas.microsoft.com/office/drawing/2014/main" id="{130E29DD-27FB-BD67-4ADC-9CA04A560D35}"/>
              </a:ext>
            </a:extLst>
          </p:cNvPr>
          <p:cNvPicPr>
            <a:picLocks noChangeAspect="1"/>
          </p:cNvPicPr>
          <p:nvPr/>
        </p:nvPicPr>
        <p:blipFill>
          <a:blip r:embed="rId2"/>
          <a:stretch>
            <a:fillRect/>
          </a:stretch>
        </p:blipFill>
        <p:spPr>
          <a:xfrm>
            <a:off x="107504" y="1556792"/>
            <a:ext cx="5372100" cy="2717800"/>
          </a:xfrm>
          <a:prstGeom prst="rect">
            <a:avLst/>
          </a:prstGeom>
        </p:spPr>
      </p:pic>
      <p:pic>
        <p:nvPicPr>
          <p:cNvPr id="11" name="図 10">
            <a:extLst>
              <a:ext uri="{FF2B5EF4-FFF2-40B4-BE49-F238E27FC236}">
                <a16:creationId xmlns:a16="http://schemas.microsoft.com/office/drawing/2014/main" id="{C052BB83-7DCF-B47C-C955-1C2108E7D004}"/>
              </a:ext>
            </a:extLst>
          </p:cNvPr>
          <p:cNvPicPr>
            <a:picLocks noChangeAspect="1"/>
          </p:cNvPicPr>
          <p:nvPr/>
        </p:nvPicPr>
        <p:blipFill rotWithShape="1">
          <a:blip r:embed="rId3"/>
          <a:srcRect r="9494" b="12613"/>
          <a:stretch/>
        </p:blipFill>
        <p:spPr>
          <a:xfrm>
            <a:off x="467544" y="4102357"/>
            <a:ext cx="4896544" cy="2086453"/>
          </a:xfrm>
          <a:prstGeom prst="rect">
            <a:avLst/>
          </a:prstGeom>
        </p:spPr>
      </p:pic>
      <p:sp>
        <p:nvSpPr>
          <p:cNvPr id="12" name="テキスト ボックス 11">
            <a:extLst>
              <a:ext uri="{FF2B5EF4-FFF2-40B4-BE49-F238E27FC236}">
                <a16:creationId xmlns:a16="http://schemas.microsoft.com/office/drawing/2014/main" id="{EC9BE27B-3179-A39B-4B7E-9D329113121C}"/>
              </a:ext>
            </a:extLst>
          </p:cNvPr>
          <p:cNvSpPr txBox="1"/>
          <p:nvPr/>
        </p:nvSpPr>
        <p:spPr>
          <a:xfrm>
            <a:off x="5299734" y="2356583"/>
            <a:ext cx="3723496" cy="646331"/>
          </a:xfrm>
          <a:prstGeom prst="rect">
            <a:avLst/>
          </a:prstGeom>
          <a:noFill/>
        </p:spPr>
        <p:txBody>
          <a:bodyPr wrap="square" rtlCol="0">
            <a:spAutoFit/>
          </a:bodyPr>
          <a:lstStyle/>
          <a:p>
            <a:pPr defTabSz="457200" eaLnBrk="1" fontAlgn="auto" hangingPunct="1">
              <a:spcBef>
                <a:spcPts val="0"/>
              </a:spcBef>
              <a:spcAft>
                <a:spcPts val="0"/>
              </a:spcAft>
            </a:pPr>
            <a:r>
              <a:rPr kumimoji="1" lang="en-US" altLang="ja-JP" sz="1800" dirty="0">
                <a:solidFill>
                  <a:srgbClr val="FF0000"/>
                </a:solidFill>
                <a:latin typeface="Times New Roman"/>
                <a:ea typeface="ＭＳ Ｐゴシック" panose="020B0600070205080204" pitchFamily="34" charset="-128"/>
              </a:rPr>
              <a:t>Red</a:t>
            </a:r>
            <a:r>
              <a:rPr kumimoji="1" lang="en-US" altLang="ja-JP" sz="1800" dirty="0">
                <a:solidFill>
                  <a:prstClr val="black"/>
                </a:solidFill>
                <a:latin typeface="Times New Roman"/>
                <a:ea typeface="ＭＳ Ｐゴシック" panose="020B0600070205080204" pitchFamily="34" charset="-128"/>
              </a:rPr>
              <a:t> : Synchronous BANs (Proposal)</a:t>
            </a:r>
          </a:p>
          <a:p>
            <a:pPr defTabSz="457200" eaLnBrk="1" fontAlgn="auto" hangingPunct="1">
              <a:spcBef>
                <a:spcPts val="0"/>
              </a:spcBef>
              <a:spcAft>
                <a:spcPts val="0"/>
              </a:spcAft>
            </a:pPr>
            <a:r>
              <a:rPr kumimoji="1" lang="en-US" altLang="ja-JP" sz="1800" dirty="0">
                <a:solidFill>
                  <a:srgbClr val="4F81BD"/>
                </a:solidFill>
                <a:latin typeface="Times New Roman"/>
                <a:ea typeface="ＭＳ Ｐゴシック" panose="020B0600070205080204" pitchFamily="34" charset="-128"/>
              </a:rPr>
              <a:t>Blue</a:t>
            </a:r>
            <a:r>
              <a:rPr kumimoji="1" lang="en-US" altLang="ja-JP" sz="1800" dirty="0">
                <a:solidFill>
                  <a:prstClr val="black"/>
                </a:solidFill>
                <a:latin typeface="Times New Roman"/>
                <a:ea typeface="ＭＳ Ｐゴシック" panose="020B0600070205080204" pitchFamily="34" charset="-128"/>
              </a:rPr>
              <a:t> : Asynchronous BANs </a:t>
            </a:r>
            <a:endParaRPr kumimoji="1" lang="ja-JP" altLang="en-US" sz="1800" dirty="0">
              <a:solidFill>
                <a:prstClr val="black"/>
              </a:solidFill>
              <a:latin typeface="Times New Roman"/>
              <a:ea typeface="ＭＳ Ｐゴシック" panose="020B0600070205080204" pitchFamily="34" charset="-128"/>
            </a:endParaRPr>
          </a:p>
        </p:txBody>
      </p:sp>
      <p:sp>
        <p:nvSpPr>
          <p:cNvPr id="13" name="テキスト ボックス 12">
            <a:extLst>
              <a:ext uri="{FF2B5EF4-FFF2-40B4-BE49-F238E27FC236}">
                <a16:creationId xmlns:a16="http://schemas.microsoft.com/office/drawing/2014/main" id="{9B9B01DA-E1D3-1376-D514-2D2C28269751}"/>
              </a:ext>
            </a:extLst>
          </p:cNvPr>
          <p:cNvSpPr txBox="1"/>
          <p:nvPr/>
        </p:nvSpPr>
        <p:spPr>
          <a:xfrm>
            <a:off x="5299734" y="4687029"/>
            <a:ext cx="3723496" cy="646331"/>
          </a:xfrm>
          <a:prstGeom prst="rect">
            <a:avLst/>
          </a:prstGeom>
          <a:noFill/>
        </p:spPr>
        <p:txBody>
          <a:bodyPr wrap="square" rtlCol="0">
            <a:spAutoFit/>
          </a:bodyPr>
          <a:lstStyle/>
          <a:p>
            <a:pPr defTabSz="457200" eaLnBrk="1" fontAlgn="auto" hangingPunct="1">
              <a:spcBef>
                <a:spcPts val="0"/>
              </a:spcBef>
              <a:spcAft>
                <a:spcPts val="0"/>
              </a:spcAft>
            </a:pPr>
            <a:r>
              <a:rPr kumimoji="1" lang="en-US" altLang="ja-JP" sz="1800" dirty="0">
                <a:solidFill>
                  <a:srgbClr val="FF0000"/>
                </a:solidFill>
                <a:latin typeface="Times New Roman"/>
                <a:ea typeface="ＭＳ Ｐゴシック" panose="020B0600070205080204" pitchFamily="34" charset="-128"/>
              </a:rPr>
              <a:t>Red</a:t>
            </a:r>
            <a:r>
              <a:rPr kumimoji="1" lang="en-US" altLang="ja-JP" sz="1800" dirty="0">
                <a:solidFill>
                  <a:prstClr val="black"/>
                </a:solidFill>
                <a:latin typeface="Times New Roman"/>
                <a:ea typeface="ＭＳ Ｐゴシック" panose="020B0600070205080204" pitchFamily="34" charset="-128"/>
              </a:rPr>
              <a:t> : Synchronous BANs (Proposal)</a:t>
            </a:r>
          </a:p>
          <a:p>
            <a:pPr defTabSz="457200" eaLnBrk="1" fontAlgn="auto" hangingPunct="1">
              <a:spcBef>
                <a:spcPts val="0"/>
              </a:spcBef>
              <a:spcAft>
                <a:spcPts val="0"/>
              </a:spcAft>
            </a:pPr>
            <a:r>
              <a:rPr kumimoji="1" lang="en-US" altLang="ja-JP" sz="1800" dirty="0">
                <a:solidFill>
                  <a:srgbClr val="4F81BD"/>
                </a:solidFill>
                <a:latin typeface="Times New Roman"/>
                <a:ea typeface="ＭＳ Ｐゴシック" panose="020B0600070205080204" pitchFamily="34" charset="-128"/>
              </a:rPr>
              <a:t>Blue</a:t>
            </a:r>
            <a:r>
              <a:rPr kumimoji="1" lang="en-US" altLang="ja-JP" sz="1800" dirty="0">
                <a:solidFill>
                  <a:prstClr val="black"/>
                </a:solidFill>
                <a:latin typeface="Times New Roman"/>
                <a:ea typeface="ＭＳ Ｐゴシック" panose="020B0600070205080204" pitchFamily="34" charset="-128"/>
              </a:rPr>
              <a:t> : Asynchronous BANs </a:t>
            </a:r>
            <a:endParaRPr kumimoji="1" lang="ja-JP" altLang="en-US" sz="1800" dirty="0">
              <a:solidFill>
                <a:prstClr val="black"/>
              </a:solidFill>
              <a:latin typeface="Times New Roman"/>
              <a:ea typeface="ＭＳ Ｐゴシック" panose="020B0600070205080204" pitchFamily="34" charset="-128"/>
            </a:endParaRPr>
          </a:p>
        </p:txBody>
      </p:sp>
    </p:spTree>
    <p:extLst>
      <p:ext uri="{BB962C8B-B14F-4D97-AF65-F5344CB8AC3E}">
        <p14:creationId xmlns:p14="http://schemas.microsoft.com/office/powerpoint/2010/main" val="22821219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57F769E-FFB8-1F6E-61A2-797617CA854F}"/>
              </a:ext>
            </a:extLst>
          </p:cNvPr>
          <p:cNvSpPr>
            <a:spLocks noGrp="1"/>
          </p:cNvSpPr>
          <p:nvPr>
            <p:ph type="title"/>
          </p:nvPr>
        </p:nvSpPr>
        <p:spPr/>
        <p:txBody>
          <a:bodyPr/>
          <a:lstStyle/>
          <a:p>
            <a:r>
              <a:rPr kumimoji="1" lang="en-US" altLang="ja-JP" dirty="0"/>
              <a:t>Effect of maximum number of retransmissions (CFP)</a:t>
            </a:r>
            <a:endParaRPr kumimoji="1" lang="ja-JP" altLang="en-US"/>
          </a:p>
        </p:txBody>
      </p:sp>
      <p:sp>
        <p:nvSpPr>
          <p:cNvPr id="4" name="スライド番号プレースホルダー 3">
            <a:extLst>
              <a:ext uri="{FF2B5EF4-FFF2-40B4-BE49-F238E27FC236}">
                <a16:creationId xmlns:a16="http://schemas.microsoft.com/office/drawing/2014/main" id="{7FD990F2-4D55-ADF4-87DF-9F39E14D1555}"/>
              </a:ext>
            </a:extLst>
          </p:cNvPr>
          <p:cNvSpPr>
            <a:spLocks noGrp="1"/>
          </p:cNvSpPr>
          <p:nvPr>
            <p:ph type="sldNum" sz="quarter" idx="12"/>
          </p:nvPr>
        </p:nvSpPr>
        <p:spPr/>
        <p:txBody>
          <a:bodyPr/>
          <a:lstStyle/>
          <a:p>
            <a:r>
              <a:rPr lang="en-US" altLang="ja-JP"/>
              <a:t>Slide </a:t>
            </a:r>
            <a:fld id="{1B8858A5-62B6-9F48-B9FB-F96DB222C215}" type="slidenum">
              <a:rPr lang="en-US" altLang="ja-JP" smtClean="0"/>
              <a:pPr/>
              <a:t>13</a:t>
            </a:fld>
            <a:endParaRPr lang="en-US" altLang="ja-JP"/>
          </a:p>
        </p:txBody>
      </p:sp>
      <p:pic>
        <p:nvPicPr>
          <p:cNvPr id="6" name="図 5">
            <a:extLst>
              <a:ext uri="{FF2B5EF4-FFF2-40B4-BE49-F238E27FC236}">
                <a16:creationId xmlns:a16="http://schemas.microsoft.com/office/drawing/2014/main" id="{A77B03D1-A779-45C5-1183-8FF206ACE1F2}"/>
              </a:ext>
            </a:extLst>
          </p:cNvPr>
          <p:cNvPicPr>
            <a:picLocks noChangeAspect="1"/>
          </p:cNvPicPr>
          <p:nvPr/>
        </p:nvPicPr>
        <p:blipFill rotWithShape="1">
          <a:blip r:embed="rId2"/>
          <a:srcRect b="14677"/>
          <a:stretch/>
        </p:blipFill>
        <p:spPr>
          <a:xfrm>
            <a:off x="76200" y="2941810"/>
            <a:ext cx="4495800" cy="2394745"/>
          </a:xfrm>
          <a:prstGeom prst="rect">
            <a:avLst/>
          </a:prstGeom>
        </p:spPr>
      </p:pic>
      <p:pic>
        <p:nvPicPr>
          <p:cNvPr id="10" name="図 9">
            <a:extLst>
              <a:ext uri="{FF2B5EF4-FFF2-40B4-BE49-F238E27FC236}">
                <a16:creationId xmlns:a16="http://schemas.microsoft.com/office/drawing/2014/main" id="{E7C46F1E-FC2B-0FCE-BECA-316517C8F2F6}"/>
              </a:ext>
            </a:extLst>
          </p:cNvPr>
          <p:cNvPicPr>
            <a:picLocks noChangeAspect="1"/>
          </p:cNvPicPr>
          <p:nvPr/>
        </p:nvPicPr>
        <p:blipFill>
          <a:blip r:embed="rId3"/>
          <a:stretch>
            <a:fillRect/>
          </a:stretch>
        </p:blipFill>
        <p:spPr>
          <a:xfrm>
            <a:off x="4311848" y="1998712"/>
            <a:ext cx="4292600" cy="2438400"/>
          </a:xfrm>
          <a:prstGeom prst="rect">
            <a:avLst/>
          </a:prstGeom>
        </p:spPr>
      </p:pic>
      <p:pic>
        <p:nvPicPr>
          <p:cNvPr id="12" name="図 11">
            <a:extLst>
              <a:ext uri="{FF2B5EF4-FFF2-40B4-BE49-F238E27FC236}">
                <a16:creationId xmlns:a16="http://schemas.microsoft.com/office/drawing/2014/main" id="{3EA0E9A3-FCDC-7168-09DC-91BC3367C8B2}"/>
              </a:ext>
            </a:extLst>
          </p:cNvPr>
          <p:cNvPicPr>
            <a:picLocks noChangeAspect="1"/>
          </p:cNvPicPr>
          <p:nvPr/>
        </p:nvPicPr>
        <p:blipFill rotWithShape="1">
          <a:blip r:embed="rId4"/>
          <a:srcRect b="13457"/>
          <a:stretch/>
        </p:blipFill>
        <p:spPr>
          <a:xfrm>
            <a:off x="4067944" y="4139183"/>
            <a:ext cx="4419600" cy="2242145"/>
          </a:xfrm>
          <a:prstGeom prst="rect">
            <a:avLst/>
          </a:prstGeom>
        </p:spPr>
      </p:pic>
      <p:sp>
        <p:nvSpPr>
          <p:cNvPr id="13" name="テキスト ボックス 12">
            <a:extLst>
              <a:ext uri="{FF2B5EF4-FFF2-40B4-BE49-F238E27FC236}">
                <a16:creationId xmlns:a16="http://schemas.microsoft.com/office/drawing/2014/main" id="{FD161011-E832-C49F-DAE2-A5E53D07F4D1}"/>
              </a:ext>
            </a:extLst>
          </p:cNvPr>
          <p:cNvSpPr txBox="1"/>
          <p:nvPr/>
        </p:nvSpPr>
        <p:spPr>
          <a:xfrm>
            <a:off x="755576" y="2295479"/>
            <a:ext cx="3723496" cy="646331"/>
          </a:xfrm>
          <a:prstGeom prst="rect">
            <a:avLst/>
          </a:prstGeom>
          <a:noFill/>
        </p:spPr>
        <p:txBody>
          <a:bodyPr wrap="square" rtlCol="0">
            <a:spAutoFit/>
          </a:bodyPr>
          <a:lstStyle/>
          <a:p>
            <a:pPr defTabSz="457200" eaLnBrk="1" fontAlgn="auto" hangingPunct="1">
              <a:spcBef>
                <a:spcPts val="0"/>
              </a:spcBef>
              <a:spcAft>
                <a:spcPts val="0"/>
              </a:spcAft>
            </a:pPr>
            <a:r>
              <a:rPr kumimoji="1" lang="en-US" altLang="ja-JP" sz="1800" dirty="0">
                <a:solidFill>
                  <a:srgbClr val="FF0000"/>
                </a:solidFill>
                <a:latin typeface="Times New Roman"/>
                <a:ea typeface="ＭＳ Ｐゴシック" panose="020B0600070205080204" pitchFamily="34" charset="-128"/>
              </a:rPr>
              <a:t>Red</a:t>
            </a:r>
            <a:r>
              <a:rPr kumimoji="1" lang="en-US" altLang="ja-JP" sz="1800" dirty="0">
                <a:solidFill>
                  <a:prstClr val="black"/>
                </a:solidFill>
                <a:latin typeface="Times New Roman"/>
                <a:ea typeface="ＭＳ Ｐゴシック" panose="020B0600070205080204" pitchFamily="34" charset="-128"/>
              </a:rPr>
              <a:t> : Synchronous BANs (Proposal)</a:t>
            </a:r>
          </a:p>
          <a:p>
            <a:pPr defTabSz="457200" eaLnBrk="1" fontAlgn="auto" hangingPunct="1">
              <a:spcBef>
                <a:spcPts val="0"/>
              </a:spcBef>
              <a:spcAft>
                <a:spcPts val="0"/>
              </a:spcAft>
            </a:pPr>
            <a:r>
              <a:rPr kumimoji="1" lang="en-US" altLang="ja-JP" sz="1800" dirty="0">
                <a:solidFill>
                  <a:srgbClr val="4F81BD"/>
                </a:solidFill>
                <a:latin typeface="Times New Roman"/>
                <a:ea typeface="ＭＳ Ｐゴシック" panose="020B0600070205080204" pitchFamily="34" charset="-128"/>
              </a:rPr>
              <a:t>Blue</a:t>
            </a:r>
            <a:r>
              <a:rPr kumimoji="1" lang="en-US" altLang="ja-JP" sz="1800" dirty="0">
                <a:solidFill>
                  <a:prstClr val="black"/>
                </a:solidFill>
                <a:latin typeface="Times New Roman"/>
                <a:ea typeface="ＭＳ Ｐゴシック" panose="020B0600070205080204" pitchFamily="34" charset="-128"/>
              </a:rPr>
              <a:t> : Asynchronous BANs </a:t>
            </a:r>
            <a:endParaRPr kumimoji="1" lang="ja-JP" altLang="en-US" sz="1800" dirty="0">
              <a:solidFill>
                <a:prstClr val="black"/>
              </a:solidFill>
              <a:latin typeface="Times New Roman"/>
              <a:ea typeface="ＭＳ Ｐゴシック" panose="020B0600070205080204" pitchFamily="34" charset="-128"/>
            </a:endParaRPr>
          </a:p>
        </p:txBody>
      </p:sp>
    </p:spTree>
    <p:extLst>
      <p:ext uri="{BB962C8B-B14F-4D97-AF65-F5344CB8AC3E}">
        <p14:creationId xmlns:p14="http://schemas.microsoft.com/office/powerpoint/2010/main" val="13774384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109CC7E-B84E-CC4C-1F28-3C8CE9740E1D}"/>
              </a:ext>
            </a:extLst>
          </p:cNvPr>
          <p:cNvSpPr>
            <a:spLocks noGrp="1"/>
          </p:cNvSpPr>
          <p:nvPr>
            <p:ph type="title"/>
          </p:nvPr>
        </p:nvSpPr>
        <p:spPr/>
        <p:txBody>
          <a:bodyPr/>
          <a:lstStyle/>
          <a:p>
            <a:r>
              <a:rPr lang="en-US" altLang="ja-JP" dirty="0"/>
              <a:t>References</a:t>
            </a:r>
            <a:endParaRPr kumimoji="1" lang="ja-JP" altLang="en-US"/>
          </a:p>
        </p:txBody>
      </p:sp>
      <p:sp>
        <p:nvSpPr>
          <p:cNvPr id="3" name="コンテンツ プレースホルダー 2">
            <a:extLst>
              <a:ext uri="{FF2B5EF4-FFF2-40B4-BE49-F238E27FC236}">
                <a16:creationId xmlns:a16="http://schemas.microsoft.com/office/drawing/2014/main" id="{84DEB389-5F71-631C-08C2-0FB71A84FD3B}"/>
              </a:ext>
            </a:extLst>
          </p:cNvPr>
          <p:cNvSpPr>
            <a:spLocks noGrp="1"/>
          </p:cNvSpPr>
          <p:nvPr>
            <p:ph idx="1"/>
          </p:nvPr>
        </p:nvSpPr>
        <p:spPr/>
        <p:txBody>
          <a:bodyPr>
            <a:normAutofit lnSpcReduction="10000"/>
          </a:bodyPr>
          <a:lstStyle/>
          <a:p>
            <a:pPr marL="514350" indent="-514350" algn="just">
              <a:buFont typeface="+mj-lt"/>
              <a:buAutoNum type="arabicPeriod"/>
            </a:pPr>
            <a:r>
              <a:rPr lang="en-US" altLang="ja-JP" sz="1800" dirty="0">
                <a:latin typeface="Times New Roman" panose="02020603050405020304" pitchFamily="18" charset="0"/>
                <a:cs typeface="Times New Roman" panose="02020603050405020304" pitchFamily="18" charset="0"/>
              </a:rPr>
              <a:t>D. </a:t>
            </a:r>
            <a:r>
              <a:rPr lang="en-US" altLang="ja-JP" sz="1800" dirty="0" err="1">
                <a:latin typeface="Times New Roman" panose="02020603050405020304" pitchFamily="18" charset="0"/>
                <a:cs typeface="Times New Roman" panose="02020603050405020304" pitchFamily="18" charset="0"/>
              </a:rPr>
              <a:t>Anzai</a:t>
            </a:r>
            <a:r>
              <a:rPr lang="en-US" altLang="ja-JP" sz="1800" dirty="0">
                <a:latin typeface="Times New Roman" panose="02020603050405020304" pitchFamily="18" charset="0"/>
                <a:cs typeface="Times New Roman" panose="02020603050405020304" pitchFamily="18" charset="0"/>
              </a:rPr>
              <a:t>, I. Balasingham, G. Fischer, J. Wang, “Reliable and High-Speed Implant Ultra-Wideband Communications with Transmit–Receive Diversity,” EAI/Springer Innovations in Communication and Computing, pp. 27-32, March 2020.</a:t>
            </a:r>
          </a:p>
          <a:p>
            <a:pPr marL="514350" indent="-514350" algn="just">
              <a:buFont typeface="+mj-lt"/>
              <a:buAutoNum type="arabicPeriod"/>
            </a:pPr>
            <a:r>
              <a:rPr lang="en-US" altLang="ja-JP" sz="1800" dirty="0">
                <a:latin typeface="Times New Roman" panose="02020603050405020304" pitchFamily="18" charset="0"/>
                <a:cs typeface="Times New Roman" panose="02020603050405020304" pitchFamily="18" charset="0"/>
              </a:rPr>
              <a:t>Y. Shimizu, D. Anzai, R. C-Santiago, P. A. Floor, I. Balasingham, and J. Wang, “Performance evaluation of an ultra-wideband transmit diversity in a living animal experiment” IEEE Trans. </a:t>
            </a:r>
            <a:r>
              <a:rPr lang="en-US" altLang="ja-JP" sz="1800" dirty="0" err="1">
                <a:latin typeface="Times New Roman" panose="02020603050405020304" pitchFamily="18" charset="0"/>
                <a:cs typeface="Times New Roman" panose="02020603050405020304" pitchFamily="18" charset="0"/>
              </a:rPr>
              <a:t>Microw</a:t>
            </a:r>
            <a:r>
              <a:rPr lang="en-US" altLang="ja-JP" sz="1800" dirty="0">
                <a:latin typeface="Times New Roman" panose="02020603050405020304" pitchFamily="18" charset="0"/>
                <a:cs typeface="Times New Roman" panose="02020603050405020304" pitchFamily="18" charset="0"/>
              </a:rPr>
              <a:t>. Theory Tech., vol. 65, no. 7, pp. 2596-2606, July 2017. </a:t>
            </a:r>
          </a:p>
          <a:p>
            <a:pPr marL="514350" indent="-514350" algn="just">
              <a:buFont typeface="+mj-lt"/>
              <a:buAutoNum type="arabicPeriod"/>
            </a:pPr>
            <a:r>
              <a:rPr lang="en-US" altLang="ja-JP" sz="1800" dirty="0">
                <a:latin typeface="Times New Roman" panose="02020603050405020304" pitchFamily="18" charset="0"/>
                <a:cs typeface="Times New Roman" panose="02020603050405020304" pitchFamily="18" charset="0"/>
              </a:rPr>
              <a:t>D. Anzai, K. Katsu, R. Chavez-Santiago, Q. Wang, D. </a:t>
            </a:r>
            <a:r>
              <a:rPr lang="en-US" altLang="ja-JP" sz="1800" dirty="0" err="1">
                <a:latin typeface="Times New Roman" panose="02020603050405020304" pitchFamily="18" charset="0"/>
                <a:cs typeface="Times New Roman" panose="02020603050405020304" pitchFamily="18" charset="0"/>
              </a:rPr>
              <a:t>Plettemeier</a:t>
            </a:r>
            <a:r>
              <a:rPr lang="en-US" altLang="ja-JP" sz="1800" dirty="0">
                <a:latin typeface="Times New Roman" panose="02020603050405020304" pitchFamily="18" charset="0"/>
                <a:cs typeface="Times New Roman" panose="02020603050405020304" pitchFamily="18" charset="0"/>
              </a:rPr>
              <a:t>, J. Wang, and I. Balasingham, “Experimental evaluation of implant UWB-IR transmission with living animal for body area networks,” IEEE Trans. </a:t>
            </a:r>
            <a:r>
              <a:rPr lang="en-US" altLang="ja-JP" sz="1800" dirty="0" err="1">
                <a:latin typeface="Times New Roman" panose="02020603050405020304" pitchFamily="18" charset="0"/>
                <a:cs typeface="Times New Roman" panose="02020603050405020304" pitchFamily="18" charset="0"/>
              </a:rPr>
              <a:t>Microw</a:t>
            </a:r>
            <a:r>
              <a:rPr lang="en-US" altLang="ja-JP" sz="1800" dirty="0">
                <a:latin typeface="Times New Roman" panose="02020603050405020304" pitchFamily="18" charset="0"/>
                <a:cs typeface="Times New Roman" panose="02020603050405020304" pitchFamily="18" charset="0"/>
              </a:rPr>
              <a:t>. Theory Tech., vol. 62, no. 1, pp. 183-192, Jan. 2014.</a:t>
            </a:r>
          </a:p>
          <a:p>
            <a:pPr marL="514350" indent="-514350" algn="just">
              <a:buFont typeface="+mj-lt"/>
              <a:buAutoNum type="arabicPeriod"/>
            </a:pPr>
            <a:r>
              <a:rPr lang="en-US" altLang="ja-JP" sz="1800" dirty="0">
                <a:latin typeface="Times New Roman" panose="02020603050405020304" pitchFamily="18" charset="0"/>
                <a:cs typeface="Times New Roman" panose="02020603050405020304" pitchFamily="18" charset="0"/>
              </a:rPr>
              <a:t>J. Shi, D. Anzai, and J. Wang, “Channel modeling and performance analysis of diversity reception for implant UWB wireless link,” IEICE Trans. </a:t>
            </a:r>
            <a:r>
              <a:rPr lang="en-US" altLang="ja-JP" sz="1800" dirty="0" err="1">
                <a:latin typeface="Times New Roman" panose="02020603050405020304" pitchFamily="18" charset="0"/>
                <a:cs typeface="Times New Roman" panose="02020603050405020304" pitchFamily="18" charset="0"/>
              </a:rPr>
              <a:t>Commun</a:t>
            </a:r>
            <a:r>
              <a:rPr lang="en-US" altLang="ja-JP" sz="1800" dirty="0">
                <a:latin typeface="Times New Roman" panose="02020603050405020304" pitchFamily="18" charset="0"/>
                <a:cs typeface="Times New Roman" panose="02020603050405020304" pitchFamily="18" charset="0"/>
              </a:rPr>
              <a:t>., no. E95-B, vol. 10, pp. 3197-3205, Oct. 2012.</a:t>
            </a:r>
            <a:endParaRPr kumimoji="1" lang="ja-JP" altLang="en-US" sz="1800">
              <a:latin typeface="Times New Roman" panose="02020603050405020304" pitchFamily="18" charset="0"/>
              <a:cs typeface="Times New Roman" panose="02020603050405020304" pitchFamily="18" charset="0"/>
            </a:endParaRPr>
          </a:p>
        </p:txBody>
      </p:sp>
      <p:sp>
        <p:nvSpPr>
          <p:cNvPr id="6" name="スライド番号プレースホルダー 5">
            <a:extLst>
              <a:ext uri="{FF2B5EF4-FFF2-40B4-BE49-F238E27FC236}">
                <a16:creationId xmlns:a16="http://schemas.microsoft.com/office/drawing/2014/main" id="{814D2FC5-AFC5-F1DB-09FA-EB37295F2B5C}"/>
              </a:ext>
            </a:extLst>
          </p:cNvPr>
          <p:cNvSpPr>
            <a:spLocks noGrp="1"/>
          </p:cNvSpPr>
          <p:nvPr>
            <p:ph type="sldNum" sz="quarter" idx="12"/>
          </p:nvPr>
        </p:nvSpPr>
        <p:spPr/>
        <p:txBody>
          <a:bodyPr/>
          <a:lstStyle/>
          <a:p>
            <a:r>
              <a:rPr lang="en-US" altLang="ja-JP"/>
              <a:t>Slide </a:t>
            </a:r>
            <a:fld id="{1B8858A5-62B6-9F48-B9FB-F96DB222C215}" type="slidenum">
              <a:rPr lang="en-US" altLang="ja-JP" smtClean="0"/>
              <a:pPr/>
              <a:t>14</a:t>
            </a:fld>
            <a:endParaRPr lang="en-US" altLang="ja-JP"/>
          </a:p>
        </p:txBody>
      </p:sp>
    </p:spTree>
    <p:extLst>
      <p:ext uri="{BB962C8B-B14F-4D97-AF65-F5344CB8AC3E}">
        <p14:creationId xmlns:p14="http://schemas.microsoft.com/office/powerpoint/2010/main" val="20376172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5">
            <a:extLst>
              <a:ext uri="{FF2B5EF4-FFF2-40B4-BE49-F238E27FC236}">
                <a16:creationId xmlns:a16="http://schemas.microsoft.com/office/drawing/2014/main" id="{C04909EA-556B-707B-315A-84BFB23F1B5C}"/>
              </a:ext>
            </a:extLst>
          </p:cNvPr>
          <p:cNvSpPr>
            <a:spLocks noGrp="1"/>
          </p:cNvSpPr>
          <p:nvPr>
            <p:ph type="sldNum" sz="quarter" idx="12"/>
          </p:nvPr>
        </p:nvSpPr>
        <p:spPr>
          <a:xfrm>
            <a:off x="4344988" y="6475413"/>
            <a:ext cx="530225" cy="182562"/>
          </a:xfrm>
        </p:spPr>
        <p:txBody>
          <a:bodyPr/>
          <a:lstStyle/>
          <a:p>
            <a:r>
              <a:rPr lang="en-US" altLang="ja-JP"/>
              <a:t>Slide </a:t>
            </a:r>
            <a:fld id="{18BE40FC-92CB-A945-B422-D81EC9BDBF4D}" type="slidenum">
              <a:rPr lang="en-US" altLang="ja-JP"/>
              <a:pPr/>
              <a:t>2</a:t>
            </a:fld>
            <a:endParaRPr lang="en-US" altLang="ja-JP"/>
          </a:p>
        </p:txBody>
      </p:sp>
      <p:sp>
        <p:nvSpPr>
          <p:cNvPr id="26626" name="Rectangle 2">
            <a:extLst>
              <a:ext uri="{FF2B5EF4-FFF2-40B4-BE49-F238E27FC236}">
                <a16:creationId xmlns:a16="http://schemas.microsoft.com/office/drawing/2014/main" id="{355FE467-813A-62ED-551D-0F5810AA0FFD}"/>
              </a:ext>
            </a:extLst>
          </p:cNvPr>
          <p:cNvSpPr>
            <a:spLocks noGrp="1" noChangeArrowheads="1"/>
          </p:cNvSpPr>
          <p:nvPr>
            <p:ph type="ctrTitle"/>
          </p:nvPr>
        </p:nvSpPr>
        <p:spPr>
          <a:xfrm>
            <a:off x="685800" y="2286000"/>
            <a:ext cx="7772400" cy="1143000"/>
          </a:xfrm>
        </p:spPr>
        <p:txBody>
          <a:bodyPr anchor="ctr"/>
          <a:lstStyle/>
          <a:p>
            <a:r>
              <a:rPr lang="en-US" altLang="ja-JP" sz="3200" dirty="0">
                <a:ea typeface="ＭＳ Ｐゴシック" panose="020B0600070205080204" pitchFamily="34" charset="-128"/>
              </a:rPr>
              <a:t>Preliminary MAC Simulation Results for the Nagoya Institute of Technology and YRP-IAI Proposal</a:t>
            </a:r>
          </a:p>
        </p:txBody>
      </p:sp>
      <p:sp>
        <p:nvSpPr>
          <p:cNvPr id="26627" name="Rectangle 3">
            <a:extLst>
              <a:ext uri="{FF2B5EF4-FFF2-40B4-BE49-F238E27FC236}">
                <a16:creationId xmlns:a16="http://schemas.microsoft.com/office/drawing/2014/main" id="{4B838952-9A9F-89B7-CE7E-C1270C653349}"/>
              </a:ext>
            </a:extLst>
          </p:cNvPr>
          <p:cNvSpPr>
            <a:spLocks noGrp="1" noChangeArrowheads="1"/>
          </p:cNvSpPr>
          <p:nvPr>
            <p:ph type="subTitle" idx="1"/>
          </p:nvPr>
        </p:nvSpPr>
        <p:spPr>
          <a:xfrm>
            <a:off x="395638" y="3914074"/>
            <a:ext cx="8352724" cy="2135088"/>
          </a:xfrm>
        </p:spPr>
        <p:txBody>
          <a:bodyPr/>
          <a:lstStyle/>
          <a:p>
            <a:r>
              <a:rPr lang="en-US" altLang="ja-JP" sz="2800" dirty="0">
                <a:latin typeface="Times New Roman" panose="02020603050405020304" pitchFamily="18" charset="0"/>
                <a:cs typeface="Times New Roman" panose="02020603050405020304" pitchFamily="18" charset="0"/>
              </a:rPr>
              <a:t>Daisuke </a:t>
            </a:r>
            <a:r>
              <a:rPr lang="en-US" altLang="ja-JP" sz="2800" dirty="0" err="1">
                <a:latin typeface="Times New Roman" panose="02020603050405020304" pitchFamily="18" charset="0"/>
                <a:cs typeface="Times New Roman" panose="02020603050405020304" pitchFamily="18" charset="0"/>
              </a:rPr>
              <a:t>Anzai</a:t>
            </a:r>
            <a:r>
              <a:rPr lang="en-US" altLang="ja-JP" sz="2800" dirty="0">
                <a:latin typeface="Times New Roman" panose="02020603050405020304" pitchFamily="18" charset="0"/>
                <a:cs typeface="Times New Roman" panose="02020603050405020304" pitchFamily="18" charset="0"/>
              </a:rPr>
              <a:t>, Ryosuke </a:t>
            </a:r>
            <a:r>
              <a:rPr lang="en-US" altLang="ja-JP" sz="2800" dirty="0" err="1">
                <a:latin typeface="Times New Roman" panose="02020603050405020304" pitchFamily="18" charset="0"/>
                <a:cs typeface="Times New Roman" panose="02020603050405020304" pitchFamily="18" charset="0"/>
              </a:rPr>
              <a:t>Inuzuka</a:t>
            </a:r>
            <a:r>
              <a:rPr lang="en-US" altLang="ja-JP" sz="2800" dirty="0">
                <a:latin typeface="Times New Roman" panose="02020603050405020304" pitchFamily="18" charset="0"/>
                <a:cs typeface="Times New Roman" panose="02020603050405020304" pitchFamily="18" charset="0"/>
              </a:rPr>
              <a:t>,</a:t>
            </a:r>
          </a:p>
          <a:p>
            <a:r>
              <a:rPr lang="en-US" altLang="ja-JP" sz="2800" dirty="0" err="1">
                <a:latin typeface="Times New Roman" panose="02020603050405020304" pitchFamily="18" charset="0"/>
                <a:cs typeface="Times New Roman" panose="02020603050405020304" pitchFamily="18" charset="0"/>
              </a:rPr>
              <a:t>Minsoo</a:t>
            </a:r>
            <a:r>
              <a:rPr lang="en-US" altLang="ja-JP" sz="2800" dirty="0">
                <a:latin typeface="Times New Roman" panose="02020603050405020304" pitchFamily="18" charset="0"/>
                <a:cs typeface="Times New Roman" panose="02020603050405020304" pitchFamily="18" charset="0"/>
              </a:rPr>
              <a:t> Kim, and Marco Hernandez</a:t>
            </a:r>
          </a:p>
          <a:p>
            <a:r>
              <a:rPr lang="en-US" altLang="ja-JP" dirty="0">
                <a:latin typeface="Times New Roman" panose="02020603050405020304" pitchFamily="18" charset="0"/>
                <a:cs typeface="Times New Roman" panose="02020603050405020304" pitchFamily="18" charset="0"/>
              </a:rPr>
              <a:t>Nagoya Institute of Technology (NIT),</a:t>
            </a:r>
            <a:br>
              <a:rPr lang="en-US" altLang="ja-JP" dirty="0">
                <a:latin typeface="Times New Roman" panose="02020603050405020304" pitchFamily="18" charset="0"/>
                <a:cs typeface="Times New Roman" panose="02020603050405020304" pitchFamily="18" charset="0"/>
              </a:rPr>
            </a:br>
            <a:r>
              <a:rPr lang="en-US" altLang="ja-JP" dirty="0">
                <a:latin typeface="Times New Roman" panose="02020603050405020304" pitchFamily="18" charset="0"/>
                <a:cs typeface="Times New Roman" panose="02020603050405020304" pitchFamily="18" charset="0"/>
              </a:rPr>
              <a:t>YRP International Alliance Institute (YRP-IAI)</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2737C18-3F6F-F652-1013-5DDEF80DC306}"/>
              </a:ext>
            </a:extLst>
          </p:cNvPr>
          <p:cNvSpPr>
            <a:spLocks noGrp="1"/>
          </p:cNvSpPr>
          <p:nvPr>
            <p:ph type="title"/>
          </p:nvPr>
        </p:nvSpPr>
        <p:spPr/>
        <p:txBody>
          <a:bodyPr/>
          <a:lstStyle/>
          <a:p>
            <a:r>
              <a:rPr kumimoji="1" lang="en-US" altLang="ja-JP" dirty="0"/>
              <a:t>Introduction</a:t>
            </a:r>
            <a:endParaRPr kumimoji="1" lang="ja-JP" altLang="en-US"/>
          </a:p>
        </p:txBody>
      </p:sp>
      <p:sp>
        <p:nvSpPr>
          <p:cNvPr id="3" name="コンテンツ プレースホルダー 2">
            <a:extLst>
              <a:ext uri="{FF2B5EF4-FFF2-40B4-BE49-F238E27FC236}">
                <a16:creationId xmlns:a16="http://schemas.microsoft.com/office/drawing/2014/main" id="{A5FFA876-4A76-C30A-0F86-4FA7BB6FA4C5}"/>
              </a:ext>
            </a:extLst>
          </p:cNvPr>
          <p:cNvSpPr>
            <a:spLocks noGrp="1"/>
          </p:cNvSpPr>
          <p:nvPr>
            <p:ph idx="1"/>
          </p:nvPr>
        </p:nvSpPr>
        <p:spPr>
          <a:xfrm>
            <a:off x="540668" y="1988840"/>
            <a:ext cx="8062664" cy="4114800"/>
          </a:xfrm>
        </p:spPr>
        <p:txBody>
          <a:bodyPr/>
          <a:lstStyle/>
          <a:p>
            <a:r>
              <a:rPr lang="en-US" altLang="ja-JP" sz="2400" dirty="0">
                <a:latin typeface="Times New Roman" panose="02020603050405020304" pitchFamily="18" charset="0"/>
                <a:cs typeface="Times New Roman" panose="02020603050405020304" pitchFamily="18" charset="0"/>
              </a:rPr>
              <a:t>Co-existence of multiple BANs and other UWB applications is a key issue to provide high dependability</a:t>
            </a:r>
          </a:p>
          <a:p>
            <a:r>
              <a:rPr kumimoji="1" lang="en-US" altLang="ja-JP" sz="2400" dirty="0">
                <a:latin typeface="Times New Roman" panose="02020603050405020304" pitchFamily="18" charset="0"/>
                <a:cs typeface="Times New Roman" panose="02020603050405020304" pitchFamily="18" charset="0"/>
              </a:rPr>
              <a:t>In case of multiple BAN co-existence, </a:t>
            </a:r>
            <a:r>
              <a:rPr lang="en-US" altLang="ja-JP" sz="2400" dirty="0">
                <a:latin typeface="Times New Roman" panose="02020603050405020304" pitchFamily="18" charset="0"/>
                <a:cs typeface="Times New Roman" panose="02020603050405020304" pitchFamily="18" charset="0"/>
              </a:rPr>
              <a:t>we proposed</a:t>
            </a:r>
            <a:r>
              <a:rPr kumimoji="1" lang="en-US" altLang="ja-JP" sz="2400" dirty="0">
                <a:latin typeface="Times New Roman" panose="02020603050405020304" pitchFamily="18" charset="0"/>
                <a:cs typeface="Times New Roman" panose="02020603050405020304" pitchFamily="18" charset="0"/>
              </a:rPr>
              <a:t> BAN synchronization to avoid packet collisions even between different BANs.</a:t>
            </a:r>
          </a:p>
          <a:p>
            <a:r>
              <a:rPr kumimoji="1" lang="en-US" altLang="ja-JP" sz="2400" dirty="0">
                <a:latin typeface="Times New Roman" panose="02020603050405020304" pitchFamily="18" charset="0"/>
                <a:cs typeface="Times New Roman" panose="02020603050405020304" pitchFamily="18" charset="0"/>
              </a:rPr>
              <a:t>We carry </a:t>
            </a:r>
            <a:r>
              <a:rPr lang="en-US" altLang="ja-JP" sz="2400" dirty="0">
                <a:latin typeface="Times New Roman" panose="02020603050405020304" pitchFamily="18" charset="0"/>
                <a:cs typeface="Times New Roman" panose="02020603050405020304" pitchFamily="18" charset="0"/>
              </a:rPr>
              <a:t>out p</a:t>
            </a:r>
            <a:r>
              <a:rPr kumimoji="1" lang="en-US" altLang="ja-JP" sz="2400" dirty="0">
                <a:latin typeface="Times New Roman" panose="02020603050405020304" pitchFamily="18" charset="0"/>
                <a:cs typeface="Times New Roman" panose="02020603050405020304" pitchFamily="18" charset="0"/>
              </a:rPr>
              <a:t>reliminary MAC simulations to demonstrate the importance of BAN synchronization under co-existence situation between multiple BANs</a:t>
            </a:r>
          </a:p>
          <a:p>
            <a:endParaRPr kumimoji="1" lang="ja-JP" altLang="en-US" sz="2400">
              <a:latin typeface="Times New Roman" panose="02020603050405020304" pitchFamily="18" charset="0"/>
              <a:cs typeface="Times New Roman" panose="02020603050405020304" pitchFamily="18" charset="0"/>
            </a:endParaRPr>
          </a:p>
        </p:txBody>
      </p:sp>
      <p:sp>
        <p:nvSpPr>
          <p:cNvPr id="4" name="スライド番号プレースホルダー 3">
            <a:extLst>
              <a:ext uri="{FF2B5EF4-FFF2-40B4-BE49-F238E27FC236}">
                <a16:creationId xmlns:a16="http://schemas.microsoft.com/office/drawing/2014/main" id="{901AD097-F4F2-6912-EE3F-17F2B0C068B7}"/>
              </a:ext>
            </a:extLst>
          </p:cNvPr>
          <p:cNvSpPr>
            <a:spLocks noGrp="1"/>
          </p:cNvSpPr>
          <p:nvPr>
            <p:ph type="sldNum" sz="quarter" idx="12"/>
          </p:nvPr>
        </p:nvSpPr>
        <p:spPr/>
        <p:txBody>
          <a:bodyPr/>
          <a:lstStyle/>
          <a:p>
            <a:r>
              <a:rPr lang="en-US" altLang="ja-JP"/>
              <a:t>Slide </a:t>
            </a:r>
            <a:fld id="{1B8858A5-62B6-9F48-B9FB-F96DB222C215}" type="slidenum">
              <a:rPr lang="en-US" altLang="ja-JP" smtClean="0"/>
              <a:pPr/>
              <a:t>3</a:t>
            </a:fld>
            <a:endParaRPr lang="en-US" altLang="ja-JP"/>
          </a:p>
        </p:txBody>
      </p:sp>
    </p:spTree>
    <p:extLst>
      <p:ext uri="{BB962C8B-B14F-4D97-AF65-F5344CB8AC3E}">
        <p14:creationId xmlns:p14="http://schemas.microsoft.com/office/powerpoint/2010/main" val="27489249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7875C1A-FE3D-10A5-C817-6F6BAD0A330C}"/>
              </a:ext>
            </a:extLst>
          </p:cNvPr>
          <p:cNvSpPr>
            <a:spLocks noGrp="1"/>
          </p:cNvSpPr>
          <p:nvPr>
            <p:ph type="title"/>
          </p:nvPr>
        </p:nvSpPr>
        <p:spPr/>
        <p:txBody>
          <a:bodyPr/>
          <a:lstStyle/>
          <a:p>
            <a:r>
              <a:rPr kumimoji="1" lang="en-US" altLang="ja-JP" dirty="0"/>
              <a:t>Super frame structure (D-Channel)</a:t>
            </a:r>
            <a:endParaRPr kumimoji="1" lang="ja-JP" altLang="en-US"/>
          </a:p>
        </p:txBody>
      </p:sp>
      <p:sp>
        <p:nvSpPr>
          <p:cNvPr id="4" name="スライド番号プレースホルダー 3">
            <a:extLst>
              <a:ext uri="{FF2B5EF4-FFF2-40B4-BE49-F238E27FC236}">
                <a16:creationId xmlns:a16="http://schemas.microsoft.com/office/drawing/2014/main" id="{2E9B9212-AD44-C224-6449-33B40518D991}"/>
              </a:ext>
            </a:extLst>
          </p:cNvPr>
          <p:cNvSpPr>
            <a:spLocks noGrp="1"/>
          </p:cNvSpPr>
          <p:nvPr>
            <p:ph type="sldNum" sz="quarter" idx="12"/>
          </p:nvPr>
        </p:nvSpPr>
        <p:spPr/>
        <p:txBody>
          <a:bodyPr/>
          <a:lstStyle/>
          <a:p>
            <a:r>
              <a:rPr lang="en-US" altLang="ja-JP"/>
              <a:t>Slide </a:t>
            </a:r>
            <a:fld id="{1B8858A5-62B6-9F48-B9FB-F96DB222C215}" type="slidenum">
              <a:rPr lang="en-US" altLang="ja-JP" smtClean="0"/>
              <a:pPr/>
              <a:t>4</a:t>
            </a:fld>
            <a:endParaRPr lang="en-US" altLang="ja-JP"/>
          </a:p>
        </p:txBody>
      </p:sp>
      <p:grpSp>
        <p:nvGrpSpPr>
          <p:cNvPr id="153" name="グループ化 152">
            <a:extLst>
              <a:ext uri="{FF2B5EF4-FFF2-40B4-BE49-F238E27FC236}">
                <a16:creationId xmlns:a16="http://schemas.microsoft.com/office/drawing/2014/main" id="{FC5B7730-488D-A70C-E361-EA8B55F025BA}"/>
              </a:ext>
            </a:extLst>
          </p:cNvPr>
          <p:cNvGrpSpPr/>
          <p:nvPr/>
        </p:nvGrpSpPr>
        <p:grpSpPr>
          <a:xfrm>
            <a:off x="2630" y="2358623"/>
            <a:ext cx="9223873" cy="2111612"/>
            <a:chOff x="2452887" y="498877"/>
            <a:chExt cx="9223873" cy="2111612"/>
          </a:xfrm>
        </p:grpSpPr>
        <p:grpSp>
          <p:nvGrpSpPr>
            <p:cNvPr id="154" name="グループ化 153">
              <a:extLst>
                <a:ext uri="{FF2B5EF4-FFF2-40B4-BE49-F238E27FC236}">
                  <a16:creationId xmlns:a16="http://schemas.microsoft.com/office/drawing/2014/main" id="{DB3D9942-2550-D7A4-B5C6-9A57D36A906F}"/>
                </a:ext>
              </a:extLst>
            </p:cNvPr>
            <p:cNvGrpSpPr/>
            <p:nvPr/>
          </p:nvGrpSpPr>
          <p:grpSpPr>
            <a:xfrm>
              <a:off x="2452887" y="498877"/>
              <a:ext cx="9223873" cy="2111612"/>
              <a:chOff x="2466434" y="450720"/>
              <a:chExt cx="9223873" cy="2111612"/>
            </a:xfrm>
          </p:grpSpPr>
          <p:cxnSp>
            <p:nvCxnSpPr>
              <p:cNvPr id="160" name="直線コネクタ 159">
                <a:extLst>
                  <a:ext uri="{FF2B5EF4-FFF2-40B4-BE49-F238E27FC236}">
                    <a16:creationId xmlns:a16="http://schemas.microsoft.com/office/drawing/2014/main" id="{05867ABA-1D92-B099-B936-1E0510BA72C0}"/>
                  </a:ext>
                </a:extLst>
              </p:cNvPr>
              <p:cNvCxnSpPr>
                <a:cxnSpLocks/>
              </p:cNvCxnSpPr>
              <p:nvPr/>
            </p:nvCxnSpPr>
            <p:spPr>
              <a:xfrm>
                <a:off x="6765882" y="1584388"/>
                <a:ext cx="0" cy="411970"/>
              </a:xfrm>
              <a:prstGeom prst="line">
                <a:avLst/>
              </a:prstGeom>
              <a:noFill/>
              <a:ln w="25400" cap="flat" cmpd="sng" algn="ctr">
                <a:solidFill>
                  <a:sysClr val="windowText" lastClr="000000"/>
                </a:solidFill>
                <a:prstDash val="solid"/>
              </a:ln>
              <a:effectLst/>
            </p:spPr>
          </p:cxnSp>
          <p:grpSp>
            <p:nvGrpSpPr>
              <p:cNvPr id="161" name="グループ化 160">
                <a:extLst>
                  <a:ext uri="{FF2B5EF4-FFF2-40B4-BE49-F238E27FC236}">
                    <a16:creationId xmlns:a16="http://schemas.microsoft.com/office/drawing/2014/main" id="{3A464887-30DD-8FD9-9D1F-7D66D1A06B9B}"/>
                  </a:ext>
                </a:extLst>
              </p:cNvPr>
              <p:cNvGrpSpPr/>
              <p:nvPr/>
            </p:nvGrpSpPr>
            <p:grpSpPr>
              <a:xfrm>
                <a:off x="2466434" y="559090"/>
                <a:ext cx="9223873" cy="2003242"/>
                <a:chOff x="-276115" y="998830"/>
                <a:chExt cx="9307600" cy="2114480"/>
              </a:xfrm>
            </p:grpSpPr>
            <p:grpSp>
              <p:nvGrpSpPr>
                <p:cNvPr id="170" name="グループ化 169">
                  <a:extLst>
                    <a:ext uri="{FF2B5EF4-FFF2-40B4-BE49-F238E27FC236}">
                      <a16:creationId xmlns:a16="http://schemas.microsoft.com/office/drawing/2014/main" id="{C6548BA5-C48A-0ECD-F7B9-1E49044CAE7E}"/>
                    </a:ext>
                  </a:extLst>
                </p:cNvPr>
                <p:cNvGrpSpPr/>
                <p:nvPr/>
              </p:nvGrpSpPr>
              <p:grpSpPr>
                <a:xfrm>
                  <a:off x="-276115" y="998830"/>
                  <a:ext cx="9307600" cy="1950885"/>
                  <a:chOff x="-330542" y="1374710"/>
                  <a:chExt cx="9307600" cy="1950885"/>
                </a:xfrm>
              </p:grpSpPr>
              <p:grpSp>
                <p:nvGrpSpPr>
                  <p:cNvPr id="181" name="グループ化 180">
                    <a:extLst>
                      <a:ext uri="{FF2B5EF4-FFF2-40B4-BE49-F238E27FC236}">
                        <a16:creationId xmlns:a16="http://schemas.microsoft.com/office/drawing/2014/main" id="{6D8BD387-0F83-0C11-9E07-2E73220EEE83}"/>
                      </a:ext>
                    </a:extLst>
                  </p:cNvPr>
                  <p:cNvGrpSpPr/>
                  <p:nvPr/>
                </p:nvGrpSpPr>
                <p:grpSpPr>
                  <a:xfrm>
                    <a:off x="-330542" y="1374710"/>
                    <a:ext cx="9307600" cy="1950885"/>
                    <a:chOff x="-355719" y="1168506"/>
                    <a:chExt cx="9600429" cy="2283223"/>
                  </a:xfrm>
                </p:grpSpPr>
                <p:cxnSp>
                  <p:nvCxnSpPr>
                    <p:cNvPr id="184" name="直線コネクタ 183">
                      <a:extLst>
                        <a:ext uri="{FF2B5EF4-FFF2-40B4-BE49-F238E27FC236}">
                          <a16:creationId xmlns:a16="http://schemas.microsoft.com/office/drawing/2014/main" id="{A6C2FC30-D3E7-4B6B-CE3A-3585075C6B5F}"/>
                        </a:ext>
                      </a:extLst>
                    </p:cNvPr>
                    <p:cNvCxnSpPr>
                      <a:cxnSpLocks/>
                    </p:cNvCxnSpPr>
                    <p:nvPr/>
                  </p:nvCxnSpPr>
                  <p:spPr>
                    <a:xfrm>
                      <a:off x="6990965" y="2439273"/>
                      <a:ext cx="0" cy="508922"/>
                    </a:xfrm>
                    <a:prstGeom prst="line">
                      <a:avLst/>
                    </a:prstGeom>
                    <a:noFill/>
                    <a:ln w="25400" cap="flat" cmpd="sng" algn="ctr">
                      <a:solidFill>
                        <a:sysClr val="windowText" lastClr="000000"/>
                      </a:solidFill>
                      <a:prstDash val="solid"/>
                    </a:ln>
                    <a:effectLst/>
                  </p:spPr>
                </p:cxnSp>
                <p:cxnSp>
                  <p:nvCxnSpPr>
                    <p:cNvPr id="185" name="直線コネクタ 184">
                      <a:extLst>
                        <a:ext uri="{FF2B5EF4-FFF2-40B4-BE49-F238E27FC236}">
                          <a16:creationId xmlns:a16="http://schemas.microsoft.com/office/drawing/2014/main" id="{C52ED8C8-6615-3778-96FF-E3E58367CF70}"/>
                        </a:ext>
                      </a:extLst>
                    </p:cNvPr>
                    <p:cNvCxnSpPr>
                      <a:cxnSpLocks/>
                    </p:cNvCxnSpPr>
                    <p:nvPr/>
                  </p:nvCxnSpPr>
                  <p:spPr>
                    <a:xfrm>
                      <a:off x="7350385" y="2439273"/>
                      <a:ext cx="0" cy="508922"/>
                    </a:xfrm>
                    <a:prstGeom prst="line">
                      <a:avLst/>
                    </a:prstGeom>
                    <a:noFill/>
                    <a:ln w="25400" cap="flat" cmpd="sng" algn="ctr">
                      <a:solidFill>
                        <a:sysClr val="windowText" lastClr="000000"/>
                      </a:solidFill>
                      <a:prstDash val="solid"/>
                    </a:ln>
                    <a:effectLst/>
                  </p:spPr>
                </p:cxnSp>
                <p:sp>
                  <p:nvSpPr>
                    <p:cNvPr id="186" name="正方形/長方形 185">
                      <a:extLst>
                        <a:ext uri="{FF2B5EF4-FFF2-40B4-BE49-F238E27FC236}">
                          <a16:creationId xmlns:a16="http://schemas.microsoft.com/office/drawing/2014/main" id="{9F9BA127-56A0-3C36-E448-D319DCE5473E}"/>
                        </a:ext>
                      </a:extLst>
                    </p:cNvPr>
                    <p:cNvSpPr/>
                    <p:nvPr/>
                  </p:nvSpPr>
                  <p:spPr>
                    <a:xfrm>
                      <a:off x="6661772" y="2329539"/>
                      <a:ext cx="1041867" cy="591556"/>
                    </a:xfrm>
                    <a:prstGeom prst="rect">
                      <a:avLst/>
                    </a:prstGeom>
                    <a:solidFill>
                      <a:srgbClr val="8064A2">
                        <a:lumMod val="20000"/>
                        <a:lumOff val="80000"/>
                        <a:alpha val="70000"/>
                      </a:srgbClr>
                    </a:solidFill>
                    <a:ln w="9525" cap="flat" cmpd="sng" algn="ctr">
                      <a:solidFill>
                        <a:sysClr val="window" lastClr="FFFFFF"/>
                      </a:solidFill>
                      <a:prstDash val="solid"/>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1" lang="ja-JP" altLang="en-US" sz="2000" b="0" i="0" u="none" strike="noStrike" kern="0" cap="none" spc="0" normalizeH="0" baseline="0" noProof="0" dirty="0">
                        <a:ln>
                          <a:noFill/>
                        </a:ln>
                        <a:solidFill>
                          <a:prstClr val="white"/>
                        </a:solidFill>
                        <a:effectLst/>
                        <a:uLnTx/>
                        <a:uFillTx/>
                        <a:latin typeface="Calibri"/>
                        <a:ea typeface="ＭＳ Ｐゴシック" panose="020B0600070205080204" pitchFamily="34" charset="-128"/>
                        <a:cs typeface="+mn-cs"/>
                      </a:endParaRPr>
                    </a:p>
                  </p:txBody>
                </p:sp>
                <p:cxnSp>
                  <p:nvCxnSpPr>
                    <p:cNvPr id="187" name="直線矢印コネクタ 186">
                      <a:extLst>
                        <a:ext uri="{FF2B5EF4-FFF2-40B4-BE49-F238E27FC236}">
                          <a16:creationId xmlns:a16="http://schemas.microsoft.com/office/drawing/2014/main" id="{FC45D471-DB69-DFE2-D0E6-6D8209081A20}"/>
                        </a:ext>
                      </a:extLst>
                    </p:cNvPr>
                    <p:cNvCxnSpPr>
                      <a:cxnSpLocks/>
                    </p:cNvCxnSpPr>
                    <p:nvPr/>
                  </p:nvCxnSpPr>
                  <p:spPr>
                    <a:xfrm>
                      <a:off x="477814" y="2948195"/>
                      <a:ext cx="8216614" cy="0"/>
                    </a:xfrm>
                    <a:prstGeom prst="straightConnector1">
                      <a:avLst/>
                    </a:prstGeom>
                    <a:noFill/>
                    <a:ln w="28575" cap="flat" cmpd="sng" algn="ctr">
                      <a:solidFill>
                        <a:sysClr val="windowText" lastClr="000000"/>
                      </a:solidFill>
                      <a:prstDash val="solid"/>
                      <a:tailEnd type="triangle"/>
                    </a:ln>
                    <a:effectLst/>
                  </p:spPr>
                </p:cxnSp>
                <p:cxnSp>
                  <p:nvCxnSpPr>
                    <p:cNvPr id="188" name="直線コネクタ 187">
                      <a:extLst>
                        <a:ext uri="{FF2B5EF4-FFF2-40B4-BE49-F238E27FC236}">
                          <a16:creationId xmlns:a16="http://schemas.microsoft.com/office/drawing/2014/main" id="{B2115753-5652-3A5E-A48D-14D6F6546067}"/>
                        </a:ext>
                      </a:extLst>
                    </p:cNvPr>
                    <p:cNvCxnSpPr>
                      <a:cxnSpLocks/>
                    </p:cNvCxnSpPr>
                    <p:nvPr/>
                  </p:nvCxnSpPr>
                  <p:spPr>
                    <a:xfrm>
                      <a:off x="1599665" y="2439273"/>
                      <a:ext cx="0" cy="508922"/>
                    </a:xfrm>
                    <a:prstGeom prst="line">
                      <a:avLst/>
                    </a:prstGeom>
                    <a:noFill/>
                    <a:ln w="25400" cap="flat" cmpd="sng" algn="ctr">
                      <a:solidFill>
                        <a:sysClr val="windowText" lastClr="000000"/>
                      </a:solidFill>
                      <a:prstDash val="solid"/>
                    </a:ln>
                    <a:effectLst/>
                  </p:spPr>
                </p:cxnSp>
                <p:cxnSp>
                  <p:nvCxnSpPr>
                    <p:cNvPr id="189" name="直線コネクタ 188">
                      <a:extLst>
                        <a:ext uri="{FF2B5EF4-FFF2-40B4-BE49-F238E27FC236}">
                          <a16:creationId xmlns:a16="http://schemas.microsoft.com/office/drawing/2014/main" id="{AB02466B-79D5-5E9E-D8BB-52B334868C63}"/>
                        </a:ext>
                      </a:extLst>
                    </p:cNvPr>
                    <p:cNvCxnSpPr>
                      <a:cxnSpLocks/>
                    </p:cNvCxnSpPr>
                    <p:nvPr/>
                  </p:nvCxnSpPr>
                  <p:spPr>
                    <a:xfrm>
                      <a:off x="1959085" y="2439273"/>
                      <a:ext cx="0" cy="508922"/>
                    </a:xfrm>
                    <a:prstGeom prst="line">
                      <a:avLst/>
                    </a:prstGeom>
                    <a:noFill/>
                    <a:ln w="25400" cap="flat" cmpd="sng" algn="ctr">
                      <a:solidFill>
                        <a:sysClr val="windowText" lastClr="000000"/>
                      </a:solidFill>
                      <a:prstDash val="solid"/>
                    </a:ln>
                    <a:effectLst/>
                  </p:spPr>
                </p:cxnSp>
                <p:cxnSp>
                  <p:nvCxnSpPr>
                    <p:cNvPr id="190" name="直線コネクタ 189">
                      <a:extLst>
                        <a:ext uri="{FF2B5EF4-FFF2-40B4-BE49-F238E27FC236}">
                          <a16:creationId xmlns:a16="http://schemas.microsoft.com/office/drawing/2014/main" id="{F9897914-3BE0-C77A-4696-3705BAB3D27D}"/>
                        </a:ext>
                      </a:extLst>
                    </p:cNvPr>
                    <p:cNvCxnSpPr>
                      <a:cxnSpLocks/>
                    </p:cNvCxnSpPr>
                    <p:nvPr/>
                  </p:nvCxnSpPr>
                  <p:spPr>
                    <a:xfrm>
                      <a:off x="3037345" y="2439273"/>
                      <a:ext cx="0" cy="508922"/>
                    </a:xfrm>
                    <a:prstGeom prst="line">
                      <a:avLst/>
                    </a:prstGeom>
                    <a:noFill/>
                    <a:ln w="25400" cap="flat" cmpd="sng" algn="ctr">
                      <a:solidFill>
                        <a:sysClr val="windowText" lastClr="000000"/>
                      </a:solidFill>
                      <a:prstDash val="solid"/>
                    </a:ln>
                    <a:effectLst/>
                  </p:spPr>
                </p:cxnSp>
                <p:cxnSp>
                  <p:nvCxnSpPr>
                    <p:cNvPr id="191" name="直線コネクタ 190">
                      <a:extLst>
                        <a:ext uri="{FF2B5EF4-FFF2-40B4-BE49-F238E27FC236}">
                          <a16:creationId xmlns:a16="http://schemas.microsoft.com/office/drawing/2014/main" id="{D6D97700-FBD1-EA4F-B871-3433BD7BE754}"/>
                        </a:ext>
                      </a:extLst>
                    </p:cNvPr>
                    <p:cNvCxnSpPr>
                      <a:cxnSpLocks/>
                    </p:cNvCxnSpPr>
                    <p:nvPr/>
                  </p:nvCxnSpPr>
                  <p:spPr>
                    <a:xfrm>
                      <a:off x="2677925" y="2439273"/>
                      <a:ext cx="0" cy="508922"/>
                    </a:xfrm>
                    <a:prstGeom prst="line">
                      <a:avLst/>
                    </a:prstGeom>
                    <a:noFill/>
                    <a:ln w="25400" cap="flat" cmpd="sng" algn="ctr">
                      <a:solidFill>
                        <a:sysClr val="windowText" lastClr="000000"/>
                      </a:solidFill>
                      <a:prstDash val="solid"/>
                    </a:ln>
                    <a:effectLst/>
                  </p:spPr>
                </p:cxnSp>
                <p:cxnSp>
                  <p:nvCxnSpPr>
                    <p:cNvPr id="192" name="直線コネクタ 191">
                      <a:extLst>
                        <a:ext uri="{FF2B5EF4-FFF2-40B4-BE49-F238E27FC236}">
                          <a16:creationId xmlns:a16="http://schemas.microsoft.com/office/drawing/2014/main" id="{0DA3D831-DA26-5971-2F6B-A7386EDED4DD}"/>
                        </a:ext>
                      </a:extLst>
                    </p:cNvPr>
                    <p:cNvCxnSpPr>
                      <a:cxnSpLocks/>
                    </p:cNvCxnSpPr>
                    <p:nvPr/>
                  </p:nvCxnSpPr>
                  <p:spPr>
                    <a:xfrm>
                      <a:off x="2318505" y="2439273"/>
                      <a:ext cx="0" cy="508922"/>
                    </a:xfrm>
                    <a:prstGeom prst="line">
                      <a:avLst/>
                    </a:prstGeom>
                    <a:noFill/>
                    <a:ln w="25400" cap="flat" cmpd="sng" algn="ctr">
                      <a:solidFill>
                        <a:sysClr val="windowText" lastClr="000000"/>
                      </a:solidFill>
                      <a:prstDash val="solid"/>
                    </a:ln>
                    <a:effectLst/>
                  </p:spPr>
                </p:cxnSp>
                <p:cxnSp>
                  <p:nvCxnSpPr>
                    <p:cNvPr id="193" name="直線コネクタ 192">
                      <a:extLst>
                        <a:ext uri="{FF2B5EF4-FFF2-40B4-BE49-F238E27FC236}">
                          <a16:creationId xmlns:a16="http://schemas.microsoft.com/office/drawing/2014/main" id="{374980F0-5539-B23A-E854-85D3488516E5}"/>
                        </a:ext>
                      </a:extLst>
                    </p:cNvPr>
                    <p:cNvCxnSpPr>
                      <a:cxnSpLocks/>
                    </p:cNvCxnSpPr>
                    <p:nvPr/>
                  </p:nvCxnSpPr>
                  <p:spPr>
                    <a:xfrm>
                      <a:off x="4834445" y="2439273"/>
                      <a:ext cx="0" cy="508922"/>
                    </a:xfrm>
                    <a:prstGeom prst="line">
                      <a:avLst/>
                    </a:prstGeom>
                    <a:noFill/>
                    <a:ln w="25400" cap="flat" cmpd="sng" algn="ctr">
                      <a:solidFill>
                        <a:sysClr val="windowText" lastClr="000000"/>
                      </a:solidFill>
                      <a:prstDash val="solid"/>
                    </a:ln>
                    <a:effectLst/>
                  </p:spPr>
                </p:cxnSp>
                <p:cxnSp>
                  <p:nvCxnSpPr>
                    <p:cNvPr id="194" name="直線コネクタ 193">
                      <a:extLst>
                        <a:ext uri="{FF2B5EF4-FFF2-40B4-BE49-F238E27FC236}">
                          <a16:creationId xmlns:a16="http://schemas.microsoft.com/office/drawing/2014/main" id="{4C48B610-F238-4541-CBC3-CDC6E8E8C31C}"/>
                        </a:ext>
                      </a:extLst>
                    </p:cNvPr>
                    <p:cNvCxnSpPr>
                      <a:cxnSpLocks/>
                    </p:cNvCxnSpPr>
                    <p:nvPr/>
                  </p:nvCxnSpPr>
                  <p:spPr>
                    <a:xfrm>
                      <a:off x="4475025" y="2439273"/>
                      <a:ext cx="0" cy="508922"/>
                    </a:xfrm>
                    <a:prstGeom prst="line">
                      <a:avLst/>
                    </a:prstGeom>
                    <a:noFill/>
                    <a:ln w="25400" cap="flat" cmpd="sng" algn="ctr">
                      <a:solidFill>
                        <a:sysClr val="windowText" lastClr="000000"/>
                      </a:solidFill>
                      <a:prstDash val="solid"/>
                    </a:ln>
                    <a:effectLst/>
                  </p:spPr>
                </p:cxnSp>
                <p:cxnSp>
                  <p:nvCxnSpPr>
                    <p:cNvPr id="195" name="直線コネクタ 194">
                      <a:extLst>
                        <a:ext uri="{FF2B5EF4-FFF2-40B4-BE49-F238E27FC236}">
                          <a16:creationId xmlns:a16="http://schemas.microsoft.com/office/drawing/2014/main" id="{F1A3FFF2-4CF6-FB4D-90A1-6D24F9F96372}"/>
                        </a:ext>
                      </a:extLst>
                    </p:cNvPr>
                    <p:cNvCxnSpPr>
                      <a:cxnSpLocks/>
                    </p:cNvCxnSpPr>
                    <p:nvPr/>
                  </p:nvCxnSpPr>
                  <p:spPr>
                    <a:xfrm>
                      <a:off x="3756185" y="2439273"/>
                      <a:ext cx="0" cy="508922"/>
                    </a:xfrm>
                    <a:prstGeom prst="line">
                      <a:avLst/>
                    </a:prstGeom>
                    <a:noFill/>
                    <a:ln w="25400" cap="flat" cmpd="sng" algn="ctr">
                      <a:solidFill>
                        <a:sysClr val="windowText" lastClr="000000"/>
                      </a:solidFill>
                      <a:prstDash val="solid"/>
                    </a:ln>
                    <a:effectLst/>
                  </p:spPr>
                </p:cxnSp>
                <p:cxnSp>
                  <p:nvCxnSpPr>
                    <p:cNvPr id="196" name="直線コネクタ 195">
                      <a:extLst>
                        <a:ext uri="{FF2B5EF4-FFF2-40B4-BE49-F238E27FC236}">
                          <a16:creationId xmlns:a16="http://schemas.microsoft.com/office/drawing/2014/main" id="{9ECCCF12-CDB7-9155-1D29-18EECF7ADB18}"/>
                        </a:ext>
                      </a:extLst>
                    </p:cNvPr>
                    <p:cNvCxnSpPr>
                      <a:cxnSpLocks/>
                    </p:cNvCxnSpPr>
                    <p:nvPr/>
                  </p:nvCxnSpPr>
                  <p:spPr>
                    <a:xfrm>
                      <a:off x="3396765" y="2439273"/>
                      <a:ext cx="0" cy="508922"/>
                    </a:xfrm>
                    <a:prstGeom prst="line">
                      <a:avLst/>
                    </a:prstGeom>
                    <a:noFill/>
                    <a:ln w="25400" cap="flat" cmpd="sng" algn="ctr">
                      <a:solidFill>
                        <a:sysClr val="windowText" lastClr="000000"/>
                      </a:solidFill>
                      <a:prstDash val="solid"/>
                    </a:ln>
                    <a:effectLst/>
                  </p:spPr>
                </p:cxnSp>
                <p:cxnSp>
                  <p:nvCxnSpPr>
                    <p:cNvPr id="197" name="直線コネクタ 196">
                      <a:extLst>
                        <a:ext uri="{FF2B5EF4-FFF2-40B4-BE49-F238E27FC236}">
                          <a16:creationId xmlns:a16="http://schemas.microsoft.com/office/drawing/2014/main" id="{43AEE0B7-B2FB-85BD-7C7C-6948363547F6}"/>
                        </a:ext>
                      </a:extLst>
                    </p:cNvPr>
                    <p:cNvCxnSpPr>
                      <a:cxnSpLocks/>
                    </p:cNvCxnSpPr>
                    <p:nvPr/>
                  </p:nvCxnSpPr>
                  <p:spPr>
                    <a:xfrm>
                      <a:off x="5193865" y="2439273"/>
                      <a:ext cx="0" cy="508922"/>
                    </a:xfrm>
                    <a:prstGeom prst="line">
                      <a:avLst/>
                    </a:prstGeom>
                    <a:noFill/>
                    <a:ln w="25400" cap="flat" cmpd="sng" algn="ctr">
                      <a:solidFill>
                        <a:sysClr val="windowText" lastClr="000000"/>
                      </a:solidFill>
                      <a:prstDash val="solid"/>
                    </a:ln>
                    <a:effectLst/>
                  </p:spPr>
                </p:cxnSp>
                <p:cxnSp>
                  <p:nvCxnSpPr>
                    <p:cNvPr id="198" name="直線コネクタ 197">
                      <a:extLst>
                        <a:ext uri="{FF2B5EF4-FFF2-40B4-BE49-F238E27FC236}">
                          <a16:creationId xmlns:a16="http://schemas.microsoft.com/office/drawing/2014/main" id="{5ABA8364-584E-1473-FF3C-D2E1E33C50E7}"/>
                        </a:ext>
                      </a:extLst>
                    </p:cNvPr>
                    <p:cNvCxnSpPr>
                      <a:cxnSpLocks/>
                    </p:cNvCxnSpPr>
                    <p:nvPr/>
                  </p:nvCxnSpPr>
                  <p:spPr>
                    <a:xfrm>
                      <a:off x="5553285" y="2439273"/>
                      <a:ext cx="0" cy="508922"/>
                    </a:xfrm>
                    <a:prstGeom prst="line">
                      <a:avLst/>
                    </a:prstGeom>
                    <a:noFill/>
                    <a:ln w="25400" cap="flat" cmpd="sng" algn="ctr">
                      <a:solidFill>
                        <a:sysClr val="windowText" lastClr="000000"/>
                      </a:solidFill>
                      <a:prstDash val="solid"/>
                    </a:ln>
                    <a:effectLst/>
                  </p:spPr>
                </p:cxnSp>
                <p:cxnSp>
                  <p:nvCxnSpPr>
                    <p:cNvPr id="199" name="直線コネクタ 198">
                      <a:extLst>
                        <a:ext uri="{FF2B5EF4-FFF2-40B4-BE49-F238E27FC236}">
                          <a16:creationId xmlns:a16="http://schemas.microsoft.com/office/drawing/2014/main" id="{DE6B9209-D18B-22BA-1792-DD49051FDFAB}"/>
                        </a:ext>
                      </a:extLst>
                    </p:cNvPr>
                    <p:cNvCxnSpPr>
                      <a:cxnSpLocks/>
                    </p:cNvCxnSpPr>
                    <p:nvPr/>
                  </p:nvCxnSpPr>
                  <p:spPr>
                    <a:xfrm>
                      <a:off x="6631545" y="2439273"/>
                      <a:ext cx="0" cy="508922"/>
                    </a:xfrm>
                    <a:prstGeom prst="line">
                      <a:avLst/>
                    </a:prstGeom>
                    <a:noFill/>
                    <a:ln w="25400" cap="flat" cmpd="sng" algn="ctr">
                      <a:solidFill>
                        <a:sysClr val="windowText" lastClr="000000"/>
                      </a:solidFill>
                      <a:prstDash val="solid"/>
                    </a:ln>
                    <a:effectLst/>
                  </p:spPr>
                </p:cxnSp>
                <p:cxnSp>
                  <p:nvCxnSpPr>
                    <p:cNvPr id="200" name="直線コネクタ 199">
                      <a:extLst>
                        <a:ext uri="{FF2B5EF4-FFF2-40B4-BE49-F238E27FC236}">
                          <a16:creationId xmlns:a16="http://schemas.microsoft.com/office/drawing/2014/main" id="{37DD256C-4D3C-466D-F37E-1B5972BFA52E}"/>
                        </a:ext>
                      </a:extLst>
                    </p:cNvPr>
                    <p:cNvCxnSpPr>
                      <a:cxnSpLocks/>
                    </p:cNvCxnSpPr>
                    <p:nvPr/>
                  </p:nvCxnSpPr>
                  <p:spPr>
                    <a:xfrm>
                      <a:off x="6272125" y="2439273"/>
                      <a:ext cx="0" cy="508922"/>
                    </a:xfrm>
                    <a:prstGeom prst="line">
                      <a:avLst/>
                    </a:prstGeom>
                    <a:noFill/>
                    <a:ln w="25400" cap="flat" cmpd="sng" algn="ctr">
                      <a:solidFill>
                        <a:sysClr val="windowText" lastClr="000000"/>
                      </a:solidFill>
                      <a:prstDash val="solid"/>
                    </a:ln>
                    <a:effectLst/>
                  </p:spPr>
                </p:cxnSp>
                <p:cxnSp>
                  <p:nvCxnSpPr>
                    <p:cNvPr id="201" name="直線コネクタ 200">
                      <a:extLst>
                        <a:ext uri="{FF2B5EF4-FFF2-40B4-BE49-F238E27FC236}">
                          <a16:creationId xmlns:a16="http://schemas.microsoft.com/office/drawing/2014/main" id="{E41669C0-4443-48D9-FEB1-5BB74C13AC75}"/>
                        </a:ext>
                      </a:extLst>
                    </p:cNvPr>
                    <p:cNvCxnSpPr>
                      <a:cxnSpLocks/>
                    </p:cNvCxnSpPr>
                    <p:nvPr/>
                  </p:nvCxnSpPr>
                  <p:spPr>
                    <a:xfrm>
                      <a:off x="5912705" y="2439273"/>
                      <a:ext cx="0" cy="508922"/>
                    </a:xfrm>
                    <a:prstGeom prst="line">
                      <a:avLst/>
                    </a:prstGeom>
                    <a:noFill/>
                    <a:ln w="25400" cap="flat" cmpd="sng" algn="ctr">
                      <a:solidFill>
                        <a:sysClr val="windowText" lastClr="000000"/>
                      </a:solidFill>
                      <a:prstDash val="solid"/>
                    </a:ln>
                    <a:effectLst/>
                  </p:spPr>
                </p:cxnSp>
                <p:cxnSp>
                  <p:nvCxnSpPr>
                    <p:cNvPr id="202" name="直線コネクタ 201">
                      <a:extLst>
                        <a:ext uri="{FF2B5EF4-FFF2-40B4-BE49-F238E27FC236}">
                          <a16:creationId xmlns:a16="http://schemas.microsoft.com/office/drawing/2014/main" id="{51D849B5-266F-2A1F-FE3C-EC8E78501430}"/>
                        </a:ext>
                      </a:extLst>
                    </p:cNvPr>
                    <p:cNvCxnSpPr>
                      <a:cxnSpLocks/>
                    </p:cNvCxnSpPr>
                    <p:nvPr/>
                  </p:nvCxnSpPr>
                  <p:spPr>
                    <a:xfrm>
                      <a:off x="7709805" y="2439273"/>
                      <a:ext cx="0" cy="508922"/>
                    </a:xfrm>
                    <a:prstGeom prst="line">
                      <a:avLst/>
                    </a:prstGeom>
                    <a:noFill/>
                    <a:ln w="25400" cap="flat" cmpd="sng" algn="ctr">
                      <a:solidFill>
                        <a:sysClr val="windowText" lastClr="000000"/>
                      </a:solidFill>
                      <a:prstDash val="solid"/>
                    </a:ln>
                    <a:effectLst/>
                  </p:spPr>
                </p:cxnSp>
                <p:sp>
                  <p:nvSpPr>
                    <p:cNvPr id="203" name="正方形/長方形 202">
                      <a:extLst>
                        <a:ext uri="{FF2B5EF4-FFF2-40B4-BE49-F238E27FC236}">
                          <a16:creationId xmlns:a16="http://schemas.microsoft.com/office/drawing/2014/main" id="{FE1710CD-A7A6-5B79-3B65-27F201B40679}"/>
                        </a:ext>
                      </a:extLst>
                    </p:cNvPr>
                    <p:cNvSpPr/>
                    <p:nvPr/>
                  </p:nvSpPr>
                  <p:spPr>
                    <a:xfrm>
                      <a:off x="909946" y="1948753"/>
                      <a:ext cx="302277" cy="981039"/>
                    </a:xfrm>
                    <a:prstGeom prst="rect">
                      <a:avLst/>
                    </a:prstGeom>
                    <a:solidFill>
                      <a:srgbClr val="1F497D">
                        <a:lumMod val="20000"/>
                        <a:lumOff val="80000"/>
                      </a:srgbClr>
                    </a:solidFill>
                    <a:ln w="9525" cap="flat" cmpd="sng" algn="ctr">
                      <a:solidFill>
                        <a:srgbClr val="4F81BD">
                          <a:shade val="95000"/>
                          <a:satMod val="105000"/>
                        </a:srgbClr>
                      </a:solidFill>
                      <a:prstDash val="solid"/>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1" lang="ja-JP" altLang="en-US" sz="2000" b="0" i="0" u="none" strike="noStrike" kern="0" cap="none" spc="0" normalizeH="0" baseline="0" noProof="0" dirty="0">
                        <a:ln>
                          <a:noFill/>
                        </a:ln>
                        <a:solidFill>
                          <a:prstClr val="white"/>
                        </a:solidFill>
                        <a:effectLst/>
                        <a:uLnTx/>
                        <a:uFillTx/>
                        <a:latin typeface="Calibri"/>
                        <a:ea typeface="ＭＳ Ｐゴシック" panose="020B0600070205080204" pitchFamily="34" charset="-128"/>
                        <a:cs typeface="+mn-cs"/>
                      </a:endParaRPr>
                    </a:p>
                  </p:txBody>
                </p:sp>
                <p:sp>
                  <p:nvSpPr>
                    <p:cNvPr id="204" name="正方形/長方形 203">
                      <a:extLst>
                        <a:ext uri="{FF2B5EF4-FFF2-40B4-BE49-F238E27FC236}">
                          <a16:creationId xmlns:a16="http://schemas.microsoft.com/office/drawing/2014/main" id="{20D8B8B1-8119-7000-333D-948835160484}"/>
                        </a:ext>
                      </a:extLst>
                    </p:cNvPr>
                    <p:cNvSpPr/>
                    <p:nvPr/>
                  </p:nvSpPr>
                  <p:spPr>
                    <a:xfrm>
                      <a:off x="7732210" y="1948752"/>
                      <a:ext cx="302277" cy="981039"/>
                    </a:xfrm>
                    <a:prstGeom prst="rect">
                      <a:avLst/>
                    </a:prstGeom>
                    <a:solidFill>
                      <a:srgbClr val="1F497D">
                        <a:lumMod val="20000"/>
                        <a:lumOff val="80000"/>
                      </a:srgbClr>
                    </a:solidFill>
                    <a:ln w="9525" cap="flat" cmpd="sng" algn="ctr">
                      <a:solidFill>
                        <a:srgbClr val="4F81BD">
                          <a:shade val="95000"/>
                          <a:satMod val="105000"/>
                        </a:srgbClr>
                      </a:solidFill>
                      <a:prstDash val="solid"/>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1" lang="ja-JP" altLang="en-US" sz="2000" b="0" i="0" u="none" strike="noStrike" kern="0" cap="none" spc="0" normalizeH="0" baseline="0" noProof="0" dirty="0">
                        <a:ln>
                          <a:noFill/>
                        </a:ln>
                        <a:solidFill>
                          <a:prstClr val="white"/>
                        </a:solidFill>
                        <a:effectLst/>
                        <a:uLnTx/>
                        <a:uFillTx/>
                        <a:latin typeface="Calibri"/>
                        <a:ea typeface="ＭＳ Ｐゴシック" panose="020B0600070205080204" pitchFamily="34" charset="-128"/>
                        <a:cs typeface="+mn-cs"/>
                      </a:endParaRPr>
                    </a:p>
                  </p:txBody>
                </p:sp>
                <p:cxnSp>
                  <p:nvCxnSpPr>
                    <p:cNvPr id="205" name="直線コネクタ 204">
                      <a:extLst>
                        <a:ext uri="{FF2B5EF4-FFF2-40B4-BE49-F238E27FC236}">
                          <a16:creationId xmlns:a16="http://schemas.microsoft.com/office/drawing/2014/main" id="{48058705-958F-3DAC-8178-922B671A7C6B}"/>
                        </a:ext>
                      </a:extLst>
                    </p:cNvPr>
                    <p:cNvCxnSpPr>
                      <a:cxnSpLocks/>
                    </p:cNvCxnSpPr>
                    <p:nvPr/>
                  </p:nvCxnSpPr>
                  <p:spPr>
                    <a:xfrm>
                      <a:off x="8063058" y="2439273"/>
                      <a:ext cx="0" cy="508922"/>
                    </a:xfrm>
                    <a:prstGeom prst="line">
                      <a:avLst/>
                    </a:prstGeom>
                    <a:noFill/>
                    <a:ln w="25400" cap="flat" cmpd="sng" algn="ctr">
                      <a:solidFill>
                        <a:sysClr val="windowText" lastClr="000000"/>
                      </a:solidFill>
                      <a:prstDash val="solid"/>
                    </a:ln>
                    <a:effectLst/>
                  </p:spPr>
                </p:cxnSp>
                <p:cxnSp>
                  <p:nvCxnSpPr>
                    <p:cNvPr id="206" name="直線コネクタ 205">
                      <a:extLst>
                        <a:ext uri="{FF2B5EF4-FFF2-40B4-BE49-F238E27FC236}">
                          <a16:creationId xmlns:a16="http://schemas.microsoft.com/office/drawing/2014/main" id="{CE079CFB-D8E9-6F86-2BFB-E1166F3FAB93}"/>
                        </a:ext>
                      </a:extLst>
                    </p:cNvPr>
                    <p:cNvCxnSpPr>
                      <a:cxnSpLocks/>
                    </p:cNvCxnSpPr>
                    <p:nvPr/>
                  </p:nvCxnSpPr>
                  <p:spPr>
                    <a:xfrm>
                      <a:off x="1246454" y="2439273"/>
                      <a:ext cx="0" cy="508922"/>
                    </a:xfrm>
                    <a:prstGeom prst="line">
                      <a:avLst/>
                    </a:prstGeom>
                    <a:noFill/>
                    <a:ln w="25400" cap="flat" cmpd="sng" algn="ctr">
                      <a:solidFill>
                        <a:sysClr val="windowText" lastClr="000000"/>
                      </a:solidFill>
                      <a:prstDash val="solid"/>
                    </a:ln>
                    <a:effectLst/>
                  </p:spPr>
                </p:cxnSp>
                <p:cxnSp>
                  <p:nvCxnSpPr>
                    <p:cNvPr id="207" name="直線コネクタ 206">
                      <a:extLst>
                        <a:ext uri="{FF2B5EF4-FFF2-40B4-BE49-F238E27FC236}">
                          <a16:creationId xmlns:a16="http://schemas.microsoft.com/office/drawing/2014/main" id="{E4548E5D-6A73-6408-E3F0-E6D3213F888B}"/>
                        </a:ext>
                      </a:extLst>
                    </p:cNvPr>
                    <p:cNvCxnSpPr>
                      <a:cxnSpLocks/>
                    </p:cNvCxnSpPr>
                    <p:nvPr/>
                  </p:nvCxnSpPr>
                  <p:spPr>
                    <a:xfrm>
                      <a:off x="887034" y="2439273"/>
                      <a:ext cx="0" cy="508922"/>
                    </a:xfrm>
                    <a:prstGeom prst="line">
                      <a:avLst/>
                    </a:prstGeom>
                    <a:noFill/>
                    <a:ln w="25400" cap="flat" cmpd="sng" algn="ctr">
                      <a:solidFill>
                        <a:sysClr val="windowText" lastClr="000000"/>
                      </a:solidFill>
                      <a:prstDash val="solid"/>
                    </a:ln>
                    <a:effectLst/>
                  </p:spPr>
                </p:cxnSp>
                <p:sp>
                  <p:nvSpPr>
                    <p:cNvPr id="208" name="テキスト ボックス 207">
                      <a:extLst>
                        <a:ext uri="{FF2B5EF4-FFF2-40B4-BE49-F238E27FC236}">
                          <a16:creationId xmlns:a16="http://schemas.microsoft.com/office/drawing/2014/main" id="{A12F5A87-5F04-B8F1-31B7-C2B367E5C1CD}"/>
                        </a:ext>
                      </a:extLst>
                    </p:cNvPr>
                    <p:cNvSpPr txBox="1"/>
                    <p:nvPr/>
                  </p:nvSpPr>
                  <p:spPr>
                    <a:xfrm>
                      <a:off x="8183353" y="2881417"/>
                      <a:ext cx="1061357" cy="570312"/>
                    </a:xfrm>
                    <a:prstGeom prst="rect">
                      <a:avLst/>
                    </a:prstGeom>
                    <a:noFill/>
                  </p:spPr>
                  <p:txBody>
                    <a:bodyPr wrap="square" rtlCol="0">
                      <a:spAutoFit/>
                    </a:bodyPr>
                    <a:lstStyle/>
                    <a:p>
                      <a:pPr marL="0" marR="0" lvl="0" indent="0" defTabSz="457200" eaLnBrk="1" fontAlgn="auto" latinLnBrk="0" hangingPunct="1">
                        <a:lnSpc>
                          <a:spcPct val="100000"/>
                        </a:lnSpc>
                        <a:spcBef>
                          <a:spcPts val="0"/>
                        </a:spcBef>
                        <a:spcAft>
                          <a:spcPts val="0"/>
                        </a:spcAft>
                        <a:buClrTx/>
                        <a:buSzTx/>
                        <a:buFontTx/>
                        <a:buNone/>
                        <a:tabLst/>
                        <a:defRPr/>
                      </a:pPr>
                      <a:r>
                        <a:rPr kumimoji="1" lang="en-US" altLang="ja-JP" sz="2400" b="0" i="0" u="none" strike="noStrike" kern="0" cap="none" spc="0" normalizeH="0" baseline="0" noProof="0" dirty="0">
                          <a:ln>
                            <a:noFill/>
                          </a:ln>
                          <a:solidFill>
                            <a:prstClr val="black"/>
                          </a:solidFill>
                          <a:effectLst/>
                          <a:uLnTx/>
                          <a:uFillTx/>
                          <a:latin typeface="Times New Roman"/>
                          <a:ea typeface="ＭＳ Ｐゴシック" panose="020B0600070205080204" pitchFamily="34" charset="-128"/>
                        </a:rPr>
                        <a:t>time</a:t>
                      </a:r>
                      <a:endParaRPr kumimoji="1" lang="ja-JP" altLang="en-US" sz="2400" b="0" i="0" u="none" strike="noStrike" kern="0" cap="none" spc="0" normalizeH="0" baseline="0" noProof="0" dirty="0">
                        <a:ln>
                          <a:noFill/>
                        </a:ln>
                        <a:solidFill>
                          <a:prstClr val="black"/>
                        </a:solidFill>
                        <a:effectLst/>
                        <a:uLnTx/>
                        <a:uFillTx/>
                        <a:latin typeface="Times New Roman"/>
                        <a:ea typeface="ＭＳ Ｐゴシック" panose="020B0600070205080204" pitchFamily="34" charset="-128"/>
                      </a:endParaRPr>
                    </a:p>
                  </p:txBody>
                </p:sp>
                <p:cxnSp>
                  <p:nvCxnSpPr>
                    <p:cNvPr id="209" name="直線コネクタ 208">
                      <a:extLst>
                        <a:ext uri="{FF2B5EF4-FFF2-40B4-BE49-F238E27FC236}">
                          <a16:creationId xmlns:a16="http://schemas.microsoft.com/office/drawing/2014/main" id="{4ADED2FB-C91C-7526-A277-A6CC8D7FAA7B}"/>
                        </a:ext>
                      </a:extLst>
                    </p:cNvPr>
                    <p:cNvCxnSpPr>
                      <a:cxnSpLocks/>
                    </p:cNvCxnSpPr>
                    <p:nvPr/>
                  </p:nvCxnSpPr>
                  <p:spPr>
                    <a:xfrm>
                      <a:off x="6623724" y="1713946"/>
                      <a:ext cx="0" cy="725328"/>
                    </a:xfrm>
                    <a:prstGeom prst="line">
                      <a:avLst/>
                    </a:prstGeom>
                    <a:noFill/>
                    <a:ln w="19050" cap="flat" cmpd="sng" algn="ctr">
                      <a:solidFill>
                        <a:sysClr val="windowText" lastClr="000000"/>
                      </a:solidFill>
                      <a:prstDash val="dash"/>
                      <a:round/>
                      <a:headEnd type="none" w="med" len="med"/>
                      <a:tailEnd type="none" w="med" len="med"/>
                    </a:ln>
                    <a:effectLst/>
                  </p:spPr>
                </p:cxnSp>
                <p:sp>
                  <p:nvSpPr>
                    <p:cNvPr id="210" name="テキスト ボックス 209">
                      <a:extLst>
                        <a:ext uri="{FF2B5EF4-FFF2-40B4-BE49-F238E27FC236}">
                          <a16:creationId xmlns:a16="http://schemas.microsoft.com/office/drawing/2014/main" id="{99C7AFB3-99AA-20AD-C67E-B9C93FCBCF26}"/>
                        </a:ext>
                      </a:extLst>
                    </p:cNvPr>
                    <p:cNvSpPr txBox="1"/>
                    <p:nvPr/>
                  </p:nvSpPr>
                  <p:spPr>
                    <a:xfrm>
                      <a:off x="-355719" y="2276029"/>
                      <a:ext cx="2198041" cy="494271"/>
                    </a:xfrm>
                    <a:prstGeom prst="rect">
                      <a:avLst/>
                    </a:prstGeom>
                    <a:noFill/>
                  </p:spPr>
                  <p:txBody>
                    <a:bodyPr wrap="square" rtlCol="0">
                      <a:spAutoFit/>
                    </a:bodyPr>
                    <a:lstStyle/>
                    <a:p>
                      <a:pPr marL="0" marR="0" lvl="0" indent="0" defTabSz="457200" eaLnBrk="1" fontAlgn="auto" latinLnBrk="0" hangingPunct="1">
                        <a:lnSpc>
                          <a:spcPct val="100000"/>
                        </a:lnSpc>
                        <a:spcBef>
                          <a:spcPts val="0"/>
                        </a:spcBef>
                        <a:spcAft>
                          <a:spcPts val="0"/>
                        </a:spcAft>
                        <a:buClrTx/>
                        <a:buSzTx/>
                        <a:buFontTx/>
                        <a:buNone/>
                        <a:tabLst/>
                        <a:defRPr/>
                      </a:pPr>
                      <a:r>
                        <a:rPr kumimoji="1" lang="en-US" altLang="ja-JP" sz="2000" b="0" i="0" u="none" strike="noStrike" kern="0" cap="none" spc="0" normalizeH="0" baseline="0" noProof="0" dirty="0">
                          <a:ln>
                            <a:noFill/>
                          </a:ln>
                          <a:solidFill>
                            <a:prstClr val="black"/>
                          </a:solidFill>
                          <a:effectLst/>
                          <a:uLnTx/>
                          <a:uFillTx/>
                          <a:latin typeface="Times New Roman"/>
                          <a:ea typeface="ＭＳ Ｐゴシック" panose="020B0600070205080204" pitchFamily="34" charset="-128"/>
                        </a:rPr>
                        <a:t>D-Beacon</a:t>
                      </a:r>
                      <a:endParaRPr kumimoji="1" lang="ja-JP" altLang="en-US" sz="2000" b="0" i="0" u="none" strike="noStrike" kern="0" cap="none" spc="0" normalizeH="0" baseline="0" noProof="0" dirty="0">
                        <a:ln>
                          <a:noFill/>
                        </a:ln>
                        <a:solidFill>
                          <a:prstClr val="black"/>
                        </a:solidFill>
                        <a:effectLst/>
                        <a:uLnTx/>
                        <a:uFillTx/>
                        <a:latin typeface="Times New Roman"/>
                        <a:ea typeface="ＭＳ Ｐゴシック" panose="020B0600070205080204" pitchFamily="34" charset="-128"/>
                      </a:endParaRPr>
                    </a:p>
                  </p:txBody>
                </p:sp>
                <p:cxnSp>
                  <p:nvCxnSpPr>
                    <p:cNvPr id="211" name="直線矢印コネクタ 210">
                      <a:extLst>
                        <a:ext uri="{FF2B5EF4-FFF2-40B4-BE49-F238E27FC236}">
                          <a16:creationId xmlns:a16="http://schemas.microsoft.com/office/drawing/2014/main" id="{EC712761-B7C3-1A7D-A9AB-C437F33901BD}"/>
                        </a:ext>
                      </a:extLst>
                    </p:cNvPr>
                    <p:cNvCxnSpPr>
                      <a:cxnSpLocks/>
                    </p:cNvCxnSpPr>
                    <p:nvPr/>
                  </p:nvCxnSpPr>
                  <p:spPr>
                    <a:xfrm>
                      <a:off x="6631545" y="2131823"/>
                      <a:ext cx="1100665" cy="0"/>
                    </a:xfrm>
                    <a:prstGeom prst="straightConnector1">
                      <a:avLst/>
                    </a:prstGeom>
                    <a:noFill/>
                    <a:ln w="25400" cap="flat" cmpd="sng" algn="ctr">
                      <a:solidFill>
                        <a:sysClr val="windowText" lastClr="000000"/>
                      </a:solidFill>
                      <a:prstDash val="solid"/>
                      <a:headEnd type="triangle"/>
                      <a:tailEnd type="triangle"/>
                    </a:ln>
                    <a:effectLst/>
                  </p:spPr>
                </p:cxnSp>
                <p:sp>
                  <p:nvSpPr>
                    <p:cNvPr id="212" name="テキスト ボックス 211">
                      <a:extLst>
                        <a:ext uri="{FF2B5EF4-FFF2-40B4-BE49-F238E27FC236}">
                          <a16:creationId xmlns:a16="http://schemas.microsoft.com/office/drawing/2014/main" id="{076203E0-96FA-DC30-1469-8CAE33258BC5}"/>
                        </a:ext>
                      </a:extLst>
                    </p:cNvPr>
                    <p:cNvSpPr txBox="1"/>
                    <p:nvPr/>
                  </p:nvSpPr>
                  <p:spPr>
                    <a:xfrm>
                      <a:off x="6600198" y="1168506"/>
                      <a:ext cx="1100665" cy="494268"/>
                    </a:xfrm>
                    <a:prstGeom prst="rect">
                      <a:avLst/>
                    </a:prstGeom>
                    <a:noFill/>
                  </p:spPr>
                  <p:txBody>
                    <a:bodyPr wrap="square" rtlCol="0">
                      <a:spAutoFit/>
                    </a:bodyPr>
                    <a:lstStyle/>
                    <a:p>
                      <a:pPr marL="0" marR="0" lvl="0" indent="0" algn="ctr" defTabSz="457200" eaLnBrk="1" fontAlgn="auto" latinLnBrk="0" hangingPunct="1">
                        <a:lnSpc>
                          <a:spcPct val="100000"/>
                        </a:lnSpc>
                        <a:spcBef>
                          <a:spcPts val="0"/>
                        </a:spcBef>
                        <a:spcAft>
                          <a:spcPts val="0"/>
                        </a:spcAft>
                        <a:buClrTx/>
                        <a:buSzTx/>
                        <a:buFontTx/>
                        <a:buNone/>
                        <a:tabLst/>
                        <a:defRPr/>
                      </a:pPr>
                      <a:r>
                        <a:rPr kumimoji="1" lang="en-US" altLang="ja-JP" sz="2000" b="0" i="0" u="none" strike="noStrike" kern="0" cap="none" spc="0" normalizeH="0" baseline="0" noProof="0" dirty="0">
                          <a:ln>
                            <a:noFill/>
                          </a:ln>
                          <a:solidFill>
                            <a:prstClr val="black"/>
                          </a:solidFill>
                          <a:effectLst/>
                          <a:uLnTx/>
                          <a:uFillTx/>
                          <a:latin typeface="Times New Roman"/>
                          <a:ea typeface="ＭＳ Ｐゴシック" panose="020B0600070205080204" pitchFamily="34" charset="-128"/>
                        </a:rPr>
                        <a:t>Inactive</a:t>
                      </a:r>
                    </a:p>
                  </p:txBody>
                </p:sp>
                <p:sp>
                  <p:nvSpPr>
                    <p:cNvPr id="213" name="正方形/長方形 212">
                      <a:extLst>
                        <a:ext uri="{FF2B5EF4-FFF2-40B4-BE49-F238E27FC236}">
                          <a16:creationId xmlns:a16="http://schemas.microsoft.com/office/drawing/2014/main" id="{7F619F1B-EC11-B3F1-1FD6-AF9C06E773E5}"/>
                        </a:ext>
                      </a:extLst>
                    </p:cNvPr>
                    <p:cNvSpPr/>
                    <p:nvPr/>
                  </p:nvSpPr>
                  <p:spPr>
                    <a:xfrm>
                      <a:off x="1261403" y="2329466"/>
                      <a:ext cx="5376860" cy="601949"/>
                    </a:xfrm>
                    <a:prstGeom prst="rect">
                      <a:avLst/>
                    </a:prstGeom>
                    <a:solidFill>
                      <a:srgbClr val="C0504D">
                        <a:lumMod val="20000"/>
                        <a:lumOff val="80000"/>
                        <a:alpha val="60000"/>
                      </a:srgbClr>
                    </a:solidFill>
                    <a:ln w="9525" cap="flat" cmpd="sng" algn="ctr">
                      <a:solidFill>
                        <a:srgbClr val="9BBB59">
                          <a:lumMod val="20000"/>
                          <a:lumOff val="80000"/>
                        </a:srgbClr>
                      </a:solidFill>
                      <a:prstDash val="solid"/>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1" lang="ja-JP" altLang="en-US" sz="2000" b="0" i="0" u="none" strike="noStrike" kern="0" cap="none" spc="0" normalizeH="0" baseline="0" noProof="0" dirty="0">
                        <a:ln>
                          <a:noFill/>
                        </a:ln>
                        <a:solidFill>
                          <a:prstClr val="white"/>
                        </a:solidFill>
                        <a:effectLst/>
                        <a:uLnTx/>
                        <a:uFillTx/>
                        <a:latin typeface="Calibri"/>
                        <a:ea typeface="ＭＳ Ｐゴシック" panose="020B0600070205080204" pitchFamily="34" charset="-128"/>
                        <a:cs typeface="+mn-cs"/>
                      </a:endParaRPr>
                    </a:p>
                  </p:txBody>
                </p:sp>
                <p:sp>
                  <p:nvSpPr>
                    <p:cNvPr id="214" name="テキスト ボックス 213">
                      <a:extLst>
                        <a:ext uri="{FF2B5EF4-FFF2-40B4-BE49-F238E27FC236}">
                          <a16:creationId xmlns:a16="http://schemas.microsoft.com/office/drawing/2014/main" id="{D177A832-DE42-C51B-4D7D-7ADDA44A93C8}"/>
                        </a:ext>
                      </a:extLst>
                    </p:cNvPr>
                    <p:cNvSpPr txBox="1"/>
                    <p:nvPr/>
                  </p:nvSpPr>
                  <p:spPr>
                    <a:xfrm>
                      <a:off x="2918337" y="2502235"/>
                      <a:ext cx="601479" cy="494271"/>
                    </a:xfrm>
                    <a:prstGeom prst="rect">
                      <a:avLst/>
                    </a:prstGeom>
                    <a:noFill/>
                  </p:spPr>
                  <p:txBody>
                    <a:bodyPr wrap="square" rtlCol="0">
                      <a:spAutoFit/>
                    </a:bodyPr>
                    <a:lstStyle/>
                    <a:p>
                      <a:pPr marL="0" marR="0" lvl="0" indent="0" defTabSz="457200" eaLnBrk="1" fontAlgn="auto" latinLnBrk="0" hangingPunct="1">
                        <a:lnSpc>
                          <a:spcPct val="100000"/>
                        </a:lnSpc>
                        <a:spcBef>
                          <a:spcPts val="0"/>
                        </a:spcBef>
                        <a:spcAft>
                          <a:spcPts val="0"/>
                        </a:spcAft>
                        <a:buClrTx/>
                        <a:buSzTx/>
                        <a:buFontTx/>
                        <a:buNone/>
                        <a:tabLst/>
                        <a:defRPr/>
                      </a:pPr>
                      <a:r>
                        <a:rPr kumimoji="1" lang="ja-JP" altLang="en-US" sz="2000" b="0" i="0" u="none" strike="noStrike" kern="0" cap="none" spc="0" normalizeH="0" baseline="0" noProof="0" dirty="0">
                          <a:ln>
                            <a:noFill/>
                          </a:ln>
                          <a:solidFill>
                            <a:prstClr val="black"/>
                          </a:solidFill>
                          <a:effectLst/>
                          <a:uLnTx/>
                          <a:uFillTx/>
                          <a:latin typeface="Times New Roman"/>
                          <a:ea typeface="ＭＳ Ｐゴシック" panose="020B0600070205080204" pitchFamily="34" charset="-128"/>
                        </a:rPr>
                        <a:t>・・・</a:t>
                      </a:r>
                    </a:p>
                  </p:txBody>
                </p:sp>
              </p:grpSp>
              <p:sp>
                <p:nvSpPr>
                  <p:cNvPr id="182" name="正方形/長方形 181">
                    <a:extLst>
                      <a:ext uri="{FF2B5EF4-FFF2-40B4-BE49-F238E27FC236}">
                        <a16:creationId xmlns:a16="http://schemas.microsoft.com/office/drawing/2014/main" id="{4817CBF0-A03C-EC3B-E38B-1BDACC6C6B86}"/>
                      </a:ext>
                    </a:extLst>
                  </p:cNvPr>
                  <p:cNvSpPr/>
                  <p:nvPr/>
                </p:nvSpPr>
                <p:spPr>
                  <a:xfrm>
                    <a:off x="2294100" y="2346627"/>
                    <a:ext cx="293057" cy="542602"/>
                  </a:xfrm>
                  <a:prstGeom prst="rect">
                    <a:avLst/>
                  </a:prstGeom>
                  <a:solidFill>
                    <a:srgbClr val="9BBB59">
                      <a:lumMod val="60000"/>
                      <a:lumOff val="40000"/>
                    </a:srgbClr>
                  </a:solidFill>
                  <a:ln w="9525" cap="flat" cmpd="sng" algn="ctr">
                    <a:solidFill>
                      <a:srgbClr val="9BBB59">
                        <a:lumMod val="75000"/>
                      </a:srgbClr>
                    </a:solidFill>
                    <a:prstDash val="solid"/>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1" lang="ja-JP" altLang="en-US" sz="2000" b="0" i="0" u="none" strike="noStrike" kern="0" cap="none" spc="0" normalizeH="0" baseline="0" noProof="0" dirty="0">
                      <a:ln>
                        <a:noFill/>
                      </a:ln>
                      <a:solidFill>
                        <a:prstClr val="white"/>
                      </a:solidFill>
                      <a:effectLst/>
                      <a:uLnTx/>
                      <a:uFillTx/>
                      <a:latin typeface="Calibri"/>
                      <a:ea typeface="ＭＳ Ｐゴシック" panose="020B0600070205080204" pitchFamily="34" charset="-128"/>
                      <a:cs typeface="+mn-cs"/>
                    </a:endParaRPr>
                  </a:p>
                </p:txBody>
              </p:sp>
              <p:cxnSp>
                <p:nvCxnSpPr>
                  <p:cNvPr id="183" name="直線コネクタ 182">
                    <a:extLst>
                      <a:ext uri="{FF2B5EF4-FFF2-40B4-BE49-F238E27FC236}">
                        <a16:creationId xmlns:a16="http://schemas.microsoft.com/office/drawing/2014/main" id="{6EE5068D-8DE1-146D-32F2-F734ACAC926A}"/>
                      </a:ext>
                    </a:extLst>
                  </p:cNvPr>
                  <p:cNvCxnSpPr>
                    <a:cxnSpLocks/>
                  </p:cNvCxnSpPr>
                  <p:nvPr/>
                </p:nvCxnSpPr>
                <p:spPr>
                  <a:xfrm>
                    <a:off x="8162777" y="2478222"/>
                    <a:ext cx="0" cy="434848"/>
                  </a:xfrm>
                  <a:prstGeom prst="line">
                    <a:avLst/>
                  </a:prstGeom>
                  <a:noFill/>
                  <a:ln w="25400" cap="flat" cmpd="sng" algn="ctr">
                    <a:solidFill>
                      <a:sysClr val="windowText" lastClr="000000"/>
                    </a:solidFill>
                    <a:prstDash val="solid"/>
                  </a:ln>
                  <a:effectLst/>
                </p:spPr>
              </p:cxnSp>
            </p:grpSp>
            <mc:AlternateContent xmlns:mc="http://schemas.openxmlformats.org/markup-compatibility/2006" xmlns:a14="http://schemas.microsoft.com/office/drawing/2010/main">
              <mc:Choice Requires="a14">
                <p:sp>
                  <p:nvSpPr>
                    <p:cNvPr id="171" name="正方形/長方形 170">
                      <a:extLst>
                        <a:ext uri="{FF2B5EF4-FFF2-40B4-BE49-F238E27FC236}">
                          <a16:creationId xmlns:a16="http://schemas.microsoft.com/office/drawing/2014/main" id="{5DFDABC7-9B37-D5EF-2A2A-23085764B03F}"/>
                        </a:ext>
                      </a:extLst>
                    </p:cNvPr>
                    <p:cNvSpPr/>
                    <p:nvPr/>
                  </p:nvSpPr>
                  <p:spPr>
                    <a:xfrm>
                      <a:off x="1223171" y="2557701"/>
                      <a:ext cx="465447" cy="422329"/>
                    </a:xfrm>
                    <a:prstGeom prst="rect">
                      <a:avLst/>
                    </a:prstGeom>
                  </p:spPr>
                  <p:txBody>
                    <a:bodyPr wrap="none">
                      <a:spAutoFit/>
                    </a:bodyPr>
                    <a:lstStyle/>
                    <a:p>
                      <a:pPr marL="0" marR="0" lvl="0" indent="0" defTabSz="45720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sSub>
                              <m:sSubPr>
                                <m:ctrlPr>
                                  <a:rPr kumimoji="1" lang="en-US" altLang="ja-JP" sz="2000" b="0" i="1" u="none" strike="noStrike" kern="0" cap="none" spc="0" normalizeH="0" baseline="0" noProof="0" smtClean="0">
                                    <a:ln>
                                      <a:noFill/>
                                    </a:ln>
                                    <a:solidFill>
                                      <a:prstClr val="black"/>
                                    </a:solidFill>
                                    <a:effectLst/>
                                    <a:uLnTx/>
                                    <a:uFillTx/>
                                    <a:latin typeface="Cambria Math" panose="02040503050406030204" pitchFamily="18" charset="0"/>
                                  </a:rPr>
                                </m:ctrlPr>
                              </m:sSubPr>
                              <m:e>
                                <m:r>
                                  <a:rPr kumimoji="1" lang="en-US" altLang="ja-JP" sz="2000" b="0" i="1" u="none" strike="noStrike" kern="0" cap="none" spc="0" normalizeH="0" baseline="0" noProof="0" smtClean="0">
                                    <a:ln>
                                      <a:noFill/>
                                    </a:ln>
                                    <a:solidFill>
                                      <a:prstClr val="black"/>
                                    </a:solidFill>
                                    <a:effectLst/>
                                    <a:uLnTx/>
                                    <a:uFillTx/>
                                    <a:latin typeface="Cambria Math" panose="02040503050406030204" pitchFamily="18" charset="0"/>
                                  </a:rPr>
                                  <m:t>𝑇</m:t>
                                </m:r>
                              </m:e>
                              <m:sub>
                                <m:r>
                                  <a:rPr kumimoji="1" lang="en-US" altLang="ja-JP" sz="2000" b="0" i="1" u="none" strike="noStrike" kern="0" cap="none" spc="0" normalizeH="0" baseline="0" noProof="0" smtClean="0">
                                    <a:ln>
                                      <a:noFill/>
                                    </a:ln>
                                    <a:solidFill>
                                      <a:prstClr val="black"/>
                                    </a:solidFill>
                                    <a:effectLst/>
                                    <a:uLnTx/>
                                    <a:uFillTx/>
                                    <a:latin typeface="Cambria Math" panose="02040503050406030204" pitchFamily="18" charset="0"/>
                                  </a:rPr>
                                  <m:t>𝑠</m:t>
                                </m:r>
                              </m:sub>
                            </m:sSub>
                          </m:oMath>
                        </m:oMathPara>
                      </a14:m>
                      <a:endParaRPr kumimoji="1" lang="ja-JP" altLang="en-US" sz="2000" b="0" i="0" u="none" strike="noStrike" kern="0" cap="none" spc="0" normalizeH="0" baseline="0" noProof="0" dirty="0">
                        <a:ln>
                          <a:noFill/>
                        </a:ln>
                        <a:solidFill>
                          <a:prstClr val="black"/>
                        </a:solidFill>
                        <a:effectLst/>
                        <a:uLnTx/>
                        <a:uFillTx/>
                        <a:latin typeface="Calibri"/>
                        <a:ea typeface="ＭＳ Ｐゴシック" panose="020B0600070205080204" pitchFamily="34" charset="-128"/>
                      </a:endParaRPr>
                    </a:p>
                  </p:txBody>
                </p:sp>
              </mc:Choice>
              <mc:Fallback xmlns="">
                <p:sp>
                  <p:nvSpPr>
                    <p:cNvPr id="9" name="正方形/長方形 8">
                      <a:extLst>
                        <a:ext uri="{FF2B5EF4-FFF2-40B4-BE49-F238E27FC236}">
                          <a16:creationId xmlns:a16="http://schemas.microsoft.com/office/drawing/2014/main" id="{793671DA-D6C2-4FCF-9359-57E57DE54810}"/>
                        </a:ext>
                      </a:extLst>
                    </p:cNvPr>
                    <p:cNvSpPr>
                      <a:spLocks noRot="1" noChangeAspect="1" noMove="1" noResize="1" noEditPoints="1" noAdjustHandles="1" noChangeArrowheads="1" noChangeShapeType="1" noTextEdit="1"/>
                    </p:cNvSpPr>
                    <p:nvPr/>
                  </p:nvSpPr>
                  <p:spPr>
                    <a:xfrm>
                      <a:off x="1223171" y="2557701"/>
                      <a:ext cx="465447" cy="422329"/>
                    </a:xfrm>
                    <a:prstGeom prst="rect">
                      <a:avLst/>
                    </a:prstGeom>
                    <a:blipFill>
                      <a:blip r:embed="rId4"/>
                      <a:stretch>
                        <a:fillRect/>
                      </a:stretch>
                    </a:blipFill>
                  </p:spPr>
                  <p:txBody>
                    <a:bodyPr/>
                    <a:lstStyle/>
                    <a:p>
                      <a:r>
                        <a:rPr lang="ja-JP" altLang="en-US">
                          <a:noFill/>
                        </a:rPr>
                        <a:t> </a:t>
                      </a:r>
                    </a:p>
                  </p:txBody>
                </p:sp>
              </mc:Fallback>
            </mc:AlternateContent>
            <p:cxnSp>
              <p:nvCxnSpPr>
                <p:cNvPr id="172" name="直線コネクタ 171">
                  <a:extLst>
                    <a:ext uri="{FF2B5EF4-FFF2-40B4-BE49-F238E27FC236}">
                      <a16:creationId xmlns:a16="http://schemas.microsoft.com/office/drawing/2014/main" id="{6887C103-5139-E6A4-1D9A-E845491FA588}"/>
                    </a:ext>
                  </a:extLst>
                </p:cNvPr>
                <p:cNvCxnSpPr>
                  <a:cxnSpLocks/>
                </p:cNvCxnSpPr>
                <p:nvPr/>
              </p:nvCxnSpPr>
              <p:spPr>
                <a:xfrm>
                  <a:off x="1277189" y="2515418"/>
                  <a:ext cx="0" cy="280888"/>
                </a:xfrm>
                <a:prstGeom prst="line">
                  <a:avLst/>
                </a:prstGeom>
                <a:noFill/>
                <a:ln w="25400" cap="flat" cmpd="sng" algn="ctr">
                  <a:solidFill>
                    <a:sysClr val="windowText" lastClr="000000"/>
                  </a:solidFill>
                  <a:prstDash val="solid"/>
                </a:ln>
                <a:effectLst/>
              </p:spPr>
            </p:cxnSp>
            <p:cxnSp>
              <p:nvCxnSpPr>
                <p:cNvPr id="173" name="直線コネクタ 172">
                  <a:extLst>
                    <a:ext uri="{FF2B5EF4-FFF2-40B4-BE49-F238E27FC236}">
                      <a16:creationId xmlns:a16="http://schemas.microsoft.com/office/drawing/2014/main" id="{021CC3BB-E813-31EE-9839-FCBA77EB041E}"/>
                    </a:ext>
                  </a:extLst>
                </p:cNvPr>
                <p:cNvCxnSpPr>
                  <a:cxnSpLocks/>
                </p:cNvCxnSpPr>
                <p:nvPr/>
              </p:nvCxnSpPr>
              <p:spPr>
                <a:xfrm>
                  <a:off x="1617275" y="2519485"/>
                  <a:ext cx="0" cy="280888"/>
                </a:xfrm>
                <a:prstGeom prst="line">
                  <a:avLst/>
                </a:prstGeom>
                <a:noFill/>
                <a:ln w="25400" cap="flat" cmpd="sng" algn="ctr">
                  <a:solidFill>
                    <a:sysClr val="windowText" lastClr="000000"/>
                  </a:solidFill>
                  <a:prstDash val="solid"/>
                </a:ln>
                <a:effectLst/>
              </p:spPr>
            </p:cxnSp>
            <p:cxnSp>
              <p:nvCxnSpPr>
                <p:cNvPr id="174" name="直線矢印コネクタ 173">
                  <a:extLst>
                    <a:ext uri="{FF2B5EF4-FFF2-40B4-BE49-F238E27FC236}">
                      <a16:creationId xmlns:a16="http://schemas.microsoft.com/office/drawing/2014/main" id="{B9D88763-881E-E949-CC45-618DFBB99301}"/>
                    </a:ext>
                  </a:extLst>
                </p:cNvPr>
                <p:cNvCxnSpPr>
                  <a:cxnSpLocks/>
                </p:cNvCxnSpPr>
                <p:nvPr/>
              </p:nvCxnSpPr>
              <p:spPr>
                <a:xfrm>
                  <a:off x="1057866" y="2655862"/>
                  <a:ext cx="219323" cy="0"/>
                </a:xfrm>
                <a:prstGeom prst="straightConnector1">
                  <a:avLst/>
                </a:prstGeom>
                <a:noFill/>
                <a:ln w="19050" cap="flat" cmpd="sng" algn="ctr">
                  <a:solidFill>
                    <a:sysClr val="windowText" lastClr="000000">
                      <a:shade val="95000"/>
                      <a:satMod val="105000"/>
                    </a:sysClr>
                  </a:solidFill>
                  <a:prstDash val="solid"/>
                  <a:tailEnd type="triangle"/>
                </a:ln>
                <a:effectLst/>
              </p:spPr>
            </p:cxnSp>
            <p:cxnSp>
              <p:nvCxnSpPr>
                <p:cNvPr id="175" name="直線矢印コネクタ 174">
                  <a:extLst>
                    <a:ext uri="{FF2B5EF4-FFF2-40B4-BE49-F238E27FC236}">
                      <a16:creationId xmlns:a16="http://schemas.microsoft.com/office/drawing/2014/main" id="{70140D53-2F5E-F181-5E75-BA042F6CED3D}"/>
                    </a:ext>
                  </a:extLst>
                </p:cNvPr>
                <p:cNvCxnSpPr>
                  <a:cxnSpLocks/>
                </p:cNvCxnSpPr>
                <p:nvPr/>
              </p:nvCxnSpPr>
              <p:spPr>
                <a:xfrm flipH="1">
                  <a:off x="1613357" y="2668511"/>
                  <a:ext cx="295543" cy="1"/>
                </a:xfrm>
                <a:prstGeom prst="straightConnector1">
                  <a:avLst/>
                </a:prstGeom>
                <a:noFill/>
                <a:ln w="19050" cap="flat" cmpd="sng" algn="ctr">
                  <a:solidFill>
                    <a:sysClr val="windowText" lastClr="000000">
                      <a:shade val="95000"/>
                      <a:satMod val="105000"/>
                    </a:sysClr>
                  </a:solidFill>
                  <a:prstDash val="solid"/>
                  <a:tailEnd type="triangle"/>
                </a:ln>
                <a:effectLst/>
              </p:spPr>
            </p:cxnSp>
            <p:cxnSp>
              <p:nvCxnSpPr>
                <p:cNvPr id="176" name="直線コネクタ 175">
                  <a:extLst>
                    <a:ext uri="{FF2B5EF4-FFF2-40B4-BE49-F238E27FC236}">
                      <a16:creationId xmlns:a16="http://schemas.microsoft.com/office/drawing/2014/main" id="{23DEA9DC-E316-50AB-9F4A-36D9B5415CC0}"/>
                    </a:ext>
                  </a:extLst>
                </p:cNvPr>
                <p:cNvCxnSpPr>
                  <a:cxnSpLocks/>
                </p:cNvCxnSpPr>
                <p:nvPr/>
              </p:nvCxnSpPr>
              <p:spPr>
                <a:xfrm flipH="1">
                  <a:off x="928732" y="2515414"/>
                  <a:ext cx="115" cy="597896"/>
                </a:xfrm>
                <a:prstGeom prst="line">
                  <a:avLst/>
                </a:prstGeom>
                <a:noFill/>
                <a:ln w="25400" cap="flat" cmpd="sng" algn="ctr">
                  <a:solidFill>
                    <a:sysClr val="windowText" lastClr="000000"/>
                  </a:solidFill>
                  <a:prstDash val="solid"/>
                </a:ln>
                <a:effectLst/>
              </p:spPr>
            </p:cxnSp>
            <p:cxnSp>
              <p:nvCxnSpPr>
                <p:cNvPr id="177" name="直線コネクタ 176">
                  <a:extLst>
                    <a:ext uri="{FF2B5EF4-FFF2-40B4-BE49-F238E27FC236}">
                      <a16:creationId xmlns:a16="http://schemas.microsoft.com/office/drawing/2014/main" id="{A6707B65-4612-C817-782E-06C59FBFDD79}"/>
                    </a:ext>
                  </a:extLst>
                </p:cNvPr>
                <p:cNvCxnSpPr>
                  <a:cxnSpLocks/>
                </p:cNvCxnSpPr>
                <p:nvPr/>
              </p:nvCxnSpPr>
              <p:spPr>
                <a:xfrm>
                  <a:off x="7540982" y="2527370"/>
                  <a:ext cx="2415" cy="585940"/>
                </a:xfrm>
                <a:prstGeom prst="line">
                  <a:avLst/>
                </a:prstGeom>
                <a:noFill/>
                <a:ln w="25400" cap="flat" cmpd="sng" algn="ctr">
                  <a:solidFill>
                    <a:sysClr val="windowText" lastClr="000000"/>
                  </a:solidFill>
                  <a:prstDash val="solid"/>
                </a:ln>
                <a:effectLst/>
              </p:spPr>
            </p:cxnSp>
            <p:cxnSp>
              <p:nvCxnSpPr>
                <p:cNvPr id="178" name="直線矢印コネクタ 177">
                  <a:extLst>
                    <a:ext uri="{FF2B5EF4-FFF2-40B4-BE49-F238E27FC236}">
                      <a16:creationId xmlns:a16="http://schemas.microsoft.com/office/drawing/2014/main" id="{051424BB-6904-921D-2424-FBD454EAC3F1}"/>
                    </a:ext>
                  </a:extLst>
                </p:cNvPr>
                <p:cNvCxnSpPr>
                  <a:cxnSpLocks/>
                </p:cNvCxnSpPr>
                <p:nvPr/>
              </p:nvCxnSpPr>
              <p:spPr>
                <a:xfrm flipH="1">
                  <a:off x="950947" y="2966927"/>
                  <a:ext cx="3048797" cy="0"/>
                </a:xfrm>
                <a:prstGeom prst="straightConnector1">
                  <a:avLst/>
                </a:prstGeom>
                <a:noFill/>
                <a:ln w="19050" cap="flat" cmpd="sng" algn="ctr">
                  <a:solidFill>
                    <a:sysClr val="windowText" lastClr="000000">
                      <a:shade val="95000"/>
                      <a:satMod val="105000"/>
                    </a:sysClr>
                  </a:solidFill>
                  <a:prstDash val="solid"/>
                  <a:tailEnd type="triangle"/>
                </a:ln>
                <a:effectLst/>
              </p:spPr>
            </p:cxnSp>
            <p:cxnSp>
              <p:nvCxnSpPr>
                <p:cNvPr id="179" name="直線矢印コネクタ 178">
                  <a:extLst>
                    <a:ext uri="{FF2B5EF4-FFF2-40B4-BE49-F238E27FC236}">
                      <a16:creationId xmlns:a16="http://schemas.microsoft.com/office/drawing/2014/main" id="{393C6C05-5072-7AB7-0DB5-7DE99277C475}"/>
                    </a:ext>
                  </a:extLst>
                </p:cNvPr>
                <p:cNvCxnSpPr>
                  <a:cxnSpLocks/>
                </p:cNvCxnSpPr>
                <p:nvPr/>
              </p:nvCxnSpPr>
              <p:spPr>
                <a:xfrm>
                  <a:off x="4791430" y="2951801"/>
                  <a:ext cx="2751967" cy="0"/>
                </a:xfrm>
                <a:prstGeom prst="straightConnector1">
                  <a:avLst/>
                </a:prstGeom>
                <a:noFill/>
                <a:ln w="19050" cap="flat" cmpd="sng" algn="ctr">
                  <a:solidFill>
                    <a:sysClr val="windowText" lastClr="000000">
                      <a:shade val="95000"/>
                      <a:satMod val="105000"/>
                    </a:sysClr>
                  </a:solidFill>
                  <a:prstDash val="solid"/>
                  <a:tailEnd type="triangle"/>
                </a:ln>
                <a:effectLst/>
              </p:spPr>
            </p:cxnSp>
            <mc:AlternateContent xmlns:mc="http://schemas.openxmlformats.org/markup-compatibility/2006" xmlns:a14="http://schemas.microsoft.com/office/drawing/2010/main">
              <mc:Choice Requires="a14">
                <p:sp>
                  <p:nvSpPr>
                    <p:cNvPr id="180" name="正方形/長方形 179">
                      <a:extLst>
                        <a:ext uri="{FF2B5EF4-FFF2-40B4-BE49-F238E27FC236}">
                          <a16:creationId xmlns:a16="http://schemas.microsoft.com/office/drawing/2014/main" id="{0876C189-997F-BF12-96A2-EAD512F152A7}"/>
                        </a:ext>
                      </a:extLst>
                    </p:cNvPr>
                    <p:cNvSpPr/>
                    <p:nvPr/>
                  </p:nvSpPr>
                  <p:spPr>
                    <a:xfrm>
                      <a:off x="4148815" y="2587170"/>
                      <a:ext cx="516936" cy="422330"/>
                    </a:xfrm>
                    <a:prstGeom prst="rect">
                      <a:avLst/>
                    </a:prstGeom>
                  </p:spPr>
                  <p:txBody>
                    <a:bodyPr wrap="none">
                      <a:spAutoFit/>
                    </a:bodyPr>
                    <a:lstStyle/>
                    <a:p>
                      <a:pPr marL="0" marR="0" lvl="0" indent="0" defTabSz="45720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sSub>
                              <m:sSubPr>
                                <m:ctrlPr>
                                  <a:rPr kumimoji="1" lang="en-US" altLang="ja-JP" sz="2000" b="0" i="1" u="none" strike="noStrike" kern="0" cap="none" spc="0" normalizeH="0" baseline="0" noProof="0" smtClean="0">
                                    <a:ln>
                                      <a:noFill/>
                                    </a:ln>
                                    <a:solidFill>
                                      <a:prstClr val="black"/>
                                    </a:solidFill>
                                    <a:effectLst/>
                                    <a:uLnTx/>
                                    <a:uFillTx/>
                                    <a:latin typeface="Cambria Math" panose="02040503050406030204" pitchFamily="18" charset="0"/>
                                  </a:rPr>
                                </m:ctrlPr>
                              </m:sSubPr>
                              <m:e>
                                <m:r>
                                  <a:rPr kumimoji="1" lang="en-US" altLang="ja-JP" sz="2000" b="0" i="1" u="none" strike="noStrike" kern="0" cap="none" spc="0" normalizeH="0" baseline="0" noProof="0" smtClean="0">
                                    <a:ln>
                                      <a:noFill/>
                                    </a:ln>
                                    <a:solidFill>
                                      <a:prstClr val="black"/>
                                    </a:solidFill>
                                    <a:effectLst/>
                                    <a:uLnTx/>
                                    <a:uFillTx/>
                                    <a:latin typeface="Cambria Math" panose="02040503050406030204" pitchFamily="18" charset="0"/>
                                  </a:rPr>
                                  <m:t>𝑇</m:t>
                                </m:r>
                              </m:e>
                              <m:sub>
                                <m:r>
                                  <a:rPr kumimoji="1" lang="en-US" altLang="ja-JP" sz="2000" b="0" i="1" u="none" strike="noStrike" kern="0" cap="none" spc="0" normalizeH="0" baseline="0" noProof="0" smtClean="0">
                                    <a:ln>
                                      <a:noFill/>
                                    </a:ln>
                                    <a:solidFill>
                                      <a:prstClr val="black"/>
                                    </a:solidFill>
                                    <a:effectLst/>
                                    <a:uLnTx/>
                                    <a:uFillTx/>
                                    <a:latin typeface="Cambria Math" panose="02040503050406030204" pitchFamily="18" charset="0"/>
                                  </a:rPr>
                                  <m:t>𝐷</m:t>
                                </m:r>
                              </m:sub>
                            </m:sSub>
                          </m:oMath>
                        </m:oMathPara>
                      </a14:m>
                      <a:endParaRPr kumimoji="1" lang="ja-JP" altLang="en-US" sz="2000" b="0" i="0" u="none" strike="noStrike" kern="0" cap="none" spc="0" normalizeH="0" baseline="0" noProof="0" dirty="0">
                        <a:ln>
                          <a:noFill/>
                        </a:ln>
                        <a:solidFill>
                          <a:prstClr val="black"/>
                        </a:solidFill>
                        <a:effectLst/>
                        <a:uLnTx/>
                        <a:uFillTx/>
                        <a:latin typeface="Calibri"/>
                        <a:ea typeface="ＭＳ Ｐゴシック" panose="020B0600070205080204" pitchFamily="34" charset="-128"/>
                      </a:endParaRPr>
                    </a:p>
                  </p:txBody>
                </p:sp>
              </mc:Choice>
              <mc:Fallback xmlns="">
                <p:sp>
                  <p:nvSpPr>
                    <p:cNvPr id="35" name="正方形/長方形 34">
                      <a:extLst>
                        <a:ext uri="{FF2B5EF4-FFF2-40B4-BE49-F238E27FC236}">
                          <a16:creationId xmlns:a16="http://schemas.microsoft.com/office/drawing/2014/main" id="{9D09960A-398B-4821-837A-30D47F123767}"/>
                        </a:ext>
                      </a:extLst>
                    </p:cNvPr>
                    <p:cNvSpPr>
                      <a:spLocks noRot="1" noChangeAspect="1" noMove="1" noResize="1" noEditPoints="1" noAdjustHandles="1" noChangeArrowheads="1" noChangeShapeType="1" noTextEdit="1"/>
                    </p:cNvSpPr>
                    <p:nvPr/>
                  </p:nvSpPr>
                  <p:spPr>
                    <a:xfrm>
                      <a:off x="4148815" y="2587170"/>
                      <a:ext cx="516936" cy="422330"/>
                    </a:xfrm>
                    <a:prstGeom prst="rect">
                      <a:avLst/>
                    </a:prstGeom>
                    <a:blipFill>
                      <a:blip r:embed="rId5"/>
                      <a:stretch>
                        <a:fillRect/>
                      </a:stretch>
                    </a:blipFill>
                  </p:spPr>
                  <p:txBody>
                    <a:bodyPr/>
                    <a:lstStyle/>
                    <a:p>
                      <a:r>
                        <a:rPr lang="ja-JP" altLang="en-US">
                          <a:noFill/>
                        </a:rPr>
                        <a:t> </a:t>
                      </a:r>
                    </a:p>
                  </p:txBody>
                </p:sp>
              </mc:Fallback>
            </mc:AlternateContent>
          </p:grpSp>
          <p:sp>
            <p:nvSpPr>
              <p:cNvPr id="162" name="テキスト ボックス 161">
                <a:extLst>
                  <a:ext uri="{FF2B5EF4-FFF2-40B4-BE49-F238E27FC236}">
                    <a16:creationId xmlns:a16="http://schemas.microsoft.com/office/drawing/2014/main" id="{89FEBAD1-B8B2-6FAC-69C9-E8BDAF208D59}"/>
                  </a:ext>
                </a:extLst>
              </p:cNvPr>
              <p:cNvSpPr txBox="1"/>
              <p:nvPr/>
            </p:nvSpPr>
            <p:spPr>
              <a:xfrm>
                <a:off x="8047083" y="1655676"/>
                <a:ext cx="577887" cy="400110"/>
              </a:xfrm>
              <a:prstGeom prst="rect">
                <a:avLst/>
              </a:prstGeom>
              <a:noFill/>
            </p:spPr>
            <p:txBody>
              <a:bodyPr wrap="square" rtlCol="0">
                <a:spAutoFit/>
              </a:bodyPr>
              <a:lstStyle/>
              <a:p>
                <a:pPr marL="0" marR="0" lvl="0" indent="0" defTabSz="457200" eaLnBrk="1" fontAlgn="auto" latinLnBrk="0" hangingPunct="1">
                  <a:lnSpc>
                    <a:spcPct val="100000"/>
                  </a:lnSpc>
                  <a:spcBef>
                    <a:spcPts val="0"/>
                  </a:spcBef>
                  <a:spcAft>
                    <a:spcPts val="0"/>
                  </a:spcAft>
                  <a:buClrTx/>
                  <a:buSzTx/>
                  <a:buFontTx/>
                  <a:buNone/>
                  <a:tabLst/>
                  <a:defRPr/>
                </a:pPr>
                <a:r>
                  <a:rPr kumimoji="1" lang="ja-JP" altLang="en-US" sz="2000" b="0" i="0" u="none" strike="noStrike" kern="0" cap="none" spc="0" normalizeH="0" baseline="0" noProof="0" dirty="0">
                    <a:ln>
                      <a:noFill/>
                    </a:ln>
                    <a:solidFill>
                      <a:prstClr val="black"/>
                    </a:solidFill>
                    <a:effectLst/>
                    <a:uLnTx/>
                    <a:uFillTx/>
                    <a:latin typeface="Times New Roman"/>
                    <a:ea typeface="ＭＳ Ｐゴシック" panose="020B0600070205080204" pitchFamily="34" charset="-128"/>
                  </a:rPr>
                  <a:t>・・・</a:t>
                </a:r>
              </a:p>
            </p:txBody>
          </p:sp>
          <p:cxnSp>
            <p:nvCxnSpPr>
              <p:cNvPr id="163" name="直線コネクタ 162">
                <a:extLst>
                  <a:ext uri="{FF2B5EF4-FFF2-40B4-BE49-F238E27FC236}">
                    <a16:creationId xmlns:a16="http://schemas.microsoft.com/office/drawing/2014/main" id="{2697399C-D0EC-57F6-AB57-60FB1FB88830}"/>
                  </a:ext>
                </a:extLst>
              </p:cNvPr>
              <p:cNvCxnSpPr>
                <a:cxnSpLocks/>
              </p:cNvCxnSpPr>
              <p:nvPr/>
            </p:nvCxnSpPr>
            <p:spPr>
              <a:xfrm>
                <a:off x="5030247" y="1024332"/>
                <a:ext cx="0" cy="587150"/>
              </a:xfrm>
              <a:prstGeom prst="line">
                <a:avLst/>
              </a:prstGeom>
              <a:noFill/>
              <a:ln w="19050" cap="flat" cmpd="sng" algn="ctr">
                <a:solidFill>
                  <a:sysClr val="windowText" lastClr="000000"/>
                </a:solidFill>
                <a:prstDash val="dash"/>
                <a:round/>
                <a:headEnd type="none" w="med" len="med"/>
                <a:tailEnd type="none" w="med" len="med"/>
              </a:ln>
              <a:effectLst/>
            </p:spPr>
          </p:cxnSp>
          <p:cxnSp>
            <p:nvCxnSpPr>
              <p:cNvPr id="164" name="直線コネクタ 163">
                <a:extLst>
                  <a:ext uri="{FF2B5EF4-FFF2-40B4-BE49-F238E27FC236}">
                    <a16:creationId xmlns:a16="http://schemas.microsoft.com/office/drawing/2014/main" id="{E9182D97-FF46-1299-D5BF-CD7F4E60A770}"/>
                  </a:ext>
                </a:extLst>
              </p:cNvPr>
              <p:cNvCxnSpPr>
                <a:cxnSpLocks/>
              </p:cNvCxnSpPr>
              <p:nvPr/>
            </p:nvCxnSpPr>
            <p:spPr>
              <a:xfrm>
                <a:off x="7106273" y="1020946"/>
                <a:ext cx="0" cy="587150"/>
              </a:xfrm>
              <a:prstGeom prst="line">
                <a:avLst/>
              </a:prstGeom>
              <a:noFill/>
              <a:ln w="19050" cap="flat" cmpd="sng" algn="ctr">
                <a:solidFill>
                  <a:sysClr val="windowText" lastClr="000000"/>
                </a:solidFill>
                <a:prstDash val="dash"/>
                <a:round/>
                <a:headEnd type="none" w="med" len="med"/>
                <a:tailEnd type="none" w="med" len="med"/>
              </a:ln>
              <a:effectLst/>
            </p:spPr>
          </p:cxnSp>
          <p:sp>
            <p:nvSpPr>
              <p:cNvPr id="165" name="テキスト ボックス 164">
                <a:extLst>
                  <a:ext uri="{FF2B5EF4-FFF2-40B4-BE49-F238E27FC236}">
                    <a16:creationId xmlns:a16="http://schemas.microsoft.com/office/drawing/2014/main" id="{100C769D-98DA-61E1-8318-1E7FB2FAA408}"/>
                  </a:ext>
                </a:extLst>
              </p:cNvPr>
              <p:cNvSpPr txBox="1"/>
              <p:nvPr/>
            </p:nvSpPr>
            <p:spPr>
              <a:xfrm>
                <a:off x="9411905" y="1645518"/>
                <a:ext cx="577887" cy="400110"/>
              </a:xfrm>
              <a:prstGeom prst="rect">
                <a:avLst/>
              </a:prstGeom>
              <a:noFill/>
            </p:spPr>
            <p:txBody>
              <a:bodyPr wrap="square" rtlCol="0">
                <a:spAutoFit/>
              </a:bodyPr>
              <a:lstStyle/>
              <a:p>
                <a:pPr marL="0" marR="0" lvl="0" indent="0" defTabSz="457200" eaLnBrk="1" fontAlgn="auto" latinLnBrk="0" hangingPunct="1">
                  <a:lnSpc>
                    <a:spcPct val="100000"/>
                  </a:lnSpc>
                  <a:spcBef>
                    <a:spcPts val="0"/>
                  </a:spcBef>
                  <a:spcAft>
                    <a:spcPts val="0"/>
                  </a:spcAft>
                  <a:buClrTx/>
                  <a:buSzTx/>
                  <a:buFontTx/>
                  <a:buNone/>
                  <a:tabLst/>
                  <a:defRPr/>
                </a:pPr>
                <a:r>
                  <a:rPr kumimoji="1" lang="ja-JP" altLang="en-US" sz="2000" b="0" i="0" u="none" strike="noStrike" kern="0" cap="none" spc="0" normalizeH="0" baseline="0" noProof="0" dirty="0">
                    <a:ln>
                      <a:noFill/>
                    </a:ln>
                    <a:solidFill>
                      <a:prstClr val="black"/>
                    </a:solidFill>
                    <a:effectLst/>
                    <a:uLnTx/>
                    <a:uFillTx/>
                    <a:latin typeface="Times New Roman"/>
                    <a:ea typeface="ＭＳ Ｐゴシック" panose="020B0600070205080204" pitchFamily="34" charset="-128"/>
                  </a:rPr>
                  <a:t>・・・</a:t>
                </a:r>
              </a:p>
            </p:txBody>
          </p:sp>
          <p:cxnSp>
            <p:nvCxnSpPr>
              <p:cNvPr id="166" name="直線矢印コネクタ 165">
                <a:extLst>
                  <a:ext uri="{FF2B5EF4-FFF2-40B4-BE49-F238E27FC236}">
                    <a16:creationId xmlns:a16="http://schemas.microsoft.com/office/drawing/2014/main" id="{0767A340-CDB7-1394-0790-D333DDDAC6ED}"/>
                  </a:ext>
                </a:extLst>
              </p:cNvPr>
              <p:cNvCxnSpPr>
                <a:cxnSpLocks/>
              </p:cNvCxnSpPr>
              <p:nvPr/>
            </p:nvCxnSpPr>
            <p:spPr>
              <a:xfrm>
                <a:off x="5071624" y="1362601"/>
                <a:ext cx="2034649" cy="0"/>
              </a:xfrm>
              <a:prstGeom prst="straightConnector1">
                <a:avLst/>
              </a:prstGeom>
              <a:noFill/>
              <a:ln w="25400" cap="flat" cmpd="sng" algn="ctr">
                <a:solidFill>
                  <a:sysClr val="windowText" lastClr="000000"/>
                </a:solidFill>
                <a:prstDash val="solid"/>
                <a:headEnd type="triangle"/>
                <a:tailEnd type="triangle"/>
              </a:ln>
              <a:effectLst/>
            </p:spPr>
          </p:cxnSp>
          <p:cxnSp>
            <p:nvCxnSpPr>
              <p:cNvPr id="167" name="直線矢印コネクタ 166">
                <a:extLst>
                  <a:ext uri="{FF2B5EF4-FFF2-40B4-BE49-F238E27FC236}">
                    <a16:creationId xmlns:a16="http://schemas.microsoft.com/office/drawing/2014/main" id="{36359045-1FAF-5AD5-B0A8-14F7860A6FEC}"/>
                  </a:ext>
                </a:extLst>
              </p:cNvPr>
              <p:cNvCxnSpPr>
                <a:cxnSpLocks/>
              </p:cNvCxnSpPr>
              <p:nvPr/>
            </p:nvCxnSpPr>
            <p:spPr>
              <a:xfrm>
                <a:off x="7147647" y="1352441"/>
                <a:ext cx="2024477" cy="0"/>
              </a:xfrm>
              <a:prstGeom prst="straightConnector1">
                <a:avLst/>
              </a:prstGeom>
              <a:noFill/>
              <a:ln w="25400" cap="flat" cmpd="sng" algn="ctr">
                <a:solidFill>
                  <a:sysClr val="windowText" lastClr="000000"/>
                </a:solidFill>
                <a:prstDash val="solid"/>
                <a:headEnd type="triangle"/>
                <a:tailEnd type="triangle"/>
              </a:ln>
              <a:effectLst/>
            </p:spPr>
          </p:cxnSp>
          <p:sp>
            <p:nvSpPr>
              <p:cNvPr id="168" name="テキスト ボックス 167">
                <a:extLst>
                  <a:ext uri="{FF2B5EF4-FFF2-40B4-BE49-F238E27FC236}">
                    <a16:creationId xmlns:a16="http://schemas.microsoft.com/office/drawing/2014/main" id="{C81D892C-5550-4390-87E0-72D03B69E5FF}"/>
                  </a:ext>
                </a:extLst>
              </p:cNvPr>
              <p:cNvSpPr txBox="1"/>
              <p:nvPr/>
            </p:nvSpPr>
            <p:spPr>
              <a:xfrm>
                <a:off x="4943873" y="467651"/>
                <a:ext cx="2198227" cy="707886"/>
              </a:xfrm>
              <a:prstGeom prst="rect">
                <a:avLst/>
              </a:prstGeom>
              <a:noFill/>
            </p:spPr>
            <p:txBody>
              <a:bodyPr wrap="square" rtlCol="0">
                <a:spAutoFit/>
              </a:bodyPr>
              <a:lstStyle/>
              <a:p>
                <a:pPr marL="0" marR="0" lvl="0" indent="0" algn="ctr" defTabSz="457200" eaLnBrk="1" fontAlgn="auto" latinLnBrk="0" hangingPunct="1">
                  <a:lnSpc>
                    <a:spcPct val="100000"/>
                  </a:lnSpc>
                  <a:spcBef>
                    <a:spcPts val="0"/>
                  </a:spcBef>
                  <a:spcAft>
                    <a:spcPts val="0"/>
                  </a:spcAft>
                  <a:buClrTx/>
                  <a:buSzTx/>
                  <a:buFontTx/>
                  <a:buNone/>
                  <a:tabLst/>
                  <a:defRPr/>
                </a:pPr>
                <a:r>
                  <a:rPr kumimoji="1" lang="en-US" altLang="ja-JP" sz="2000" b="0" i="0" u="none" strike="noStrike" kern="0" cap="none" spc="0" normalizeH="0" baseline="0" noProof="0" dirty="0">
                    <a:ln>
                      <a:noFill/>
                    </a:ln>
                    <a:solidFill>
                      <a:prstClr val="black"/>
                    </a:solidFill>
                    <a:effectLst/>
                    <a:uLnTx/>
                    <a:uFillTx/>
                    <a:latin typeface="Times New Roman"/>
                    <a:ea typeface="ＭＳ Ｐゴシック" panose="020B0600070205080204" pitchFamily="34" charset="-128"/>
                  </a:rPr>
                  <a:t>Contention</a:t>
                </a:r>
              </a:p>
              <a:p>
                <a:pPr marL="0" marR="0" lvl="0" indent="0" algn="ctr" defTabSz="457200" eaLnBrk="1" fontAlgn="auto" latinLnBrk="0" hangingPunct="1">
                  <a:lnSpc>
                    <a:spcPct val="100000"/>
                  </a:lnSpc>
                  <a:spcBef>
                    <a:spcPts val="0"/>
                  </a:spcBef>
                  <a:spcAft>
                    <a:spcPts val="0"/>
                  </a:spcAft>
                  <a:buClrTx/>
                  <a:buSzTx/>
                  <a:buFontTx/>
                  <a:buNone/>
                  <a:tabLst/>
                  <a:defRPr/>
                </a:pPr>
                <a:r>
                  <a:rPr kumimoji="1" lang="en-US" altLang="ja-JP" sz="2000" b="0" i="0" u="none" strike="noStrike" kern="0" cap="none" spc="0" normalizeH="0" baseline="0" noProof="0" dirty="0">
                    <a:ln>
                      <a:noFill/>
                    </a:ln>
                    <a:solidFill>
                      <a:prstClr val="black"/>
                    </a:solidFill>
                    <a:effectLst/>
                    <a:uLnTx/>
                    <a:uFillTx/>
                    <a:latin typeface="Times New Roman"/>
                    <a:ea typeface="ＭＳ Ｐゴシック" panose="020B0600070205080204" pitchFamily="34" charset="-128"/>
                  </a:rPr>
                  <a:t>Free</a:t>
                </a:r>
              </a:p>
            </p:txBody>
          </p:sp>
          <p:sp>
            <p:nvSpPr>
              <p:cNvPr id="169" name="テキスト ボックス 168">
                <a:extLst>
                  <a:ext uri="{FF2B5EF4-FFF2-40B4-BE49-F238E27FC236}">
                    <a16:creationId xmlns:a16="http://schemas.microsoft.com/office/drawing/2014/main" id="{4ABDD889-1F0E-0168-13BB-A6D83F5E437B}"/>
                  </a:ext>
                </a:extLst>
              </p:cNvPr>
              <p:cNvSpPr txBox="1"/>
              <p:nvPr/>
            </p:nvSpPr>
            <p:spPr>
              <a:xfrm>
                <a:off x="7028720" y="450720"/>
                <a:ext cx="2451045" cy="707886"/>
              </a:xfrm>
              <a:prstGeom prst="rect">
                <a:avLst/>
              </a:prstGeom>
              <a:noFill/>
            </p:spPr>
            <p:txBody>
              <a:bodyPr wrap="square" rtlCol="0">
                <a:spAutoFit/>
              </a:bodyPr>
              <a:lstStyle/>
              <a:p>
                <a:pPr marL="0" marR="0" lvl="0" indent="0" algn="ctr" defTabSz="457200" eaLnBrk="1" fontAlgn="auto" latinLnBrk="0" hangingPunct="1">
                  <a:lnSpc>
                    <a:spcPct val="100000"/>
                  </a:lnSpc>
                  <a:spcBef>
                    <a:spcPts val="0"/>
                  </a:spcBef>
                  <a:spcAft>
                    <a:spcPts val="0"/>
                  </a:spcAft>
                  <a:buClrTx/>
                  <a:buSzTx/>
                  <a:buFontTx/>
                  <a:buNone/>
                  <a:tabLst/>
                  <a:defRPr/>
                </a:pPr>
                <a:r>
                  <a:rPr kumimoji="1" lang="en-US" altLang="ja-JP" sz="2000" b="0" i="0" u="none" strike="noStrike" kern="0" cap="none" spc="0" normalizeH="0" baseline="0" noProof="0" dirty="0">
                    <a:ln>
                      <a:noFill/>
                    </a:ln>
                    <a:solidFill>
                      <a:prstClr val="black"/>
                    </a:solidFill>
                    <a:effectLst/>
                    <a:uLnTx/>
                    <a:uFillTx/>
                    <a:latin typeface="Times New Roman"/>
                    <a:ea typeface="ＭＳ Ｐゴシック" panose="020B0600070205080204" pitchFamily="34" charset="-128"/>
                  </a:rPr>
                  <a:t>Contention </a:t>
                </a:r>
              </a:p>
              <a:p>
                <a:pPr marL="0" marR="0" lvl="0" indent="0" algn="ctr" defTabSz="457200" eaLnBrk="1" fontAlgn="auto" latinLnBrk="0" hangingPunct="1">
                  <a:lnSpc>
                    <a:spcPct val="100000"/>
                  </a:lnSpc>
                  <a:spcBef>
                    <a:spcPts val="0"/>
                  </a:spcBef>
                  <a:spcAft>
                    <a:spcPts val="0"/>
                  </a:spcAft>
                  <a:buClrTx/>
                  <a:buSzTx/>
                  <a:buFontTx/>
                  <a:buNone/>
                  <a:tabLst/>
                  <a:defRPr/>
                </a:pPr>
                <a:r>
                  <a:rPr kumimoji="1" lang="en-US" altLang="ja-JP" sz="2000" b="0" i="0" u="none" strike="noStrike" kern="0" cap="none" spc="0" normalizeH="0" baseline="0" noProof="0" dirty="0">
                    <a:ln>
                      <a:noFill/>
                    </a:ln>
                    <a:solidFill>
                      <a:prstClr val="black"/>
                    </a:solidFill>
                    <a:effectLst/>
                    <a:uLnTx/>
                    <a:uFillTx/>
                    <a:latin typeface="Times New Roman"/>
                    <a:ea typeface="ＭＳ Ｐゴシック" panose="020B0600070205080204" pitchFamily="34" charset="-128"/>
                  </a:rPr>
                  <a:t>Access</a:t>
                </a:r>
              </a:p>
            </p:txBody>
          </p:sp>
        </p:grpSp>
        <p:sp>
          <p:nvSpPr>
            <p:cNvPr id="155" name="テキスト ボックス 154">
              <a:extLst>
                <a:ext uri="{FF2B5EF4-FFF2-40B4-BE49-F238E27FC236}">
                  <a16:creationId xmlns:a16="http://schemas.microsoft.com/office/drawing/2014/main" id="{7A6321F4-0A40-7570-6E7E-BF0EEE7C91D9}"/>
                </a:ext>
              </a:extLst>
            </p:cNvPr>
            <p:cNvSpPr txBox="1"/>
            <p:nvPr/>
          </p:nvSpPr>
          <p:spPr>
            <a:xfrm>
              <a:off x="4220158" y="1690285"/>
              <a:ext cx="577887" cy="400110"/>
            </a:xfrm>
            <a:prstGeom prst="rect">
              <a:avLst/>
            </a:prstGeom>
            <a:noFill/>
          </p:spPr>
          <p:txBody>
            <a:bodyPr wrap="square" rtlCol="0">
              <a:spAutoFit/>
            </a:bodyPr>
            <a:lstStyle/>
            <a:p>
              <a:pPr marL="0" marR="0" lvl="0" indent="0" defTabSz="457200" eaLnBrk="1" fontAlgn="auto" latinLnBrk="0" hangingPunct="1">
                <a:lnSpc>
                  <a:spcPct val="100000"/>
                </a:lnSpc>
                <a:spcBef>
                  <a:spcPts val="0"/>
                </a:spcBef>
                <a:spcAft>
                  <a:spcPts val="0"/>
                </a:spcAft>
                <a:buClrTx/>
                <a:buSzTx/>
                <a:buFontTx/>
                <a:buNone/>
                <a:tabLst/>
                <a:defRPr/>
              </a:pPr>
              <a:r>
                <a:rPr kumimoji="1" lang="ja-JP" altLang="en-US" sz="2000" b="0" i="0" u="none" strike="noStrike" kern="0" cap="none" spc="0" normalizeH="0" baseline="0" noProof="0" dirty="0">
                  <a:ln>
                    <a:noFill/>
                  </a:ln>
                  <a:solidFill>
                    <a:prstClr val="black"/>
                  </a:solidFill>
                  <a:effectLst/>
                  <a:uLnTx/>
                  <a:uFillTx/>
                  <a:latin typeface="Times New Roman"/>
                  <a:ea typeface="ＭＳ Ｐゴシック" panose="020B0600070205080204" pitchFamily="34" charset="-128"/>
                </a:rPr>
                <a:t>・・・</a:t>
              </a:r>
            </a:p>
          </p:txBody>
        </p:sp>
        <p:sp>
          <p:nvSpPr>
            <p:cNvPr id="156" name="正方形/長方形 155">
              <a:extLst>
                <a:ext uri="{FF2B5EF4-FFF2-40B4-BE49-F238E27FC236}">
                  <a16:creationId xmlns:a16="http://schemas.microsoft.com/office/drawing/2014/main" id="{FD9DD883-B451-1102-57AA-F660344E515B}"/>
                </a:ext>
              </a:extLst>
            </p:cNvPr>
            <p:cNvSpPr/>
            <p:nvPr/>
          </p:nvSpPr>
          <p:spPr>
            <a:xfrm>
              <a:off x="4010960" y="1235470"/>
              <a:ext cx="290421" cy="794146"/>
            </a:xfrm>
            <a:prstGeom prst="rect">
              <a:avLst/>
            </a:prstGeom>
            <a:solidFill>
              <a:srgbClr val="1F497D">
                <a:lumMod val="20000"/>
                <a:lumOff val="80000"/>
              </a:srgbClr>
            </a:solidFill>
            <a:ln w="9525" cap="flat" cmpd="sng" algn="ctr">
              <a:solidFill>
                <a:srgbClr val="4F81BD">
                  <a:shade val="95000"/>
                  <a:satMod val="105000"/>
                </a:srgbClr>
              </a:solidFill>
              <a:prstDash val="solid"/>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1" lang="ja-JP" altLang="en-US" sz="2000" b="0" i="0" u="none" strike="noStrike" kern="0" cap="none" spc="0" normalizeH="0" baseline="0" noProof="0" dirty="0">
                <a:ln>
                  <a:noFill/>
                </a:ln>
                <a:solidFill>
                  <a:prstClr val="white"/>
                </a:solidFill>
                <a:effectLst/>
                <a:uLnTx/>
                <a:uFillTx/>
                <a:latin typeface="Calibri"/>
                <a:ea typeface="ＭＳ Ｐゴシック" panose="020B0600070205080204" pitchFamily="34" charset="-128"/>
                <a:cs typeface="+mn-cs"/>
              </a:endParaRPr>
            </a:p>
          </p:txBody>
        </p:sp>
        <p:sp>
          <p:nvSpPr>
            <p:cNvPr id="157" name="テキスト ボックス 156">
              <a:extLst>
                <a:ext uri="{FF2B5EF4-FFF2-40B4-BE49-F238E27FC236}">
                  <a16:creationId xmlns:a16="http://schemas.microsoft.com/office/drawing/2014/main" id="{4D28E1E6-443D-0191-AF16-DA4F03F55073}"/>
                </a:ext>
              </a:extLst>
            </p:cNvPr>
            <p:cNvSpPr txBox="1"/>
            <p:nvPr/>
          </p:nvSpPr>
          <p:spPr>
            <a:xfrm>
              <a:off x="3512313" y="542879"/>
              <a:ext cx="1551902" cy="707886"/>
            </a:xfrm>
            <a:prstGeom prst="rect">
              <a:avLst/>
            </a:prstGeom>
            <a:noFill/>
          </p:spPr>
          <p:txBody>
            <a:bodyPr wrap="square" rtlCol="0">
              <a:spAutoFit/>
            </a:bodyPr>
            <a:lstStyle/>
            <a:p>
              <a:pPr marL="0" marR="0" lvl="0" indent="0" algn="ctr" defTabSz="457200" eaLnBrk="1" fontAlgn="auto" latinLnBrk="0" hangingPunct="1">
                <a:lnSpc>
                  <a:spcPct val="100000"/>
                </a:lnSpc>
                <a:spcBef>
                  <a:spcPts val="0"/>
                </a:spcBef>
                <a:spcAft>
                  <a:spcPts val="0"/>
                </a:spcAft>
                <a:buClrTx/>
                <a:buSzTx/>
                <a:buFontTx/>
                <a:buNone/>
                <a:tabLst/>
                <a:defRPr/>
              </a:pPr>
              <a:r>
                <a:rPr kumimoji="1" lang="en-US" altLang="ja-JP" sz="2000" b="0" i="0" u="none" strike="noStrike" kern="0" cap="none" spc="0" normalizeH="0" baseline="0" noProof="0" dirty="0">
                  <a:ln>
                    <a:noFill/>
                  </a:ln>
                  <a:solidFill>
                    <a:prstClr val="black"/>
                  </a:solidFill>
                  <a:effectLst/>
                  <a:uLnTx/>
                  <a:uFillTx/>
                  <a:ea typeface="ＭＳ Ｐゴシック" panose="020B0600070205080204" pitchFamily="34" charset="-128"/>
                  <a:cs typeface="Times New Roman" panose="02020603050405020304" pitchFamily="18" charset="0"/>
                </a:rPr>
                <a:t>Network</a:t>
              </a:r>
            </a:p>
            <a:p>
              <a:pPr marL="0" marR="0" lvl="0" indent="0" algn="ctr" defTabSz="457200" eaLnBrk="1" fontAlgn="auto" latinLnBrk="0" hangingPunct="1">
                <a:lnSpc>
                  <a:spcPct val="100000"/>
                </a:lnSpc>
                <a:spcBef>
                  <a:spcPts val="0"/>
                </a:spcBef>
                <a:spcAft>
                  <a:spcPts val="0"/>
                </a:spcAft>
                <a:buClrTx/>
                <a:buSzTx/>
                <a:buFontTx/>
                <a:buNone/>
                <a:tabLst/>
                <a:defRPr/>
              </a:pPr>
              <a:r>
                <a:rPr kumimoji="1" lang="en-US" altLang="ja-JP" sz="2000" b="0" i="0" u="none" strike="noStrike" kern="0" cap="none" spc="0" normalizeH="0" baseline="0" noProof="0" dirty="0">
                  <a:ln>
                    <a:noFill/>
                  </a:ln>
                  <a:solidFill>
                    <a:prstClr val="black"/>
                  </a:solidFill>
                  <a:effectLst/>
                  <a:uLnTx/>
                  <a:uFillTx/>
                  <a:ea typeface="ＭＳ Ｐゴシック" panose="020B0600070205080204" pitchFamily="34" charset="-128"/>
                  <a:cs typeface="Times New Roman" panose="02020603050405020304" pitchFamily="18" charset="0"/>
                </a:rPr>
                <a:t>Management</a:t>
              </a:r>
              <a:endParaRPr kumimoji="1" lang="ja-JP" altLang="en-US" sz="2000" b="0" i="0" u="none" strike="noStrike" kern="0" cap="none" spc="0" normalizeH="0" baseline="0" noProof="0" dirty="0">
                <a:ln>
                  <a:noFill/>
                </a:ln>
                <a:solidFill>
                  <a:prstClr val="black"/>
                </a:solidFill>
                <a:effectLst/>
                <a:uLnTx/>
                <a:uFillTx/>
                <a:ea typeface="ＭＳ Ｐゴシック" panose="020B0600070205080204" pitchFamily="34" charset="-128"/>
                <a:cs typeface="Times New Roman" panose="02020603050405020304" pitchFamily="18" charset="0"/>
              </a:endParaRPr>
            </a:p>
          </p:txBody>
        </p:sp>
        <p:sp>
          <p:nvSpPr>
            <p:cNvPr id="158" name="正方形/長方形 157">
              <a:extLst>
                <a:ext uri="{FF2B5EF4-FFF2-40B4-BE49-F238E27FC236}">
                  <a16:creationId xmlns:a16="http://schemas.microsoft.com/office/drawing/2014/main" id="{6E81307D-33A1-6A2E-7A36-83E72CAC0537}"/>
                </a:ext>
              </a:extLst>
            </p:cNvPr>
            <p:cNvSpPr/>
            <p:nvPr/>
          </p:nvSpPr>
          <p:spPr>
            <a:xfrm>
              <a:off x="10564137" y="1238855"/>
              <a:ext cx="290421" cy="794146"/>
            </a:xfrm>
            <a:prstGeom prst="rect">
              <a:avLst/>
            </a:prstGeom>
            <a:solidFill>
              <a:srgbClr val="1F497D">
                <a:lumMod val="20000"/>
                <a:lumOff val="80000"/>
              </a:srgbClr>
            </a:solidFill>
            <a:ln w="9525" cap="flat" cmpd="sng" algn="ctr">
              <a:solidFill>
                <a:srgbClr val="4F81BD">
                  <a:shade val="95000"/>
                  <a:satMod val="105000"/>
                </a:srgbClr>
              </a:solidFill>
              <a:prstDash val="solid"/>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1" lang="ja-JP" altLang="en-US" sz="2000" b="0" i="0" u="none" strike="noStrike" kern="0" cap="none" spc="0" normalizeH="0" baseline="0" noProof="0" dirty="0">
                <a:ln>
                  <a:noFill/>
                </a:ln>
                <a:solidFill>
                  <a:prstClr val="white"/>
                </a:solidFill>
                <a:effectLst/>
                <a:uLnTx/>
                <a:uFillTx/>
                <a:latin typeface="Calibri"/>
                <a:ea typeface="ＭＳ Ｐゴシック" panose="020B0600070205080204" pitchFamily="34" charset="-128"/>
                <a:cs typeface="+mn-cs"/>
              </a:endParaRPr>
            </a:p>
          </p:txBody>
        </p:sp>
        <p:cxnSp>
          <p:nvCxnSpPr>
            <p:cNvPr id="159" name="直線矢印コネクタ 158">
              <a:extLst>
                <a:ext uri="{FF2B5EF4-FFF2-40B4-BE49-F238E27FC236}">
                  <a16:creationId xmlns:a16="http://schemas.microsoft.com/office/drawing/2014/main" id="{B28F3B86-00A8-5F94-121B-E7F6BF4239D0}"/>
                </a:ext>
              </a:extLst>
            </p:cNvPr>
            <p:cNvCxnSpPr>
              <a:cxnSpLocks/>
            </p:cNvCxnSpPr>
            <p:nvPr/>
          </p:nvCxnSpPr>
          <p:spPr>
            <a:xfrm>
              <a:off x="3668910" y="1417534"/>
              <a:ext cx="1308752" cy="0"/>
            </a:xfrm>
            <a:prstGeom prst="straightConnector1">
              <a:avLst/>
            </a:prstGeom>
            <a:noFill/>
            <a:ln w="25400" cap="flat" cmpd="sng" algn="ctr">
              <a:solidFill>
                <a:sysClr val="windowText" lastClr="000000"/>
              </a:solidFill>
              <a:prstDash val="solid"/>
              <a:headEnd type="triangle"/>
              <a:tailEnd type="triangle"/>
            </a:ln>
            <a:effectLst/>
          </p:spPr>
        </p:cxnSp>
      </p:grpSp>
      <p:cxnSp>
        <p:nvCxnSpPr>
          <p:cNvPr id="215" name="直線矢印コネクタ 214">
            <a:extLst>
              <a:ext uri="{FF2B5EF4-FFF2-40B4-BE49-F238E27FC236}">
                <a16:creationId xmlns:a16="http://schemas.microsoft.com/office/drawing/2014/main" id="{A76A6163-68DC-8539-C0F1-2BF5488FEF20}"/>
              </a:ext>
            </a:extLst>
          </p:cNvPr>
          <p:cNvCxnSpPr>
            <a:cxnSpLocks/>
          </p:cNvCxnSpPr>
          <p:nvPr/>
        </p:nvCxnSpPr>
        <p:spPr>
          <a:xfrm flipV="1">
            <a:off x="695741" y="3681813"/>
            <a:ext cx="696458" cy="1506951"/>
          </a:xfrm>
          <a:prstGeom prst="straightConnector1">
            <a:avLst/>
          </a:prstGeom>
          <a:noFill/>
          <a:ln w="28575" cap="flat" cmpd="sng" algn="ctr">
            <a:solidFill>
              <a:srgbClr val="C0504D"/>
            </a:solidFill>
            <a:prstDash val="solid"/>
            <a:tailEnd type="triangle"/>
          </a:ln>
          <a:effectLst/>
        </p:spPr>
      </p:cxnSp>
      <p:cxnSp>
        <p:nvCxnSpPr>
          <p:cNvPr id="216" name="直線矢印コネクタ 215">
            <a:extLst>
              <a:ext uri="{FF2B5EF4-FFF2-40B4-BE49-F238E27FC236}">
                <a16:creationId xmlns:a16="http://schemas.microsoft.com/office/drawing/2014/main" id="{AC7DE143-C939-3A2E-B8CB-89D8506D5F93}"/>
              </a:ext>
            </a:extLst>
          </p:cNvPr>
          <p:cNvCxnSpPr>
            <a:cxnSpLocks/>
          </p:cNvCxnSpPr>
          <p:nvPr/>
        </p:nvCxnSpPr>
        <p:spPr>
          <a:xfrm flipV="1">
            <a:off x="1339442" y="3719866"/>
            <a:ext cx="313890" cy="1080711"/>
          </a:xfrm>
          <a:prstGeom prst="straightConnector1">
            <a:avLst/>
          </a:prstGeom>
          <a:noFill/>
          <a:ln w="28575" cap="flat" cmpd="sng" algn="ctr">
            <a:solidFill>
              <a:srgbClr val="C0504D"/>
            </a:solidFill>
            <a:prstDash val="solid"/>
            <a:tailEnd type="triangle"/>
          </a:ln>
          <a:effectLst/>
        </p:spPr>
      </p:cxnSp>
      <p:sp>
        <p:nvSpPr>
          <p:cNvPr id="217" name="テキスト ボックス 216">
            <a:extLst>
              <a:ext uri="{FF2B5EF4-FFF2-40B4-BE49-F238E27FC236}">
                <a16:creationId xmlns:a16="http://schemas.microsoft.com/office/drawing/2014/main" id="{F166ECED-44CC-C9F3-1D22-479281F3AE00}"/>
              </a:ext>
            </a:extLst>
          </p:cNvPr>
          <p:cNvSpPr txBox="1"/>
          <p:nvPr/>
        </p:nvSpPr>
        <p:spPr>
          <a:xfrm>
            <a:off x="314849" y="5203663"/>
            <a:ext cx="2602437" cy="369332"/>
          </a:xfrm>
          <a:prstGeom prst="rect">
            <a:avLst/>
          </a:prstGeom>
          <a:noFill/>
        </p:spPr>
        <p:txBody>
          <a:bodyPr wrap="square">
            <a:spAutoFit/>
          </a:bodyPr>
          <a:lstStyle/>
          <a:p>
            <a:pPr defTabSz="457200" eaLnBrk="1" fontAlgn="auto" hangingPunct="1">
              <a:spcBef>
                <a:spcPts val="0"/>
              </a:spcBef>
              <a:spcAft>
                <a:spcPts val="0"/>
              </a:spcAft>
            </a:pPr>
            <a:r>
              <a:rPr kumimoji="1" lang="en-US" altLang="ja-JP" sz="1800" dirty="0">
                <a:solidFill>
                  <a:prstClr val="black"/>
                </a:solidFill>
                <a:latin typeface="Times New Roman"/>
                <a:ea typeface="ＭＳ Ｐゴシック" panose="020B0600070205080204" pitchFamily="34" charset="-128"/>
              </a:rPr>
              <a:t>D-Beacon from BAN1</a:t>
            </a:r>
            <a:endParaRPr kumimoji="1" lang="ja-JP" altLang="en-US" sz="1800" dirty="0">
              <a:solidFill>
                <a:prstClr val="black"/>
              </a:solidFill>
              <a:latin typeface="Times New Roman"/>
              <a:ea typeface="ＭＳ Ｐゴシック" panose="020B0600070205080204" pitchFamily="34" charset="-128"/>
            </a:endParaRPr>
          </a:p>
        </p:txBody>
      </p:sp>
      <p:sp>
        <p:nvSpPr>
          <p:cNvPr id="218" name="テキスト ボックス 217">
            <a:extLst>
              <a:ext uri="{FF2B5EF4-FFF2-40B4-BE49-F238E27FC236}">
                <a16:creationId xmlns:a16="http://schemas.microsoft.com/office/drawing/2014/main" id="{574F0823-B271-9DD2-A9A8-318F0AA86CD0}"/>
              </a:ext>
            </a:extLst>
          </p:cNvPr>
          <p:cNvSpPr txBox="1"/>
          <p:nvPr/>
        </p:nvSpPr>
        <p:spPr>
          <a:xfrm>
            <a:off x="1178850" y="4818855"/>
            <a:ext cx="2602437" cy="369332"/>
          </a:xfrm>
          <a:prstGeom prst="rect">
            <a:avLst/>
          </a:prstGeom>
          <a:noFill/>
        </p:spPr>
        <p:txBody>
          <a:bodyPr wrap="square">
            <a:spAutoFit/>
          </a:bodyPr>
          <a:lstStyle/>
          <a:p>
            <a:pPr defTabSz="457200" eaLnBrk="1" fontAlgn="auto" hangingPunct="1">
              <a:spcBef>
                <a:spcPts val="0"/>
              </a:spcBef>
              <a:spcAft>
                <a:spcPts val="0"/>
              </a:spcAft>
            </a:pPr>
            <a:r>
              <a:rPr kumimoji="1" lang="en-US" altLang="ja-JP" sz="1800" dirty="0">
                <a:solidFill>
                  <a:prstClr val="black"/>
                </a:solidFill>
                <a:latin typeface="Times New Roman"/>
                <a:ea typeface="ＭＳ Ｐゴシック" panose="020B0600070205080204" pitchFamily="34" charset="-128"/>
              </a:rPr>
              <a:t>D-Beacon from BAN2</a:t>
            </a:r>
            <a:endParaRPr kumimoji="1" lang="ja-JP" altLang="en-US" sz="1800" dirty="0">
              <a:solidFill>
                <a:prstClr val="black"/>
              </a:solidFill>
              <a:latin typeface="Times New Roman"/>
              <a:ea typeface="ＭＳ Ｐゴシック" panose="020B0600070205080204" pitchFamily="34" charset="-128"/>
            </a:endParaRPr>
          </a:p>
        </p:txBody>
      </p:sp>
    </p:spTree>
    <p:extLst>
      <p:ext uri="{BB962C8B-B14F-4D97-AF65-F5344CB8AC3E}">
        <p14:creationId xmlns:p14="http://schemas.microsoft.com/office/powerpoint/2010/main" val="12394344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20264E7-3C69-EAA4-A1D3-4BF1C37F8795}"/>
              </a:ext>
            </a:extLst>
          </p:cNvPr>
          <p:cNvSpPr>
            <a:spLocks noGrp="1"/>
          </p:cNvSpPr>
          <p:nvPr>
            <p:ph type="title"/>
          </p:nvPr>
        </p:nvSpPr>
        <p:spPr/>
        <p:txBody>
          <a:bodyPr/>
          <a:lstStyle/>
          <a:p>
            <a:r>
              <a:rPr lang="en-US" altLang="ja-JP" dirty="0"/>
              <a:t>Packet transmission</a:t>
            </a:r>
            <a:br>
              <a:rPr lang="en-US" altLang="ja-JP" dirty="0"/>
            </a:br>
            <a:r>
              <a:rPr lang="en-US" altLang="ja-JP" dirty="0"/>
              <a:t> in contention free period (CFP)</a:t>
            </a:r>
            <a:endParaRPr kumimoji="1" lang="ja-JP" altLang="en-US"/>
          </a:p>
        </p:txBody>
      </p:sp>
      <p:sp>
        <p:nvSpPr>
          <p:cNvPr id="4" name="スライド番号プレースホルダー 3">
            <a:extLst>
              <a:ext uri="{FF2B5EF4-FFF2-40B4-BE49-F238E27FC236}">
                <a16:creationId xmlns:a16="http://schemas.microsoft.com/office/drawing/2014/main" id="{CF4C223B-6353-4639-7E20-C8F2BD6B8345}"/>
              </a:ext>
            </a:extLst>
          </p:cNvPr>
          <p:cNvSpPr>
            <a:spLocks noGrp="1"/>
          </p:cNvSpPr>
          <p:nvPr>
            <p:ph type="sldNum" sz="quarter" idx="12"/>
          </p:nvPr>
        </p:nvSpPr>
        <p:spPr/>
        <p:txBody>
          <a:bodyPr/>
          <a:lstStyle/>
          <a:p>
            <a:r>
              <a:rPr lang="en-US" altLang="ja-JP"/>
              <a:t>Slide </a:t>
            </a:r>
            <a:fld id="{1B8858A5-62B6-9F48-B9FB-F96DB222C215}" type="slidenum">
              <a:rPr lang="en-US" altLang="ja-JP" smtClean="0"/>
              <a:pPr/>
              <a:t>5</a:t>
            </a:fld>
            <a:endParaRPr lang="en-US" altLang="ja-JP"/>
          </a:p>
        </p:txBody>
      </p:sp>
      <p:pic>
        <p:nvPicPr>
          <p:cNvPr id="45" name="図 44">
            <a:extLst>
              <a:ext uri="{FF2B5EF4-FFF2-40B4-BE49-F238E27FC236}">
                <a16:creationId xmlns:a16="http://schemas.microsoft.com/office/drawing/2014/main" id="{1428FBA1-0019-D51F-A5A2-9C39F624B908}"/>
              </a:ext>
            </a:extLst>
          </p:cNvPr>
          <p:cNvPicPr>
            <a:picLocks noChangeAspect="1"/>
          </p:cNvPicPr>
          <p:nvPr/>
        </p:nvPicPr>
        <p:blipFill>
          <a:blip r:embed="rId2"/>
          <a:stretch>
            <a:fillRect/>
          </a:stretch>
        </p:blipFill>
        <p:spPr>
          <a:xfrm>
            <a:off x="458788" y="2691883"/>
            <a:ext cx="7772400" cy="3041373"/>
          </a:xfrm>
          <a:prstGeom prst="rect">
            <a:avLst/>
          </a:prstGeom>
        </p:spPr>
      </p:pic>
      <p:sp>
        <p:nvSpPr>
          <p:cNvPr id="50" name="正方形/長方形 49">
            <a:extLst>
              <a:ext uri="{FF2B5EF4-FFF2-40B4-BE49-F238E27FC236}">
                <a16:creationId xmlns:a16="http://schemas.microsoft.com/office/drawing/2014/main" id="{B2EF6816-EC2D-44A5-35DE-90877FC505E9}"/>
              </a:ext>
            </a:extLst>
          </p:cNvPr>
          <p:cNvSpPr/>
          <p:nvPr/>
        </p:nvSpPr>
        <p:spPr>
          <a:xfrm>
            <a:off x="560456" y="2119239"/>
            <a:ext cx="352356" cy="517673"/>
          </a:xfrm>
          <a:prstGeom prst="rect">
            <a:avLst/>
          </a:prstGeom>
          <a:solidFill>
            <a:srgbClr val="1F497D">
              <a:lumMod val="20000"/>
              <a:lumOff val="80000"/>
            </a:srgbClr>
          </a:solidFill>
          <a:ln w="9525" cap="flat" cmpd="sng" algn="ctr">
            <a:solidFill>
              <a:srgbClr val="4F81BD">
                <a:shade val="95000"/>
                <a:satMod val="105000"/>
              </a:srgbClr>
            </a:solidFill>
            <a:prstDash val="solid"/>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1" lang="ja-JP" altLang="en-US" sz="2000" b="0" i="0" u="none" strike="noStrike" kern="0" cap="none" spc="0" normalizeH="0" baseline="0" noProof="0" dirty="0">
              <a:ln>
                <a:noFill/>
              </a:ln>
              <a:solidFill>
                <a:prstClr val="white"/>
              </a:solidFill>
              <a:effectLst/>
              <a:uLnTx/>
              <a:uFillTx/>
              <a:latin typeface="Calibri"/>
              <a:ea typeface="ＭＳ Ｐゴシック" panose="020B0600070205080204" pitchFamily="34" charset="-128"/>
              <a:cs typeface="+mn-cs"/>
            </a:endParaRPr>
          </a:p>
        </p:txBody>
      </p:sp>
      <p:sp>
        <p:nvSpPr>
          <p:cNvPr id="51" name="テキスト ボックス 50">
            <a:extLst>
              <a:ext uri="{FF2B5EF4-FFF2-40B4-BE49-F238E27FC236}">
                <a16:creationId xmlns:a16="http://schemas.microsoft.com/office/drawing/2014/main" id="{1A4639DB-B0E8-F14F-474E-6CDD5D7DB691}"/>
              </a:ext>
            </a:extLst>
          </p:cNvPr>
          <p:cNvSpPr txBox="1"/>
          <p:nvPr/>
        </p:nvSpPr>
        <p:spPr>
          <a:xfrm>
            <a:off x="912812" y="2177363"/>
            <a:ext cx="3361890" cy="369332"/>
          </a:xfrm>
          <a:prstGeom prst="rect">
            <a:avLst/>
          </a:prstGeom>
          <a:noFill/>
        </p:spPr>
        <p:txBody>
          <a:bodyPr wrap="square" rtlCol="0">
            <a:spAutoFit/>
          </a:bodyPr>
          <a:lstStyle/>
          <a:p>
            <a:pPr defTabSz="457200" eaLnBrk="1" fontAlgn="auto" hangingPunct="1">
              <a:spcBef>
                <a:spcPts val="0"/>
              </a:spcBef>
              <a:spcAft>
                <a:spcPts val="0"/>
              </a:spcAft>
            </a:pPr>
            <a:r>
              <a:rPr kumimoji="1" lang="en-US" altLang="ja-JP" sz="1800" dirty="0">
                <a:solidFill>
                  <a:prstClr val="black"/>
                </a:solidFill>
                <a:latin typeface="Times New Roman"/>
                <a:ea typeface="ＭＳ Ｐゴシック" panose="020B0600070205080204" pitchFamily="34" charset="-128"/>
              </a:rPr>
              <a:t>: Packet transmission (TDMA)</a:t>
            </a:r>
            <a:endParaRPr kumimoji="1" lang="ja-JP" altLang="en-US" sz="1800" dirty="0">
              <a:solidFill>
                <a:prstClr val="black"/>
              </a:solidFill>
              <a:latin typeface="Times New Roman"/>
              <a:ea typeface="ＭＳ Ｐゴシック" panose="020B0600070205080204" pitchFamily="34" charset="-128"/>
            </a:endParaRPr>
          </a:p>
        </p:txBody>
      </p:sp>
      <p:sp>
        <p:nvSpPr>
          <p:cNvPr id="52" name="正方形/長方形 51">
            <a:extLst>
              <a:ext uri="{FF2B5EF4-FFF2-40B4-BE49-F238E27FC236}">
                <a16:creationId xmlns:a16="http://schemas.microsoft.com/office/drawing/2014/main" id="{6CC85E7C-6979-C921-D028-46CAC665E857}"/>
              </a:ext>
            </a:extLst>
          </p:cNvPr>
          <p:cNvSpPr/>
          <p:nvPr/>
        </p:nvSpPr>
        <p:spPr>
          <a:xfrm>
            <a:off x="4169053" y="2086655"/>
            <a:ext cx="351870" cy="517673"/>
          </a:xfrm>
          <a:prstGeom prst="rect">
            <a:avLst/>
          </a:prstGeom>
          <a:solidFill>
            <a:srgbClr val="C0504D">
              <a:lumMod val="40000"/>
              <a:lumOff val="60000"/>
            </a:srgbClr>
          </a:solidFill>
          <a:ln w="9525" cap="flat" cmpd="sng" algn="ctr">
            <a:solidFill>
              <a:srgbClr val="C0504D"/>
            </a:solidFill>
            <a:prstDash val="solid"/>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1" lang="ja-JP" altLang="en-US" sz="2000" b="0" i="0" u="none" strike="noStrike" kern="0" cap="none" spc="0" normalizeH="0" baseline="0" noProof="0" dirty="0">
              <a:ln>
                <a:noFill/>
              </a:ln>
              <a:solidFill>
                <a:prstClr val="white"/>
              </a:solidFill>
              <a:effectLst/>
              <a:uLnTx/>
              <a:uFillTx/>
              <a:latin typeface="Calibri"/>
              <a:ea typeface="ＭＳ Ｐゴシック" panose="020B0600070205080204" pitchFamily="34" charset="-128"/>
              <a:cs typeface="+mn-cs"/>
            </a:endParaRPr>
          </a:p>
        </p:txBody>
      </p:sp>
      <p:sp>
        <p:nvSpPr>
          <p:cNvPr id="53" name="テキスト ボックス 52">
            <a:extLst>
              <a:ext uri="{FF2B5EF4-FFF2-40B4-BE49-F238E27FC236}">
                <a16:creationId xmlns:a16="http://schemas.microsoft.com/office/drawing/2014/main" id="{9148AB15-DC72-9D70-FBEB-43B750581BC7}"/>
              </a:ext>
            </a:extLst>
          </p:cNvPr>
          <p:cNvSpPr txBox="1"/>
          <p:nvPr/>
        </p:nvSpPr>
        <p:spPr>
          <a:xfrm>
            <a:off x="4520923" y="2144939"/>
            <a:ext cx="3142331" cy="369332"/>
          </a:xfrm>
          <a:prstGeom prst="rect">
            <a:avLst/>
          </a:prstGeom>
          <a:noFill/>
        </p:spPr>
        <p:txBody>
          <a:bodyPr wrap="square" rtlCol="0">
            <a:spAutoFit/>
          </a:bodyPr>
          <a:lstStyle/>
          <a:p>
            <a:pPr defTabSz="457200" eaLnBrk="1" fontAlgn="auto" hangingPunct="1">
              <a:spcBef>
                <a:spcPts val="0"/>
              </a:spcBef>
              <a:spcAft>
                <a:spcPts val="0"/>
              </a:spcAft>
            </a:pPr>
            <a:r>
              <a:rPr kumimoji="1" lang="en-US" altLang="ja-JP" sz="1800" dirty="0">
                <a:solidFill>
                  <a:prstClr val="black"/>
                </a:solidFill>
                <a:latin typeface="Times New Roman"/>
                <a:ea typeface="ＭＳ Ｐゴシック" panose="020B0600070205080204" pitchFamily="34" charset="-128"/>
              </a:rPr>
              <a:t>: Retransmission</a:t>
            </a:r>
            <a:endParaRPr kumimoji="1" lang="ja-JP" altLang="en-US" sz="1800" dirty="0">
              <a:solidFill>
                <a:prstClr val="black"/>
              </a:solidFill>
              <a:latin typeface="Times New Roman"/>
              <a:ea typeface="ＭＳ Ｐゴシック" panose="020B0600070205080204" pitchFamily="34" charset="-128"/>
            </a:endParaRPr>
          </a:p>
        </p:txBody>
      </p:sp>
    </p:spTree>
    <p:extLst>
      <p:ext uri="{BB962C8B-B14F-4D97-AF65-F5344CB8AC3E}">
        <p14:creationId xmlns:p14="http://schemas.microsoft.com/office/powerpoint/2010/main" val="39984779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968D0E3-2E9D-023D-E1F6-BDC39D1B7F98}"/>
              </a:ext>
            </a:extLst>
          </p:cNvPr>
          <p:cNvSpPr>
            <a:spLocks noGrp="1"/>
          </p:cNvSpPr>
          <p:nvPr>
            <p:ph type="title"/>
          </p:nvPr>
        </p:nvSpPr>
        <p:spPr/>
        <p:txBody>
          <a:bodyPr/>
          <a:lstStyle/>
          <a:p>
            <a:r>
              <a:rPr lang="en-US" altLang="ja-JP" dirty="0"/>
              <a:t>Packet transmission</a:t>
            </a:r>
            <a:br>
              <a:rPr lang="en-US" altLang="ja-JP" dirty="0"/>
            </a:br>
            <a:r>
              <a:rPr lang="en-US" altLang="ja-JP" dirty="0"/>
              <a:t>in contention access period (CAP) </a:t>
            </a:r>
            <a:endParaRPr kumimoji="1" lang="ja-JP" altLang="en-US"/>
          </a:p>
        </p:txBody>
      </p:sp>
      <p:sp>
        <p:nvSpPr>
          <p:cNvPr id="4" name="スライド番号プレースホルダー 3">
            <a:extLst>
              <a:ext uri="{FF2B5EF4-FFF2-40B4-BE49-F238E27FC236}">
                <a16:creationId xmlns:a16="http://schemas.microsoft.com/office/drawing/2014/main" id="{F59161A4-8074-7173-C5E4-D856B2B7F38A}"/>
              </a:ext>
            </a:extLst>
          </p:cNvPr>
          <p:cNvSpPr>
            <a:spLocks noGrp="1"/>
          </p:cNvSpPr>
          <p:nvPr>
            <p:ph type="sldNum" sz="quarter" idx="12"/>
          </p:nvPr>
        </p:nvSpPr>
        <p:spPr/>
        <p:txBody>
          <a:bodyPr/>
          <a:lstStyle/>
          <a:p>
            <a:r>
              <a:rPr lang="en-US" altLang="ja-JP"/>
              <a:t>Slide </a:t>
            </a:r>
            <a:fld id="{1B8858A5-62B6-9F48-B9FB-F96DB222C215}" type="slidenum">
              <a:rPr lang="en-US" altLang="ja-JP" smtClean="0"/>
              <a:pPr/>
              <a:t>6</a:t>
            </a:fld>
            <a:endParaRPr lang="en-US" altLang="ja-JP"/>
          </a:p>
        </p:txBody>
      </p:sp>
      <p:sp>
        <p:nvSpPr>
          <p:cNvPr id="5" name="正方形/長方形 4">
            <a:extLst>
              <a:ext uri="{FF2B5EF4-FFF2-40B4-BE49-F238E27FC236}">
                <a16:creationId xmlns:a16="http://schemas.microsoft.com/office/drawing/2014/main" id="{3F96F696-9C5B-C2AF-9971-CF152191262C}"/>
              </a:ext>
            </a:extLst>
          </p:cNvPr>
          <p:cNvSpPr/>
          <p:nvPr/>
        </p:nvSpPr>
        <p:spPr>
          <a:xfrm>
            <a:off x="560456" y="2119239"/>
            <a:ext cx="352356" cy="517673"/>
          </a:xfrm>
          <a:prstGeom prst="rect">
            <a:avLst/>
          </a:prstGeom>
          <a:solidFill>
            <a:srgbClr val="1F497D">
              <a:lumMod val="20000"/>
              <a:lumOff val="80000"/>
            </a:srgbClr>
          </a:solidFill>
          <a:ln w="9525" cap="flat" cmpd="sng" algn="ctr">
            <a:solidFill>
              <a:srgbClr val="4F81BD">
                <a:shade val="95000"/>
                <a:satMod val="105000"/>
              </a:srgbClr>
            </a:solidFill>
            <a:prstDash val="solid"/>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1" lang="ja-JP" altLang="en-US" sz="2000" b="0" i="0" u="none" strike="noStrike" kern="0" cap="none" spc="0" normalizeH="0" baseline="0" noProof="0" dirty="0">
              <a:ln>
                <a:noFill/>
              </a:ln>
              <a:solidFill>
                <a:prstClr val="white"/>
              </a:solidFill>
              <a:effectLst/>
              <a:uLnTx/>
              <a:uFillTx/>
              <a:latin typeface="Calibri"/>
              <a:ea typeface="ＭＳ Ｐゴシック" panose="020B0600070205080204" pitchFamily="34" charset="-128"/>
              <a:cs typeface="+mn-cs"/>
            </a:endParaRPr>
          </a:p>
        </p:txBody>
      </p:sp>
      <p:sp>
        <p:nvSpPr>
          <p:cNvPr id="6" name="テキスト ボックス 5">
            <a:extLst>
              <a:ext uri="{FF2B5EF4-FFF2-40B4-BE49-F238E27FC236}">
                <a16:creationId xmlns:a16="http://schemas.microsoft.com/office/drawing/2014/main" id="{9A663622-E3D2-A276-68FA-94C045692D05}"/>
              </a:ext>
            </a:extLst>
          </p:cNvPr>
          <p:cNvSpPr txBox="1"/>
          <p:nvPr/>
        </p:nvSpPr>
        <p:spPr>
          <a:xfrm>
            <a:off x="912812" y="2177363"/>
            <a:ext cx="4091236" cy="369332"/>
          </a:xfrm>
          <a:prstGeom prst="rect">
            <a:avLst/>
          </a:prstGeom>
          <a:noFill/>
        </p:spPr>
        <p:txBody>
          <a:bodyPr wrap="square" rtlCol="0">
            <a:spAutoFit/>
          </a:bodyPr>
          <a:lstStyle/>
          <a:p>
            <a:pPr defTabSz="457200" eaLnBrk="1" fontAlgn="auto" hangingPunct="1">
              <a:spcBef>
                <a:spcPts val="0"/>
              </a:spcBef>
              <a:spcAft>
                <a:spcPts val="0"/>
              </a:spcAft>
            </a:pPr>
            <a:r>
              <a:rPr kumimoji="1" lang="en-US" altLang="ja-JP" sz="1800" dirty="0">
                <a:solidFill>
                  <a:prstClr val="black"/>
                </a:solidFill>
                <a:latin typeface="Times New Roman"/>
                <a:ea typeface="ＭＳ Ｐゴシック" panose="020B0600070205080204" pitchFamily="34" charset="-128"/>
              </a:rPr>
              <a:t>: Packet transmission (Slotted ALOHA)</a:t>
            </a:r>
            <a:endParaRPr kumimoji="1" lang="ja-JP" altLang="en-US" sz="1800" dirty="0">
              <a:solidFill>
                <a:prstClr val="black"/>
              </a:solidFill>
              <a:latin typeface="Times New Roman"/>
              <a:ea typeface="ＭＳ Ｐゴシック" panose="020B0600070205080204" pitchFamily="34" charset="-128"/>
            </a:endParaRPr>
          </a:p>
        </p:txBody>
      </p:sp>
      <p:sp>
        <p:nvSpPr>
          <p:cNvPr id="7" name="正方形/長方形 6">
            <a:extLst>
              <a:ext uri="{FF2B5EF4-FFF2-40B4-BE49-F238E27FC236}">
                <a16:creationId xmlns:a16="http://schemas.microsoft.com/office/drawing/2014/main" id="{300A6DF5-1CE5-CC4F-616A-BA9100924021}"/>
              </a:ext>
            </a:extLst>
          </p:cNvPr>
          <p:cNvSpPr/>
          <p:nvPr/>
        </p:nvSpPr>
        <p:spPr>
          <a:xfrm>
            <a:off x="4932040" y="2086655"/>
            <a:ext cx="351870" cy="517673"/>
          </a:xfrm>
          <a:prstGeom prst="rect">
            <a:avLst/>
          </a:prstGeom>
          <a:solidFill>
            <a:srgbClr val="C0504D">
              <a:lumMod val="40000"/>
              <a:lumOff val="60000"/>
            </a:srgbClr>
          </a:solidFill>
          <a:ln w="9525" cap="flat" cmpd="sng" algn="ctr">
            <a:solidFill>
              <a:srgbClr val="C0504D"/>
            </a:solidFill>
            <a:prstDash val="solid"/>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1" lang="ja-JP" altLang="en-US" sz="2000" b="0" i="0" u="none" strike="noStrike" kern="0" cap="none" spc="0" normalizeH="0" baseline="0" noProof="0" dirty="0">
              <a:ln>
                <a:noFill/>
              </a:ln>
              <a:solidFill>
                <a:prstClr val="white"/>
              </a:solidFill>
              <a:effectLst/>
              <a:uLnTx/>
              <a:uFillTx/>
              <a:latin typeface="Calibri"/>
              <a:ea typeface="ＭＳ Ｐゴシック" panose="020B0600070205080204" pitchFamily="34" charset="-128"/>
              <a:cs typeface="+mn-cs"/>
            </a:endParaRPr>
          </a:p>
        </p:txBody>
      </p:sp>
      <p:sp>
        <p:nvSpPr>
          <p:cNvPr id="8" name="テキスト ボックス 7">
            <a:extLst>
              <a:ext uri="{FF2B5EF4-FFF2-40B4-BE49-F238E27FC236}">
                <a16:creationId xmlns:a16="http://schemas.microsoft.com/office/drawing/2014/main" id="{2AA8D5DE-20D5-E5B5-43D4-75D2383AC610}"/>
              </a:ext>
            </a:extLst>
          </p:cNvPr>
          <p:cNvSpPr txBox="1"/>
          <p:nvPr/>
        </p:nvSpPr>
        <p:spPr>
          <a:xfrm>
            <a:off x="5283910" y="2144939"/>
            <a:ext cx="3142331" cy="369332"/>
          </a:xfrm>
          <a:prstGeom prst="rect">
            <a:avLst/>
          </a:prstGeom>
          <a:noFill/>
        </p:spPr>
        <p:txBody>
          <a:bodyPr wrap="square" rtlCol="0">
            <a:spAutoFit/>
          </a:bodyPr>
          <a:lstStyle/>
          <a:p>
            <a:pPr defTabSz="457200" eaLnBrk="1" fontAlgn="auto" hangingPunct="1">
              <a:spcBef>
                <a:spcPts val="0"/>
              </a:spcBef>
              <a:spcAft>
                <a:spcPts val="0"/>
              </a:spcAft>
            </a:pPr>
            <a:r>
              <a:rPr kumimoji="1" lang="en-US" altLang="ja-JP" sz="1800" dirty="0">
                <a:solidFill>
                  <a:prstClr val="black"/>
                </a:solidFill>
                <a:latin typeface="Times New Roman"/>
                <a:ea typeface="ＭＳ Ｐゴシック" panose="020B0600070205080204" pitchFamily="34" charset="-128"/>
              </a:rPr>
              <a:t>: Retransmission</a:t>
            </a:r>
            <a:endParaRPr kumimoji="1" lang="ja-JP" altLang="en-US" sz="1800" dirty="0">
              <a:solidFill>
                <a:prstClr val="black"/>
              </a:solidFill>
              <a:latin typeface="Times New Roman"/>
              <a:ea typeface="ＭＳ Ｐゴシック" panose="020B0600070205080204" pitchFamily="34" charset="-128"/>
            </a:endParaRPr>
          </a:p>
        </p:txBody>
      </p:sp>
      <p:pic>
        <p:nvPicPr>
          <p:cNvPr id="66" name="図 65">
            <a:extLst>
              <a:ext uri="{FF2B5EF4-FFF2-40B4-BE49-F238E27FC236}">
                <a16:creationId xmlns:a16="http://schemas.microsoft.com/office/drawing/2014/main" id="{0D611188-C001-2523-C441-7CAED98D5588}"/>
              </a:ext>
            </a:extLst>
          </p:cNvPr>
          <p:cNvPicPr>
            <a:picLocks noChangeAspect="1"/>
          </p:cNvPicPr>
          <p:nvPr/>
        </p:nvPicPr>
        <p:blipFill>
          <a:blip r:embed="rId2"/>
          <a:stretch>
            <a:fillRect/>
          </a:stretch>
        </p:blipFill>
        <p:spPr>
          <a:xfrm>
            <a:off x="476447" y="2794745"/>
            <a:ext cx="8191105" cy="2959897"/>
          </a:xfrm>
          <a:prstGeom prst="rect">
            <a:avLst/>
          </a:prstGeom>
        </p:spPr>
      </p:pic>
    </p:spTree>
    <p:extLst>
      <p:ext uri="{BB962C8B-B14F-4D97-AF65-F5344CB8AC3E}">
        <p14:creationId xmlns:p14="http://schemas.microsoft.com/office/powerpoint/2010/main" val="374232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EE647D7-B9C0-11AB-3E09-4EACDA14029F}"/>
              </a:ext>
            </a:extLst>
          </p:cNvPr>
          <p:cNvSpPr>
            <a:spLocks noGrp="1"/>
          </p:cNvSpPr>
          <p:nvPr>
            <p:ph type="title"/>
          </p:nvPr>
        </p:nvSpPr>
        <p:spPr/>
        <p:txBody>
          <a:bodyPr/>
          <a:lstStyle/>
          <a:p>
            <a:r>
              <a:rPr lang="en-US" altLang="ja-JP" sz="3200" dirty="0"/>
              <a:t>Evaluation on effect of BAN synchronization</a:t>
            </a:r>
            <a:endParaRPr kumimoji="1" lang="ja-JP" altLang="en-US" sz="3200"/>
          </a:p>
        </p:txBody>
      </p:sp>
      <p:sp>
        <p:nvSpPr>
          <p:cNvPr id="4" name="スライド番号プレースホルダー 3">
            <a:extLst>
              <a:ext uri="{FF2B5EF4-FFF2-40B4-BE49-F238E27FC236}">
                <a16:creationId xmlns:a16="http://schemas.microsoft.com/office/drawing/2014/main" id="{56DDE75D-BF4E-AF5F-84A6-7B51934EBAAB}"/>
              </a:ext>
            </a:extLst>
          </p:cNvPr>
          <p:cNvSpPr>
            <a:spLocks noGrp="1"/>
          </p:cNvSpPr>
          <p:nvPr>
            <p:ph type="sldNum" sz="quarter" idx="12"/>
          </p:nvPr>
        </p:nvSpPr>
        <p:spPr/>
        <p:txBody>
          <a:bodyPr/>
          <a:lstStyle/>
          <a:p>
            <a:r>
              <a:rPr lang="en-US" altLang="ja-JP"/>
              <a:t>Slide </a:t>
            </a:r>
            <a:fld id="{1B8858A5-62B6-9F48-B9FB-F96DB222C215}" type="slidenum">
              <a:rPr lang="en-US" altLang="ja-JP" smtClean="0"/>
              <a:pPr/>
              <a:t>7</a:t>
            </a:fld>
            <a:endParaRPr lang="en-US" altLang="ja-JP"/>
          </a:p>
        </p:txBody>
      </p:sp>
      <p:pic>
        <p:nvPicPr>
          <p:cNvPr id="5" name="図 4">
            <a:extLst>
              <a:ext uri="{FF2B5EF4-FFF2-40B4-BE49-F238E27FC236}">
                <a16:creationId xmlns:a16="http://schemas.microsoft.com/office/drawing/2014/main" id="{0CD7C9D3-DAE7-9E9E-CED5-C8921DB4F702}"/>
              </a:ext>
            </a:extLst>
          </p:cNvPr>
          <p:cNvPicPr>
            <a:picLocks noChangeAspect="1"/>
          </p:cNvPicPr>
          <p:nvPr/>
        </p:nvPicPr>
        <p:blipFill>
          <a:blip r:embed="rId2"/>
          <a:stretch>
            <a:fillRect/>
          </a:stretch>
        </p:blipFill>
        <p:spPr>
          <a:xfrm>
            <a:off x="188002" y="2099716"/>
            <a:ext cx="8848494" cy="4107544"/>
          </a:xfrm>
          <a:prstGeom prst="rect">
            <a:avLst/>
          </a:prstGeom>
        </p:spPr>
      </p:pic>
    </p:spTree>
    <p:extLst>
      <p:ext uri="{BB962C8B-B14F-4D97-AF65-F5344CB8AC3E}">
        <p14:creationId xmlns:p14="http://schemas.microsoft.com/office/powerpoint/2010/main" val="36036902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48A9B16-CD6C-3F4D-3A76-35D238773714}"/>
              </a:ext>
            </a:extLst>
          </p:cNvPr>
          <p:cNvSpPr>
            <a:spLocks noGrp="1"/>
          </p:cNvSpPr>
          <p:nvPr>
            <p:ph type="title"/>
          </p:nvPr>
        </p:nvSpPr>
        <p:spPr/>
        <p:txBody>
          <a:bodyPr/>
          <a:lstStyle/>
          <a:p>
            <a:r>
              <a:rPr kumimoji="1" lang="en-US" altLang="ja-JP" dirty="0"/>
              <a:t>Simulation parameters</a:t>
            </a:r>
            <a:endParaRPr kumimoji="1" lang="ja-JP" altLang="en-US"/>
          </a:p>
        </p:txBody>
      </p:sp>
      <p:sp>
        <p:nvSpPr>
          <p:cNvPr id="4" name="スライド番号プレースホルダー 3">
            <a:extLst>
              <a:ext uri="{FF2B5EF4-FFF2-40B4-BE49-F238E27FC236}">
                <a16:creationId xmlns:a16="http://schemas.microsoft.com/office/drawing/2014/main" id="{4CF73F90-E0EB-6F29-2DAD-BF977B47E2FA}"/>
              </a:ext>
            </a:extLst>
          </p:cNvPr>
          <p:cNvSpPr>
            <a:spLocks noGrp="1"/>
          </p:cNvSpPr>
          <p:nvPr>
            <p:ph type="sldNum" sz="quarter" idx="12"/>
          </p:nvPr>
        </p:nvSpPr>
        <p:spPr/>
        <p:txBody>
          <a:bodyPr/>
          <a:lstStyle/>
          <a:p>
            <a:r>
              <a:rPr lang="en-US" altLang="ja-JP"/>
              <a:t>Slide </a:t>
            </a:r>
            <a:fld id="{1B8858A5-62B6-9F48-B9FB-F96DB222C215}" type="slidenum">
              <a:rPr lang="en-US" altLang="ja-JP" smtClean="0"/>
              <a:pPr/>
              <a:t>8</a:t>
            </a:fld>
            <a:endParaRPr lang="en-US" altLang="ja-JP"/>
          </a:p>
        </p:txBody>
      </p:sp>
      <p:pic>
        <p:nvPicPr>
          <p:cNvPr id="195" name="図 194">
            <a:extLst>
              <a:ext uri="{FF2B5EF4-FFF2-40B4-BE49-F238E27FC236}">
                <a16:creationId xmlns:a16="http://schemas.microsoft.com/office/drawing/2014/main" id="{CA403DB8-A39F-30A7-1609-BD869474F4F8}"/>
              </a:ext>
            </a:extLst>
          </p:cNvPr>
          <p:cNvPicPr>
            <a:picLocks noChangeAspect="1"/>
          </p:cNvPicPr>
          <p:nvPr/>
        </p:nvPicPr>
        <p:blipFill>
          <a:blip r:embed="rId2"/>
          <a:stretch>
            <a:fillRect/>
          </a:stretch>
        </p:blipFill>
        <p:spPr>
          <a:xfrm>
            <a:off x="723900" y="1628800"/>
            <a:ext cx="7772400" cy="1525806"/>
          </a:xfrm>
          <a:prstGeom prst="rect">
            <a:avLst/>
          </a:prstGeom>
        </p:spPr>
      </p:pic>
      <mc:AlternateContent xmlns:mc="http://schemas.openxmlformats.org/markup-compatibility/2006">
        <mc:Choice xmlns:a14="http://schemas.microsoft.com/office/drawing/2010/main" Requires="a14">
          <p:graphicFrame>
            <p:nvGraphicFramePr>
              <p:cNvPr id="196" name="表 45">
                <a:extLst>
                  <a:ext uri="{FF2B5EF4-FFF2-40B4-BE49-F238E27FC236}">
                    <a16:creationId xmlns:a16="http://schemas.microsoft.com/office/drawing/2014/main" id="{83E665CE-0C9F-F9CA-B9AC-9C17C083F92F}"/>
                  </a:ext>
                </a:extLst>
              </p:cNvPr>
              <p:cNvGraphicFramePr>
                <a:graphicFrameLocks noGrp="1"/>
              </p:cNvGraphicFramePr>
              <p:nvPr>
                <p:extLst>
                  <p:ext uri="{D42A27DB-BD31-4B8C-83A1-F6EECF244321}">
                    <p14:modId xmlns:p14="http://schemas.microsoft.com/office/powerpoint/2010/main" val="452368114"/>
                  </p:ext>
                </p:extLst>
              </p:nvPr>
            </p:nvGraphicFramePr>
            <p:xfrm>
              <a:off x="1136118" y="3429000"/>
              <a:ext cx="7180298" cy="2860171"/>
            </p:xfrm>
            <a:graphic>
              <a:graphicData uri="http://schemas.openxmlformats.org/drawingml/2006/table">
                <a:tbl>
                  <a:tblPr firstRow="1" bandRow="1">
                    <a:tableStyleId>{69CF1AB2-1976-4502-BF36-3FF5EA218861}</a:tableStyleId>
                  </a:tblPr>
                  <a:tblGrid>
                    <a:gridCol w="1995722">
                      <a:extLst>
                        <a:ext uri="{9D8B030D-6E8A-4147-A177-3AD203B41FA5}">
                          <a16:colId xmlns:a16="http://schemas.microsoft.com/office/drawing/2014/main" val="206193490"/>
                        </a:ext>
                      </a:extLst>
                    </a:gridCol>
                    <a:gridCol w="1152128">
                      <a:extLst>
                        <a:ext uri="{9D8B030D-6E8A-4147-A177-3AD203B41FA5}">
                          <a16:colId xmlns:a16="http://schemas.microsoft.com/office/drawing/2014/main" val="677590163"/>
                        </a:ext>
                      </a:extLst>
                    </a:gridCol>
                    <a:gridCol w="2880320">
                      <a:extLst>
                        <a:ext uri="{9D8B030D-6E8A-4147-A177-3AD203B41FA5}">
                          <a16:colId xmlns:a16="http://schemas.microsoft.com/office/drawing/2014/main" val="1742335968"/>
                        </a:ext>
                      </a:extLst>
                    </a:gridCol>
                    <a:gridCol w="1152128">
                      <a:extLst>
                        <a:ext uri="{9D8B030D-6E8A-4147-A177-3AD203B41FA5}">
                          <a16:colId xmlns:a16="http://schemas.microsoft.com/office/drawing/2014/main" val="300613627"/>
                        </a:ext>
                      </a:extLst>
                    </a:gridCol>
                  </a:tblGrid>
                  <a:tr h="297291">
                    <a:tc>
                      <a:txBody>
                        <a:bodyPr/>
                        <a:lstStyle/>
                        <a:p>
                          <a:pPr algn="ctr"/>
                          <a14:m>
                            <m:oMath xmlns:m="http://schemas.openxmlformats.org/officeDocument/2006/math">
                              <m:sSub>
                                <m:sSubPr>
                                  <m:ctrlPr>
                                    <a:rPr kumimoji="1" lang="en-US" altLang="ja-JP" sz="1200" b="0" i="1" smtClean="0">
                                      <a:latin typeface="Cambria Math" panose="02040503050406030204" pitchFamily="18" charset="0"/>
                                    </a:rPr>
                                  </m:ctrlPr>
                                </m:sSubPr>
                                <m:e>
                                  <m:r>
                                    <a:rPr kumimoji="1" lang="en-US" altLang="ja-JP" sz="1200" b="0" i="1" smtClean="0">
                                      <a:latin typeface="Cambria Math" panose="02040503050406030204" pitchFamily="18" charset="0"/>
                                    </a:rPr>
                                    <m:t>𝑇</m:t>
                                  </m:r>
                                </m:e>
                                <m:sub>
                                  <m:r>
                                    <a:rPr kumimoji="1" lang="en-US" altLang="ja-JP" sz="1200" b="0" i="1" smtClean="0">
                                      <a:latin typeface="Cambria Math" panose="02040503050406030204" pitchFamily="18" charset="0"/>
                                    </a:rPr>
                                    <m:t>𝐷</m:t>
                                  </m:r>
                                </m:sub>
                              </m:sSub>
                            </m:oMath>
                          </a14:m>
                          <a:r>
                            <a:rPr kumimoji="1" lang="ja-JP" altLang="en-US" sz="1200" b="0" dirty="0">
                              <a:latin typeface="Times New Roman" panose="02020603050405020304" pitchFamily="18" charset="0"/>
                              <a:cs typeface="Times New Roman" panose="02020603050405020304" pitchFamily="18" charset="0"/>
                            </a:rPr>
                            <a:t> </a:t>
                          </a:r>
                        </a:p>
                      </a:txBody>
                      <a:tcPr anchor="ctr"/>
                    </a:tc>
                    <a:tc>
                      <a:txBody>
                        <a:bodyPr/>
                        <a:lstStyle/>
                        <a:p>
                          <a:pPr algn="ctr"/>
                          <a:r>
                            <a:rPr kumimoji="1" lang="en-US" altLang="ja-JP" sz="1200" b="0" dirty="0">
                              <a:latin typeface="Times New Roman" panose="02020603050405020304" pitchFamily="18" charset="0"/>
                              <a:cs typeface="Times New Roman" panose="02020603050405020304" pitchFamily="18" charset="0"/>
                            </a:rPr>
                            <a:t>4</a:t>
                          </a:r>
                          <a:r>
                            <a:rPr kumimoji="1" lang="ja-JP" altLang="en-US" sz="1200" b="0" dirty="0">
                              <a:latin typeface="Times New Roman" panose="02020603050405020304" pitchFamily="18" charset="0"/>
                              <a:cs typeface="Times New Roman" panose="02020603050405020304" pitchFamily="18" charset="0"/>
                            </a:rPr>
                            <a:t> </a:t>
                          </a:r>
                          <a:r>
                            <a:rPr kumimoji="1" lang="en-US" altLang="ja-JP" sz="1200" b="0" dirty="0" err="1">
                              <a:latin typeface="Times New Roman" panose="02020603050405020304" pitchFamily="18" charset="0"/>
                              <a:cs typeface="Times New Roman" panose="02020603050405020304" pitchFamily="18" charset="0"/>
                            </a:rPr>
                            <a:t>ms</a:t>
                          </a:r>
                          <a:endParaRPr kumimoji="1" lang="ja-JP" altLang="en-US" sz="1200" b="0" dirty="0">
                            <a:latin typeface="Times New Roman" panose="02020603050405020304" pitchFamily="18" charset="0"/>
                            <a:cs typeface="Times New Roman" panose="02020603050405020304" pitchFamily="18" charset="0"/>
                          </a:endParaRPr>
                        </a:p>
                      </a:txBody>
                      <a:tcPr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en-US" altLang="ja-JP" sz="1200" b="0" dirty="0">
                              <a:latin typeface="Times New Roman" panose="02020603050405020304" pitchFamily="18" charset="0"/>
                              <a:cs typeface="Times New Roman" panose="02020603050405020304" pitchFamily="18" charset="0"/>
                            </a:rPr>
                            <a:t>Packet Error Rate (PER)</a:t>
                          </a:r>
                          <a:endParaRPr kumimoji="1" lang="ja-JP" altLang="en-US" sz="1200" b="0" dirty="0">
                            <a:latin typeface="Times New Roman" panose="02020603050405020304" pitchFamily="18" charset="0"/>
                            <a:cs typeface="Times New Roman" panose="02020603050405020304" pitchFamily="18" charset="0"/>
                          </a:endParaRPr>
                        </a:p>
                      </a:txBody>
                      <a:tcPr anchor="ctr"/>
                    </a:tc>
                    <a:tc>
                      <a:txBody>
                        <a:bodyPr/>
                        <a:lstStyle/>
                        <a:p>
                          <a:pPr algn="ctr"/>
                          <a14:m>
                            <m:oMathPara xmlns:m="http://schemas.openxmlformats.org/officeDocument/2006/math">
                              <m:oMathParaPr>
                                <m:jc m:val="centerGroup"/>
                              </m:oMathParaPr>
                              <m:oMath xmlns:m="http://schemas.openxmlformats.org/officeDocument/2006/math">
                                <m:sSup>
                                  <m:sSupPr>
                                    <m:ctrlPr>
                                      <a:rPr kumimoji="1" lang="en-US" altLang="ja-JP" sz="1200" i="1" smtClean="0">
                                        <a:latin typeface="Cambria Math" panose="02040503050406030204" pitchFamily="18" charset="0"/>
                                        <a:cs typeface="Times New Roman" panose="02020603050405020304" pitchFamily="18" charset="0"/>
                                      </a:rPr>
                                    </m:ctrlPr>
                                  </m:sSupPr>
                                  <m:e>
                                    <m:r>
                                      <a:rPr kumimoji="1" lang="en-US" altLang="ja-JP" sz="1200" b="0" i="1" smtClean="0">
                                        <a:latin typeface="Cambria Math" panose="02040503050406030204" pitchFamily="18" charset="0"/>
                                        <a:cs typeface="Times New Roman" panose="02020603050405020304" pitchFamily="18" charset="0"/>
                                      </a:rPr>
                                      <m:t>10</m:t>
                                    </m:r>
                                  </m:e>
                                  <m:sup>
                                    <m:r>
                                      <a:rPr kumimoji="1" lang="en-US" altLang="ja-JP" sz="1200" b="0" i="1" smtClean="0">
                                        <a:latin typeface="Cambria Math" panose="02040503050406030204" pitchFamily="18" charset="0"/>
                                        <a:cs typeface="Times New Roman" panose="02020603050405020304" pitchFamily="18" charset="0"/>
                                      </a:rPr>
                                      <m:t>−3</m:t>
                                    </m:r>
                                  </m:sup>
                                </m:sSup>
                              </m:oMath>
                            </m:oMathPara>
                          </a14:m>
                          <a:endParaRPr kumimoji="1" lang="ja-JP" altLang="en-US" sz="1200" dirty="0">
                            <a:latin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1287619499"/>
                      </a:ext>
                    </a:extLst>
                  </a:tr>
                  <a:tr h="297291">
                    <a:tc>
                      <a:txBody>
                        <a:bodyPr/>
                        <a:lstStyle/>
                        <a:p>
                          <a:pPr algn="ctr"/>
                          <a14:m>
                            <m:oMath xmlns:m="http://schemas.openxmlformats.org/officeDocument/2006/math">
                              <m:sSub>
                                <m:sSubPr>
                                  <m:ctrlPr>
                                    <a:rPr kumimoji="1" lang="en-US" altLang="ja-JP" sz="1200" b="0" i="1" smtClean="0">
                                      <a:latin typeface="Cambria Math" panose="02040503050406030204" pitchFamily="18" charset="0"/>
                                    </a:rPr>
                                  </m:ctrlPr>
                                </m:sSubPr>
                                <m:e>
                                  <m:r>
                                    <a:rPr kumimoji="1" lang="en-US" altLang="ja-JP" sz="1200" b="0" i="1" smtClean="0">
                                      <a:latin typeface="Cambria Math" panose="02040503050406030204" pitchFamily="18" charset="0"/>
                                    </a:rPr>
                                    <m:t>𝑇</m:t>
                                  </m:r>
                                </m:e>
                                <m:sub>
                                  <m:r>
                                    <a:rPr kumimoji="1" lang="en-US" altLang="ja-JP" sz="1200" b="0" i="1" smtClean="0">
                                      <a:latin typeface="Cambria Math" panose="02040503050406030204" pitchFamily="18" charset="0"/>
                                    </a:rPr>
                                    <m:t>𝑠</m:t>
                                  </m:r>
                                </m:sub>
                              </m:sSub>
                            </m:oMath>
                          </a14:m>
                          <a:r>
                            <a:rPr kumimoji="1" lang="ja-JP" altLang="en-US" sz="1200" b="0" dirty="0">
                              <a:latin typeface="Times New Roman" panose="02020603050405020304" pitchFamily="18" charset="0"/>
                              <a:cs typeface="Times New Roman" panose="02020603050405020304" pitchFamily="18" charset="0"/>
                            </a:rPr>
                            <a:t> </a:t>
                          </a:r>
                          <a:endParaRPr kumimoji="1" lang="ja-JP" altLang="en-US" sz="1200" dirty="0">
                            <a:latin typeface="Times New Roman" panose="02020603050405020304" pitchFamily="18" charset="0"/>
                            <a:cs typeface="Times New Roman" panose="02020603050405020304" pitchFamily="18" charset="0"/>
                          </a:endParaRPr>
                        </a:p>
                      </a:txBody>
                      <a:tcPr anchor="ctr"/>
                    </a:tc>
                    <a:tc>
                      <a:txBody>
                        <a:bodyPr/>
                        <a:lstStyle/>
                        <a:p>
                          <a:pPr algn="ctr"/>
                          <a:r>
                            <a:rPr kumimoji="1" lang="en-US" altLang="ja-JP" sz="1200" dirty="0">
                              <a:latin typeface="Times New Roman" panose="02020603050405020304" pitchFamily="18" charset="0"/>
                              <a:cs typeface="Times New Roman" panose="02020603050405020304" pitchFamily="18" charset="0"/>
                            </a:rPr>
                            <a:t>40</a:t>
                          </a:r>
                          <a:r>
                            <a:rPr kumimoji="1" lang="ja-JP" altLang="en-US" sz="1200" dirty="0">
                              <a:latin typeface="Times New Roman" panose="02020603050405020304" pitchFamily="18" charset="0"/>
                              <a:cs typeface="Times New Roman" panose="02020603050405020304" pitchFamily="18" charset="0"/>
                            </a:rPr>
                            <a:t> </a:t>
                          </a:r>
                          <a:r>
                            <a:rPr kumimoji="1" lang="en-US" altLang="ja-JP" sz="1200" dirty="0">
                              <a:latin typeface="Times New Roman" panose="02020603050405020304" pitchFamily="18" charset="0"/>
                              <a:cs typeface="Times New Roman" panose="02020603050405020304" pitchFamily="18" charset="0"/>
                            </a:rPr>
                            <a:t>µs</a:t>
                          </a:r>
                          <a:endParaRPr kumimoji="1" lang="ja-JP" altLang="en-US" sz="1200" dirty="0">
                            <a:latin typeface="Times New Roman" panose="02020603050405020304" pitchFamily="18" charset="0"/>
                            <a:cs typeface="Times New Roman" panose="02020603050405020304" pitchFamily="18" charset="0"/>
                          </a:endParaRPr>
                        </a:p>
                      </a:txBody>
                      <a:tcPr anchor="ctr"/>
                    </a:tc>
                    <a:tc>
                      <a:txBody>
                        <a:bodyPr/>
                        <a:lstStyle/>
                        <a:p>
                          <a:pPr algn="ctr"/>
                          <a:r>
                            <a:rPr kumimoji="1" lang="en-US" altLang="ja-JP" sz="1200" dirty="0">
                              <a:latin typeface="Times New Roman" panose="02020603050405020304" pitchFamily="18" charset="0"/>
                              <a:cs typeface="Times New Roman" panose="02020603050405020304" pitchFamily="18" charset="0"/>
                            </a:rPr>
                            <a:t>Number of BANs</a:t>
                          </a:r>
                          <a:endParaRPr kumimoji="1" lang="ja-JP" altLang="en-US" sz="1200" dirty="0">
                            <a:latin typeface="Times New Roman" panose="02020603050405020304" pitchFamily="18" charset="0"/>
                            <a:cs typeface="Times New Roman" panose="02020603050405020304" pitchFamily="18" charset="0"/>
                          </a:endParaRPr>
                        </a:p>
                      </a:txBody>
                      <a:tcPr anchor="ctr"/>
                    </a:tc>
                    <a:tc>
                      <a:txBody>
                        <a:bodyPr/>
                        <a:lstStyle/>
                        <a:p>
                          <a:pPr algn="ctr"/>
                          <a:r>
                            <a:rPr kumimoji="1" lang="en-US" altLang="ja-JP" sz="1200" dirty="0">
                              <a:latin typeface="Times New Roman" panose="02020603050405020304" pitchFamily="18" charset="0"/>
                              <a:cs typeface="Times New Roman" panose="02020603050405020304" pitchFamily="18" charset="0"/>
                            </a:rPr>
                            <a:t>2</a:t>
                          </a:r>
                          <a:endParaRPr kumimoji="1" lang="ja-JP" altLang="en-US" sz="1200" dirty="0">
                            <a:latin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4134852501"/>
                      </a:ext>
                    </a:extLst>
                  </a:tr>
                  <a:tr h="297291">
                    <a:tc>
                      <a:txBody>
                        <a:bodyPr/>
                        <a:lstStyle/>
                        <a:p>
                          <a:pPr algn="ctr"/>
                          <a:r>
                            <a:rPr kumimoji="1" lang="en-US" altLang="ja-JP" sz="1200" dirty="0">
                              <a:latin typeface="Times New Roman" panose="02020603050405020304" pitchFamily="18" charset="0"/>
                              <a:cs typeface="Times New Roman" panose="02020603050405020304" pitchFamily="18" charset="0"/>
                            </a:rPr>
                            <a:t>Number of super frames</a:t>
                          </a:r>
                          <a:endParaRPr kumimoji="1" lang="ja-JP" altLang="en-US" sz="1200" dirty="0">
                            <a:latin typeface="Times New Roman" panose="02020603050405020304" pitchFamily="18" charset="0"/>
                            <a:cs typeface="Times New Roman" panose="02020603050405020304" pitchFamily="18" charset="0"/>
                          </a:endParaRPr>
                        </a:p>
                      </a:txBody>
                      <a:tcPr anchor="ctr"/>
                    </a:tc>
                    <a:tc>
                      <a:txBody>
                        <a:bodyPr/>
                        <a:lstStyle/>
                        <a:p>
                          <a:pPr algn="ctr"/>
                          <a:r>
                            <a:rPr kumimoji="1" lang="en-US" altLang="ja-JP" sz="1200" dirty="0">
                              <a:latin typeface="Times New Roman" panose="02020603050405020304" pitchFamily="18" charset="0"/>
                              <a:cs typeface="Times New Roman" panose="02020603050405020304" pitchFamily="18" charset="0"/>
                            </a:rPr>
                            <a:t>500</a:t>
                          </a:r>
                          <a:endParaRPr kumimoji="1" lang="ja-JP" altLang="en-US" sz="1200" dirty="0">
                            <a:latin typeface="Times New Roman" panose="02020603050405020304" pitchFamily="18" charset="0"/>
                            <a:cs typeface="Times New Roman" panose="02020603050405020304" pitchFamily="18" charset="0"/>
                          </a:endParaRPr>
                        </a:p>
                      </a:txBody>
                      <a:tcPr anchor="ctr"/>
                    </a:tc>
                    <a:tc>
                      <a:txBody>
                        <a:bodyPr/>
                        <a:lstStyle/>
                        <a:p>
                          <a:pPr algn="ctr"/>
                          <a:r>
                            <a:rPr kumimoji="1" lang="en-US" altLang="ja-JP" sz="1200" b="0" dirty="0">
                              <a:latin typeface="Times New Roman" panose="02020603050405020304" pitchFamily="18" charset="0"/>
                              <a:cs typeface="Times New Roman" panose="02020603050405020304" pitchFamily="18" charset="0"/>
                            </a:rPr>
                            <a:t>Number of nodes in each BAN</a:t>
                          </a:r>
                          <a:endParaRPr kumimoji="1" lang="ja-JP" altLang="en-US" sz="1200" b="0" dirty="0">
                            <a:latin typeface="Times New Roman" panose="02020603050405020304" pitchFamily="18" charset="0"/>
                            <a:cs typeface="Times New Roman" panose="02020603050405020304" pitchFamily="18" charset="0"/>
                          </a:endParaRPr>
                        </a:p>
                      </a:txBody>
                      <a:tcPr anchor="ctr"/>
                    </a:tc>
                    <a:tc>
                      <a:txBody>
                        <a:bodyPr/>
                        <a:lstStyle/>
                        <a:p>
                          <a:pPr algn="ctr"/>
                          <a:r>
                            <a:rPr kumimoji="1" lang="en-US" altLang="ja-JP" sz="1200" b="0" dirty="0">
                              <a:latin typeface="Times New Roman" panose="02020603050405020304" pitchFamily="18" charset="0"/>
                              <a:cs typeface="Times New Roman" panose="02020603050405020304" pitchFamily="18" charset="0"/>
                            </a:rPr>
                            <a:t>5</a:t>
                          </a:r>
                          <a:r>
                            <a:rPr kumimoji="1" lang="ja-JP" altLang="en-US" sz="1200" b="0">
                              <a:latin typeface="Times New Roman" panose="02020603050405020304" pitchFamily="18" charset="0"/>
                              <a:cs typeface="Times New Roman" panose="02020603050405020304" pitchFamily="18" charset="0"/>
                            </a:rPr>
                            <a:t> </a:t>
                          </a:r>
                          <a:endParaRPr kumimoji="1" lang="ja-JP" altLang="en-US" sz="1200" b="0" dirty="0">
                            <a:latin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1367435287"/>
                      </a:ext>
                    </a:extLst>
                  </a:tr>
                  <a:tr h="267707">
                    <a:tc>
                      <a:txBody>
                        <a:bodyPr/>
                        <a:lstStyle/>
                        <a:p>
                          <a:pPr algn="ctr"/>
                          <a:r>
                            <a:rPr kumimoji="1" lang="en-US" altLang="ja-JP" sz="1200" dirty="0">
                              <a:latin typeface="Times New Roman" panose="02020603050405020304" pitchFamily="18" charset="0"/>
                              <a:cs typeface="Times New Roman" panose="02020603050405020304" pitchFamily="18" charset="0"/>
                            </a:rPr>
                            <a:t>Number of timeslots</a:t>
                          </a:r>
                        </a:p>
                      </a:txBody>
                      <a:tcPr anchor="ctr"/>
                    </a:tc>
                    <a:tc>
                      <a:txBody>
                        <a:bodyPr/>
                        <a:lstStyle/>
                        <a:p>
                          <a:pPr algn="ctr"/>
                          <a:r>
                            <a:rPr kumimoji="1" lang="en-US" altLang="ja-JP" sz="1200" dirty="0">
                              <a:latin typeface="Times New Roman" panose="02020603050405020304" pitchFamily="18" charset="0"/>
                              <a:cs typeface="Times New Roman" panose="02020603050405020304" pitchFamily="18" charset="0"/>
                            </a:rPr>
                            <a:t>100</a:t>
                          </a:r>
                        </a:p>
                      </a:txBody>
                      <a:tcPr anchor="ctr"/>
                    </a:tc>
                    <a:tc>
                      <a:txBody>
                        <a:bodyPr/>
                        <a:lstStyle/>
                        <a:p>
                          <a:pPr algn="ctr"/>
                          <a:r>
                            <a:rPr kumimoji="1" lang="en-US" altLang="ja-JP" sz="1200" dirty="0">
                              <a:latin typeface="Times New Roman" panose="02020603050405020304" pitchFamily="18" charset="0"/>
                              <a:cs typeface="Times New Roman" panose="02020603050405020304" pitchFamily="18" charset="0"/>
                            </a:rPr>
                            <a:t>Max number of retransmissions</a:t>
                          </a:r>
                        </a:p>
                      </a:txBody>
                      <a:tcPr anchor="ctr"/>
                    </a:tc>
                    <a:tc>
                      <a:txBody>
                        <a:bodyPr/>
                        <a:lstStyle/>
                        <a:p>
                          <a:pPr algn="ctr"/>
                          <a:r>
                            <a:rPr kumimoji="1" lang="en-US" altLang="ja-JP" sz="1200" dirty="0">
                              <a:latin typeface="Times New Roman" panose="02020603050405020304" pitchFamily="18" charset="0"/>
                              <a:cs typeface="Times New Roman" panose="02020603050405020304" pitchFamily="18" charset="0"/>
                            </a:rPr>
                            <a:t>5 </a:t>
                          </a:r>
                          <a:endParaRPr kumimoji="1" lang="ja-JP" altLang="en-US" sz="1200" dirty="0">
                            <a:latin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194697403"/>
                      </a:ext>
                    </a:extLst>
                  </a:tr>
                  <a:tr h="305417">
                    <a:tc>
                      <a:txBody>
                        <a:bodyPr/>
                        <a:lstStyle/>
                        <a:p>
                          <a:pPr algn="ctr"/>
                          <a:r>
                            <a:rPr kumimoji="1" lang="en-US" altLang="ja-JP" sz="1200" dirty="0">
                              <a:latin typeface="Times New Roman" panose="02020603050405020304" pitchFamily="18" charset="0"/>
                              <a:cs typeface="Times New Roman" panose="02020603050405020304" pitchFamily="18" charset="0"/>
                            </a:rPr>
                            <a:t>Network</a:t>
                          </a:r>
                          <a:r>
                            <a:rPr kumimoji="1" lang="ja-JP" altLang="en-US" sz="1200">
                              <a:latin typeface="Times New Roman" panose="02020603050405020304" pitchFamily="18" charset="0"/>
                              <a:cs typeface="Times New Roman" panose="02020603050405020304" pitchFamily="18" charset="0"/>
                            </a:rPr>
                            <a:t> </a:t>
                          </a:r>
                          <a:r>
                            <a:rPr kumimoji="1" lang="en-US" altLang="ja-JP" sz="1200" dirty="0">
                              <a:latin typeface="Times New Roman" panose="02020603050405020304" pitchFamily="18" charset="0"/>
                              <a:cs typeface="Times New Roman" panose="02020603050405020304" pitchFamily="18" charset="0"/>
                            </a:rPr>
                            <a:t>management</a:t>
                          </a:r>
                          <a:endParaRPr kumimoji="1" lang="ja-JP" altLang="en-US" sz="1200" dirty="0">
                            <a:latin typeface="Times New Roman" panose="02020603050405020304" pitchFamily="18" charset="0"/>
                            <a:cs typeface="Times New Roman" panose="02020603050405020304" pitchFamily="18" charset="0"/>
                          </a:endParaRPr>
                        </a:p>
                      </a:txBody>
                      <a:tcPr anchor="ctr"/>
                    </a:tc>
                    <a:tc>
                      <a:txBody>
                        <a:bodyPr/>
                        <a:lstStyle/>
                        <a:p>
                          <a:pPr algn="ctr"/>
                          <a:r>
                            <a:rPr kumimoji="1" lang="en-US" altLang="ja-JP" sz="1200" dirty="0">
                              <a:latin typeface="Times New Roman" panose="02020603050405020304" pitchFamily="18" charset="0"/>
                              <a:cs typeface="Times New Roman" panose="02020603050405020304" pitchFamily="18" charset="0"/>
                            </a:rPr>
                            <a:t>5</a:t>
                          </a:r>
                          <a:endParaRPr kumimoji="1" lang="ja-JP" altLang="en-US" sz="1200" dirty="0">
                            <a:latin typeface="Times New Roman" panose="02020603050405020304" pitchFamily="18" charset="0"/>
                            <a:cs typeface="Times New Roman" panose="02020603050405020304" pitchFamily="18" charset="0"/>
                          </a:endParaRPr>
                        </a:p>
                      </a:txBody>
                      <a:tcPr anchor="ctr"/>
                    </a:tc>
                    <a:tc>
                      <a:txBody>
                        <a:bodyPr/>
                        <a:lstStyle/>
                        <a:p>
                          <a:pPr marL="0" marR="0" lvl="0" indent="0" algn="ctr" defTabSz="342891" rtl="0" eaLnBrk="1" fontAlgn="auto" latinLnBrk="0" hangingPunct="1">
                            <a:lnSpc>
                              <a:spcPct val="100000"/>
                            </a:lnSpc>
                            <a:spcBef>
                              <a:spcPts val="0"/>
                            </a:spcBef>
                            <a:spcAft>
                              <a:spcPts val="0"/>
                            </a:spcAft>
                            <a:buClrTx/>
                            <a:buSzTx/>
                            <a:buFontTx/>
                            <a:buNone/>
                            <a:tabLst/>
                            <a:defRPr/>
                          </a:pPr>
                          <a:r>
                            <a:rPr lang="en-US" altLang="ja-JP" sz="1200" dirty="0">
                              <a:latin typeface="Times New Roman"/>
                            </a:rPr>
                            <a:t>ARQ protocol</a:t>
                          </a:r>
                        </a:p>
                      </a:txBody>
                      <a:tcPr anchor="ctr"/>
                    </a:tc>
                    <a:tc>
                      <a:txBody>
                        <a:bodyPr/>
                        <a:lstStyle/>
                        <a:p>
                          <a:pPr algn="ctr"/>
                          <a:r>
                            <a:rPr kumimoji="1" lang="en-US" altLang="ja-JP" sz="1200" dirty="0">
                              <a:solidFill>
                                <a:schemeClr val="tx1"/>
                              </a:solidFill>
                              <a:latin typeface="Times New Roman" panose="02020603050405020304" pitchFamily="18" charset="0"/>
                              <a:cs typeface="Times New Roman" panose="02020603050405020304" pitchFamily="18" charset="0"/>
                            </a:rPr>
                            <a:t>Stop-and-Wait</a:t>
                          </a:r>
                        </a:p>
                      </a:txBody>
                      <a:tcPr anchor="ctr"/>
                    </a:tc>
                    <a:extLst>
                      <a:ext uri="{0D108BD9-81ED-4DB2-BD59-A6C34878D82A}">
                        <a16:rowId xmlns:a16="http://schemas.microsoft.com/office/drawing/2014/main" val="1366087342"/>
                      </a:ext>
                    </a:extLst>
                  </a:tr>
                  <a:tr h="369445">
                    <a:tc>
                      <a:txBody>
                        <a:bodyPr/>
                        <a:lstStyle/>
                        <a:p>
                          <a:pPr algn="ctr"/>
                          <a:r>
                            <a:rPr lang="en-US" altLang="ja-JP" sz="1200" dirty="0">
                              <a:latin typeface="Times New Roman"/>
                            </a:rPr>
                            <a:t>Contention free period</a:t>
                          </a:r>
                        </a:p>
                      </a:txBody>
                      <a:tcPr anchor="ctr"/>
                    </a:tc>
                    <a:tc>
                      <a:txBody>
                        <a:bodyPr/>
                        <a:lstStyle/>
                        <a:p>
                          <a:pPr algn="ctr"/>
                          <a:r>
                            <a:rPr kumimoji="1" lang="en-US" altLang="ja-JP" sz="1200" dirty="0">
                              <a:solidFill>
                                <a:schemeClr val="tx1"/>
                              </a:solidFill>
                              <a:latin typeface="Times New Roman" panose="02020603050405020304" pitchFamily="18" charset="0"/>
                              <a:cs typeface="Times New Roman" panose="02020603050405020304" pitchFamily="18" charset="0"/>
                            </a:rPr>
                            <a:t>30 timeslot</a:t>
                          </a:r>
                        </a:p>
                      </a:txBody>
                      <a:tcPr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en-US" altLang="ja-JP" sz="1200" dirty="0">
                              <a:latin typeface="Times New Roman" panose="02020603050405020304" pitchFamily="18" charset="0"/>
                              <a:cs typeface="Times New Roman" panose="02020603050405020304" pitchFamily="18" charset="0"/>
                            </a:rPr>
                            <a:t>Max waiting timeslot</a:t>
                          </a:r>
                          <a:r>
                            <a:rPr kumimoji="1" lang="ja-JP" altLang="en-US" sz="1200">
                              <a:latin typeface="Times New Roman" panose="02020603050405020304" pitchFamily="18" charset="0"/>
                              <a:cs typeface="Times New Roman" panose="02020603050405020304" pitchFamily="18" charset="0"/>
                            </a:rPr>
                            <a:t> </a:t>
                          </a:r>
                          <a:r>
                            <a:rPr kumimoji="1" lang="en-US" altLang="ja-JP" sz="1200" dirty="0">
                              <a:latin typeface="Times New Roman" panose="02020603050405020304" pitchFamily="18" charset="0"/>
                              <a:cs typeface="Times New Roman" panose="02020603050405020304" pitchFamily="18" charset="0"/>
                            </a:rPr>
                            <a:t> (CAP)</a:t>
                          </a:r>
                        </a:p>
                      </a:txBody>
                      <a:tcPr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en-US" altLang="ja-JP" sz="1200" dirty="0">
                              <a:latin typeface="Times New Roman" panose="02020603050405020304" pitchFamily="18" charset="0"/>
                              <a:cs typeface="Times New Roman" panose="02020603050405020304" pitchFamily="18" charset="0"/>
                            </a:rPr>
                            <a:t>10</a:t>
                          </a:r>
                        </a:p>
                      </a:txBody>
                      <a:tcPr anchor="ctr"/>
                    </a:tc>
                    <a:extLst>
                      <a:ext uri="{0D108BD9-81ED-4DB2-BD59-A6C34878D82A}">
                        <a16:rowId xmlns:a16="http://schemas.microsoft.com/office/drawing/2014/main" val="1845667842"/>
                      </a:ext>
                    </a:extLst>
                  </a:tr>
                  <a:tr h="351692">
                    <a:tc>
                      <a:txBody>
                        <a:bodyPr/>
                        <a:lstStyle/>
                        <a:p>
                          <a:pPr algn="ctr"/>
                          <a:r>
                            <a:rPr lang="en-US" altLang="ja-JP" sz="1200" dirty="0">
                              <a:latin typeface="Times New Roman"/>
                            </a:rPr>
                            <a:t>Contention  access period</a:t>
                          </a:r>
                        </a:p>
                      </a:txBody>
                      <a:tcPr anchor="ctr"/>
                    </a:tc>
                    <a:tc>
                      <a:txBody>
                        <a:bodyPr/>
                        <a:lstStyle/>
                        <a:p>
                          <a:pPr algn="ctr"/>
                          <a:r>
                            <a:rPr kumimoji="1" lang="en-US" altLang="ja-JP" sz="1200" dirty="0">
                              <a:solidFill>
                                <a:schemeClr val="tx1"/>
                              </a:solidFill>
                              <a:latin typeface="Times New Roman" panose="02020603050405020304" pitchFamily="18" charset="0"/>
                              <a:cs typeface="Times New Roman" panose="02020603050405020304" pitchFamily="18" charset="0"/>
                            </a:rPr>
                            <a:t>60 timeslot</a:t>
                          </a:r>
                        </a:p>
                      </a:txBody>
                      <a:tcPr anchor="ctr"/>
                    </a:tc>
                    <a:tc>
                      <a:txBody>
                        <a:bodyPr/>
                        <a:lstStyle/>
                        <a:p>
                          <a:pPr algn="ctr"/>
                          <a:r>
                            <a:rPr kumimoji="1" lang="en-US" altLang="ja-JP" sz="1200" dirty="0">
                              <a:latin typeface="Times New Roman" panose="02020603050405020304" pitchFamily="18" charset="0"/>
                              <a:cs typeface="Times New Roman" panose="02020603050405020304" pitchFamily="18" charset="0"/>
                            </a:rPr>
                            <a:t>Packet generation distribution</a:t>
                          </a:r>
                          <a:endParaRPr kumimoji="1" lang="ja-JP" altLang="en-US" sz="1200" dirty="0">
                            <a:latin typeface="Times New Roman" panose="02020603050405020304" pitchFamily="18" charset="0"/>
                            <a:cs typeface="Times New Roman" panose="02020603050405020304" pitchFamily="18" charset="0"/>
                          </a:endParaRPr>
                        </a:p>
                      </a:txBody>
                      <a:tcPr anchor="ctr"/>
                    </a:tc>
                    <a:tc>
                      <a:txBody>
                        <a:bodyPr/>
                        <a:lstStyle/>
                        <a:p>
                          <a:pPr algn="ctr"/>
                          <a:r>
                            <a:rPr kumimoji="1" lang="en-US" altLang="ja-JP" sz="1200" dirty="0">
                              <a:solidFill>
                                <a:schemeClr val="tx1"/>
                              </a:solidFill>
                              <a:latin typeface="Times New Roman" panose="02020603050405020304" pitchFamily="18" charset="0"/>
                              <a:cs typeface="Times New Roman" panose="02020603050405020304" pitchFamily="18" charset="0"/>
                            </a:rPr>
                            <a:t>Poisson</a:t>
                          </a:r>
                        </a:p>
                      </a:txBody>
                      <a:tcPr anchor="ctr"/>
                    </a:tc>
                    <a:extLst>
                      <a:ext uri="{0D108BD9-81ED-4DB2-BD59-A6C34878D82A}">
                        <a16:rowId xmlns:a16="http://schemas.microsoft.com/office/drawing/2014/main" val="1374487721"/>
                      </a:ext>
                    </a:extLst>
                  </a:tr>
                  <a:tr h="351692">
                    <a:tc>
                      <a:txBody>
                        <a:bodyPr/>
                        <a:lstStyle/>
                        <a:p>
                          <a:pPr marL="0" marR="0" lvl="0" indent="0" algn="ctr" defTabSz="342891" rtl="0" eaLnBrk="1" fontAlgn="auto" latinLnBrk="0" hangingPunct="1">
                            <a:lnSpc>
                              <a:spcPct val="100000"/>
                            </a:lnSpc>
                            <a:spcBef>
                              <a:spcPts val="0"/>
                            </a:spcBef>
                            <a:spcAft>
                              <a:spcPts val="0"/>
                            </a:spcAft>
                            <a:buClrTx/>
                            <a:buSzTx/>
                            <a:buFontTx/>
                            <a:buNone/>
                            <a:tabLst/>
                            <a:defRPr/>
                          </a:pPr>
                          <a:r>
                            <a:rPr lang="en-US" altLang="ja-JP" sz="1200" dirty="0">
                              <a:latin typeface="Times New Roman"/>
                            </a:rPr>
                            <a:t>Inactive period</a:t>
                          </a:r>
                        </a:p>
                      </a:txBody>
                      <a:tcPr anchor="ctr"/>
                    </a:tc>
                    <a:tc>
                      <a:txBody>
                        <a:bodyPr/>
                        <a:lstStyle/>
                        <a:p>
                          <a:pPr algn="ctr"/>
                          <a:r>
                            <a:rPr kumimoji="1" lang="en-US" altLang="ja-JP" sz="1200" dirty="0">
                              <a:solidFill>
                                <a:schemeClr val="tx1"/>
                              </a:solidFill>
                              <a:latin typeface="Times New Roman" panose="02020603050405020304" pitchFamily="18" charset="0"/>
                              <a:cs typeface="Times New Roman" panose="02020603050405020304" pitchFamily="18" charset="0"/>
                            </a:rPr>
                            <a:t>5 timeslot</a:t>
                          </a:r>
                        </a:p>
                      </a:txBody>
                      <a:tcPr anchor="ctr"/>
                    </a:tc>
                    <a:tc>
                      <a:txBody>
                        <a:bodyPr/>
                        <a:lstStyle/>
                        <a:p>
                          <a:pPr algn="ctr"/>
                          <a:r>
                            <a:rPr kumimoji="1" lang="en-US" altLang="ja-JP" sz="1200" dirty="0">
                              <a:latin typeface="Times New Roman" panose="02020603050405020304" pitchFamily="18" charset="0"/>
                              <a:cs typeface="Times New Roman" panose="02020603050405020304" pitchFamily="18" charset="0"/>
                            </a:rPr>
                            <a:t>Data rate</a:t>
                          </a:r>
                          <a:endParaRPr kumimoji="1" lang="ja-JP" altLang="en-US" sz="1200" dirty="0">
                            <a:latin typeface="Times New Roman" panose="02020603050405020304" pitchFamily="18" charset="0"/>
                            <a:cs typeface="Times New Roman" panose="02020603050405020304" pitchFamily="18" charset="0"/>
                          </a:endParaRPr>
                        </a:p>
                      </a:txBody>
                      <a:tcPr anchor="ctr"/>
                    </a:tc>
                    <a:tc>
                      <a:txBody>
                        <a:bodyPr/>
                        <a:lstStyle/>
                        <a:p>
                          <a:pPr algn="ctr"/>
                          <a:r>
                            <a:rPr kumimoji="1" lang="en-US" altLang="ja-JP" sz="1200" dirty="0">
                              <a:solidFill>
                                <a:schemeClr val="tx1"/>
                              </a:solidFill>
                              <a:latin typeface="Times New Roman" panose="02020603050405020304" pitchFamily="18" charset="0"/>
                              <a:cs typeface="Times New Roman" panose="02020603050405020304" pitchFamily="18" charset="0"/>
                            </a:rPr>
                            <a:t>50 Mbps</a:t>
                          </a:r>
                        </a:p>
                      </a:txBody>
                      <a:tcPr anchor="ctr"/>
                    </a:tc>
                    <a:extLst>
                      <a:ext uri="{0D108BD9-81ED-4DB2-BD59-A6C34878D82A}">
                        <a16:rowId xmlns:a16="http://schemas.microsoft.com/office/drawing/2014/main" val="618015223"/>
                      </a:ext>
                    </a:extLst>
                  </a:tr>
                  <a:tr h="315732">
                    <a:tc>
                      <a:txBody>
                        <a:bodyPr/>
                        <a:lstStyle/>
                        <a:p>
                          <a:pPr marL="0" marR="0" lvl="0" indent="0" algn="ctr" defTabSz="342891" rtl="0" eaLnBrk="1" fontAlgn="auto" latinLnBrk="0" hangingPunct="1">
                            <a:lnSpc>
                              <a:spcPct val="100000"/>
                            </a:lnSpc>
                            <a:spcBef>
                              <a:spcPts val="0"/>
                            </a:spcBef>
                            <a:spcAft>
                              <a:spcPts val="0"/>
                            </a:spcAft>
                            <a:buClrTx/>
                            <a:buSzTx/>
                            <a:buFontTx/>
                            <a:buNone/>
                            <a:tabLst/>
                            <a:defRPr/>
                          </a:pPr>
                          <a:r>
                            <a:rPr lang="en-US" altLang="ja-JP" sz="1200" dirty="0">
                              <a:latin typeface="Times New Roman"/>
                            </a:rPr>
                            <a:t>GAP</a:t>
                          </a:r>
                        </a:p>
                      </a:txBody>
                      <a:tcPr anchor="ctr"/>
                    </a:tc>
                    <a:tc>
                      <a:txBody>
                        <a:bodyPr/>
                        <a:lstStyle/>
                        <a:p>
                          <a:pPr algn="ctr"/>
                          <a:r>
                            <a:rPr kumimoji="1" lang="en-US" altLang="ja-JP" sz="1200" dirty="0">
                              <a:solidFill>
                                <a:schemeClr val="tx1"/>
                              </a:solidFill>
                              <a:latin typeface="Times New Roman" panose="02020603050405020304" pitchFamily="18" charset="0"/>
                              <a:cs typeface="Times New Roman" panose="02020603050405020304" pitchFamily="18" charset="0"/>
                            </a:rPr>
                            <a:t>0-99 timeslot</a:t>
                          </a:r>
                        </a:p>
                      </a:txBody>
                      <a:tcPr anchor="ctr"/>
                    </a:tc>
                    <a:tc>
                      <a:txBody>
                        <a:bodyPr/>
                        <a:lstStyle/>
                        <a:p>
                          <a:pPr algn="ctr"/>
                          <a:r>
                            <a:rPr kumimoji="1" lang="en-US" altLang="ja-JP" sz="1200" dirty="0">
                              <a:latin typeface="Times New Roman" panose="02020603050405020304" pitchFamily="18" charset="0"/>
                              <a:cs typeface="Times New Roman" panose="02020603050405020304" pitchFamily="18" charset="0"/>
                            </a:rPr>
                            <a:t>Packet length</a:t>
                          </a:r>
                          <a:endParaRPr kumimoji="1" lang="ja-JP" altLang="en-US" sz="1200" dirty="0">
                            <a:latin typeface="Times New Roman" panose="02020603050405020304" pitchFamily="18" charset="0"/>
                            <a:cs typeface="Times New Roman" panose="02020603050405020304" pitchFamily="18" charset="0"/>
                          </a:endParaRPr>
                        </a:p>
                      </a:txBody>
                      <a:tcPr anchor="ctr"/>
                    </a:tc>
                    <a:tc>
                      <a:txBody>
                        <a:bodyPr/>
                        <a:lstStyle/>
                        <a:p>
                          <a:pPr algn="ctr"/>
                          <a:r>
                            <a:rPr kumimoji="1" lang="en-US" altLang="ja-JP" sz="1200" dirty="0">
                              <a:solidFill>
                                <a:schemeClr val="tx1"/>
                              </a:solidFill>
                              <a:latin typeface="Times New Roman" panose="02020603050405020304" pitchFamily="18" charset="0"/>
                              <a:cs typeface="Times New Roman" panose="02020603050405020304" pitchFamily="18" charset="0"/>
                            </a:rPr>
                            <a:t>2000 bit</a:t>
                          </a:r>
                        </a:p>
                      </a:txBody>
                      <a:tcPr anchor="ctr"/>
                    </a:tc>
                    <a:extLst>
                      <a:ext uri="{0D108BD9-81ED-4DB2-BD59-A6C34878D82A}">
                        <a16:rowId xmlns:a16="http://schemas.microsoft.com/office/drawing/2014/main" val="1482520912"/>
                      </a:ext>
                    </a:extLst>
                  </a:tr>
                </a:tbl>
              </a:graphicData>
            </a:graphic>
          </p:graphicFrame>
        </mc:Choice>
        <mc:Fallback>
          <p:graphicFrame>
            <p:nvGraphicFramePr>
              <p:cNvPr id="196" name="表 45">
                <a:extLst>
                  <a:ext uri="{FF2B5EF4-FFF2-40B4-BE49-F238E27FC236}">
                    <a16:creationId xmlns:a16="http://schemas.microsoft.com/office/drawing/2014/main" id="{83E665CE-0C9F-F9CA-B9AC-9C17C083F92F}"/>
                  </a:ext>
                </a:extLst>
              </p:cNvPr>
              <p:cNvGraphicFramePr>
                <a:graphicFrameLocks noGrp="1"/>
              </p:cNvGraphicFramePr>
              <p:nvPr>
                <p:extLst>
                  <p:ext uri="{D42A27DB-BD31-4B8C-83A1-F6EECF244321}">
                    <p14:modId xmlns:p14="http://schemas.microsoft.com/office/powerpoint/2010/main" val="452368114"/>
                  </p:ext>
                </p:extLst>
              </p:nvPr>
            </p:nvGraphicFramePr>
            <p:xfrm>
              <a:off x="1136118" y="3429000"/>
              <a:ext cx="7180298" cy="2860171"/>
            </p:xfrm>
            <a:graphic>
              <a:graphicData uri="http://schemas.openxmlformats.org/drawingml/2006/table">
                <a:tbl>
                  <a:tblPr firstRow="1" bandRow="1">
                    <a:tableStyleId>{69CF1AB2-1976-4502-BF36-3FF5EA218861}</a:tableStyleId>
                  </a:tblPr>
                  <a:tblGrid>
                    <a:gridCol w="1995722">
                      <a:extLst>
                        <a:ext uri="{9D8B030D-6E8A-4147-A177-3AD203B41FA5}">
                          <a16:colId xmlns:a16="http://schemas.microsoft.com/office/drawing/2014/main" val="206193490"/>
                        </a:ext>
                      </a:extLst>
                    </a:gridCol>
                    <a:gridCol w="1152128">
                      <a:extLst>
                        <a:ext uri="{9D8B030D-6E8A-4147-A177-3AD203B41FA5}">
                          <a16:colId xmlns:a16="http://schemas.microsoft.com/office/drawing/2014/main" val="677590163"/>
                        </a:ext>
                      </a:extLst>
                    </a:gridCol>
                    <a:gridCol w="2880320">
                      <a:extLst>
                        <a:ext uri="{9D8B030D-6E8A-4147-A177-3AD203B41FA5}">
                          <a16:colId xmlns:a16="http://schemas.microsoft.com/office/drawing/2014/main" val="1742335968"/>
                        </a:ext>
                      </a:extLst>
                    </a:gridCol>
                    <a:gridCol w="1152128">
                      <a:extLst>
                        <a:ext uri="{9D8B030D-6E8A-4147-A177-3AD203B41FA5}">
                          <a16:colId xmlns:a16="http://schemas.microsoft.com/office/drawing/2014/main" val="300613627"/>
                        </a:ext>
                      </a:extLst>
                    </a:gridCol>
                  </a:tblGrid>
                  <a:tr h="297291">
                    <a:tc>
                      <a:txBody>
                        <a:bodyPr/>
                        <a:lstStyle/>
                        <a:p>
                          <a:endParaRPr lang="ja-JP"/>
                        </a:p>
                      </a:txBody>
                      <a:tcPr anchor="ctr">
                        <a:blipFill>
                          <a:blip r:embed="rId3"/>
                          <a:stretch>
                            <a:fillRect l="-637" t="-4348" r="-261783" b="-891304"/>
                          </a:stretch>
                        </a:blipFill>
                      </a:tcPr>
                    </a:tc>
                    <a:tc>
                      <a:txBody>
                        <a:bodyPr/>
                        <a:lstStyle/>
                        <a:p>
                          <a:pPr algn="ctr"/>
                          <a:r>
                            <a:rPr kumimoji="1" lang="en-US" altLang="ja-JP" sz="1200" b="0" dirty="0">
                              <a:latin typeface="Times New Roman" panose="02020603050405020304" pitchFamily="18" charset="0"/>
                              <a:cs typeface="Times New Roman" panose="02020603050405020304" pitchFamily="18" charset="0"/>
                            </a:rPr>
                            <a:t>4</a:t>
                          </a:r>
                          <a:r>
                            <a:rPr kumimoji="1" lang="ja-JP" altLang="en-US" sz="1200" b="0" dirty="0">
                              <a:latin typeface="Times New Roman" panose="02020603050405020304" pitchFamily="18" charset="0"/>
                              <a:cs typeface="Times New Roman" panose="02020603050405020304" pitchFamily="18" charset="0"/>
                            </a:rPr>
                            <a:t> </a:t>
                          </a:r>
                          <a:r>
                            <a:rPr kumimoji="1" lang="en-US" altLang="ja-JP" sz="1200" b="0" dirty="0" err="1">
                              <a:latin typeface="Times New Roman" panose="02020603050405020304" pitchFamily="18" charset="0"/>
                              <a:cs typeface="Times New Roman" panose="02020603050405020304" pitchFamily="18" charset="0"/>
                            </a:rPr>
                            <a:t>ms</a:t>
                          </a:r>
                          <a:endParaRPr kumimoji="1" lang="ja-JP" altLang="en-US" sz="1200" b="0" dirty="0">
                            <a:latin typeface="Times New Roman" panose="02020603050405020304" pitchFamily="18" charset="0"/>
                            <a:cs typeface="Times New Roman" panose="02020603050405020304" pitchFamily="18" charset="0"/>
                          </a:endParaRPr>
                        </a:p>
                      </a:txBody>
                      <a:tcPr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en-US" altLang="ja-JP" sz="1200" b="0" dirty="0">
                              <a:latin typeface="Times New Roman" panose="02020603050405020304" pitchFamily="18" charset="0"/>
                              <a:cs typeface="Times New Roman" panose="02020603050405020304" pitchFamily="18" charset="0"/>
                            </a:rPr>
                            <a:t>Packet Error Rate (PER)</a:t>
                          </a:r>
                          <a:endParaRPr kumimoji="1" lang="ja-JP" altLang="en-US" sz="1200" b="0" dirty="0">
                            <a:latin typeface="Times New Roman" panose="02020603050405020304" pitchFamily="18" charset="0"/>
                            <a:cs typeface="Times New Roman" panose="02020603050405020304" pitchFamily="18" charset="0"/>
                          </a:endParaRPr>
                        </a:p>
                      </a:txBody>
                      <a:tcPr anchor="ctr"/>
                    </a:tc>
                    <a:tc>
                      <a:txBody>
                        <a:bodyPr/>
                        <a:lstStyle/>
                        <a:p>
                          <a:endParaRPr lang="ja-JP"/>
                        </a:p>
                      </a:txBody>
                      <a:tcPr anchor="ctr">
                        <a:blipFill>
                          <a:blip r:embed="rId3"/>
                          <a:stretch>
                            <a:fillRect l="-523077" t="-4348" r="-2198" b="-891304"/>
                          </a:stretch>
                        </a:blipFill>
                      </a:tcPr>
                    </a:tc>
                    <a:extLst>
                      <a:ext uri="{0D108BD9-81ED-4DB2-BD59-A6C34878D82A}">
                        <a16:rowId xmlns:a16="http://schemas.microsoft.com/office/drawing/2014/main" val="1287619499"/>
                      </a:ext>
                    </a:extLst>
                  </a:tr>
                  <a:tr h="297291">
                    <a:tc>
                      <a:txBody>
                        <a:bodyPr/>
                        <a:lstStyle/>
                        <a:p>
                          <a:endParaRPr lang="ja-JP"/>
                        </a:p>
                      </a:txBody>
                      <a:tcPr anchor="ctr">
                        <a:blipFill>
                          <a:blip r:embed="rId3"/>
                          <a:stretch>
                            <a:fillRect l="-637" t="-100000" r="-261783" b="-754167"/>
                          </a:stretch>
                        </a:blipFill>
                      </a:tcPr>
                    </a:tc>
                    <a:tc>
                      <a:txBody>
                        <a:bodyPr/>
                        <a:lstStyle/>
                        <a:p>
                          <a:pPr algn="ctr"/>
                          <a:r>
                            <a:rPr kumimoji="1" lang="en-US" altLang="ja-JP" sz="1200" dirty="0">
                              <a:latin typeface="Times New Roman" panose="02020603050405020304" pitchFamily="18" charset="0"/>
                              <a:cs typeface="Times New Roman" panose="02020603050405020304" pitchFamily="18" charset="0"/>
                            </a:rPr>
                            <a:t>40</a:t>
                          </a:r>
                          <a:r>
                            <a:rPr kumimoji="1" lang="ja-JP" altLang="en-US" sz="1200" dirty="0">
                              <a:latin typeface="Times New Roman" panose="02020603050405020304" pitchFamily="18" charset="0"/>
                              <a:cs typeface="Times New Roman" panose="02020603050405020304" pitchFamily="18" charset="0"/>
                            </a:rPr>
                            <a:t> </a:t>
                          </a:r>
                          <a:r>
                            <a:rPr kumimoji="1" lang="en-US" altLang="ja-JP" sz="1200" dirty="0">
                              <a:latin typeface="Times New Roman" panose="02020603050405020304" pitchFamily="18" charset="0"/>
                              <a:cs typeface="Times New Roman" panose="02020603050405020304" pitchFamily="18" charset="0"/>
                            </a:rPr>
                            <a:t>µs</a:t>
                          </a:r>
                          <a:endParaRPr kumimoji="1" lang="ja-JP" altLang="en-US" sz="1200" dirty="0">
                            <a:latin typeface="Times New Roman" panose="02020603050405020304" pitchFamily="18" charset="0"/>
                            <a:cs typeface="Times New Roman" panose="02020603050405020304" pitchFamily="18" charset="0"/>
                          </a:endParaRPr>
                        </a:p>
                      </a:txBody>
                      <a:tcPr anchor="ctr"/>
                    </a:tc>
                    <a:tc>
                      <a:txBody>
                        <a:bodyPr/>
                        <a:lstStyle/>
                        <a:p>
                          <a:pPr algn="ctr"/>
                          <a:r>
                            <a:rPr kumimoji="1" lang="en-US" altLang="ja-JP" sz="1200" dirty="0">
                              <a:latin typeface="Times New Roman" panose="02020603050405020304" pitchFamily="18" charset="0"/>
                              <a:cs typeface="Times New Roman" panose="02020603050405020304" pitchFamily="18" charset="0"/>
                            </a:rPr>
                            <a:t>Number of BANs</a:t>
                          </a:r>
                          <a:endParaRPr kumimoji="1" lang="ja-JP" altLang="en-US" sz="1200" dirty="0">
                            <a:latin typeface="Times New Roman" panose="02020603050405020304" pitchFamily="18" charset="0"/>
                            <a:cs typeface="Times New Roman" panose="02020603050405020304" pitchFamily="18" charset="0"/>
                          </a:endParaRPr>
                        </a:p>
                      </a:txBody>
                      <a:tcPr anchor="ctr"/>
                    </a:tc>
                    <a:tc>
                      <a:txBody>
                        <a:bodyPr/>
                        <a:lstStyle/>
                        <a:p>
                          <a:pPr algn="ctr"/>
                          <a:r>
                            <a:rPr kumimoji="1" lang="en-US" altLang="ja-JP" sz="1200" dirty="0">
                              <a:latin typeface="Times New Roman" panose="02020603050405020304" pitchFamily="18" charset="0"/>
                              <a:cs typeface="Times New Roman" panose="02020603050405020304" pitchFamily="18" charset="0"/>
                            </a:rPr>
                            <a:t>2</a:t>
                          </a:r>
                          <a:endParaRPr kumimoji="1" lang="ja-JP" altLang="en-US" sz="1200" dirty="0">
                            <a:latin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4134852501"/>
                      </a:ext>
                    </a:extLst>
                  </a:tr>
                  <a:tr h="297291">
                    <a:tc>
                      <a:txBody>
                        <a:bodyPr/>
                        <a:lstStyle/>
                        <a:p>
                          <a:pPr algn="ctr"/>
                          <a:r>
                            <a:rPr kumimoji="1" lang="en-US" altLang="ja-JP" sz="1200" dirty="0">
                              <a:latin typeface="Times New Roman" panose="02020603050405020304" pitchFamily="18" charset="0"/>
                              <a:cs typeface="Times New Roman" panose="02020603050405020304" pitchFamily="18" charset="0"/>
                            </a:rPr>
                            <a:t>Number of super frames</a:t>
                          </a:r>
                          <a:endParaRPr kumimoji="1" lang="ja-JP" altLang="en-US" sz="1200" dirty="0">
                            <a:latin typeface="Times New Roman" panose="02020603050405020304" pitchFamily="18" charset="0"/>
                            <a:cs typeface="Times New Roman" panose="02020603050405020304" pitchFamily="18" charset="0"/>
                          </a:endParaRPr>
                        </a:p>
                      </a:txBody>
                      <a:tcPr anchor="ctr"/>
                    </a:tc>
                    <a:tc>
                      <a:txBody>
                        <a:bodyPr/>
                        <a:lstStyle/>
                        <a:p>
                          <a:pPr algn="ctr"/>
                          <a:r>
                            <a:rPr kumimoji="1" lang="en-US" altLang="ja-JP" sz="1200" dirty="0">
                              <a:latin typeface="Times New Roman" panose="02020603050405020304" pitchFamily="18" charset="0"/>
                              <a:cs typeface="Times New Roman" panose="02020603050405020304" pitchFamily="18" charset="0"/>
                            </a:rPr>
                            <a:t>500</a:t>
                          </a:r>
                          <a:endParaRPr kumimoji="1" lang="ja-JP" altLang="en-US" sz="1200" dirty="0">
                            <a:latin typeface="Times New Roman" panose="02020603050405020304" pitchFamily="18" charset="0"/>
                            <a:cs typeface="Times New Roman" panose="02020603050405020304" pitchFamily="18" charset="0"/>
                          </a:endParaRPr>
                        </a:p>
                      </a:txBody>
                      <a:tcPr anchor="ctr"/>
                    </a:tc>
                    <a:tc>
                      <a:txBody>
                        <a:bodyPr/>
                        <a:lstStyle/>
                        <a:p>
                          <a:pPr algn="ctr"/>
                          <a:r>
                            <a:rPr kumimoji="1" lang="en-US" altLang="ja-JP" sz="1200" b="0" dirty="0">
                              <a:latin typeface="Times New Roman" panose="02020603050405020304" pitchFamily="18" charset="0"/>
                              <a:cs typeface="Times New Roman" panose="02020603050405020304" pitchFamily="18" charset="0"/>
                            </a:rPr>
                            <a:t>Number of nodes in each BAN</a:t>
                          </a:r>
                          <a:endParaRPr kumimoji="1" lang="ja-JP" altLang="en-US" sz="1200" b="0" dirty="0">
                            <a:latin typeface="Times New Roman" panose="02020603050405020304" pitchFamily="18" charset="0"/>
                            <a:cs typeface="Times New Roman" panose="02020603050405020304" pitchFamily="18" charset="0"/>
                          </a:endParaRPr>
                        </a:p>
                      </a:txBody>
                      <a:tcPr anchor="ctr"/>
                    </a:tc>
                    <a:tc>
                      <a:txBody>
                        <a:bodyPr/>
                        <a:lstStyle/>
                        <a:p>
                          <a:pPr algn="ctr"/>
                          <a:r>
                            <a:rPr kumimoji="1" lang="en-US" altLang="ja-JP" sz="1200" b="0" dirty="0">
                              <a:latin typeface="Times New Roman" panose="02020603050405020304" pitchFamily="18" charset="0"/>
                              <a:cs typeface="Times New Roman" panose="02020603050405020304" pitchFamily="18" charset="0"/>
                            </a:rPr>
                            <a:t>5</a:t>
                          </a:r>
                          <a:r>
                            <a:rPr kumimoji="1" lang="ja-JP" altLang="en-US" sz="1200" b="0">
                              <a:latin typeface="Times New Roman" panose="02020603050405020304" pitchFamily="18" charset="0"/>
                              <a:cs typeface="Times New Roman" panose="02020603050405020304" pitchFamily="18" charset="0"/>
                            </a:rPr>
                            <a:t> </a:t>
                          </a:r>
                          <a:endParaRPr kumimoji="1" lang="ja-JP" altLang="en-US" sz="1200" b="0" dirty="0">
                            <a:latin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1367435287"/>
                      </a:ext>
                    </a:extLst>
                  </a:tr>
                  <a:tr h="274320">
                    <a:tc>
                      <a:txBody>
                        <a:bodyPr/>
                        <a:lstStyle/>
                        <a:p>
                          <a:pPr algn="ctr"/>
                          <a:r>
                            <a:rPr kumimoji="1" lang="en-US" altLang="ja-JP" sz="1200" dirty="0">
                              <a:latin typeface="Times New Roman" panose="02020603050405020304" pitchFamily="18" charset="0"/>
                              <a:cs typeface="Times New Roman" panose="02020603050405020304" pitchFamily="18" charset="0"/>
                            </a:rPr>
                            <a:t>Number of timeslots</a:t>
                          </a:r>
                        </a:p>
                      </a:txBody>
                      <a:tcPr anchor="ctr"/>
                    </a:tc>
                    <a:tc>
                      <a:txBody>
                        <a:bodyPr/>
                        <a:lstStyle/>
                        <a:p>
                          <a:pPr algn="ctr"/>
                          <a:r>
                            <a:rPr kumimoji="1" lang="en-US" altLang="ja-JP" sz="1200" dirty="0">
                              <a:latin typeface="Times New Roman" panose="02020603050405020304" pitchFamily="18" charset="0"/>
                              <a:cs typeface="Times New Roman" panose="02020603050405020304" pitchFamily="18" charset="0"/>
                            </a:rPr>
                            <a:t>100</a:t>
                          </a:r>
                        </a:p>
                      </a:txBody>
                      <a:tcPr anchor="ctr"/>
                    </a:tc>
                    <a:tc>
                      <a:txBody>
                        <a:bodyPr/>
                        <a:lstStyle/>
                        <a:p>
                          <a:pPr algn="ctr"/>
                          <a:r>
                            <a:rPr kumimoji="1" lang="en-US" altLang="ja-JP" sz="1200" dirty="0">
                              <a:latin typeface="Times New Roman" panose="02020603050405020304" pitchFamily="18" charset="0"/>
                              <a:cs typeface="Times New Roman" panose="02020603050405020304" pitchFamily="18" charset="0"/>
                            </a:rPr>
                            <a:t>Max number of retransmissions</a:t>
                          </a:r>
                        </a:p>
                      </a:txBody>
                      <a:tcPr anchor="ctr"/>
                    </a:tc>
                    <a:tc>
                      <a:txBody>
                        <a:bodyPr/>
                        <a:lstStyle/>
                        <a:p>
                          <a:pPr algn="ctr"/>
                          <a:r>
                            <a:rPr kumimoji="1" lang="en-US" altLang="ja-JP" sz="1200" dirty="0">
                              <a:latin typeface="Times New Roman" panose="02020603050405020304" pitchFamily="18" charset="0"/>
                              <a:cs typeface="Times New Roman" panose="02020603050405020304" pitchFamily="18" charset="0"/>
                            </a:rPr>
                            <a:t>5 </a:t>
                          </a:r>
                          <a:endParaRPr kumimoji="1" lang="ja-JP" altLang="en-US" sz="1200" dirty="0">
                            <a:latin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194697403"/>
                      </a:ext>
                    </a:extLst>
                  </a:tr>
                  <a:tr h="305417">
                    <a:tc>
                      <a:txBody>
                        <a:bodyPr/>
                        <a:lstStyle/>
                        <a:p>
                          <a:pPr algn="ctr"/>
                          <a:r>
                            <a:rPr kumimoji="1" lang="en-US" altLang="ja-JP" sz="1200" dirty="0">
                              <a:latin typeface="Times New Roman" panose="02020603050405020304" pitchFamily="18" charset="0"/>
                              <a:cs typeface="Times New Roman" panose="02020603050405020304" pitchFamily="18" charset="0"/>
                            </a:rPr>
                            <a:t>Network</a:t>
                          </a:r>
                          <a:r>
                            <a:rPr kumimoji="1" lang="ja-JP" altLang="en-US" sz="1200">
                              <a:latin typeface="Times New Roman" panose="02020603050405020304" pitchFamily="18" charset="0"/>
                              <a:cs typeface="Times New Roman" panose="02020603050405020304" pitchFamily="18" charset="0"/>
                            </a:rPr>
                            <a:t> </a:t>
                          </a:r>
                          <a:r>
                            <a:rPr kumimoji="1" lang="en-US" altLang="ja-JP" sz="1200" dirty="0">
                              <a:latin typeface="Times New Roman" panose="02020603050405020304" pitchFamily="18" charset="0"/>
                              <a:cs typeface="Times New Roman" panose="02020603050405020304" pitchFamily="18" charset="0"/>
                            </a:rPr>
                            <a:t>management</a:t>
                          </a:r>
                          <a:endParaRPr kumimoji="1" lang="ja-JP" altLang="en-US" sz="1200" dirty="0">
                            <a:latin typeface="Times New Roman" panose="02020603050405020304" pitchFamily="18" charset="0"/>
                            <a:cs typeface="Times New Roman" panose="02020603050405020304" pitchFamily="18" charset="0"/>
                          </a:endParaRPr>
                        </a:p>
                      </a:txBody>
                      <a:tcPr anchor="ctr"/>
                    </a:tc>
                    <a:tc>
                      <a:txBody>
                        <a:bodyPr/>
                        <a:lstStyle/>
                        <a:p>
                          <a:pPr algn="ctr"/>
                          <a:r>
                            <a:rPr kumimoji="1" lang="en-US" altLang="ja-JP" sz="1200" dirty="0">
                              <a:latin typeface="Times New Roman" panose="02020603050405020304" pitchFamily="18" charset="0"/>
                              <a:cs typeface="Times New Roman" panose="02020603050405020304" pitchFamily="18" charset="0"/>
                            </a:rPr>
                            <a:t>5</a:t>
                          </a:r>
                          <a:endParaRPr kumimoji="1" lang="ja-JP" altLang="en-US" sz="1200" dirty="0">
                            <a:latin typeface="Times New Roman" panose="02020603050405020304" pitchFamily="18" charset="0"/>
                            <a:cs typeface="Times New Roman" panose="02020603050405020304" pitchFamily="18" charset="0"/>
                          </a:endParaRPr>
                        </a:p>
                      </a:txBody>
                      <a:tcPr anchor="ctr"/>
                    </a:tc>
                    <a:tc>
                      <a:txBody>
                        <a:bodyPr/>
                        <a:lstStyle/>
                        <a:p>
                          <a:pPr marL="0" marR="0" lvl="0" indent="0" algn="ctr" defTabSz="342891" rtl="0" eaLnBrk="1" fontAlgn="auto" latinLnBrk="0" hangingPunct="1">
                            <a:lnSpc>
                              <a:spcPct val="100000"/>
                            </a:lnSpc>
                            <a:spcBef>
                              <a:spcPts val="0"/>
                            </a:spcBef>
                            <a:spcAft>
                              <a:spcPts val="0"/>
                            </a:spcAft>
                            <a:buClrTx/>
                            <a:buSzTx/>
                            <a:buFontTx/>
                            <a:buNone/>
                            <a:tabLst/>
                            <a:defRPr/>
                          </a:pPr>
                          <a:r>
                            <a:rPr lang="en-US" altLang="ja-JP" sz="1200" dirty="0">
                              <a:latin typeface="Times New Roman"/>
                            </a:rPr>
                            <a:t>ARQ protocol</a:t>
                          </a:r>
                        </a:p>
                      </a:txBody>
                      <a:tcPr anchor="ctr"/>
                    </a:tc>
                    <a:tc>
                      <a:txBody>
                        <a:bodyPr/>
                        <a:lstStyle/>
                        <a:p>
                          <a:pPr algn="ctr"/>
                          <a:r>
                            <a:rPr kumimoji="1" lang="en-US" altLang="ja-JP" sz="1200" dirty="0">
                              <a:solidFill>
                                <a:schemeClr val="tx1"/>
                              </a:solidFill>
                              <a:latin typeface="Times New Roman" panose="02020603050405020304" pitchFamily="18" charset="0"/>
                              <a:cs typeface="Times New Roman" panose="02020603050405020304" pitchFamily="18" charset="0"/>
                            </a:rPr>
                            <a:t>Stop-and-Wait</a:t>
                          </a:r>
                        </a:p>
                      </a:txBody>
                      <a:tcPr anchor="ctr"/>
                    </a:tc>
                    <a:extLst>
                      <a:ext uri="{0D108BD9-81ED-4DB2-BD59-A6C34878D82A}">
                        <a16:rowId xmlns:a16="http://schemas.microsoft.com/office/drawing/2014/main" val="1366087342"/>
                      </a:ext>
                    </a:extLst>
                  </a:tr>
                  <a:tr h="369445">
                    <a:tc>
                      <a:txBody>
                        <a:bodyPr/>
                        <a:lstStyle/>
                        <a:p>
                          <a:pPr algn="ctr"/>
                          <a:r>
                            <a:rPr lang="en-US" altLang="ja-JP" sz="1200" dirty="0">
                              <a:latin typeface="Times New Roman"/>
                            </a:rPr>
                            <a:t>Contention free period</a:t>
                          </a:r>
                        </a:p>
                      </a:txBody>
                      <a:tcPr anchor="ctr"/>
                    </a:tc>
                    <a:tc>
                      <a:txBody>
                        <a:bodyPr/>
                        <a:lstStyle/>
                        <a:p>
                          <a:pPr algn="ctr"/>
                          <a:r>
                            <a:rPr kumimoji="1" lang="en-US" altLang="ja-JP" sz="1200" dirty="0">
                              <a:solidFill>
                                <a:schemeClr val="tx1"/>
                              </a:solidFill>
                              <a:latin typeface="Times New Roman" panose="02020603050405020304" pitchFamily="18" charset="0"/>
                              <a:cs typeface="Times New Roman" panose="02020603050405020304" pitchFamily="18" charset="0"/>
                            </a:rPr>
                            <a:t>30 timeslot</a:t>
                          </a:r>
                        </a:p>
                      </a:txBody>
                      <a:tcPr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en-US" altLang="ja-JP" sz="1200" dirty="0">
                              <a:latin typeface="Times New Roman" panose="02020603050405020304" pitchFamily="18" charset="0"/>
                              <a:cs typeface="Times New Roman" panose="02020603050405020304" pitchFamily="18" charset="0"/>
                            </a:rPr>
                            <a:t>Max waiting timeslot</a:t>
                          </a:r>
                          <a:r>
                            <a:rPr kumimoji="1" lang="ja-JP" altLang="en-US" sz="1200">
                              <a:latin typeface="Times New Roman" panose="02020603050405020304" pitchFamily="18" charset="0"/>
                              <a:cs typeface="Times New Roman" panose="02020603050405020304" pitchFamily="18" charset="0"/>
                            </a:rPr>
                            <a:t> </a:t>
                          </a:r>
                          <a:r>
                            <a:rPr kumimoji="1" lang="en-US" altLang="ja-JP" sz="1200" dirty="0">
                              <a:latin typeface="Times New Roman" panose="02020603050405020304" pitchFamily="18" charset="0"/>
                              <a:cs typeface="Times New Roman" panose="02020603050405020304" pitchFamily="18" charset="0"/>
                            </a:rPr>
                            <a:t> (CAP)</a:t>
                          </a:r>
                        </a:p>
                      </a:txBody>
                      <a:tcPr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en-US" altLang="ja-JP" sz="1200" dirty="0">
                              <a:latin typeface="Times New Roman" panose="02020603050405020304" pitchFamily="18" charset="0"/>
                              <a:cs typeface="Times New Roman" panose="02020603050405020304" pitchFamily="18" charset="0"/>
                            </a:rPr>
                            <a:t>10</a:t>
                          </a:r>
                        </a:p>
                      </a:txBody>
                      <a:tcPr anchor="ctr"/>
                    </a:tc>
                    <a:extLst>
                      <a:ext uri="{0D108BD9-81ED-4DB2-BD59-A6C34878D82A}">
                        <a16:rowId xmlns:a16="http://schemas.microsoft.com/office/drawing/2014/main" val="1845667842"/>
                      </a:ext>
                    </a:extLst>
                  </a:tr>
                  <a:tr h="351692">
                    <a:tc>
                      <a:txBody>
                        <a:bodyPr/>
                        <a:lstStyle/>
                        <a:p>
                          <a:pPr algn="ctr"/>
                          <a:r>
                            <a:rPr lang="en-US" altLang="ja-JP" sz="1200" dirty="0">
                              <a:latin typeface="Times New Roman"/>
                            </a:rPr>
                            <a:t>Contention  access period</a:t>
                          </a:r>
                        </a:p>
                      </a:txBody>
                      <a:tcPr anchor="ctr"/>
                    </a:tc>
                    <a:tc>
                      <a:txBody>
                        <a:bodyPr/>
                        <a:lstStyle/>
                        <a:p>
                          <a:pPr algn="ctr"/>
                          <a:r>
                            <a:rPr kumimoji="1" lang="en-US" altLang="ja-JP" sz="1200" dirty="0">
                              <a:solidFill>
                                <a:schemeClr val="tx1"/>
                              </a:solidFill>
                              <a:latin typeface="Times New Roman" panose="02020603050405020304" pitchFamily="18" charset="0"/>
                              <a:cs typeface="Times New Roman" panose="02020603050405020304" pitchFamily="18" charset="0"/>
                            </a:rPr>
                            <a:t>60 timeslot</a:t>
                          </a:r>
                        </a:p>
                      </a:txBody>
                      <a:tcPr anchor="ctr"/>
                    </a:tc>
                    <a:tc>
                      <a:txBody>
                        <a:bodyPr/>
                        <a:lstStyle/>
                        <a:p>
                          <a:pPr algn="ctr"/>
                          <a:r>
                            <a:rPr kumimoji="1" lang="en-US" altLang="ja-JP" sz="1200" dirty="0">
                              <a:latin typeface="Times New Roman" panose="02020603050405020304" pitchFamily="18" charset="0"/>
                              <a:cs typeface="Times New Roman" panose="02020603050405020304" pitchFamily="18" charset="0"/>
                            </a:rPr>
                            <a:t>Packet generation distribution</a:t>
                          </a:r>
                          <a:endParaRPr kumimoji="1" lang="ja-JP" altLang="en-US" sz="1200" dirty="0">
                            <a:latin typeface="Times New Roman" panose="02020603050405020304" pitchFamily="18" charset="0"/>
                            <a:cs typeface="Times New Roman" panose="02020603050405020304" pitchFamily="18" charset="0"/>
                          </a:endParaRPr>
                        </a:p>
                      </a:txBody>
                      <a:tcPr anchor="ctr"/>
                    </a:tc>
                    <a:tc>
                      <a:txBody>
                        <a:bodyPr/>
                        <a:lstStyle/>
                        <a:p>
                          <a:pPr algn="ctr"/>
                          <a:r>
                            <a:rPr kumimoji="1" lang="en-US" altLang="ja-JP" sz="1200" dirty="0">
                              <a:solidFill>
                                <a:schemeClr val="tx1"/>
                              </a:solidFill>
                              <a:latin typeface="Times New Roman" panose="02020603050405020304" pitchFamily="18" charset="0"/>
                              <a:cs typeface="Times New Roman" panose="02020603050405020304" pitchFamily="18" charset="0"/>
                            </a:rPr>
                            <a:t>Poisson</a:t>
                          </a:r>
                        </a:p>
                      </a:txBody>
                      <a:tcPr anchor="ctr"/>
                    </a:tc>
                    <a:extLst>
                      <a:ext uri="{0D108BD9-81ED-4DB2-BD59-A6C34878D82A}">
                        <a16:rowId xmlns:a16="http://schemas.microsoft.com/office/drawing/2014/main" val="1374487721"/>
                      </a:ext>
                    </a:extLst>
                  </a:tr>
                  <a:tr h="351692">
                    <a:tc>
                      <a:txBody>
                        <a:bodyPr/>
                        <a:lstStyle/>
                        <a:p>
                          <a:pPr marL="0" marR="0" lvl="0" indent="0" algn="ctr" defTabSz="342891" rtl="0" eaLnBrk="1" fontAlgn="auto" latinLnBrk="0" hangingPunct="1">
                            <a:lnSpc>
                              <a:spcPct val="100000"/>
                            </a:lnSpc>
                            <a:spcBef>
                              <a:spcPts val="0"/>
                            </a:spcBef>
                            <a:spcAft>
                              <a:spcPts val="0"/>
                            </a:spcAft>
                            <a:buClrTx/>
                            <a:buSzTx/>
                            <a:buFontTx/>
                            <a:buNone/>
                            <a:tabLst/>
                            <a:defRPr/>
                          </a:pPr>
                          <a:r>
                            <a:rPr lang="en-US" altLang="ja-JP" sz="1200" dirty="0">
                              <a:latin typeface="Times New Roman"/>
                            </a:rPr>
                            <a:t>Inactive period</a:t>
                          </a:r>
                        </a:p>
                      </a:txBody>
                      <a:tcPr anchor="ctr"/>
                    </a:tc>
                    <a:tc>
                      <a:txBody>
                        <a:bodyPr/>
                        <a:lstStyle/>
                        <a:p>
                          <a:pPr algn="ctr"/>
                          <a:r>
                            <a:rPr kumimoji="1" lang="en-US" altLang="ja-JP" sz="1200" dirty="0">
                              <a:solidFill>
                                <a:schemeClr val="tx1"/>
                              </a:solidFill>
                              <a:latin typeface="Times New Roman" panose="02020603050405020304" pitchFamily="18" charset="0"/>
                              <a:cs typeface="Times New Roman" panose="02020603050405020304" pitchFamily="18" charset="0"/>
                            </a:rPr>
                            <a:t>5 timeslot</a:t>
                          </a:r>
                        </a:p>
                      </a:txBody>
                      <a:tcPr anchor="ctr"/>
                    </a:tc>
                    <a:tc>
                      <a:txBody>
                        <a:bodyPr/>
                        <a:lstStyle/>
                        <a:p>
                          <a:pPr algn="ctr"/>
                          <a:r>
                            <a:rPr kumimoji="1" lang="en-US" altLang="ja-JP" sz="1200" dirty="0">
                              <a:latin typeface="Times New Roman" panose="02020603050405020304" pitchFamily="18" charset="0"/>
                              <a:cs typeface="Times New Roman" panose="02020603050405020304" pitchFamily="18" charset="0"/>
                            </a:rPr>
                            <a:t>Data rate</a:t>
                          </a:r>
                          <a:endParaRPr kumimoji="1" lang="ja-JP" altLang="en-US" sz="1200" dirty="0">
                            <a:latin typeface="Times New Roman" panose="02020603050405020304" pitchFamily="18" charset="0"/>
                            <a:cs typeface="Times New Roman" panose="02020603050405020304" pitchFamily="18" charset="0"/>
                          </a:endParaRPr>
                        </a:p>
                      </a:txBody>
                      <a:tcPr anchor="ctr"/>
                    </a:tc>
                    <a:tc>
                      <a:txBody>
                        <a:bodyPr/>
                        <a:lstStyle/>
                        <a:p>
                          <a:pPr algn="ctr"/>
                          <a:r>
                            <a:rPr kumimoji="1" lang="en-US" altLang="ja-JP" sz="1200" dirty="0">
                              <a:solidFill>
                                <a:schemeClr val="tx1"/>
                              </a:solidFill>
                              <a:latin typeface="Times New Roman" panose="02020603050405020304" pitchFamily="18" charset="0"/>
                              <a:cs typeface="Times New Roman" panose="02020603050405020304" pitchFamily="18" charset="0"/>
                            </a:rPr>
                            <a:t>50 Mbps</a:t>
                          </a:r>
                        </a:p>
                      </a:txBody>
                      <a:tcPr anchor="ctr"/>
                    </a:tc>
                    <a:extLst>
                      <a:ext uri="{0D108BD9-81ED-4DB2-BD59-A6C34878D82A}">
                        <a16:rowId xmlns:a16="http://schemas.microsoft.com/office/drawing/2014/main" val="618015223"/>
                      </a:ext>
                    </a:extLst>
                  </a:tr>
                  <a:tr h="315732">
                    <a:tc>
                      <a:txBody>
                        <a:bodyPr/>
                        <a:lstStyle/>
                        <a:p>
                          <a:pPr marL="0" marR="0" lvl="0" indent="0" algn="ctr" defTabSz="342891" rtl="0" eaLnBrk="1" fontAlgn="auto" latinLnBrk="0" hangingPunct="1">
                            <a:lnSpc>
                              <a:spcPct val="100000"/>
                            </a:lnSpc>
                            <a:spcBef>
                              <a:spcPts val="0"/>
                            </a:spcBef>
                            <a:spcAft>
                              <a:spcPts val="0"/>
                            </a:spcAft>
                            <a:buClrTx/>
                            <a:buSzTx/>
                            <a:buFontTx/>
                            <a:buNone/>
                            <a:tabLst/>
                            <a:defRPr/>
                          </a:pPr>
                          <a:r>
                            <a:rPr lang="en-US" altLang="ja-JP" sz="1200" dirty="0">
                              <a:latin typeface="Times New Roman"/>
                            </a:rPr>
                            <a:t>GAP</a:t>
                          </a:r>
                        </a:p>
                      </a:txBody>
                      <a:tcPr anchor="ctr"/>
                    </a:tc>
                    <a:tc>
                      <a:txBody>
                        <a:bodyPr/>
                        <a:lstStyle/>
                        <a:p>
                          <a:pPr algn="ctr"/>
                          <a:r>
                            <a:rPr kumimoji="1" lang="en-US" altLang="ja-JP" sz="1200" dirty="0">
                              <a:solidFill>
                                <a:schemeClr val="tx1"/>
                              </a:solidFill>
                              <a:latin typeface="Times New Roman" panose="02020603050405020304" pitchFamily="18" charset="0"/>
                              <a:cs typeface="Times New Roman" panose="02020603050405020304" pitchFamily="18" charset="0"/>
                            </a:rPr>
                            <a:t>0-99 timeslot</a:t>
                          </a:r>
                        </a:p>
                      </a:txBody>
                      <a:tcPr anchor="ctr"/>
                    </a:tc>
                    <a:tc>
                      <a:txBody>
                        <a:bodyPr/>
                        <a:lstStyle/>
                        <a:p>
                          <a:pPr algn="ctr"/>
                          <a:r>
                            <a:rPr kumimoji="1" lang="en-US" altLang="ja-JP" sz="1200" dirty="0">
                              <a:latin typeface="Times New Roman" panose="02020603050405020304" pitchFamily="18" charset="0"/>
                              <a:cs typeface="Times New Roman" panose="02020603050405020304" pitchFamily="18" charset="0"/>
                            </a:rPr>
                            <a:t>Packet length</a:t>
                          </a:r>
                          <a:endParaRPr kumimoji="1" lang="ja-JP" altLang="en-US" sz="1200" dirty="0">
                            <a:latin typeface="Times New Roman" panose="02020603050405020304" pitchFamily="18" charset="0"/>
                            <a:cs typeface="Times New Roman" panose="02020603050405020304" pitchFamily="18" charset="0"/>
                          </a:endParaRPr>
                        </a:p>
                      </a:txBody>
                      <a:tcPr anchor="ctr"/>
                    </a:tc>
                    <a:tc>
                      <a:txBody>
                        <a:bodyPr/>
                        <a:lstStyle/>
                        <a:p>
                          <a:pPr algn="ctr"/>
                          <a:r>
                            <a:rPr kumimoji="1" lang="en-US" altLang="ja-JP" sz="1200" dirty="0">
                              <a:solidFill>
                                <a:schemeClr val="tx1"/>
                              </a:solidFill>
                              <a:latin typeface="Times New Roman" panose="02020603050405020304" pitchFamily="18" charset="0"/>
                              <a:cs typeface="Times New Roman" panose="02020603050405020304" pitchFamily="18" charset="0"/>
                            </a:rPr>
                            <a:t>2000 bit</a:t>
                          </a:r>
                        </a:p>
                      </a:txBody>
                      <a:tcPr anchor="ctr"/>
                    </a:tc>
                    <a:extLst>
                      <a:ext uri="{0D108BD9-81ED-4DB2-BD59-A6C34878D82A}">
                        <a16:rowId xmlns:a16="http://schemas.microsoft.com/office/drawing/2014/main" val="1482520912"/>
                      </a:ext>
                    </a:extLst>
                  </a:tr>
                </a:tbl>
              </a:graphicData>
            </a:graphic>
          </p:graphicFrame>
        </mc:Fallback>
      </mc:AlternateContent>
    </p:spTree>
    <p:extLst>
      <p:ext uri="{BB962C8B-B14F-4D97-AF65-F5344CB8AC3E}">
        <p14:creationId xmlns:p14="http://schemas.microsoft.com/office/powerpoint/2010/main" val="28178267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E328696-A79D-78E0-9B97-F48AEDF2E49E}"/>
              </a:ext>
            </a:extLst>
          </p:cNvPr>
          <p:cNvSpPr>
            <a:spLocks noGrp="1"/>
          </p:cNvSpPr>
          <p:nvPr>
            <p:ph type="title"/>
          </p:nvPr>
        </p:nvSpPr>
        <p:spPr/>
        <p:txBody>
          <a:bodyPr/>
          <a:lstStyle/>
          <a:p>
            <a:r>
              <a:rPr kumimoji="1" lang="en-US" altLang="ja-JP" dirty="0"/>
              <a:t>Throughput</a:t>
            </a:r>
            <a:r>
              <a:rPr lang="en-US" altLang="ja-JP" dirty="0"/>
              <a:t> performance</a:t>
            </a:r>
            <a:r>
              <a:rPr kumimoji="1" lang="en-US" altLang="ja-JP" dirty="0"/>
              <a:t> (CFP)</a:t>
            </a:r>
            <a:endParaRPr kumimoji="1" lang="ja-JP" altLang="en-US"/>
          </a:p>
        </p:txBody>
      </p:sp>
      <p:sp>
        <p:nvSpPr>
          <p:cNvPr id="4" name="スライド番号プレースホルダー 3">
            <a:extLst>
              <a:ext uri="{FF2B5EF4-FFF2-40B4-BE49-F238E27FC236}">
                <a16:creationId xmlns:a16="http://schemas.microsoft.com/office/drawing/2014/main" id="{DE74B9E6-C77B-33E6-1733-EE33114B31AB}"/>
              </a:ext>
            </a:extLst>
          </p:cNvPr>
          <p:cNvSpPr>
            <a:spLocks noGrp="1"/>
          </p:cNvSpPr>
          <p:nvPr>
            <p:ph type="sldNum" sz="quarter" idx="12"/>
          </p:nvPr>
        </p:nvSpPr>
        <p:spPr/>
        <p:txBody>
          <a:bodyPr/>
          <a:lstStyle/>
          <a:p>
            <a:r>
              <a:rPr lang="en-US" altLang="ja-JP"/>
              <a:t>Slide </a:t>
            </a:r>
            <a:fld id="{1B8858A5-62B6-9F48-B9FB-F96DB222C215}" type="slidenum">
              <a:rPr lang="en-US" altLang="ja-JP" smtClean="0"/>
              <a:pPr/>
              <a:t>9</a:t>
            </a:fld>
            <a:endParaRPr lang="en-US" altLang="ja-JP"/>
          </a:p>
        </p:txBody>
      </p:sp>
      <p:pic>
        <p:nvPicPr>
          <p:cNvPr id="8" name="図 7">
            <a:extLst>
              <a:ext uri="{FF2B5EF4-FFF2-40B4-BE49-F238E27FC236}">
                <a16:creationId xmlns:a16="http://schemas.microsoft.com/office/drawing/2014/main" id="{F0506B7F-6357-EF94-A462-9FBC65AD403C}"/>
              </a:ext>
            </a:extLst>
          </p:cNvPr>
          <p:cNvPicPr>
            <a:picLocks noChangeAspect="1"/>
          </p:cNvPicPr>
          <p:nvPr/>
        </p:nvPicPr>
        <p:blipFill>
          <a:blip r:embed="rId2"/>
          <a:stretch>
            <a:fillRect/>
          </a:stretch>
        </p:blipFill>
        <p:spPr>
          <a:xfrm>
            <a:off x="971600" y="2492896"/>
            <a:ext cx="7049109" cy="3805857"/>
          </a:xfrm>
          <a:prstGeom prst="rect">
            <a:avLst/>
          </a:prstGeom>
        </p:spPr>
      </p:pic>
      <p:sp>
        <p:nvSpPr>
          <p:cNvPr id="11" name="テキスト ボックス 10">
            <a:extLst>
              <a:ext uri="{FF2B5EF4-FFF2-40B4-BE49-F238E27FC236}">
                <a16:creationId xmlns:a16="http://schemas.microsoft.com/office/drawing/2014/main" id="{3BC9BAF1-B7DC-1EAE-E0F6-5540A7A007AF}"/>
              </a:ext>
            </a:extLst>
          </p:cNvPr>
          <p:cNvSpPr txBox="1"/>
          <p:nvPr/>
        </p:nvSpPr>
        <p:spPr>
          <a:xfrm>
            <a:off x="1445489" y="2278105"/>
            <a:ext cx="6582895" cy="369332"/>
          </a:xfrm>
          <a:prstGeom prst="rect">
            <a:avLst/>
          </a:prstGeom>
          <a:noFill/>
        </p:spPr>
        <p:txBody>
          <a:bodyPr wrap="square" rtlCol="0">
            <a:spAutoFit/>
          </a:bodyPr>
          <a:lstStyle/>
          <a:p>
            <a:pPr defTabSz="457200" eaLnBrk="1" fontAlgn="auto" hangingPunct="1">
              <a:spcBef>
                <a:spcPts val="0"/>
              </a:spcBef>
              <a:spcAft>
                <a:spcPts val="0"/>
              </a:spcAft>
            </a:pPr>
            <a:r>
              <a:rPr kumimoji="1" lang="en-US" altLang="ja-JP" sz="1800" dirty="0">
                <a:solidFill>
                  <a:srgbClr val="FF0000"/>
                </a:solidFill>
                <a:latin typeface="Times New Roman"/>
                <a:ea typeface="ＭＳ Ｐゴシック" panose="020B0600070205080204" pitchFamily="34" charset="-128"/>
              </a:rPr>
              <a:t>Red</a:t>
            </a:r>
            <a:r>
              <a:rPr kumimoji="1" lang="en-US" altLang="ja-JP" sz="1800" dirty="0">
                <a:solidFill>
                  <a:prstClr val="black"/>
                </a:solidFill>
                <a:latin typeface="Times New Roman"/>
                <a:ea typeface="ＭＳ Ｐゴシック" panose="020B0600070205080204" pitchFamily="34" charset="-128"/>
              </a:rPr>
              <a:t> : Synchronous BANs (Proposal), </a:t>
            </a:r>
            <a:r>
              <a:rPr kumimoji="1" lang="en-US" altLang="ja-JP" sz="1800" dirty="0">
                <a:solidFill>
                  <a:srgbClr val="4F81BD"/>
                </a:solidFill>
                <a:latin typeface="Times New Roman"/>
                <a:ea typeface="ＭＳ Ｐゴシック" panose="020B0600070205080204" pitchFamily="34" charset="-128"/>
              </a:rPr>
              <a:t>Blue</a:t>
            </a:r>
            <a:r>
              <a:rPr kumimoji="1" lang="en-US" altLang="ja-JP" sz="1800" dirty="0">
                <a:solidFill>
                  <a:prstClr val="black"/>
                </a:solidFill>
                <a:latin typeface="Times New Roman"/>
                <a:ea typeface="ＭＳ Ｐゴシック" panose="020B0600070205080204" pitchFamily="34" charset="-128"/>
              </a:rPr>
              <a:t> : Asynchronous BANs </a:t>
            </a:r>
            <a:endParaRPr kumimoji="1" lang="ja-JP" altLang="en-US" sz="1800" dirty="0">
              <a:solidFill>
                <a:prstClr val="black"/>
              </a:solidFill>
              <a:latin typeface="Times New Roman"/>
              <a:ea typeface="ＭＳ Ｐゴシック" panose="020B0600070205080204" pitchFamily="34" charset="-128"/>
            </a:endParaRPr>
          </a:p>
        </p:txBody>
      </p:sp>
      <mc:AlternateContent xmlns:mc="http://schemas.openxmlformats.org/markup-compatibility/2006">
        <mc:Choice xmlns:a14="http://schemas.microsoft.com/office/drawing/2010/main" Requires="a14">
          <p:sp>
            <p:nvSpPr>
              <p:cNvPr id="12" name="テキスト ボックス 11">
                <a:extLst>
                  <a:ext uri="{FF2B5EF4-FFF2-40B4-BE49-F238E27FC236}">
                    <a16:creationId xmlns:a16="http://schemas.microsoft.com/office/drawing/2014/main" id="{9BE68F6D-D61D-6F16-8807-D527C97A4B32}"/>
                  </a:ext>
                </a:extLst>
              </p:cNvPr>
              <p:cNvSpPr txBox="1"/>
              <p:nvPr/>
            </p:nvSpPr>
            <p:spPr>
              <a:xfrm>
                <a:off x="4859128" y="1624153"/>
                <a:ext cx="4360683" cy="369332"/>
              </a:xfrm>
              <a:prstGeom prst="rect">
                <a:avLst/>
              </a:prstGeom>
              <a:noFill/>
            </p:spPr>
            <p:txBody>
              <a:bodyPr wrap="square" rtlCol="0">
                <a:spAutoFit/>
              </a:bodyPr>
              <a:lstStyle/>
              <a:p>
                <a:pPr defTabSz="457200" eaLnBrk="1" fontAlgn="auto" hangingPunct="1">
                  <a:spcBef>
                    <a:spcPts val="0"/>
                  </a:spcBef>
                  <a:spcAft>
                    <a:spcPts val="0"/>
                  </a:spcAft>
                </a:pPr>
                <a:r>
                  <a:rPr kumimoji="1" lang="en-US" altLang="ja-JP" sz="1800" dirty="0">
                    <a:solidFill>
                      <a:prstClr val="black"/>
                    </a:solidFill>
                    <a:latin typeface="Times New Roman"/>
                    <a:ea typeface="ＭＳ Ｐゴシック" panose="020B0600070205080204" pitchFamily="34" charset="-128"/>
                  </a:rPr>
                  <a:t>Offered load (CAP) </a:t>
                </a:r>
                <a14:m>
                  <m:oMath xmlns:m="http://schemas.openxmlformats.org/officeDocument/2006/math">
                    <m:sSub>
                      <m:sSubPr>
                        <m:ctrlPr>
                          <a:rPr kumimoji="1" lang="en-US" altLang="ja-JP" sz="1800" i="1" dirty="0" smtClean="0">
                            <a:solidFill>
                              <a:prstClr val="black"/>
                            </a:solidFill>
                            <a:latin typeface="Cambria Math" panose="02040503050406030204" pitchFamily="18" charset="0"/>
                          </a:rPr>
                        </m:ctrlPr>
                      </m:sSubPr>
                      <m:e>
                        <m:r>
                          <a:rPr kumimoji="1" lang="en-US" altLang="ja-JP" sz="1800" i="1" dirty="0">
                            <a:solidFill>
                              <a:prstClr val="black"/>
                            </a:solidFill>
                            <a:latin typeface="Cambria Math" panose="02040503050406030204" pitchFamily="18" charset="0"/>
                          </a:rPr>
                          <m:t>𝜆</m:t>
                        </m:r>
                      </m:e>
                      <m:sub>
                        <m:r>
                          <a:rPr kumimoji="1" lang="en-US" altLang="ja-JP" sz="1800" i="1" dirty="0" smtClean="0">
                            <a:solidFill>
                              <a:prstClr val="black"/>
                            </a:solidFill>
                            <a:latin typeface="Cambria Math" panose="02040503050406030204" pitchFamily="18" charset="0"/>
                          </a:rPr>
                          <m:t>𝐶𝐴</m:t>
                        </m:r>
                      </m:sub>
                    </m:sSub>
                  </m:oMath>
                </a14:m>
                <a:r>
                  <a:rPr kumimoji="1" lang="en-US" altLang="ja-JP" sz="1800" dirty="0">
                    <a:solidFill>
                      <a:prstClr val="black"/>
                    </a:solidFill>
                    <a:latin typeface="Times New Roman"/>
                    <a:ea typeface="ＭＳ Ｐゴシック" panose="020B0600070205080204" pitchFamily="34" charset="-128"/>
                  </a:rPr>
                  <a:t> = 1000 packet/sec </a:t>
                </a:r>
              </a:p>
            </p:txBody>
          </p:sp>
        </mc:Choice>
        <mc:Fallback>
          <p:sp>
            <p:nvSpPr>
              <p:cNvPr id="12" name="テキスト ボックス 11">
                <a:extLst>
                  <a:ext uri="{FF2B5EF4-FFF2-40B4-BE49-F238E27FC236}">
                    <a16:creationId xmlns:a16="http://schemas.microsoft.com/office/drawing/2014/main" id="{9BE68F6D-D61D-6F16-8807-D527C97A4B32}"/>
                  </a:ext>
                </a:extLst>
              </p:cNvPr>
              <p:cNvSpPr txBox="1">
                <a:spLocks noRot="1" noChangeAspect="1" noMove="1" noResize="1" noEditPoints="1" noAdjustHandles="1" noChangeArrowheads="1" noChangeShapeType="1" noTextEdit="1"/>
              </p:cNvSpPr>
              <p:nvPr/>
            </p:nvSpPr>
            <p:spPr>
              <a:xfrm>
                <a:off x="4859128" y="1624153"/>
                <a:ext cx="4360683" cy="369332"/>
              </a:xfrm>
              <a:prstGeom prst="rect">
                <a:avLst/>
              </a:prstGeom>
              <a:blipFill>
                <a:blip r:embed="rId3"/>
                <a:stretch>
                  <a:fillRect l="-1163" t="-6667" b="-23333"/>
                </a:stretch>
              </a:blipFill>
            </p:spPr>
            <p:txBody>
              <a:bodyPr/>
              <a:lstStyle/>
              <a:p>
                <a:r>
                  <a:rPr lang="ja-JP" altLang="en-US">
                    <a:noFill/>
                  </a:rPr>
                  <a:t> </a:t>
                </a:r>
              </a:p>
            </p:txBody>
          </p:sp>
        </mc:Fallback>
      </mc:AlternateContent>
    </p:spTree>
    <p:extLst>
      <p:ext uri="{BB962C8B-B14F-4D97-AF65-F5344CB8AC3E}">
        <p14:creationId xmlns:p14="http://schemas.microsoft.com/office/powerpoint/2010/main" val="3001148677"/>
      </p:ext>
    </p:extLst>
  </p:cSld>
  <p:clrMapOvr>
    <a:masterClrMapping/>
  </p:clrMapOvr>
</p:sld>
</file>

<file path=ppt/theme/theme1.xml><?xml version="1.0" encoding="utf-8"?>
<a:theme xmlns:a="http://schemas.openxmlformats.org/drawingml/2006/main" name="Office テーマ">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テーマ</Template>
  <TotalTime>1743</TotalTime>
  <Words>877</Words>
  <Application>Microsoft Macintosh PowerPoint</Application>
  <PresentationFormat>画面に合わせる (4:3)</PresentationFormat>
  <Paragraphs>120</Paragraphs>
  <Slides>14</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14</vt:i4>
      </vt:variant>
    </vt:vector>
  </HeadingPairs>
  <TitlesOfParts>
    <vt:vector size="19" baseType="lpstr">
      <vt:lpstr>Arial</vt:lpstr>
      <vt:lpstr>Calibri</vt:lpstr>
      <vt:lpstr>Cambria Math</vt:lpstr>
      <vt:lpstr>Times New Roman</vt:lpstr>
      <vt:lpstr>Office テーマ</vt:lpstr>
      <vt:lpstr>PowerPoint プレゼンテーション</vt:lpstr>
      <vt:lpstr>Preliminary MAC Simulation Results for the Nagoya Institute of Technology and YRP-IAI Proposal</vt:lpstr>
      <vt:lpstr>Introduction</vt:lpstr>
      <vt:lpstr>Super frame structure (D-Channel)</vt:lpstr>
      <vt:lpstr>Packet transmission  in contention free period (CFP)</vt:lpstr>
      <vt:lpstr>Packet transmission in contention access period (CAP) </vt:lpstr>
      <vt:lpstr>Evaluation on effect of BAN synchronization</vt:lpstr>
      <vt:lpstr>Simulation parameters</vt:lpstr>
      <vt:lpstr>Throughput performance (CFP)</vt:lpstr>
      <vt:lpstr>Transmission delay (CFP)</vt:lpstr>
      <vt:lpstr>Throughput performance (CAP)</vt:lpstr>
      <vt:lpstr>Transmission delay (CAP)</vt:lpstr>
      <vt:lpstr>Effect of maximum number of retransmissions (CFP)</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subject>IEEE 802.15 &lt;subject&gt;</dc:subject>
  <dc:creator>安在　大祐</dc:creator>
  <cp:keywords/>
  <dc:description>&lt;doc#&gt;</dc:description>
  <cp:lastModifiedBy>Daisuke</cp:lastModifiedBy>
  <cp:revision>293</cp:revision>
  <cp:lastPrinted>1998-02-10T13:28:06Z</cp:lastPrinted>
  <dcterms:created xsi:type="dcterms:W3CDTF">2022-07-12T12:04:50Z</dcterms:created>
  <dcterms:modified xsi:type="dcterms:W3CDTF">2023-01-19T14:52:57Z</dcterms:modified>
</cp:coreProperties>
</file>