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2" r:id="rId2"/>
    <p:sldId id="257" r:id="rId3"/>
    <p:sldId id="274" r:id="rId4"/>
    <p:sldId id="273" r:id="rId5"/>
    <p:sldId id="277" r:id="rId6"/>
    <p:sldId id="281" r:id="rId7"/>
    <p:sldId id="275" r:id="rId8"/>
    <p:sldId id="282" r:id="rId9"/>
    <p:sldId id="280" r:id="rId10"/>
    <p:sldId id="283" r:id="rId11"/>
    <p:sldId id="284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8580E1-9F43-268A-EF8B-4CC5C47A8444}" name="Joseph Levy" initials="JL" userId="S::Joseph.Levy@InterDigital.com::3766db8f-7892-44ce-ae9b-8fce39950a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B6B39F-0B82-441A-8483-092D681F2677}" v="42" dt="2022-10-03T14:19:51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96921" autoAdjust="0"/>
  </p:normalViewPr>
  <p:slideViewPr>
    <p:cSldViewPr>
      <p:cViewPr varScale="1">
        <p:scale>
          <a:sx n="122" d="100"/>
          <a:sy n="122" d="100"/>
        </p:scale>
        <p:origin x="106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48941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562" y="10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Beecher" userId="8e59e9d451c39ba5" providerId="LiveId" clId="{3FB6B39F-0B82-441A-8483-092D681F2677}"/>
    <pc:docChg chg="custSel modSld modMainMaster">
      <pc:chgData name="Phil Beecher" userId="8e59e9d451c39ba5" providerId="LiveId" clId="{3FB6B39F-0B82-441A-8483-092D681F2677}" dt="2022-10-03T14:20:29.036" v="122" actId="20577"/>
      <pc:docMkLst>
        <pc:docMk/>
      </pc:docMkLst>
      <pc:sldChg chg="addSp modSp mod">
        <pc:chgData name="Phil Beecher" userId="8e59e9d451c39ba5" providerId="LiveId" clId="{3FB6B39F-0B82-441A-8483-092D681F2677}" dt="2022-10-03T14:19:29.547" v="100" actId="207"/>
        <pc:sldMkLst>
          <pc:docMk/>
          <pc:sldMk cId="0" sldId="256"/>
        </pc:sldMkLst>
        <pc:spChg chg="add mod">
          <ac:chgData name="Phil Beecher" userId="8e59e9d451c39ba5" providerId="LiveId" clId="{3FB6B39F-0B82-441A-8483-092D681F2677}" dt="2022-10-03T14:16:52.474" v="58"/>
          <ac:spMkLst>
            <pc:docMk/>
            <pc:sldMk cId="0" sldId="256"/>
            <ac:spMk id="2" creationId="{938CEE41-F9BF-9105-1BCA-05C1790FEF0D}"/>
          </ac:spMkLst>
        </pc:spChg>
        <pc:spChg chg="add mod">
          <ac:chgData name="Phil Beecher" userId="8e59e9d451c39ba5" providerId="LiveId" clId="{3FB6B39F-0B82-441A-8483-092D681F2677}" dt="2022-10-03T14:18:25.130" v="88"/>
          <ac:spMkLst>
            <pc:docMk/>
            <pc:sldMk cId="0" sldId="256"/>
            <ac:spMk id="3" creationId="{FB0DE0F7-5FF2-DFA9-BC55-09A395A6BF7A}"/>
          </ac:spMkLst>
        </pc:spChg>
        <pc:spChg chg="add mod">
          <ac:chgData name="Phil Beecher" userId="8e59e9d451c39ba5" providerId="LiveId" clId="{3FB6B39F-0B82-441A-8483-092D681F2677}" dt="2022-10-03T14:19:29.547" v="100" actId="207"/>
          <ac:spMkLst>
            <pc:docMk/>
            <pc:sldMk cId="0" sldId="256"/>
            <ac:spMk id="4" creationId="{E5D0173E-9710-247B-FCAA-11BC2320A6DD}"/>
          </ac:spMkLst>
        </pc:spChg>
      </pc:sldChg>
      <pc:sldChg chg="addSp delSp modSp mod">
        <pc:chgData name="Phil Beecher" userId="8e59e9d451c39ba5" providerId="LiveId" clId="{3FB6B39F-0B82-441A-8483-092D681F2677}" dt="2022-10-03T14:17:33.939" v="74" actId="20577"/>
        <pc:sldMkLst>
          <pc:docMk/>
          <pc:sldMk cId="0" sldId="257"/>
        </pc:sldMkLst>
        <pc:spChg chg="add del mod">
          <ac:chgData name="Phil Beecher" userId="8e59e9d451c39ba5" providerId="LiveId" clId="{3FB6B39F-0B82-441A-8483-092D681F2677}" dt="2022-10-03T14:17:17.973" v="66"/>
          <ac:spMkLst>
            <pc:docMk/>
            <pc:sldMk cId="0" sldId="257"/>
            <ac:spMk id="2" creationId="{00A49EB0-DC7E-6FE7-B481-2DEB48426FB2}"/>
          </ac:spMkLst>
        </pc:spChg>
        <pc:spChg chg="mod">
          <ac:chgData name="Phil Beecher" userId="8e59e9d451c39ba5" providerId="LiveId" clId="{3FB6B39F-0B82-441A-8483-092D681F2677}" dt="2022-10-03T14:17:33.939" v="74" actId="20577"/>
          <ac:spMkLst>
            <pc:docMk/>
            <pc:sldMk cId="0" sldId="257"/>
            <ac:spMk id="4" creationId="{00000000-0000-0000-0000-000000000000}"/>
          </ac:spMkLst>
        </pc:spChg>
      </pc:sldChg>
      <pc:sldChg chg="addSp delSp modSp mod">
        <pc:chgData name="Phil Beecher" userId="8e59e9d451c39ba5" providerId="LiveId" clId="{3FB6B39F-0B82-441A-8483-092D681F2677}" dt="2022-10-03T14:19:47.563" v="104"/>
        <pc:sldMkLst>
          <pc:docMk/>
          <pc:sldMk cId="0" sldId="258"/>
        </pc:sldMkLst>
        <pc:spChg chg="add mod">
          <ac:chgData name="Phil Beecher" userId="8e59e9d451c39ba5" providerId="LiveId" clId="{3FB6B39F-0B82-441A-8483-092D681F2677}" dt="2022-10-03T14:16:46.538" v="56"/>
          <ac:spMkLst>
            <pc:docMk/>
            <pc:sldMk cId="0" sldId="258"/>
            <ac:spMk id="6" creationId="{351ABAC2-3ECF-BBEC-9208-D474A2159543}"/>
          </ac:spMkLst>
        </pc:spChg>
        <pc:spChg chg="add mod">
          <ac:chgData name="Phil Beecher" userId="8e59e9d451c39ba5" providerId="LiveId" clId="{3FB6B39F-0B82-441A-8483-092D681F2677}" dt="2022-10-03T14:18:31.210" v="90"/>
          <ac:spMkLst>
            <pc:docMk/>
            <pc:sldMk cId="0" sldId="258"/>
            <ac:spMk id="7" creationId="{0164FEC2-8209-4AF8-C526-B96218E50080}"/>
          </ac:spMkLst>
        </pc:spChg>
        <pc:spChg chg="add del mod">
          <ac:chgData name="Phil Beecher" userId="8e59e9d451c39ba5" providerId="LiveId" clId="{3FB6B39F-0B82-441A-8483-092D681F2677}" dt="2022-10-03T14:19:46.764" v="103" actId="478"/>
          <ac:spMkLst>
            <pc:docMk/>
            <pc:sldMk cId="0" sldId="258"/>
            <ac:spMk id="8" creationId="{97995161-5EA1-D5D7-3105-82A55395839F}"/>
          </ac:spMkLst>
        </pc:spChg>
        <pc:spChg chg="add mod">
          <ac:chgData name="Phil Beecher" userId="8e59e9d451c39ba5" providerId="LiveId" clId="{3FB6B39F-0B82-441A-8483-092D681F2677}" dt="2022-10-03T14:19:47.563" v="104"/>
          <ac:spMkLst>
            <pc:docMk/>
            <pc:sldMk cId="0" sldId="258"/>
            <ac:spMk id="9" creationId="{4487D838-7707-7598-EE1C-068EDEC4F2C2}"/>
          </ac:spMkLst>
        </pc:spChg>
      </pc:sldChg>
      <pc:sldChg chg="addSp delSp modSp mod">
        <pc:chgData name="Phil Beecher" userId="8e59e9d451c39ba5" providerId="LiveId" clId="{3FB6B39F-0B82-441A-8483-092D681F2677}" dt="2022-10-03T14:20:29.036" v="122" actId="20577"/>
        <pc:sldMkLst>
          <pc:docMk/>
          <pc:sldMk cId="0" sldId="259"/>
        </pc:sldMkLst>
        <pc:spChg chg="del">
          <ac:chgData name="Phil Beecher" userId="8e59e9d451c39ba5" providerId="LiveId" clId="{3FB6B39F-0B82-441A-8483-092D681F2677}" dt="2022-10-03T14:17:26.459" v="67" actId="478"/>
          <ac:spMkLst>
            <pc:docMk/>
            <pc:sldMk cId="0" sldId="259"/>
            <ac:spMk id="2" creationId="{8FF830BC-7B6D-8CEA-279F-8CAA96747F76}"/>
          </ac:spMkLst>
        </pc:spChg>
        <pc:spChg chg="add mod">
          <ac:chgData name="Phil Beecher" userId="8e59e9d451c39ba5" providerId="LiveId" clId="{3FB6B39F-0B82-441A-8483-092D681F2677}" dt="2022-10-03T14:17:42.321" v="75"/>
          <ac:spMkLst>
            <pc:docMk/>
            <pc:sldMk cId="0" sldId="259"/>
            <ac:spMk id="3" creationId="{BC4C2A21-61CF-C7EF-C16B-D0409D9040DE}"/>
          </ac:spMkLst>
        </pc:spChg>
        <pc:spChg chg="mod">
          <ac:chgData name="Phil Beecher" userId="8e59e9d451c39ba5" providerId="LiveId" clId="{3FB6B39F-0B82-441A-8483-092D681F2677}" dt="2022-10-03T14:20:29.036" v="122" actId="20577"/>
          <ac:spMkLst>
            <pc:docMk/>
            <pc:sldMk cId="0" sldId="259"/>
            <ac:spMk id="27651" creationId="{00000000-0000-0000-0000-000000000000}"/>
          </ac:spMkLst>
        </pc:spChg>
      </pc:sldChg>
      <pc:sldChg chg="addSp delSp modSp mod">
        <pc:chgData name="Phil Beecher" userId="8e59e9d451c39ba5" providerId="LiveId" clId="{3FB6B39F-0B82-441A-8483-092D681F2677}" dt="2022-10-03T14:17:54.251" v="79"/>
        <pc:sldMkLst>
          <pc:docMk/>
          <pc:sldMk cId="0" sldId="262"/>
        </pc:sldMkLst>
        <pc:spChg chg="del">
          <ac:chgData name="Phil Beecher" userId="8e59e9d451c39ba5" providerId="LiveId" clId="{3FB6B39F-0B82-441A-8483-092D681F2677}" dt="2022-10-03T14:17:53.852" v="78" actId="478"/>
          <ac:spMkLst>
            <pc:docMk/>
            <pc:sldMk cId="0" sldId="262"/>
            <ac:spMk id="3" creationId="{379CAA15-C656-9BBA-D6D3-40DD2B4FF20C}"/>
          </ac:spMkLst>
        </pc:spChg>
        <pc:spChg chg="add mod">
          <ac:chgData name="Phil Beecher" userId="8e59e9d451c39ba5" providerId="LiveId" clId="{3FB6B39F-0B82-441A-8483-092D681F2677}" dt="2022-10-03T14:17:13.931" v="64"/>
          <ac:spMkLst>
            <pc:docMk/>
            <pc:sldMk cId="0" sldId="262"/>
            <ac:spMk id="4" creationId="{D52487C6-B060-D64B-9A47-D23DBE8EC018}"/>
          </ac:spMkLst>
        </pc:spChg>
        <pc:spChg chg="add mod">
          <ac:chgData name="Phil Beecher" userId="8e59e9d451c39ba5" providerId="LiveId" clId="{3FB6B39F-0B82-441A-8483-092D681F2677}" dt="2022-10-03T14:17:54.251" v="79"/>
          <ac:spMkLst>
            <pc:docMk/>
            <pc:sldMk cId="0" sldId="262"/>
            <ac:spMk id="5" creationId="{1D59A030-0174-C216-B1B1-40BFA28E1EAF}"/>
          </ac:spMkLst>
        </pc:spChg>
      </pc:sldChg>
      <pc:sldChg chg="addSp delSp modSp mod">
        <pc:chgData name="Phil Beecher" userId="8e59e9d451c39ba5" providerId="LiveId" clId="{3FB6B39F-0B82-441A-8483-092D681F2677}" dt="2022-10-03T14:18:04.771" v="83"/>
        <pc:sldMkLst>
          <pc:docMk/>
          <pc:sldMk cId="0" sldId="263"/>
        </pc:sldMkLst>
        <pc:spChg chg="del">
          <ac:chgData name="Phil Beecher" userId="8e59e9d451c39ba5" providerId="LiveId" clId="{3FB6B39F-0B82-441A-8483-092D681F2677}" dt="2022-10-03T14:18:04.331" v="82" actId="478"/>
          <ac:spMkLst>
            <pc:docMk/>
            <pc:sldMk cId="0" sldId="263"/>
            <ac:spMk id="3" creationId="{66156BAC-BDF5-282B-3D27-C0025384E8BA}"/>
          </ac:spMkLst>
        </pc:spChg>
        <pc:spChg chg="add mod">
          <ac:chgData name="Phil Beecher" userId="8e59e9d451c39ba5" providerId="LiveId" clId="{3FB6B39F-0B82-441A-8483-092D681F2677}" dt="2022-10-03T14:17:06.083" v="61"/>
          <ac:spMkLst>
            <pc:docMk/>
            <pc:sldMk cId="0" sldId="263"/>
            <ac:spMk id="4" creationId="{C5EB7D63-D2CD-26AC-A6E8-3FFE13208E48}"/>
          </ac:spMkLst>
        </pc:spChg>
        <pc:spChg chg="add mod">
          <ac:chgData name="Phil Beecher" userId="8e59e9d451c39ba5" providerId="LiveId" clId="{3FB6B39F-0B82-441A-8483-092D681F2677}" dt="2022-10-03T14:18:04.771" v="83"/>
          <ac:spMkLst>
            <pc:docMk/>
            <pc:sldMk cId="0" sldId="263"/>
            <ac:spMk id="5" creationId="{0076D782-B10F-61C8-35EE-FF93A8BE3FCC}"/>
          </ac:spMkLst>
        </pc:spChg>
      </pc:sldChg>
      <pc:sldChg chg="addSp delSp modSp mod">
        <pc:chgData name="Phil Beecher" userId="8e59e9d451c39ba5" providerId="LiveId" clId="{3FB6B39F-0B82-441A-8483-092D681F2677}" dt="2022-10-03T14:18:47.706" v="95"/>
        <pc:sldMkLst>
          <pc:docMk/>
          <pc:sldMk cId="0" sldId="264"/>
        </pc:sldMkLst>
        <pc:spChg chg="del">
          <ac:chgData name="Phil Beecher" userId="8e59e9d451c39ba5" providerId="LiveId" clId="{3FB6B39F-0B82-441A-8483-092D681F2677}" dt="2022-10-03T14:18:46.635" v="94" actId="478"/>
          <ac:spMkLst>
            <pc:docMk/>
            <pc:sldMk cId="0" sldId="264"/>
            <ac:spMk id="3" creationId="{605FB273-8105-327D-0283-B5FF82D23F2A}"/>
          </ac:spMkLst>
        </pc:spChg>
        <pc:spChg chg="add mod">
          <ac:chgData name="Phil Beecher" userId="8e59e9d451c39ba5" providerId="LiveId" clId="{3FB6B39F-0B82-441A-8483-092D681F2677}" dt="2022-10-03T14:16:38.306" v="53"/>
          <ac:spMkLst>
            <pc:docMk/>
            <pc:sldMk cId="0" sldId="264"/>
            <ac:spMk id="4" creationId="{550ABCFA-2873-F3D4-3BD1-762AA7C2E61C}"/>
          </ac:spMkLst>
        </pc:spChg>
        <pc:spChg chg="add mod">
          <ac:chgData name="Phil Beecher" userId="8e59e9d451c39ba5" providerId="LiveId" clId="{3FB6B39F-0B82-441A-8483-092D681F2677}" dt="2022-10-03T14:18:47.706" v="95"/>
          <ac:spMkLst>
            <pc:docMk/>
            <pc:sldMk cId="0" sldId="264"/>
            <ac:spMk id="5" creationId="{4B2BA628-B9FD-2896-7187-D39EFA0C7399}"/>
          </ac:spMkLst>
        </pc:spChg>
      </pc:sldChg>
      <pc:sldChg chg="addSp delSp modSp mod">
        <pc:chgData name="Phil Beecher" userId="8e59e9d451c39ba5" providerId="LiveId" clId="{3FB6B39F-0B82-441A-8483-092D681F2677}" dt="2022-10-03T14:18:11.392" v="85"/>
        <pc:sldMkLst>
          <pc:docMk/>
          <pc:sldMk cId="281559903" sldId="265"/>
        </pc:sldMkLst>
        <pc:spChg chg="add mod">
          <ac:chgData name="Phil Beecher" userId="8e59e9d451c39ba5" providerId="LiveId" clId="{3FB6B39F-0B82-441A-8483-092D681F2677}" dt="2022-10-03T14:17:02.659" v="60"/>
          <ac:spMkLst>
            <pc:docMk/>
            <pc:sldMk cId="281559903" sldId="265"/>
            <ac:spMk id="4" creationId="{DBED699B-2BED-8C40-DFE9-A203B808E3FF}"/>
          </ac:spMkLst>
        </pc:spChg>
        <pc:spChg chg="del">
          <ac:chgData name="Phil Beecher" userId="8e59e9d451c39ba5" providerId="LiveId" clId="{3FB6B39F-0B82-441A-8483-092D681F2677}" dt="2022-10-03T14:18:10.907" v="84" actId="478"/>
          <ac:spMkLst>
            <pc:docMk/>
            <pc:sldMk cId="281559903" sldId="265"/>
            <ac:spMk id="5" creationId="{6CD101EB-D657-5EB3-3DF9-6820C82CC17C}"/>
          </ac:spMkLst>
        </pc:spChg>
        <pc:spChg chg="add mod">
          <ac:chgData name="Phil Beecher" userId="8e59e9d451c39ba5" providerId="LiveId" clId="{3FB6B39F-0B82-441A-8483-092D681F2677}" dt="2022-10-03T14:18:11.392" v="85"/>
          <ac:spMkLst>
            <pc:docMk/>
            <pc:sldMk cId="281559903" sldId="265"/>
            <ac:spMk id="7" creationId="{F574C1C2-753C-BD5F-8475-8A3E4B707B41}"/>
          </ac:spMkLst>
        </pc:spChg>
      </pc:sldChg>
      <pc:sldChg chg="addSp delSp modSp mod">
        <pc:chgData name="Phil Beecher" userId="8e59e9d451c39ba5" providerId="LiveId" clId="{3FB6B39F-0B82-441A-8483-092D681F2677}" dt="2022-10-03T14:18:20.713" v="87"/>
        <pc:sldMkLst>
          <pc:docMk/>
          <pc:sldMk cId="4293558260" sldId="266"/>
        </pc:sldMkLst>
        <pc:spChg chg="add mod">
          <ac:chgData name="Phil Beecher" userId="8e59e9d451c39ba5" providerId="LiveId" clId="{3FB6B39F-0B82-441A-8483-092D681F2677}" dt="2022-10-03T14:16:56.665" v="59"/>
          <ac:spMkLst>
            <pc:docMk/>
            <pc:sldMk cId="4293558260" sldId="266"/>
            <ac:spMk id="3" creationId="{F9AEEF98-E4C9-BC62-B2DE-E87BD76AC0CA}"/>
          </ac:spMkLst>
        </pc:spChg>
        <pc:spChg chg="add mod">
          <ac:chgData name="Phil Beecher" userId="8e59e9d451c39ba5" providerId="LiveId" clId="{3FB6B39F-0B82-441A-8483-092D681F2677}" dt="2022-10-03T14:18:20.713" v="87"/>
          <ac:spMkLst>
            <pc:docMk/>
            <pc:sldMk cId="4293558260" sldId="266"/>
            <ac:spMk id="4" creationId="{4BA9D3AF-1098-11A4-BFB2-DFB6A3C37BF0}"/>
          </ac:spMkLst>
        </pc:spChg>
        <pc:spChg chg="del">
          <ac:chgData name="Phil Beecher" userId="8e59e9d451c39ba5" providerId="LiveId" clId="{3FB6B39F-0B82-441A-8483-092D681F2677}" dt="2022-10-03T14:18:19.723" v="86" actId="478"/>
          <ac:spMkLst>
            <pc:docMk/>
            <pc:sldMk cId="4293558260" sldId="266"/>
            <ac:spMk id="7" creationId="{894010F9-B703-591F-3BB2-70032CB74408}"/>
          </ac:spMkLst>
        </pc:spChg>
      </pc:sldChg>
      <pc:sldChg chg="addSp delSp modSp mod">
        <pc:chgData name="Phil Beecher" userId="8e59e9d451c39ba5" providerId="LiveId" clId="{3FB6B39F-0B82-441A-8483-092D681F2677}" dt="2022-10-03T14:17:47.293" v="77"/>
        <pc:sldMkLst>
          <pc:docMk/>
          <pc:sldMk cId="3525004651" sldId="267"/>
        </pc:sldMkLst>
        <pc:spChg chg="del">
          <ac:chgData name="Phil Beecher" userId="8e59e9d451c39ba5" providerId="LiveId" clId="{3FB6B39F-0B82-441A-8483-092D681F2677}" dt="2022-10-03T14:17:46.812" v="76" actId="478"/>
          <ac:spMkLst>
            <pc:docMk/>
            <pc:sldMk cId="3525004651" sldId="267"/>
            <ac:spMk id="3" creationId="{1B4CD8F6-33A2-D124-F07D-AD5DC6EB2480}"/>
          </ac:spMkLst>
        </pc:spChg>
        <pc:spChg chg="add mod">
          <ac:chgData name="Phil Beecher" userId="8e59e9d451c39ba5" providerId="LiveId" clId="{3FB6B39F-0B82-441A-8483-092D681F2677}" dt="2022-10-03T14:17:11.193" v="63"/>
          <ac:spMkLst>
            <pc:docMk/>
            <pc:sldMk cId="3525004651" sldId="267"/>
            <ac:spMk id="5" creationId="{B3E5460C-B82A-D77E-8AA4-462D7E974820}"/>
          </ac:spMkLst>
        </pc:spChg>
        <pc:spChg chg="add mod">
          <ac:chgData name="Phil Beecher" userId="8e59e9d451c39ba5" providerId="LiveId" clId="{3FB6B39F-0B82-441A-8483-092D681F2677}" dt="2022-10-03T14:17:47.293" v="77"/>
          <ac:spMkLst>
            <pc:docMk/>
            <pc:sldMk cId="3525004651" sldId="267"/>
            <ac:spMk id="7" creationId="{D204464E-DB93-9FF2-0312-1CD10F44A7E4}"/>
          </ac:spMkLst>
        </pc:spChg>
      </pc:sldChg>
      <pc:sldChg chg="addSp delSp modSp mod">
        <pc:chgData name="Phil Beecher" userId="8e59e9d451c39ba5" providerId="LiveId" clId="{3FB6B39F-0B82-441A-8483-092D681F2677}" dt="2022-10-03T14:18:41.737" v="93"/>
        <pc:sldMkLst>
          <pc:docMk/>
          <pc:sldMk cId="2434608301" sldId="268"/>
        </pc:sldMkLst>
        <pc:spChg chg="del">
          <ac:chgData name="Phil Beecher" userId="8e59e9d451c39ba5" providerId="LiveId" clId="{3FB6B39F-0B82-441A-8483-092D681F2677}" dt="2022-10-03T14:18:41.163" v="92" actId="478"/>
          <ac:spMkLst>
            <pc:docMk/>
            <pc:sldMk cId="2434608301" sldId="268"/>
            <ac:spMk id="2" creationId="{E29C904E-11D3-69E1-8D06-A8B5DC87C385}"/>
          </ac:spMkLst>
        </pc:spChg>
        <pc:spChg chg="add mod">
          <ac:chgData name="Phil Beecher" userId="8e59e9d451c39ba5" providerId="LiveId" clId="{3FB6B39F-0B82-441A-8483-092D681F2677}" dt="2022-10-03T14:16:42.663" v="54"/>
          <ac:spMkLst>
            <pc:docMk/>
            <pc:sldMk cId="2434608301" sldId="268"/>
            <ac:spMk id="3" creationId="{23E6C521-427D-8938-3621-ADB1CE816580}"/>
          </ac:spMkLst>
        </pc:spChg>
        <pc:spChg chg="add mod">
          <ac:chgData name="Phil Beecher" userId="8e59e9d451c39ba5" providerId="LiveId" clId="{3FB6B39F-0B82-441A-8483-092D681F2677}" dt="2022-10-03T14:18:41.737" v="93"/>
          <ac:spMkLst>
            <pc:docMk/>
            <pc:sldMk cId="2434608301" sldId="268"/>
            <ac:spMk id="4" creationId="{3A0B7546-3790-D675-C58B-FA95F029D398}"/>
          </ac:spMkLst>
        </pc:spChg>
      </pc:sldChg>
      <pc:sldChg chg="addSp delSp modSp mod">
        <pc:chgData name="Phil Beecher" userId="8e59e9d451c39ba5" providerId="LiveId" clId="{3FB6B39F-0B82-441A-8483-092D681F2677}" dt="2022-10-03T14:17:59.696" v="81"/>
        <pc:sldMkLst>
          <pc:docMk/>
          <pc:sldMk cId="622504145" sldId="269"/>
        </pc:sldMkLst>
        <pc:spChg chg="del">
          <ac:chgData name="Phil Beecher" userId="8e59e9d451c39ba5" providerId="LiveId" clId="{3FB6B39F-0B82-441A-8483-092D681F2677}" dt="2022-10-03T14:17:59.172" v="80" actId="478"/>
          <ac:spMkLst>
            <pc:docMk/>
            <pc:sldMk cId="622504145" sldId="269"/>
            <ac:spMk id="3" creationId="{1B4CD8F6-33A2-D124-F07D-AD5DC6EB2480}"/>
          </ac:spMkLst>
        </pc:spChg>
        <pc:spChg chg="add mod">
          <ac:chgData name="Phil Beecher" userId="8e59e9d451c39ba5" providerId="LiveId" clId="{3FB6B39F-0B82-441A-8483-092D681F2677}" dt="2022-10-03T14:17:08.808" v="62"/>
          <ac:spMkLst>
            <pc:docMk/>
            <pc:sldMk cId="622504145" sldId="269"/>
            <ac:spMk id="4" creationId="{5B350E63-817A-57A4-2C5C-DA44FBE26076}"/>
          </ac:spMkLst>
        </pc:spChg>
        <pc:spChg chg="add mod">
          <ac:chgData name="Phil Beecher" userId="8e59e9d451c39ba5" providerId="LiveId" clId="{3FB6B39F-0B82-441A-8483-092D681F2677}" dt="2022-10-03T14:17:59.696" v="81"/>
          <ac:spMkLst>
            <pc:docMk/>
            <pc:sldMk cId="622504145" sldId="269"/>
            <ac:spMk id="7" creationId="{C1808073-BE21-35D0-64D2-A1D943A81055}"/>
          </ac:spMkLst>
        </pc:spChg>
      </pc:sldChg>
      <pc:sldChg chg="addSp delSp modSp mod">
        <pc:chgData name="Phil Beecher" userId="8e59e9d451c39ba5" providerId="LiveId" clId="{3FB6B39F-0B82-441A-8483-092D681F2677}" dt="2022-10-03T14:19:41.575" v="102"/>
        <pc:sldMkLst>
          <pc:docMk/>
          <pc:sldMk cId="0" sldId="270"/>
        </pc:sldMkLst>
        <pc:spChg chg="add mod">
          <ac:chgData name="Phil Beecher" userId="8e59e9d451c39ba5" providerId="LiveId" clId="{3FB6B39F-0B82-441A-8483-092D681F2677}" dt="2022-10-03T14:16:48.690" v="57"/>
          <ac:spMkLst>
            <pc:docMk/>
            <pc:sldMk cId="0" sldId="270"/>
            <ac:spMk id="2" creationId="{D095630F-5CFD-D9E5-513C-BD8D09A70D5A}"/>
          </ac:spMkLst>
        </pc:spChg>
        <pc:spChg chg="add mod">
          <ac:chgData name="Phil Beecher" userId="8e59e9d451c39ba5" providerId="LiveId" clId="{3FB6B39F-0B82-441A-8483-092D681F2677}" dt="2022-10-03T14:18:27.809" v="89"/>
          <ac:spMkLst>
            <pc:docMk/>
            <pc:sldMk cId="0" sldId="270"/>
            <ac:spMk id="3" creationId="{BF3546E2-377B-D627-CD1C-A3037F29C6C1}"/>
          </ac:spMkLst>
        </pc:spChg>
        <pc:spChg chg="add del mod">
          <ac:chgData name="Phil Beecher" userId="8e59e9d451c39ba5" providerId="LiveId" clId="{3FB6B39F-0B82-441A-8483-092D681F2677}" dt="2022-10-03T14:19:40.578" v="101" actId="478"/>
          <ac:spMkLst>
            <pc:docMk/>
            <pc:sldMk cId="0" sldId="270"/>
            <ac:spMk id="4" creationId="{88582774-807B-71BE-D0ED-422BCAB2B3E8}"/>
          </ac:spMkLst>
        </pc:spChg>
        <pc:spChg chg="add mod">
          <ac:chgData name="Phil Beecher" userId="8e59e9d451c39ba5" providerId="LiveId" clId="{3FB6B39F-0B82-441A-8483-092D681F2677}" dt="2022-10-03T14:19:41.575" v="102"/>
          <ac:spMkLst>
            <pc:docMk/>
            <pc:sldMk cId="0" sldId="270"/>
            <ac:spMk id="5" creationId="{7214215F-C68C-FF28-B216-6DB211992645}"/>
          </ac:spMkLst>
        </pc:spChg>
      </pc:sldChg>
      <pc:sldChg chg="addSp modSp">
        <pc:chgData name="Phil Beecher" userId="8e59e9d451c39ba5" providerId="LiveId" clId="{3FB6B39F-0B82-441A-8483-092D681F2677}" dt="2022-10-03T14:19:51.025" v="105"/>
        <pc:sldMkLst>
          <pc:docMk/>
          <pc:sldMk cId="2246403944" sldId="271"/>
        </pc:sldMkLst>
        <pc:spChg chg="add mod">
          <ac:chgData name="Phil Beecher" userId="8e59e9d451c39ba5" providerId="LiveId" clId="{3FB6B39F-0B82-441A-8483-092D681F2677}" dt="2022-10-03T14:16:44.233" v="55"/>
          <ac:spMkLst>
            <pc:docMk/>
            <pc:sldMk cId="2246403944" sldId="271"/>
            <ac:spMk id="4" creationId="{49ACC693-A5FC-3C41-7258-4DE090190B04}"/>
          </ac:spMkLst>
        </pc:spChg>
        <pc:spChg chg="add mod">
          <ac:chgData name="Phil Beecher" userId="8e59e9d451c39ba5" providerId="LiveId" clId="{3FB6B39F-0B82-441A-8483-092D681F2677}" dt="2022-10-03T14:18:35.585" v="91"/>
          <ac:spMkLst>
            <pc:docMk/>
            <pc:sldMk cId="2246403944" sldId="271"/>
            <ac:spMk id="6" creationId="{565516CA-21B7-E6B7-40AA-6FE556880A6B}"/>
          </ac:spMkLst>
        </pc:spChg>
        <pc:spChg chg="add mod">
          <ac:chgData name="Phil Beecher" userId="8e59e9d451c39ba5" providerId="LiveId" clId="{3FB6B39F-0B82-441A-8483-092D681F2677}" dt="2022-10-03T14:19:51.025" v="105"/>
          <ac:spMkLst>
            <pc:docMk/>
            <pc:sldMk cId="2246403944" sldId="271"/>
            <ac:spMk id="7" creationId="{3009620E-D2C1-F9C4-DFD2-CAD7128B90B4}"/>
          </ac:spMkLst>
        </pc:spChg>
      </pc:sldChg>
      <pc:sldMasterChg chg="addSp delSp modSp mod modSldLayout">
        <pc:chgData name="Phil Beecher" userId="8e59e9d451c39ba5" providerId="LiveId" clId="{3FB6B39F-0B82-441A-8483-092D681F2677}" dt="2022-10-03T14:16:26.409" v="52"/>
        <pc:sldMasterMkLst>
          <pc:docMk/>
          <pc:sldMasterMk cId="0" sldId="2147483648"/>
        </pc:sldMasterMkLst>
        <pc:spChg chg="add mod">
          <ac:chgData name="Phil Beecher" userId="8e59e9d451c39ba5" providerId="LiveId" clId="{3FB6B39F-0B82-441A-8483-092D681F2677}" dt="2022-10-03T14:14:39.501" v="10"/>
          <ac:spMkLst>
            <pc:docMk/>
            <pc:sldMasterMk cId="0" sldId="2147483648"/>
            <ac:spMk id="2" creationId="{465E728A-7756-4533-B3FA-65149A5BAECC}"/>
          </ac:spMkLst>
        </pc:spChg>
        <pc:spChg chg="mod">
          <ac:chgData name="Phil Beecher" userId="8e59e9d451c39ba5" providerId="LiveId" clId="{3FB6B39F-0B82-441A-8483-092D681F2677}" dt="2022-10-03T14:14:11.606" v="6" actId="20577"/>
          <ac:spMkLst>
            <pc:docMk/>
            <pc:sldMasterMk cId="0" sldId="2147483648"/>
            <ac:spMk id="4" creationId="{13260F24-A59F-E72E-223C-BEABB86B8EE8}"/>
          </ac:spMkLst>
        </pc:spChg>
        <pc:spChg chg="mod">
          <ac:chgData name="Phil Beecher" userId="8e59e9d451c39ba5" providerId="LiveId" clId="{3FB6B39F-0B82-441A-8483-092D681F2677}" dt="2022-10-03T14:14:20.222" v="8" actId="20577"/>
          <ac:spMkLst>
            <pc:docMk/>
            <pc:sldMasterMk cId="0" sldId="2147483648"/>
            <ac:spMk id="10" creationId="{00000000-0000-0000-0000-000000000000}"/>
          </ac:spMkLst>
        </pc:spChg>
        <pc:spChg chg="del">
          <ac:chgData name="Phil Beecher" userId="8e59e9d451c39ba5" providerId="LiveId" clId="{3FB6B39F-0B82-441A-8483-092D681F2677}" dt="2022-10-03T14:14:29.820" v="9" actId="478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Phil Beecher" userId="8e59e9d451c39ba5" providerId="LiveId" clId="{3FB6B39F-0B82-441A-8483-092D681F2677}" dt="2022-10-03T14:14:52.665" v="19"/>
          <pc:sldLayoutMkLst>
            <pc:docMk/>
            <pc:sldMasterMk cId="0" sldId="2147483648"/>
            <pc:sldLayoutMk cId="0" sldId="2147483649"/>
          </pc:sldLayoutMkLst>
          <pc:spChg chg="add mod">
            <ac:chgData name="Phil Beecher" userId="8e59e9d451c39ba5" providerId="LiveId" clId="{3FB6B39F-0B82-441A-8483-092D681F2677}" dt="2022-10-03T14:14:52.665" v="19"/>
            <ac:spMkLst>
              <pc:docMk/>
              <pc:sldMasterMk cId="0" sldId="2147483648"/>
              <pc:sldLayoutMk cId="0" sldId="2147483649"/>
              <ac:spMk id="4" creationId="{DC646DC4-25B6-9618-4FEA-668C4B3809B3}"/>
            </ac:spMkLst>
          </pc:spChg>
          <pc:spChg chg="del">
            <ac:chgData name="Phil Beecher" userId="8e59e9d451c39ba5" providerId="LiveId" clId="{3FB6B39F-0B82-441A-8483-092D681F2677}" dt="2022-10-03T14:14:51.900" v="18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Phil Beecher" userId="8e59e9d451c39ba5" providerId="LiveId" clId="{3FB6B39F-0B82-441A-8483-092D681F2677}" dt="2022-10-03T14:14:47.278" v="17" actId="20577"/>
            <ac:spMkLst>
              <pc:docMk/>
              <pc:sldMasterMk cId="0" sldId="2147483648"/>
              <pc:sldLayoutMk cId="0" sldId="2147483649"/>
              <ac:spMk id="7" creationId="{47203AD0-F1D2-DBDB-5CE1-379C945F481E}"/>
            </ac:spMkLst>
          </pc:spChg>
        </pc:sldLayoutChg>
        <pc:sldLayoutChg chg="modSp mod">
          <pc:chgData name="Phil Beecher" userId="8e59e9d451c39ba5" providerId="LiveId" clId="{3FB6B39F-0B82-441A-8483-092D681F2677}" dt="2022-10-03T14:15:00.151" v="26" actId="20577"/>
          <pc:sldLayoutMkLst>
            <pc:docMk/>
            <pc:sldMasterMk cId="0" sldId="2147483648"/>
            <pc:sldLayoutMk cId="0" sldId="2147483650"/>
          </pc:sldLayoutMkLst>
          <pc:spChg chg="mod">
            <ac:chgData name="Phil Beecher" userId="8e59e9d451c39ba5" providerId="LiveId" clId="{3FB6B39F-0B82-441A-8483-092D681F2677}" dt="2022-10-03T14:15:00.151" v="2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 Beecher" userId="8e59e9d451c39ba5" providerId="LiveId" clId="{3FB6B39F-0B82-441A-8483-092D681F2677}" dt="2022-10-03T14:15:11.374" v="33" actId="20577"/>
          <pc:sldLayoutMkLst>
            <pc:docMk/>
            <pc:sldMasterMk cId="0" sldId="2147483648"/>
            <pc:sldLayoutMk cId="0" sldId="2147483651"/>
          </pc:sldLayoutMkLst>
          <pc:spChg chg="mod">
            <ac:chgData name="Phil Beecher" userId="8e59e9d451c39ba5" providerId="LiveId" clId="{3FB6B39F-0B82-441A-8483-092D681F2677}" dt="2022-10-03T14:15:11.374" v="33" actId="20577"/>
            <ac:spMkLst>
              <pc:docMk/>
              <pc:sldMasterMk cId="0" sldId="2147483648"/>
              <pc:sldLayoutMk cId="0" sldId="2147483651"/>
              <ac:spMk id="8" creationId="{CFC46507-5A3F-66AA-01A1-7F9401AE0958}"/>
            </ac:spMkLst>
          </pc:spChg>
        </pc:sldLayoutChg>
        <pc:sldLayoutChg chg="modSp mod">
          <pc:chgData name="Phil Beecher" userId="8e59e9d451c39ba5" providerId="LiveId" clId="{3FB6B39F-0B82-441A-8483-092D681F2677}" dt="2022-10-03T14:15:19.061" v="40" actId="20577"/>
          <pc:sldLayoutMkLst>
            <pc:docMk/>
            <pc:sldMasterMk cId="0" sldId="2147483648"/>
            <pc:sldLayoutMk cId="0" sldId="2147483652"/>
          </pc:sldLayoutMkLst>
          <pc:spChg chg="mod">
            <ac:chgData name="Phil Beecher" userId="8e59e9d451c39ba5" providerId="LiveId" clId="{3FB6B39F-0B82-441A-8483-092D681F2677}" dt="2022-10-03T14:15:19.061" v="40" actId="20577"/>
            <ac:spMkLst>
              <pc:docMk/>
              <pc:sldMasterMk cId="0" sldId="2147483648"/>
              <pc:sldLayoutMk cId="0" sldId="2147483652"/>
              <ac:spMk id="9" creationId="{BE802F91-79D8-7A58-F370-E588596D972F}"/>
            </ac:spMkLst>
          </pc:spChg>
        </pc:sldLayoutChg>
        <pc:sldLayoutChg chg="addSp delSp modSp mod">
          <pc:chgData name="Phil Beecher" userId="8e59e9d451c39ba5" providerId="LiveId" clId="{3FB6B39F-0B82-441A-8483-092D681F2677}" dt="2022-10-03T14:15:49.200" v="42"/>
          <pc:sldLayoutMkLst>
            <pc:docMk/>
            <pc:sldMasterMk cId="0" sldId="2147483648"/>
            <pc:sldLayoutMk cId="0" sldId="2147483653"/>
          </pc:sldLayoutMkLst>
          <pc:spChg chg="add mod">
            <ac:chgData name="Phil Beecher" userId="8e59e9d451c39ba5" providerId="LiveId" clId="{3FB6B39F-0B82-441A-8483-092D681F2677}" dt="2022-10-03T14:15:49.200" v="42"/>
            <ac:spMkLst>
              <pc:docMk/>
              <pc:sldMasterMk cId="0" sldId="2147483648"/>
              <pc:sldLayoutMk cId="0" sldId="2147483653"/>
              <ac:spMk id="7" creationId="{FD324E94-9108-1800-9E4B-7690CDD58969}"/>
            </ac:spMkLst>
          </pc:spChg>
          <pc:spChg chg="del">
            <ac:chgData name="Phil Beecher" userId="8e59e9d451c39ba5" providerId="LiveId" clId="{3FB6B39F-0B82-441A-8483-092D681F2677}" dt="2022-10-03T14:15:48.091" v="41" actId="478"/>
            <ac:spMkLst>
              <pc:docMk/>
              <pc:sldMasterMk cId="0" sldId="2147483648"/>
              <pc:sldLayoutMk cId="0" sldId="2147483653"/>
              <ac:spMk id="11" creationId="{09515D04-47AC-1688-D6C8-7F90F05ECE3D}"/>
            </ac:spMkLst>
          </pc:spChg>
        </pc:sldLayoutChg>
        <pc:sldLayoutChg chg="addSp delSp modSp mod">
          <pc:chgData name="Phil Beecher" userId="8e59e9d451c39ba5" providerId="LiveId" clId="{3FB6B39F-0B82-441A-8483-092D681F2677}" dt="2022-10-03T14:15:53.180" v="44"/>
          <pc:sldLayoutMkLst>
            <pc:docMk/>
            <pc:sldMasterMk cId="0" sldId="2147483648"/>
            <pc:sldLayoutMk cId="0" sldId="2147483654"/>
          </pc:sldLayoutMkLst>
          <pc:spChg chg="del">
            <ac:chgData name="Phil Beecher" userId="8e59e9d451c39ba5" providerId="LiveId" clId="{3FB6B39F-0B82-441A-8483-092D681F2677}" dt="2022-10-03T14:15:52.684" v="43" actId="47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add mod">
            <ac:chgData name="Phil Beecher" userId="8e59e9d451c39ba5" providerId="LiveId" clId="{3FB6B39F-0B82-441A-8483-092D681F2677}" dt="2022-10-03T14:15:53.180" v="44"/>
            <ac:spMkLst>
              <pc:docMk/>
              <pc:sldMasterMk cId="0" sldId="2147483648"/>
              <pc:sldLayoutMk cId="0" sldId="2147483654"/>
              <ac:spMk id="4" creationId="{10D1C407-323A-F6FB-2ABB-B74159DFC3B6}"/>
            </ac:spMkLst>
          </pc:spChg>
        </pc:sldLayoutChg>
        <pc:sldLayoutChg chg="addSp delSp modSp mod">
          <pc:chgData name="Phil Beecher" userId="8e59e9d451c39ba5" providerId="LiveId" clId="{3FB6B39F-0B82-441A-8483-092D681F2677}" dt="2022-10-03T14:15:57.724" v="46"/>
          <pc:sldLayoutMkLst>
            <pc:docMk/>
            <pc:sldMasterMk cId="0" sldId="2147483648"/>
            <pc:sldLayoutMk cId="0" sldId="2147483655"/>
          </pc:sldLayoutMkLst>
          <pc:spChg chg="add mod">
            <ac:chgData name="Phil Beecher" userId="8e59e9d451c39ba5" providerId="LiveId" clId="{3FB6B39F-0B82-441A-8483-092D681F2677}" dt="2022-10-03T14:15:57.724" v="46"/>
            <ac:spMkLst>
              <pc:docMk/>
              <pc:sldMasterMk cId="0" sldId="2147483648"/>
              <pc:sldLayoutMk cId="0" sldId="2147483655"/>
              <ac:spMk id="2" creationId="{6B8D04BE-68A3-0FE2-A61D-4DB6C88401DA}"/>
            </ac:spMkLst>
          </pc:spChg>
          <pc:spChg chg="del">
            <ac:chgData name="Phil Beecher" userId="8e59e9d451c39ba5" providerId="LiveId" clId="{3FB6B39F-0B82-441A-8483-092D681F2677}" dt="2022-10-03T14:15:57.084" v="45" actId="478"/>
            <ac:spMkLst>
              <pc:docMk/>
              <pc:sldMasterMk cId="0" sldId="2147483648"/>
              <pc:sldLayoutMk cId="0" sldId="2147483655"/>
              <ac:spMk id="6" creationId="{810F1974-FFF0-B1A0-57AB-A1850026C344}"/>
            </ac:spMkLst>
          </pc:spChg>
        </pc:sldLayoutChg>
        <pc:sldLayoutChg chg="addSp delSp modSp mod">
          <pc:chgData name="Phil Beecher" userId="8e59e9d451c39ba5" providerId="LiveId" clId="{3FB6B39F-0B82-441A-8483-092D681F2677}" dt="2022-10-03T14:16:07.132" v="48"/>
          <pc:sldLayoutMkLst>
            <pc:docMk/>
            <pc:sldMasterMk cId="0" sldId="2147483648"/>
            <pc:sldLayoutMk cId="0" sldId="2147483658"/>
          </pc:sldLayoutMkLst>
          <pc:spChg chg="add mod">
            <ac:chgData name="Phil Beecher" userId="8e59e9d451c39ba5" providerId="LiveId" clId="{3FB6B39F-0B82-441A-8483-092D681F2677}" dt="2022-10-03T14:16:07.132" v="48"/>
            <ac:spMkLst>
              <pc:docMk/>
              <pc:sldMasterMk cId="0" sldId="2147483648"/>
              <pc:sldLayoutMk cId="0" sldId="2147483658"/>
              <ac:spMk id="4" creationId="{911BC9DF-113E-CC5D-B36C-118DBA7675DB}"/>
            </ac:spMkLst>
          </pc:spChg>
          <pc:spChg chg="del">
            <ac:chgData name="Phil Beecher" userId="8e59e9d451c39ba5" providerId="LiveId" clId="{3FB6B39F-0B82-441A-8483-092D681F2677}" dt="2022-10-03T14:16:06.516" v="47" actId="478"/>
            <ac:spMkLst>
              <pc:docMk/>
              <pc:sldMasterMk cId="0" sldId="2147483648"/>
              <pc:sldLayoutMk cId="0" sldId="2147483658"/>
              <ac:spMk id="8" creationId="{D84294B0-C64F-0F73-7807-840B38308777}"/>
            </ac:spMkLst>
          </pc:spChg>
        </pc:sldLayoutChg>
        <pc:sldLayoutChg chg="addSp delSp modSp mod">
          <pc:chgData name="Phil Beecher" userId="8e59e9d451c39ba5" providerId="LiveId" clId="{3FB6B39F-0B82-441A-8483-092D681F2677}" dt="2022-10-03T14:16:14.965" v="50"/>
          <pc:sldLayoutMkLst>
            <pc:docMk/>
            <pc:sldMasterMk cId="0" sldId="2147483648"/>
            <pc:sldLayoutMk cId="0" sldId="2147483659"/>
          </pc:sldLayoutMkLst>
          <pc:spChg chg="add mod">
            <ac:chgData name="Phil Beecher" userId="8e59e9d451c39ba5" providerId="LiveId" clId="{3FB6B39F-0B82-441A-8483-092D681F2677}" dt="2022-10-03T14:16:14.965" v="50"/>
            <ac:spMkLst>
              <pc:docMk/>
              <pc:sldMasterMk cId="0" sldId="2147483648"/>
              <pc:sldLayoutMk cId="0" sldId="2147483659"/>
              <ac:spMk id="4" creationId="{33AFE142-72EB-25E4-C046-EEAEB4277B9D}"/>
            </ac:spMkLst>
          </pc:spChg>
          <pc:spChg chg="del">
            <ac:chgData name="Phil Beecher" userId="8e59e9d451c39ba5" providerId="LiveId" clId="{3FB6B39F-0B82-441A-8483-092D681F2677}" dt="2022-10-03T14:16:14.484" v="49" actId="478"/>
            <ac:spMkLst>
              <pc:docMk/>
              <pc:sldMasterMk cId="0" sldId="2147483648"/>
              <pc:sldLayoutMk cId="0" sldId="2147483659"/>
              <ac:spMk id="8" creationId="{DB3AC627-25D3-0A26-A575-D3623316F25B}"/>
            </ac:spMkLst>
          </pc:spChg>
        </pc:sldLayoutChg>
        <pc:sldLayoutChg chg="addSp modSp">
          <pc:chgData name="Phil Beecher" userId="8e59e9d451c39ba5" providerId="LiveId" clId="{3FB6B39F-0B82-441A-8483-092D681F2677}" dt="2022-10-03T14:16:26.409" v="52"/>
          <pc:sldLayoutMkLst>
            <pc:docMk/>
            <pc:sldMasterMk cId="0" sldId="2147483648"/>
            <pc:sldLayoutMk cId="830259706" sldId="2147483660"/>
          </pc:sldLayoutMkLst>
          <pc:spChg chg="add mod">
            <ac:chgData name="Phil Beecher" userId="8e59e9d451c39ba5" providerId="LiveId" clId="{3FB6B39F-0B82-441A-8483-092D681F2677}" dt="2022-10-03T14:16:18.930" v="51"/>
            <ac:spMkLst>
              <pc:docMk/>
              <pc:sldMasterMk cId="0" sldId="2147483648"/>
              <pc:sldLayoutMk cId="830259706" sldId="2147483660"/>
              <ac:spMk id="2" creationId="{8F4B7DCA-2A63-2975-A4CE-24420C479E8F}"/>
            </ac:spMkLst>
          </pc:spChg>
          <pc:spChg chg="add mod">
            <ac:chgData name="Phil Beecher" userId="8e59e9d451c39ba5" providerId="LiveId" clId="{3FB6B39F-0B82-441A-8483-092D681F2677}" dt="2022-10-03T14:16:26.409" v="52"/>
            <ac:spMkLst>
              <pc:docMk/>
              <pc:sldMasterMk cId="0" sldId="2147483648"/>
              <pc:sldLayoutMk cId="830259706" sldId="2147483660"/>
              <ac:spMk id="3" creationId="{C985C4C7-00C4-E819-5DC8-B55390880E6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802.11-22/1017r0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802.11-22/1017r0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3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7203AD0-F1D2-DBDB-5CE1-379C945F481E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646DC4-25B6-9618-4FEA-668C4B3809B3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2EE6037-D874-3B6A-C48A-E5A970FC712E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FC46507-5A3F-66AA-01A1-7F9401AE0958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B9D928C-0681-0882-F822-F12F8222489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E802F91-79D8-7A58-F370-E588596D972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FCB40F1-58DE-251C-2429-2902295497F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D324E94-9108-1800-9E4B-7690CDD58969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E8244FF-8FF3-BA27-79B9-01A8A5A5394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1C407-323A-F6FB-2ABB-B74159DFC3B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0E4EE-8DF8-301D-BD8B-71235E60F87E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B8D04BE-68A3-0FE2-A61D-4DB6C88401DA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169869F-51BB-3EFA-A0DF-15D7FC7F7068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1BC9DF-113E-CC5D-B36C-118DBA7675D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082B68-6532-F69B-EB11-218971B8DF00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 Beecher (Wi-SUN Alliance)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AFE142-72EB-25E4-C046-EEAEB4277B9D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534400" y="368983"/>
            <a:ext cx="2762213" cy="252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15-23-0063-00-0013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33413" y="334548"/>
            <a:ext cx="3181387" cy="252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9372600" y="6495619"/>
            <a:ext cx="203260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Lennert Bober (Fraunhofer</a:t>
            </a:r>
            <a:r>
              <a:rPr lang="en-GB" sz="1200" baseline="0" dirty="0" smtClean="0">
                <a:solidFill>
                  <a:srgbClr val="000000"/>
                </a:solidFill>
              </a:rPr>
              <a:t> HHI)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996394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xplore.ieee.org/document/99687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40110"/>
            <a:ext cx="10363200" cy="129981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>
                <a:solidFill>
                  <a:schemeClr val="tx2"/>
                </a:solidFill>
                <a:ea typeface="ＭＳ Ｐゴシック" pitchFamily="-65" charset="-128"/>
                <a:cs typeface="Calibri" panose="020F0502020204030204" pitchFamily="34" charset="0"/>
              </a:rPr>
              <a:t>IEEE P</a:t>
            </a:r>
            <a:r>
              <a:rPr lang="en-US" noProof="0" dirty="0" smtClean="0">
                <a:solidFill>
                  <a:schemeClr val="tx1"/>
                </a:solidFill>
                <a:ea typeface="ＭＳ Ｐゴシック" pitchFamily="-65" charset="-128"/>
                <a:cs typeface="Calibri" panose="020F0502020204030204" pitchFamily="34" charset="0"/>
              </a:rPr>
              <a:t>802.15.13 Architecture Overview</a:t>
            </a:r>
            <a:br>
              <a:rPr lang="en-US" noProof="0" dirty="0" smtClean="0">
                <a:solidFill>
                  <a:schemeClr val="tx1"/>
                </a:solidFill>
                <a:ea typeface="ＭＳ Ｐゴシック" pitchFamily="-65" charset="-128"/>
                <a:cs typeface="Calibri" panose="020F0502020204030204" pitchFamily="34" charset="0"/>
              </a:rPr>
            </a:br>
            <a:r>
              <a:rPr lang="en-US" b="0" noProof="0" dirty="0" smtClean="0">
                <a:solidFill>
                  <a:schemeClr val="tx1"/>
                </a:solidFill>
                <a:ea typeface="ＭＳ Ｐゴシック" pitchFamily="-65" charset="-128"/>
                <a:cs typeface="Calibri" panose="020F0502020204030204" pitchFamily="34" charset="0"/>
              </a:rPr>
              <a:t>(joint meeting IEEE 802.1 &amp; 802.15 in January 2023)</a:t>
            </a:r>
            <a:endParaRPr lang="en-US" b="0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1525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>
                <a:solidFill>
                  <a:schemeClr val="tx1"/>
                </a:solidFill>
              </a:rPr>
              <a:t>Date:</a:t>
            </a:r>
            <a:r>
              <a:rPr lang="en-US" sz="2000" b="0" noProof="0" dirty="0" smtClean="0">
                <a:solidFill>
                  <a:schemeClr val="tx1"/>
                </a:solidFill>
              </a:rPr>
              <a:t> 2023-01-17</a:t>
            </a:r>
            <a:endParaRPr lang="en-US" sz="2000" b="0" noProof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1287187970"/>
              </p:ext>
            </p:extLst>
          </p:nvPr>
        </p:nvGraphicFramePr>
        <p:xfrm>
          <a:off x="1143000" y="3276600"/>
          <a:ext cx="10185120" cy="288154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</a:rPr>
                        <a:t>Author(s):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57105"/>
                  </a:ext>
                </a:extLst>
              </a:tr>
              <a:tr h="5760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Name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chemeClr val="tx1"/>
                          </a:solidFill>
                          <a:latin typeface="+mj-lt"/>
                        </a:rPr>
                        <a:t>Affiliations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chemeClr val="tx1"/>
                          </a:solidFill>
                          <a:latin typeface="+mj-lt"/>
                        </a:rPr>
                        <a:t>Address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chemeClr val="tx1"/>
                          </a:solidFill>
                          <a:latin typeface="+mj-lt"/>
                        </a:rPr>
                        <a:t>Phone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chemeClr val="tx1"/>
                          </a:solidFill>
                          <a:latin typeface="+mj-lt"/>
                        </a:rPr>
                        <a:t>Email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Lennert Bober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Fraunhofer HHI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bober@ieee.org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Volker Jungnickel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+mj-lt"/>
                        </a:rPr>
                        <a:t>Fraunhofer HHI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21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908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MAC and PHY services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 smtClean="0"/>
              <a:t>MAC</a:t>
            </a:r>
            <a:r>
              <a:rPr lang="en-US" sz="2000" b="0" noProof="0" dirty="0" smtClean="0"/>
              <a:t> with scheduled and polled medium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Deterministic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MSDUs potentially delayed while waiting for medium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Transmit scheduling is implementation-specific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Frame-based</a:t>
            </a:r>
            <a:r>
              <a:rPr lang="en-US" sz="2000" noProof="0" dirty="0" smtClean="0"/>
              <a:t> </a:t>
            </a:r>
            <a:r>
              <a:rPr lang="en-US" sz="2000" noProof="0" dirty="0"/>
              <a:t>PHYs </a:t>
            </a:r>
            <a:r>
              <a:rPr lang="en-US" sz="2000" b="0" noProof="0" dirty="0"/>
              <a:t>with On-Off-Keying &amp; OFDM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PHYs determine maximum frame size: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2044 octets for the “PM-PHY”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/>
              <a:t>1 683 456 octets for the </a:t>
            </a:r>
            <a:r>
              <a:rPr lang="en-US" sz="1600" noProof="0" dirty="0" smtClean="0"/>
              <a:t>“HB-PHY”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78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Summary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IEEE P802.15.13-D10 architecture orientates itself towards IEEE 802.1.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Goal: integrate with existing IEEE Std 802 LANs.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Future plans: support real-time networking and relevant TSN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Goal: coexist with RF as light-based infrastructure network for medium diversity and offloading together.</a:t>
            </a:r>
            <a:endParaRPr lang="en-US" sz="2000" b="0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Draft D10 is currently with RevCom</a:t>
            </a:r>
            <a:endParaRPr lang="en-US" sz="2000" b="0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Implementation to be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Possibly new functionality / fixes through amendments or </a:t>
            </a:r>
            <a:r>
              <a:rPr lang="en-US" sz="2000" b="0" noProof="0" dirty="0" smtClean="0"/>
              <a:t>revisions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Extended overview over latest draft in </a:t>
            </a:r>
            <a:r>
              <a:rPr lang="en-US" sz="2000" b="0" dirty="0"/>
              <a:t>[2</a:t>
            </a:r>
            <a:r>
              <a:rPr lang="en-US" sz="2000" b="0" dirty="0" smtClean="0"/>
              <a:t>]</a:t>
            </a:r>
            <a:endParaRPr lang="en-US" sz="1600" b="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15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noProof="0" dirty="0" smtClean="0"/>
              <a:t>[1] IEEE P802.15.13-D10, </a:t>
            </a:r>
            <a:r>
              <a:rPr lang="en-US" b="0" noProof="0" dirty="0"/>
              <a:t>see </a:t>
            </a:r>
            <a:r>
              <a:rPr lang="en-US" b="0" noProof="0" dirty="0">
                <a:hlinkClick r:id="rId3"/>
              </a:rPr>
              <a:t>https://</a:t>
            </a:r>
            <a:r>
              <a:rPr lang="en-US" b="0" noProof="0" dirty="0" smtClean="0">
                <a:hlinkClick r:id="rId3"/>
              </a:rPr>
              <a:t>ieeexplore.ieee.org/document/9963940</a:t>
            </a:r>
            <a:endParaRPr lang="en-US" b="0" noProof="0" dirty="0" smtClean="0"/>
          </a:p>
          <a:p>
            <a:r>
              <a:rPr lang="en-US" b="0" dirty="0" smtClean="0"/>
              <a:t>[2</a:t>
            </a:r>
            <a:r>
              <a:rPr lang="en-US" b="0" dirty="0"/>
              <a:t>] </a:t>
            </a:r>
            <a:r>
              <a:rPr lang="en-US" b="0" dirty="0" smtClean="0"/>
              <a:t>K. L. Bober et al., “The </a:t>
            </a:r>
            <a:r>
              <a:rPr lang="en-US" b="0" dirty="0"/>
              <a:t>IEEE 802.15.13 Standard for Optical Wireless Communications in Industry </a:t>
            </a:r>
            <a:r>
              <a:rPr lang="en-US" b="0" dirty="0" smtClean="0"/>
              <a:t>4.0.” </a:t>
            </a:r>
            <a:r>
              <a:rPr lang="en-US" b="0" dirty="0" smtClean="0">
                <a:hlinkClick r:id="rId4"/>
              </a:rPr>
              <a:t>https://ieeexplore.ieee.org/document/9968724</a:t>
            </a:r>
            <a:endParaRPr lang="en-US" b="0" dirty="0" smtClean="0"/>
          </a:p>
          <a:p>
            <a:endParaRPr lang="en-US" b="0" dirty="0" smtClean="0"/>
          </a:p>
          <a:p>
            <a:endParaRPr lang="en-US" b="0" noProof="0" dirty="0" smtClean="0"/>
          </a:p>
          <a:p>
            <a:endParaRPr lang="en-US" b="0" noProof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noProof="0" dirty="0" smtClean="0"/>
              <a:t>This presentation summarizes IEEE P802.15.13’s use of the IEEE Std 802 architecture.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noProof="0" dirty="0" smtClean="0"/>
              <a:t>Extracted text is from P802.15.13-D10 [1].</a:t>
            </a:r>
            <a:endParaRPr lang="en-US" b="0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Network Architecture and Topology</a:t>
            </a:r>
            <a:endParaRPr lang="en-US" noProof="0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7600" y="1683498"/>
            <a:ext cx="4106428" cy="2726019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731" y="4813045"/>
            <a:ext cx="2799330" cy="156778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6732" y="4550553"/>
            <a:ext cx="2609615" cy="183027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1480" y="4724400"/>
            <a:ext cx="3029400" cy="1656426"/>
          </a:xfrm>
          <a:prstGeom prst="rect">
            <a:avLst/>
          </a:prstGeom>
        </p:spPr>
      </p:pic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609600" y="1983490"/>
            <a:ext cx="7086600" cy="32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Coordinator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and </a:t>
            </a:r>
            <a:r>
              <a:rPr lang="en-US" sz="2000" kern="0" dirty="0" smtClean="0"/>
              <a:t>Member</a:t>
            </a:r>
            <a:r>
              <a:rPr lang="en-US" sz="2000" b="0" kern="0" dirty="0" smtClean="0"/>
              <a:t>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Coordinators maintain networks (“OWPANs”)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Coordinator </a:t>
            </a:r>
            <a:r>
              <a:rPr lang="en-US" sz="2000" b="0" kern="0" dirty="0" smtClean="0"/>
              <a:t>transfers </a:t>
            </a:r>
            <a:r>
              <a:rPr lang="en-US" sz="2000" b="0" kern="0" dirty="0"/>
              <a:t>between members and </a:t>
            </a:r>
            <a:r>
              <a:rPr lang="en-US" sz="2000" b="0" kern="0" dirty="0" smtClean="0"/>
              <a:t>external networks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Logical </a:t>
            </a:r>
            <a:r>
              <a:rPr lang="en-US" sz="2000" kern="0" dirty="0" smtClean="0"/>
              <a:t>star topology</a:t>
            </a:r>
            <a:r>
              <a:rPr lang="en-US" sz="2000" b="0" kern="0" dirty="0" smtClean="0"/>
              <a:t> with some subtypes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Distributed MIMO topology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Broadcast topology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Relay topology</a:t>
            </a:r>
          </a:p>
        </p:txBody>
      </p:sp>
    </p:spTree>
    <p:extLst>
      <p:ext uri="{BB962C8B-B14F-4D97-AF65-F5344CB8AC3E}">
        <p14:creationId xmlns:p14="http://schemas.microsoft.com/office/powerpoint/2010/main" val="315470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Device Architecture: (Sub)layers and Interfaces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981201"/>
            <a:ext cx="784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 smtClean="0"/>
              <a:t>IEEE </a:t>
            </a:r>
            <a:r>
              <a:rPr lang="en-US" sz="2000" noProof="0" dirty="0"/>
              <a:t>P802.15.13-D10 </a:t>
            </a:r>
            <a:r>
              <a:rPr lang="en-US" sz="2000" noProof="0" dirty="0" smtClean="0"/>
              <a:t>5.5.1: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“The IEEE Std 802.15.13 device architecture is defined in terms of layers</a:t>
            </a:r>
            <a:r>
              <a:rPr lang="en-US" sz="2000" b="0" noProof="0" dirty="0" smtClean="0"/>
              <a:t>. </a:t>
            </a:r>
            <a:r>
              <a:rPr lang="en-US" sz="2000" b="0" noProof="0" dirty="0"/>
              <a:t>[…] Layers make use of service access points </a:t>
            </a:r>
            <a:r>
              <a:rPr lang="en-US" sz="2000" b="0" noProof="0" dirty="0" smtClean="0"/>
              <a:t>(</a:t>
            </a:r>
            <a:r>
              <a:rPr lang="en-US" sz="2000" b="0" noProof="0" dirty="0"/>
              <a:t>SAPs) based on primitives, as described in the subclause 5.8, "Concept of primitives", in IEEE Std </a:t>
            </a:r>
            <a:r>
              <a:rPr lang="en-US" sz="2000" b="0" noProof="0" dirty="0" smtClean="0"/>
              <a:t>802.15.4</a:t>
            </a:r>
            <a:r>
              <a:rPr lang="en-US" sz="2000" b="0" noProof="0" dirty="0"/>
              <a:t>™-2020.”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Coordinators </a:t>
            </a:r>
            <a:r>
              <a:rPr lang="en-US" sz="1600" b="0" noProof="0" dirty="0"/>
              <a:t>and </a:t>
            </a:r>
            <a:r>
              <a:rPr lang="en-US" sz="1600" b="0" noProof="0" dirty="0" smtClean="0"/>
              <a:t>Member devices </a:t>
            </a:r>
            <a:r>
              <a:rPr lang="en-US" sz="1600" b="0" noProof="0" dirty="0"/>
              <a:t>have the </a:t>
            </a:r>
            <a:r>
              <a:rPr lang="en-US" sz="1600" b="1" noProof="0" dirty="0"/>
              <a:t>same </a:t>
            </a:r>
            <a:r>
              <a:rPr lang="en-US" sz="1600" b="1" noProof="0" dirty="0" smtClean="0"/>
              <a:t>architecture</a:t>
            </a:r>
            <a:r>
              <a:rPr lang="en-US" sz="1600" b="0" noProof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noProof="0" dirty="0" smtClean="0"/>
              <a:t>Next </a:t>
            </a:r>
            <a:r>
              <a:rPr lang="en-US" sz="2000" b="1" noProof="0" dirty="0"/>
              <a:t>higher protocol </a:t>
            </a:r>
            <a:r>
              <a:rPr lang="en-US" sz="2000" b="1" noProof="0" dirty="0" smtClean="0"/>
              <a:t>layer</a:t>
            </a:r>
            <a:r>
              <a:rPr lang="en-US" sz="2000" b="0" noProof="0" dirty="0" smtClean="0"/>
              <a:t> </a:t>
            </a:r>
            <a:r>
              <a:rPr lang="en-US" sz="2000" b="0" noProof="0" dirty="0"/>
              <a:t>uses services provided by </a:t>
            </a:r>
            <a:r>
              <a:rPr lang="en-US" sz="2000" b="0" noProof="0" dirty="0" smtClean="0"/>
              <a:t>MD-SAP.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noProof="0" dirty="0" smtClean="0"/>
              <a:t>Device Management Entity (DME)</a:t>
            </a:r>
            <a:r>
              <a:rPr lang="en-US" sz="2000" b="0" noProof="0" dirty="0" smtClean="0"/>
              <a:t> [out of scope] manages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noProof="0" dirty="0" smtClean="0"/>
              <a:t>MAC sublayer</a:t>
            </a:r>
            <a:r>
              <a:rPr lang="en-US" sz="2000" b="0" noProof="0" dirty="0" smtClean="0"/>
              <a:t> controls transmissions via the </a:t>
            </a:r>
            <a:r>
              <a:rPr lang="en-US" sz="2000" noProof="0" dirty="0" smtClean="0"/>
              <a:t>PHY layer</a:t>
            </a:r>
            <a:r>
              <a:rPr lang="en-US" sz="2000" b="0" noProof="0" dirty="0" smtClean="0"/>
              <a:t>, interface is internal.</a:t>
            </a:r>
            <a:endParaRPr lang="en-US" b="0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Light-based transmission via </a:t>
            </a:r>
            <a:r>
              <a:rPr lang="en-US" sz="2000" noProof="0" dirty="0"/>
              <a:t>optical frontends (OFE) </a:t>
            </a:r>
            <a:r>
              <a:rPr lang="en-US" sz="2000" b="0" noProof="0" dirty="0"/>
              <a:t>allows data exchange with deterministic properties.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1898287"/>
            <a:ext cx="3453135" cy="427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39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Addressing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419599"/>
          </a:xfrm>
        </p:spPr>
        <p:txBody>
          <a:bodyPr/>
          <a:lstStyle/>
          <a:p>
            <a:pPr marL="0" indent="0"/>
            <a:r>
              <a:rPr lang="en-US" sz="2000" noProof="0" dirty="0" smtClean="0"/>
              <a:t>IEEE P802.15.13-D10 6.2.2:</a:t>
            </a:r>
            <a:endParaRPr lang="en-US" sz="2000" b="0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“Each device conforming to this standard shall have a </a:t>
            </a:r>
            <a:r>
              <a:rPr lang="en-US" sz="2000" noProof="0" dirty="0" smtClean="0"/>
              <a:t>MAC address</a:t>
            </a:r>
            <a:r>
              <a:rPr lang="en-US" sz="2000" b="0" noProof="0" dirty="0" smtClean="0"/>
              <a:t> that is a </a:t>
            </a:r>
            <a:r>
              <a:rPr lang="en-US" sz="2000" noProof="0" dirty="0" smtClean="0"/>
              <a:t>EUI-48</a:t>
            </a:r>
            <a:r>
              <a:rPr lang="en-US" sz="2000" b="0" noProof="0" dirty="0" smtClean="0"/>
              <a:t> as specified by IEEE Std 802™”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“The MAC address shall be sent in the </a:t>
            </a:r>
            <a:r>
              <a:rPr lang="en-US" sz="1600" b="1" noProof="0" dirty="0" smtClean="0"/>
              <a:t>canonical format </a:t>
            </a:r>
            <a:r>
              <a:rPr lang="en-US" sz="1600" b="0" noProof="0" dirty="0" smtClean="0"/>
              <a:t>defined in IEEE Std 802”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“The MAC address value FF-FF-FF-FF-FF-FF shall be used as the </a:t>
            </a:r>
            <a:r>
              <a:rPr lang="en-US" sz="1600" b="1" noProof="0" dirty="0" smtClean="0"/>
              <a:t>broadcast address</a:t>
            </a:r>
            <a:r>
              <a:rPr lang="en-US" sz="1600" b="0" noProof="0" dirty="0" smtClean="0"/>
              <a:t>.”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“MSDUs that have a destination address that has the </a:t>
            </a:r>
            <a:r>
              <a:rPr lang="en-US" sz="1600" b="1" noProof="0" dirty="0" smtClean="0"/>
              <a:t>multicast bit </a:t>
            </a:r>
            <a:r>
              <a:rPr lang="en-US" sz="1600" b="0" noProof="0" dirty="0" smtClean="0"/>
              <a:t>set in the MD-DATA.request shall be treated as if the destination address was the broadcast address.”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“Each device has an </a:t>
            </a:r>
            <a:r>
              <a:rPr lang="en-US" sz="2000" noProof="0" dirty="0" smtClean="0"/>
              <a:t>AID</a:t>
            </a:r>
            <a:r>
              <a:rPr lang="en-US" sz="2000" b="0" noProof="0" dirty="0" smtClean="0"/>
              <a:t> assigned as part of the association process.”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16 bit, purely internal Association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“Each OWPAN is identified through its </a:t>
            </a:r>
            <a:r>
              <a:rPr lang="en-US" sz="2000" noProof="0" dirty="0" smtClean="0"/>
              <a:t>OWPAN ID</a:t>
            </a:r>
            <a:r>
              <a:rPr lang="en-US" sz="2000" b="0" noProof="0" dirty="0" smtClean="0"/>
              <a:t>. The OWPAN ID corresponds to the MAC address of the coordinator.”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noProof="0" dirty="0" smtClean="0">
              <a:latin typeface="TimesNewRomanPSMT"/>
            </a:endParaRPr>
          </a:p>
          <a:p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MD-SAP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Interface with higher layers for transmission and reception of MSDUs towards peer devices.</a:t>
            </a:r>
          </a:p>
          <a:p>
            <a:pPr marL="0" indent="0"/>
            <a:r>
              <a:rPr lang="en-US" sz="2000" noProof="0" dirty="0" smtClean="0"/>
              <a:t>IEEE P802.15.13-D10 8.2.1:</a:t>
            </a:r>
            <a:endParaRPr lang="en-US" sz="2000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“MSDUs shall be in EtherType protocol discrimination format, </a:t>
            </a:r>
            <a:r>
              <a:rPr lang="en-US" sz="2000" b="0" noProof="0" dirty="0" smtClean="0"/>
              <a:t>described </a:t>
            </a:r>
            <a:r>
              <a:rPr lang="en-US" sz="2000" b="0" noProof="0" dirty="0"/>
              <a:t>in IEEE Std 802. Thus, the two octet wide EtherType shall be prepended to the MSDU in </a:t>
            </a:r>
            <a:r>
              <a:rPr lang="en-US" sz="2000" b="0" noProof="0" dirty="0" smtClean="0"/>
              <a:t>big </a:t>
            </a:r>
            <a:r>
              <a:rPr lang="en-US" sz="2000" b="0" noProof="0" dirty="0"/>
              <a:t>endian byte order</a:t>
            </a:r>
            <a:r>
              <a:rPr lang="en-US" sz="2000" b="0" noProof="0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/>
              <a:t>EtherType Protocol Discrimination (EPD) is always used</a:t>
            </a:r>
            <a:r>
              <a:rPr lang="en-US" sz="1600" b="0" noProof="0" dirty="0" smtClean="0"/>
              <a:t>.</a:t>
            </a:r>
            <a:endParaRPr lang="en-US" sz="2000" b="0" noProof="0" dirty="0" smtClean="0"/>
          </a:p>
          <a:p>
            <a:pPr marL="0" indent="0"/>
            <a:r>
              <a:rPr lang="en-US" sz="2000" noProof="0" dirty="0" smtClean="0"/>
              <a:t/>
            </a:r>
            <a:br>
              <a:rPr lang="en-US" sz="2000" noProof="0" dirty="0" smtClean="0"/>
            </a:br>
            <a:r>
              <a:rPr lang="en-US" sz="2000" noProof="0" dirty="0" smtClean="0"/>
              <a:t>IEEE </a:t>
            </a:r>
            <a:r>
              <a:rPr lang="en-US" sz="2000" noProof="0" dirty="0"/>
              <a:t>P802.15.13-D10 </a:t>
            </a:r>
            <a:r>
              <a:rPr lang="en-US" sz="2000" noProof="0" dirty="0" smtClean="0"/>
              <a:t>8.2.2: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Provides </a:t>
            </a:r>
            <a:r>
              <a:rPr lang="en-US" sz="2000" b="0" noProof="0" dirty="0" smtClean="0"/>
              <a:t>IEEE Std 802.1AC </a:t>
            </a:r>
            <a:br>
              <a:rPr lang="en-US" sz="2000" b="0" noProof="0" dirty="0" smtClean="0"/>
            </a:br>
            <a:r>
              <a:rPr lang="en-US" sz="2000" b="0" noProof="0" dirty="0" smtClean="0"/>
              <a:t>MAC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Receives Priority 0 … 8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810000"/>
            <a:ext cx="7497296" cy="254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2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MAC Frames for Frame-based transmission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113213"/>
          </a:xfrm>
        </p:spPr>
        <p:txBody>
          <a:bodyPr/>
          <a:lstStyle/>
          <a:p>
            <a:pPr marL="0" indent="0"/>
            <a:r>
              <a:rPr lang="en-US" sz="2000" noProof="0" dirty="0" smtClean="0"/>
              <a:t>IEEE P802.15.13-D10 7.1.1:</a:t>
            </a:r>
            <a:endParaRPr lang="en-US" sz="2000" b="0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“This standard defines a single general MAC frame format, also referred to as MPDU.”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MPDU includes MAC addresses of IEEE 802.15.13 </a:t>
            </a:r>
            <a:r>
              <a:rPr lang="en-US" sz="1600" b="1" noProof="0" dirty="0" smtClean="0"/>
              <a:t>receiver</a:t>
            </a:r>
            <a:r>
              <a:rPr lang="en-US" sz="1600" b="0" noProof="0" dirty="0" smtClean="0"/>
              <a:t> and </a:t>
            </a:r>
            <a:r>
              <a:rPr lang="en-US" sz="1600" b="1" noProof="0" dirty="0" smtClean="0"/>
              <a:t>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noProof="0" dirty="0" smtClean="0"/>
              <a:t>Data frames </a:t>
            </a:r>
            <a:r>
              <a:rPr lang="en-US" sz="2000" b="0" noProof="0" dirty="0" smtClean="0"/>
              <a:t>contain one or multiple MSDUs and their </a:t>
            </a:r>
            <a:r>
              <a:rPr lang="en-US" sz="2000" b="1" noProof="0" dirty="0" smtClean="0"/>
              <a:t>source</a:t>
            </a:r>
            <a:r>
              <a:rPr lang="en-US" sz="2000" b="0" noProof="0" dirty="0" smtClean="0"/>
              <a:t> and </a:t>
            </a:r>
            <a:r>
              <a:rPr lang="en-US" sz="2000" b="1" noProof="0" dirty="0" smtClean="0"/>
              <a:t>destination</a:t>
            </a:r>
            <a:r>
              <a:rPr lang="en-US" sz="2000" b="0" noProof="0" dirty="0" smtClean="0"/>
              <a:t> MAC addresses in the </a:t>
            </a:r>
            <a:r>
              <a:rPr lang="en-US" sz="2000" b="0" i="1" noProof="0" dirty="0" smtClean="0"/>
              <a:t>Payload</a:t>
            </a:r>
            <a:r>
              <a:rPr lang="en-US" sz="2000" b="0" noProof="0" dirty="0" smtClean="0"/>
              <a:t>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MSDU Aggregation (6.7.3) and Fragmentation (6.6) for efficient data transfer and support of large frames.</a:t>
            </a:r>
            <a:endParaRPr lang="en-US" sz="2000" b="0" noProof="0" dirty="0" smtClean="0">
              <a:latin typeface="TimesNewRomanPS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 No QoS information in MPDU header</a:t>
            </a:r>
            <a:endParaRPr lang="en-US" sz="2000" b="0" noProof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285" y="4408227"/>
            <a:ext cx="6554115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0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MLME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81201"/>
            <a:ext cx="7619999" cy="4419599"/>
          </a:xfrm>
        </p:spPr>
        <p:txBody>
          <a:bodyPr/>
          <a:lstStyle/>
          <a:p>
            <a:pPr marL="0" indent="0"/>
            <a:r>
              <a:rPr lang="en-US" sz="2000" noProof="0" dirty="0" smtClean="0"/>
              <a:t>IEEE P802.15.13-D10 8.3.1: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“The MLME-SAP supports the management and </a:t>
            </a:r>
            <a:r>
              <a:rPr lang="en-US" sz="2000" b="0" noProof="0" dirty="0" smtClean="0"/>
              <a:t>usage</a:t>
            </a:r>
            <a:br>
              <a:rPr lang="en-US" sz="2000" b="0" noProof="0" dirty="0" smtClean="0"/>
            </a:br>
            <a:r>
              <a:rPr lang="en-US" sz="2000" b="0" noProof="0" dirty="0" smtClean="0"/>
              <a:t>of </a:t>
            </a:r>
            <a:r>
              <a:rPr lang="en-US" sz="2000" b="0" noProof="0" dirty="0"/>
              <a:t>a device’s MLME functionality through </a:t>
            </a:r>
            <a:r>
              <a:rPr lang="en-US" sz="2000" b="0" noProof="0" dirty="0" smtClean="0"/>
              <a:t>the DME.</a:t>
            </a:r>
            <a:br>
              <a:rPr lang="en-US" sz="2000" b="0" noProof="0" dirty="0" smtClean="0"/>
            </a:br>
            <a:r>
              <a:rPr lang="en-US" sz="2000" b="0" noProof="0" dirty="0" smtClean="0"/>
              <a:t>The primitives supported </a:t>
            </a:r>
            <a:r>
              <a:rPr lang="en-US" sz="2000" b="0" noProof="0" dirty="0"/>
              <a:t>by the </a:t>
            </a:r>
            <a:r>
              <a:rPr lang="en-US" sz="2000" b="0" noProof="0" dirty="0" smtClean="0"/>
              <a:t>MLME-SAP </a:t>
            </a:r>
            <a:r>
              <a:rPr lang="en-US" sz="2000" b="0" noProof="0" dirty="0"/>
              <a:t>are </a:t>
            </a:r>
            <a:r>
              <a:rPr lang="en-US" sz="2000" b="0" noProof="0" dirty="0" smtClean="0"/>
              <a:t>given</a:t>
            </a:r>
            <a:br>
              <a:rPr lang="en-US" sz="2000" b="0" noProof="0" dirty="0" smtClean="0"/>
            </a:br>
            <a:r>
              <a:rPr lang="en-US" sz="2000" b="0" noProof="0" dirty="0" smtClean="0"/>
              <a:t>in </a:t>
            </a:r>
            <a:r>
              <a:rPr lang="en-US" sz="2000" b="0" noProof="0" dirty="0"/>
              <a:t>Table 15.”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MLME </a:t>
            </a:r>
            <a:r>
              <a:rPr lang="en-US" sz="2000" b="0" noProof="0" dirty="0"/>
              <a:t>interface is kept </a:t>
            </a:r>
            <a:r>
              <a:rPr lang="en-US" sz="2000" b="0" noProof="0" dirty="0" smtClean="0"/>
              <a:t>minimal</a:t>
            </a:r>
            <a:endParaRPr lang="en-US" sz="2000" noProof="0" dirty="0" smtClean="0"/>
          </a:p>
          <a:p>
            <a:pPr marL="0" indent="0"/>
            <a:r>
              <a:rPr lang="en-US" sz="2000" noProof="0" dirty="0" smtClean="0"/>
              <a:t>IEEE </a:t>
            </a:r>
            <a:r>
              <a:rPr lang="en-US" sz="2000" noProof="0" dirty="0"/>
              <a:t>P802.15.13-D10 8.4 “MAC PIB attributes”:</a:t>
            </a:r>
            <a:endParaRPr lang="en-US" sz="2000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PIB attributes determine device behavior; settable via MLME-SET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No managed objects registered</a:t>
            </a:r>
          </a:p>
          <a:p>
            <a:pPr marL="0" indent="0"/>
            <a:r>
              <a:rPr lang="en-US" sz="2000" noProof="0" dirty="0"/>
              <a:t>IEEE P802.15.13-D10 8.6 “Device capabilities”:</a:t>
            </a:r>
            <a:endParaRPr lang="en-US" sz="2000" b="0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/>
              <a:t>Devices have “capabilities” for negotiation of features used while associated with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noProof="0" dirty="0"/>
          </a:p>
          <a:p>
            <a:pPr marL="0" indent="0"/>
            <a:endParaRPr lang="en-US" sz="2000" b="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235" y="1599226"/>
            <a:ext cx="4944165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Security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8965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Encryption, authentication, cryptographic integrity protection are </a:t>
            </a:r>
            <a:r>
              <a:rPr lang="en-US" sz="2000" noProof="0" dirty="0" smtClean="0"/>
              <a:t>not part of IEEE P802.15.13-D10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noProof="0" dirty="0" smtClean="0"/>
              <a:t>Left for future addition; potential use of other IEEE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802.1X?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802.1AE?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802.1AR?</a:t>
            </a:r>
            <a:endParaRPr lang="en-US" sz="1600" b="0" noProof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noProof="0" dirty="0" smtClean="0"/>
              <a:t>802.15.9?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noProof="0" dirty="0" smtClean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69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802-11-Submission-16-9(1)</Template>
  <TotalTime>0</TotalTime>
  <Words>856</Words>
  <Application>Microsoft Office PowerPoint</Application>
  <PresentationFormat>Breitbild</PresentationFormat>
  <Paragraphs>120</Paragraphs>
  <Slides>12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MS Gothic</vt:lpstr>
      <vt:lpstr>ＭＳ Ｐゴシック</vt:lpstr>
      <vt:lpstr>Arial</vt:lpstr>
      <vt:lpstr>Arial Unicode MS</vt:lpstr>
      <vt:lpstr>Calibri</vt:lpstr>
      <vt:lpstr>Times New Roman</vt:lpstr>
      <vt:lpstr>TimesNewRomanPSMT</vt:lpstr>
      <vt:lpstr>Office Theme</vt:lpstr>
      <vt:lpstr>IEEE P802.15.13 Architecture Overview (joint meeting IEEE 802.1 &amp; 802.15 in January 2023)</vt:lpstr>
      <vt:lpstr>Abstract</vt:lpstr>
      <vt:lpstr>Network Architecture and Topology</vt:lpstr>
      <vt:lpstr>Device Architecture: (Sub)layers and Interfaces</vt:lpstr>
      <vt:lpstr>Addressing</vt:lpstr>
      <vt:lpstr>MD-SAP</vt:lpstr>
      <vt:lpstr>MAC Frames for Frame-based transmission</vt:lpstr>
      <vt:lpstr>MLME</vt:lpstr>
      <vt:lpstr>Security</vt:lpstr>
      <vt:lpstr>MAC and PHY services</vt:lpstr>
      <vt:lpstr>Summary</vt:lpstr>
      <vt:lpstr>References</vt:lpstr>
    </vt:vector>
  </TitlesOfParts>
  <Company>Hewlett Packard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standard use of 802 architecture</dc:title>
  <dc:creator>Stanley, Dorothy</dc:creator>
  <cp:keywords>11-22-1017r0</cp:keywords>
  <cp:lastModifiedBy>Bober, Kai Lennert</cp:lastModifiedBy>
  <cp:revision>69</cp:revision>
  <cp:lastPrinted>1601-01-01T00:00:00Z</cp:lastPrinted>
  <dcterms:created xsi:type="dcterms:W3CDTF">2022-07-08T17:16:53Z</dcterms:created>
  <dcterms:modified xsi:type="dcterms:W3CDTF">2023-01-17T22:20:17Z</dcterms:modified>
</cp:coreProperties>
</file>