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366" r:id="rId3"/>
    <p:sldId id="2372" r:id="rId4"/>
    <p:sldId id="290" r:id="rId5"/>
    <p:sldId id="2369" r:id="rId6"/>
    <p:sldId id="2376" r:id="rId7"/>
    <p:sldId id="2375" r:id="rId8"/>
    <p:sldId id="2370" r:id="rId9"/>
    <p:sldId id="2371" r:id="rId10"/>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Lst>
        </p14:section>
        <p14:section name="Closing Slide" id="{17524BA6-C3AC-EE4D-BA9D-E46A8CDB0646}">
          <p14:sldIdLst>
            <p14:sldId id="237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D3E3ED-AF87-476E-A8FF-1A032BCF7AF1}" v="8" dt="2023-01-17T14:52:32.9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78" d="100"/>
          <a:sy n="78" d="100"/>
        </p:scale>
        <p:origin x="1090" y="67"/>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77D3E3ED-AF87-476E-A8FF-1A032BCF7AF1}"/>
    <pc:docChg chg="custSel delSld modSld modMainMaster modSection">
      <pc:chgData name="Phil Beecher" userId="8e59e9d451c39ba5" providerId="LiveId" clId="{77D3E3ED-AF87-476E-A8FF-1A032BCF7AF1}" dt="2023-01-17T14:52:44.605" v="187" actId="14100"/>
      <pc:docMkLst>
        <pc:docMk/>
      </pc:docMkLst>
      <pc:sldChg chg="modSp mod">
        <pc:chgData name="Phil Beecher" userId="8e59e9d451c39ba5" providerId="LiveId" clId="{77D3E3ED-AF87-476E-A8FF-1A032BCF7AF1}" dt="2023-01-17T14:51:33.973" v="172" actId="121"/>
        <pc:sldMkLst>
          <pc:docMk/>
          <pc:sldMk cId="0" sldId="259"/>
        </pc:sldMkLst>
        <pc:spChg chg="mod">
          <ac:chgData name="Phil Beecher" userId="8e59e9d451c39ba5" providerId="LiveId" clId="{77D3E3ED-AF87-476E-A8FF-1A032BCF7AF1}" dt="2023-01-17T14:51:33.973" v="172" actId="121"/>
          <ac:spMkLst>
            <pc:docMk/>
            <pc:sldMk cId="0" sldId="259"/>
            <ac:spMk id="6" creationId="{F59EBCD5-D7B1-4150-8007-2DEC53B2A40A}"/>
          </ac:spMkLst>
        </pc:spChg>
        <pc:spChg chg="mod">
          <ac:chgData name="Phil Beecher" userId="8e59e9d451c39ba5" providerId="LiveId" clId="{77D3E3ED-AF87-476E-A8FF-1A032BCF7AF1}" dt="2023-01-17T14:43:15.618" v="40"/>
          <ac:spMkLst>
            <pc:docMk/>
            <pc:sldMk cId="0" sldId="259"/>
            <ac:spMk id="27651" creationId="{00000000-0000-0000-0000-000000000000}"/>
          </ac:spMkLst>
        </pc:spChg>
      </pc:sldChg>
      <pc:sldChg chg="del">
        <pc:chgData name="Phil Beecher" userId="8e59e9d451c39ba5" providerId="LiveId" clId="{77D3E3ED-AF87-476E-A8FF-1A032BCF7AF1}" dt="2023-01-17T14:49:24.523" v="108" actId="47"/>
        <pc:sldMkLst>
          <pc:docMk/>
          <pc:sldMk cId="822775208" sldId="287"/>
        </pc:sldMkLst>
      </pc:sldChg>
      <pc:sldChg chg="addSp delSp modSp mod">
        <pc:chgData name="Phil Beecher" userId="8e59e9d451c39ba5" providerId="LiveId" clId="{77D3E3ED-AF87-476E-A8FF-1A032BCF7AF1}" dt="2023-01-17T14:52:21.026" v="182"/>
        <pc:sldMkLst>
          <pc:docMk/>
          <pc:sldMk cId="0" sldId="290"/>
        </pc:sldMkLst>
        <pc:spChg chg="add mod">
          <ac:chgData name="Phil Beecher" userId="8e59e9d451c39ba5" providerId="LiveId" clId="{77D3E3ED-AF87-476E-A8FF-1A032BCF7AF1}" dt="2023-01-17T14:52:21.026" v="182"/>
          <ac:spMkLst>
            <pc:docMk/>
            <pc:sldMk cId="0" sldId="290"/>
            <ac:spMk id="2" creationId="{FF914832-FBBD-80A5-92A5-8466D79060EA}"/>
          </ac:spMkLst>
        </pc:spChg>
        <pc:spChg chg="mod">
          <ac:chgData name="Phil Beecher" userId="8e59e9d451c39ba5" providerId="LiveId" clId="{77D3E3ED-AF87-476E-A8FF-1A032BCF7AF1}" dt="2023-01-17T14:44:35.493" v="58" actId="6549"/>
          <ac:spMkLst>
            <pc:docMk/>
            <pc:sldMk cId="0" sldId="290"/>
            <ac:spMk id="3" creationId="{36DD7F8A-592E-4905-9BBC-EABDCB63D314}"/>
          </ac:spMkLst>
        </pc:spChg>
        <pc:spChg chg="del">
          <ac:chgData name="Phil Beecher" userId="8e59e9d451c39ba5" providerId="LiveId" clId="{77D3E3ED-AF87-476E-A8FF-1A032BCF7AF1}" dt="2023-01-17T14:51:47.857" v="173" actId="478"/>
          <ac:spMkLst>
            <pc:docMk/>
            <pc:sldMk cId="0" sldId="290"/>
            <ac:spMk id="7" creationId="{6C8578AF-EC84-4B95-82A6-F2AE41B9CABA}"/>
          </ac:spMkLst>
        </pc:spChg>
      </pc:sldChg>
      <pc:sldChg chg="addSp modSp mod">
        <pc:chgData name="Phil Beecher" userId="8e59e9d451c39ba5" providerId="LiveId" clId="{77D3E3ED-AF87-476E-A8FF-1A032BCF7AF1}" dt="2023-01-17T14:52:16.163" v="180" actId="1035"/>
        <pc:sldMkLst>
          <pc:docMk/>
          <pc:sldMk cId="1968720319" sldId="2366"/>
        </pc:sldMkLst>
        <pc:spChg chg="add mod">
          <ac:chgData name="Phil Beecher" userId="8e59e9d451c39ba5" providerId="LiveId" clId="{77D3E3ED-AF87-476E-A8FF-1A032BCF7AF1}" dt="2023-01-17T14:52:16.163" v="180" actId="1035"/>
          <ac:spMkLst>
            <pc:docMk/>
            <pc:sldMk cId="1968720319" sldId="2366"/>
            <ac:spMk id="2" creationId="{DDC5C7E9-DD1C-C6FF-3E72-A85A103D9A52}"/>
          </ac:spMkLst>
        </pc:spChg>
      </pc:sldChg>
      <pc:sldChg chg="addSp modSp">
        <pc:chgData name="Phil Beecher" userId="8e59e9d451c39ba5" providerId="LiveId" clId="{77D3E3ED-AF87-476E-A8FF-1A032BCF7AF1}" dt="2023-01-17T14:52:23.844" v="183"/>
        <pc:sldMkLst>
          <pc:docMk/>
          <pc:sldMk cId="0" sldId="2369"/>
        </pc:sldMkLst>
        <pc:spChg chg="add mod">
          <ac:chgData name="Phil Beecher" userId="8e59e9d451c39ba5" providerId="LiveId" clId="{77D3E3ED-AF87-476E-A8FF-1A032BCF7AF1}" dt="2023-01-17T14:52:23.844" v="183"/>
          <ac:spMkLst>
            <pc:docMk/>
            <pc:sldMk cId="0" sldId="2369"/>
            <ac:spMk id="3" creationId="{ADAF1686-F048-447E-A0F7-C5437962CD16}"/>
          </ac:spMkLst>
        </pc:spChg>
      </pc:sldChg>
      <pc:sldChg chg="addSp delSp modSp mod">
        <pc:chgData name="Phil Beecher" userId="8e59e9d451c39ba5" providerId="LiveId" clId="{77D3E3ED-AF87-476E-A8FF-1A032BCF7AF1}" dt="2023-01-17T14:52:44.605" v="187" actId="14100"/>
        <pc:sldMkLst>
          <pc:docMk/>
          <pc:sldMk cId="0" sldId="2370"/>
        </pc:sldMkLst>
        <pc:spChg chg="add mod">
          <ac:chgData name="Phil Beecher" userId="8e59e9d451c39ba5" providerId="LiveId" clId="{77D3E3ED-AF87-476E-A8FF-1A032BCF7AF1}" dt="2023-01-17T14:52:32.917" v="186"/>
          <ac:spMkLst>
            <pc:docMk/>
            <pc:sldMk cId="0" sldId="2370"/>
            <ac:spMk id="2" creationId="{4F6ABE09-91B2-D933-8C70-FA7611E81EFC}"/>
          </ac:spMkLst>
        </pc:spChg>
        <pc:spChg chg="del">
          <ac:chgData name="Phil Beecher" userId="8e59e9d451c39ba5" providerId="LiveId" clId="{77D3E3ED-AF87-476E-A8FF-1A032BCF7AF1}" dt="2023-01-17T14:52:02.476" v="177" actId="478"/>
          <ac:spMkLst>
            <pc:docMk/>
            <pc:sldMk cId="0" sldId="2370"/>
            <ac:spMk id="9" creationId="{45CE702C-6782-47F7-82E6-558D3DBD81E2}"/>
          </ac:spMkLst>
        </pc:spChg>
        <pc:spChg chg="mod">
          <ac:chgData name="Phil Beecher" userId="8e59e9d451c39ba5" providerId="LiveId" clId="{77D3E3ED-AF87-476E-A8FF-1A032BCF7AF1}" dt="2023-01-17T14:52:44.605" v="187" actId="14100"/>
          <ac:spMkLst>
            <pc:docMk/>
            <pc:sldMk cId="0" sldId="2370"/>
            <ac:spMk id="21510" creationId="{00000000-0000-0000-0000-000000000000}"/>
          </ac:spMkLst>
        </pc:spChg>
      </pc:sldChg>
      <pc:sldChg chg="modSp mod">
        <pc:chgData name="Phil Beecher" userId="8e59e9d451c39ba5" providerId="LiveId" clId="{77D3E3ED-AF87-476E-A8FF-1A032BCF7AF1}" dt="2023-01-17T14:51:23.655" v="170" actId="121"/>
        <pc:sldMkLst>
          <pc:docMk/>
          <pc:sldMk cId="1145245371" sldId="2371"/>
        </pc:sldMkLst>
        <pc:spChg chg="mod">
          <ac:chgData name="Phil Beecher" userId="8e59e9d451c39ba5" providerId="LiveId" clId="{77D3E3ED-AF87-476E-A8FF-1A032BCF7AF1}" dt="2023-01-17T14:51:23.655" v="170" actId="121"/>
          <ac:spMkLst>
            <pc:docMk/>
            <pc:sldMk cId="1145245371" sldId="2371"/>
            <ac:spMk id="9" creationId="{45CE702C-6782-47F7-82E6-558D3DBD81E2}"/>
          </ac:spMkLst>
        </pc:spChg>
        <pc:spChg chg="mod">
          <ac:chgData name="Phil Beecher" userId="8e59e9d451c39ba5" providerId="LiveId" clId="{77D3E3ED-AF87-476E-A8FF-1A032BCF7AF1}" dt="2023-01-17T14:50:37.630" v="167" actId="20577"/>
          <ac:spMkLst>
            <pc:docMk/>
            <pc:sldMk cId="1145245371" sldId="2371"/>
            <ac:spMk id="21510" creationId="{00000000-0000-0000-0000-000000000000}"/>
          </ac:spMkLst>
        </pc:spChg>
      </pc:sldChg>
      <pc:sldChg chg="addSp modSp">
        <pc:chgData name="Phil Beecher" userId="8e59e9d451c39ba5" providerId="LiveId" clId="{77D3E3ED-AF87-476E-A8FF-1A032BCF7AF1}" dt="2023-01-17T14:52:18.854" v="181"/>
        <pc:sldMkLst>
          <pc:docMk/>
          <pc:sldMk cId="3542181940" sldId="2372"/>
        </pc:sldMkLst>
        <pc:spChg chg="add mod">
          <ac:chgData name="Phil Beecher" userId="8e59e9d451c39ba5" providerId="LiveId" clId="{77D3E3ED-AF87-476E-A8FF-1A032BCF7AF1}" dt="2023-01-17T14:52:18.854" v="181"/>
          <ac:spMkLst>
            <pc:docMk/>
            <pc:sldMk cId="3542181940" sldId="2372"/>
            <ac:spMk id="5" creationId="{16160410-64B8-FFAB-AB05-5604015A9B4A}"/>
          </ac:spMkLst>
        </pc:spChg>
      </pc:sldChg>
      <pc:sldChg chg="addSp delSp modSp mod">
        <pc:chgData name="Phil Beecher" userId="8e59e9d451c39ba5" providerId="LiveId" clId="{77D3E3ED-AF87-476E-A8FF-1A032BCF7AF1}" dt="2023-01-17T14:52:30.189" v="185"/>
        <pc:sldMkLst>
          <pc:docMk/>
          <pc:sldMk cId="1944720935" sldId="2375"/>
        </pc:sldMkLst>
        <pc:spChg chg="add mod">
          <ac:chgData name="Phil Beecher" userId="8e59e9d451c39ba5" providerId="LiveId" clId="{77D3E3ED-AF87-476E-A8FF-1A032BCF7AF1}" dt="2023-01-17T14:52:30.189" v="185"/>
          <ac:spMkLst>
            <pc:docMk/>
            <pc:sldMk cId="1944720935" sldId="2375"/>
            <ac:spMk id="3" creationId="{C9B15B5B-A971-E665-9EEC-9145949C5A3B}"/>
          </ac:spMkLst>
        </pc:spChg>
        <pc:spChg chg="del mod">
          <ac:chgData name="Phil Beecher" userId="8e59e9d451c39ba5" providerId="LiveId" clId="{77D3E3ED-AF87-476E-A8FF-1A032BCF7AF1}" dt="2023-01-17T14:51:58.677" v="176" actId="478"/>
          <ac:spMkLst>
            <pc:docMk/>
            <pc:sldMk cId="1944720935" sldId="2375"/>
            <ac:spMk id="4" creationId="{54B5912F-9049-0D96-D8AE-7F50C19C8A53}"/>
          </ac:spMkLst>
        </pc:spChg>
        <pc:spChg chg="mod">
          <ac:chgData name="Phil Beecher" userId="8e59e9d451c39ba5" providerId="LiveId" clId="{77D3E3ED-AF87-476E-A8FF-1A032BCF7AF1}" dt="2023-01-17T14:46:08.219" v="68" actId="1076"/>
          <ac:spMkLst>
            <pc:docMk/>
            <pc:sldMk cId="1944720935" sldId="2375"/>
            <ac:spMk id="10" creationId="{02B1D539-4F46-9315-FC85-568F229C68EC}"/>
          </ac:spMkLst>
        </pc:spChg>
        <pc:spChg chg="mod">
          <ac:chgData name="Phil Beecher" userId="8e59e9d451c39ba5" providerId="LiveId" clId="{77D3E3ED-AF87-476E-A8FF-1A032BCF7AF1}" dt="2023-01-17T14:46:10.795" v="69" actId="1076"/>
          <ac:spMkLst>
            <pc:docMk/>
            <pc:sldMk cId="1944720935" sldId="2375"/>
            <ac:spMk id="11" creationId="{53180258-1EFD-8D49-76FA-51C685316D65}"/>
          </ac:spMkLst>
        </pc:spChg>
        <pc:graphicFrameChg chg="del">
          <ac:chgData name="Phil Beecher" userId="8e59e9d451c39ba5" providerId="LiveId" clId="{77D3E3ED-AF87-476E-A8FF-1A032BCF7AF1}" dt="2023-01-17T14:44:50.601" v="59" actId="478"/>
          <ac:graphicFrameMkLst>
            <pc:docMk/>
            <pc:sldMk cId="1944720935" sldId="2375"/>
            <ac:graphicFrameMk id="6" creationId="{B90BD4A5-8453-FFED-D155-708B152F8E58}"/>
          </ac:graphicFrameMkLst>
        </pc:graphicFrameChg>
        <pc:picChg chg="mod ord">
          <ac:chgData name="Phil Beecher" userId="8e59e9d451c39ba5" providerId="LiveId" clId="{77D3E3ED-AF87-476E-A8FF-1A032BCF7AF1}" dt="2023-01-17T14:46:01.925" v="67" actId="14100"/>
          <ac:picMkLst>
            <pc:docMk/>
            <pc:sldMk cId="1944720935" sldId="2375"/>
            <ac:picMk id="2" creationId="{AE79C1F2-8D82-A9FD-8AE0-CADCD2338A4A}"/>
          </ac:picMkLst>
        </pc:picChg>
      </pc:sldChg>
      <pc:sldChg chg="addSp delSp modSp mod">
        <pc:chgData name="Phil Beecher" userId="8e59e9d451c39ba5" providerId="LiveId" clId="{77D3E3ED-AF87-476E-A8FF-1A032BCF7AF1}" dt="2023-01-17T14:52:26.658" v="184"/>
        <pc:sldMkLst>
          <pc:docMk/>
          <pc:sldMk cId="563573593" sldId="2376"/>
        </pc:sldMkLst>
        <pc:spChg chg="add mod">
          <ac:chgData name="Phil Beecher" userId="8e59e9d451c39ba5" providerId="LiveId" clId="{77D3E3ED-AF87-476E-A8FF-1A032BCF7AF1}" dt="2023-01-17T14:52:26.658" v="184"/>
          <ac:spMkLst>
            <pc:docMk/>
            <pc:sldMk cId="563573593" sldId="2376"/>
            <ac:spMk id="4" creationId="{AEA20F4E-028F-43C3-E5A9-88CB0FB2638A}"/>
          </ac:spMkLst>
        </pc:spChg>
        <pc:spChg chg="del">
          <ac:chgData name="Phil Beecher" userId="8e59e9d451c39ba5" providerId="LiveId" clId="{77D3E3ED-AF87-476E-A8FF-1A032BCF7AF1}" dt="2023-01-17T14:51:52.842" v="174" actId="478"/>
          <ac:spMkLst>
            <pc:docMk/>
            <pc:sldMk cId="563573593" sldId="2376"/>
            <ac:spMk id="8" creationId="{233DD69B-EADE-4275-AFE1-0A862B870C50}"/>
          </ac:spMkLst>
        </pc:spChg>
      </pc:sldChg>
      <pc:sldMasterChg chg="modSp mod modSldLayout">
        <pc:chgData name="Phil Beecher" userId="8e59e9d451c39ba5" providerId="LiveId" clId="{77D3E3ED-AF87-476E-A8FF-1A032BCF7AF1}" dt="2023-01-17T14:51:02.668" v="168" actId="121"/>
        <pc:sldMasterMkLst>
          <pc:docMk/>
          <pc:sldMasterMk cId="0" sldId="2147483648"/>
        </pc:sldMasterMkLst>
        <pc:spChg chg="mod">
          <ac:chgData name="Phil Beecher" userId="8e59e9d451c39ba5" providerId="LiveId" clId="{77D3E3ED-AF87-476E-A8FF-1A032BCF7AF1}" dt="2023-01-17T14:43:41.027" v="49" actId="20577"/>
          <ac:spMkLst>
            <pc:docMk/>
            <pc:sldMasterMk cId="0" sldId="2147483648"/>
            <ac:spMk id="13" creationId="{3CB784B2-5860-4B3C-BF6D-C8234231458E}"/>
          </ac:spMkLst>
        </pc:spChg>
        <pc:spChg chg="mod">
          <ac:chgData name="Phil Beecher" userId="8e59e9d451c39ba5" providerId="LiveId" clId="{77D3E3ED-AF87-476E-A8FF-1A032BCF7AF1}" dt="2023-01-17T14:43:55.613" v="57" actId="20577"/>
          <ac:spMkLst>
            <pc:docMk/>
            <pc:sldMasterMk cId="0" sldId="2147483648"/>
            <ac:spMk id="1031" creationId="{00000000-0000-0000-0000-000000000000}"/>
          </ac:spMkLst>
        </pc:spChg>
        <pc:sldLayoutChg chg="modSp mod">
          <pc:chgData name="Phil Beecher" userId="8e59e9d451c39ba5" providerId="LiveId" clId="{77D3E3ED-AF87-476E-A8FF-1A032BCF7AF1}" dt="2023-01-17T14:51:02.668" v="168" actId="121"/>
          <pc:sldLayoutMkLst>
            <pc:docMk/>
            <pc:sldMasterMk cId="0" sldId="2147483648"/>
            <pc:sldLayoutMk cId="564718714" sldId="2147483655"/>
          </pc:sldLayoutMkLst>
          <pc:spChg chg="mod">
            <ac:chgData name="Phil Beecher" userId="8e59e9d451c39ba5" providerId="LiveId" clId="{77D3E3ED-AF87-476E-A8FF-1A032BCF7AF1}" dt="2023-01-17T14:51:02.668" v="168" actId="121"/>
            <ac:spMkLst>
              <pc:docMk/>
              <pc:sldMasterMk cId="0" sldId="2147483648"/>
              <pc:sldLayoutMk cId="564718714" sldId="2147483655"/>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802.15-23-0055-00-0mag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January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January 2023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17 January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January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January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7010400" y="6475413"/>
            <a:ext cx="44196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2"/>
              </a:rPr>
              <a:t>https://touchpoint.eventsair.com/2022-may-ieee-802-wireless-interim-session</a:t>
            </a:r>
            <a:endParaRPr lang="en-US" sz="2000" dirty="0"/>
          </a:p>
          <a:p>
            <a:pPr>
              <a:buFont typeface="Arial" panose="020B0604020202020204" pitchFamily="34" charset="0"/>
              <a:buChar char="•"/>
            </a:pPr>
            <a:r>
              <a:rPr lang="en-US" sz="2000" dirty="0"/>
              <a:t> 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DDC5C7E9-DD1C-C6FF-3E72-A85A103D9A52}"/>
              </a:ext>
            </a:extLst>
          </p:cNvPr>
          <p:cNvSpPr>
            <a:spLocks noGrp="1"/>
          </p:cNvSpPr>
          <p:nvPr>
            <p:ph type="ftr" sz="quarter" idx="11"/>
          </p:nvPr>
        </p:nvSpPr>
        <p:spPr>
          <a:xfrm>
            <a:off x="7010400" y="6477000"/>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16160410-64B8-FFAB-AB05-5604015A9B4A}"/>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FF914832-FBBD-80A5-92A5-8466D79060EA}"/>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ADAF1686-F048-447E-A0F7-C5437962CD16}"/>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AEA20F4E-028F-43C3-E5A9-88CB0FB2638A}"/>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E79C1F2-8D82-A9FD-8AE0-CADCD2338A4A}"/>
              </a:ext>
            </a:extLst>
          </p:cNvPr>
          <p:cNvPicPr>
            <a:picLocks noChangeAspect="1"/>
          </p:cNvPicPr>
          <p:nvPr/>
        </p:nvPicPr>
        <p:blipFill>
          <a:blip r:embed="rId2"/>
          <a:stretch>
            <a:fillRect/>
          </a:stretch>
        </p:blipFill>
        <p:spPr>
          <a:xfrm>
            <a:off x="1371600" y="608278"/>
            <a:ext cx="9144000" cy="5739260"/>
          </a:xfrm>
          <a:prstGeom prst="rect">
            <a:avLst/>
          </a:prstGeom>
        </p:spPr>
      </p:pic>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8998974" y="28194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5338098" y="2868308"/>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3" name="Footer Placeholder 2">
            <a:extLst>
              <a:ext uri="{FF2B5EF4-FFF2-40B4-BE49-F238E27FC236}">
                <a16:creationId xmlns:a16="http://schemas.microsoft.com/office/drawing/2014/main" id="{C9B15B5B-A971-E665-9EEC-9145949C5A3B}"/>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914401" y="990600"/>
            <a:ext cx="10515600"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January 17, 2023</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802.18 </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position statement “Intelligent Spectrum Allocation and Management”</a:t>
            </a:r>
            <a:endParaRPr lang="en-US" sz="20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600"/>
              </a:spcAft>
            </a:pPr>
            <a:r>
              <a:rPr lang="en-US" sz="2000" b="1" dirty="0">
                <a:latin typeface="Calibri" panose="020F0502020204030204" pitchFamily="34" charset="0"/>
                <a:cs typeface="Calibri" panose="020F0502020204030204" pitchFamily="34" charset="0"/>
                <a:sym typeface="Wingdings" panose="05000000000000000000" pitchFamily="2" charset="2"/>
              </a:rPr>
              <a:t>January 19, 2023</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a:t>
            </a:r>
          </a:p>
          <a:p>
            <a:pPr marL="457200" lvl="2" indent="-457200">
              <a:spcAft>
                <a:spcPts val="600"/>
              </a:spcAft>
              <a:buFont typeface="+mj-lt"/>
              <a:buAutoNum type="arabicPeriod" startAt="8"/>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startAt="8"/>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4F6ABE09-91B2-D933-8C70-FA7611E81EFC}"/>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2057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52400" y="1219200"/>
            <a:ext cx="115824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800" dirty="0">
                <a:latin typeface="Calibri" panose="020F0502020204030204" pitchFamily="34" charset="0"/>
                <a:cs typeface="Calibri" panose="020F0502020204030204" pitchFamily="34" charset="0"/>
              </a:rPr>
              <a:t>Reviewed 802.18 Position Statement</a:t>
            </a:r>
          </a:p>
          <a:p>
            <a:pPr marL="457200" lvl="2" indent="-457200">
              <a:spcAft>
                <a:spcPts val="600"/>
              </a:spcAft>
              <a:buFont typeface="+mj-lt"/>
              <a:buAutoNum type="arabicPeriod"/>
            </a:pPr>
            <a:r>
              <a:rPr lang="en-GB" sz="2800" dirty="0">
                <a:latin typeface="Calibri" panose="020F0502020204030204" pitchFamily="34" charset="0"/>
                <a:cs typeface="Calibri" panose="020F0502020204030204" pitchFamily="34" charset="0"/>
              </a:rPr>
              <a:t>No updates to Operations Manual</a:t>
            </a:r>
            <a:endParaRPr lang="en-US" sz="20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endParaRPr lang="en-US" sz="2000" dirty="0">
              <a:latin typeface="Calibri" panose="020F0502020204030204" pitchFamily="34" charset="0"/>
              <a:cs typeface="Calibri" panose="020F0502020204030204" pitchFamily="34" charset="0"/>
            </a:endParaRPr>
          </a:p>
          <a:p>
            <a:pPr algn="l"/>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14524537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62813</TotalTime>
  <Words>876</Words>
  <Application>Microsoft Office PowerPoint</Application>
  <PresentationFormat>Widescreen</PresentationFormat>
  <Paragraphs>96</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SC Meeting Achievements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1124</cp:revision>
  <cp:lastPrinted>2016-07-25T16:00:41Z</cp:lastPrinted>
  <dcterms:created xsi:type="dcterms:W3CDTF">2009-07-12T16:25:16Z</dcterms:created>
  <dcterms:modified xsi:type="dcterms:W3CDTF">2023-01-17T14:52:48Z</dcterms:modified>
  <cp:category/>
</cp:coreProperties>
</file>