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6"/>
  </p:sldMasterIdLst>
  <p:notesMasterIdLst>
    <p:notesMasterId r:id="rId15"/>
  </p:notesMasterIdLst>
  <p:handoutMasterIdLst>
    <p:handoutMasterId r:id="rId16"/>
  </p:handoutMasterIdLst>
  <p:sldIdLst>
    <p:sldId id="287" r:id="rId7"/>
    <p:sldId id="300" r:id="rId8"/>
    <p:sldId id="301" r:id="rId9"/>
    <p:sldId id="302" r:id="rId10"/>
    <p:sldId id="303" r:id="rId11"/>
    <p:sldId id="304" r:id="rId12"/>
    <p:sldId id="306" r:id="rId13"/>
    <p:sldId id="305" r:id="rId1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C9FD0E-6C39-4183-8F8F-892C58D8F478}" v="2" dt="2023-01-03T16:31:02.3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8" d="100"/>
          <a:sy n="108" d="100"/>
        </p:scale>
        <p:origin x="1704"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gor Dotlic" userId="ae2bd41b-fac2-45c7-93ba-f2561bbce4d5" providerId="ADAL" clId="{0DC9FD0E-6C39-4183-8F8F-892C58D8F478}"/>
    <pc:docChg chg="undo redo custSel addSld delSld modSld modMainMaster">
      <pc:chgData name="Igor Dotlic" userId="ae2bd41b-fac2-45c7-93ba-f2561bbce4d5" providerId="ADAL" clId="{0DC9FD0E-6C39-4183-8F8F-892C58D8F478}" dt="2023-01-17T13:49:19.784" v="6384"/>
      <pc:docMkLst>
        <pc:docMk/>
      </pc:docMkLst>
      <pc:sldChg chg="modSp mod">
        <pc:chgData name="Igor Dotlic" userId="ae2bd41b-fac2-45c7-93ba-f2561bbce4d5" providerId="ADAL" clId="{0DC9FD0E-6C39-4183-8F8F-892C58D8F478}" dt="2023-01-17T13:48:30.147" v="6377" actId="20577"/>
        <pc:sldMkLst>
          <pc:docMk/>
          <pc:sldMk cId="0" sldId="287"/>
        </pc:sldMkLst>
        <pc:spChg chg="mod">
          <ac:chgData name="Igor Dotlic" userId="ae2bd41b-fac2-45c7-93ba-f2561bbce4d5" providerId="ADAL" clId="{0DC9FD0E-6C39-4183-8F8F-892C58D8F478}" dt="2023-01-17T13:48:30.147" v="6377" actId="20577"/>
          <ac:spMkLst>
            <pc:docMk/>
            <pc:sldMk cId="0" sldId="287"/>
            <ac:spMk id="3" creationId="{5D671A0D-54F3-436D-A53B-1E6B09704441}"/>
          </ac:spMkLst>
        </pc:spChg>
      </pc:sldChg>
      <pc:sldChg chg="modSp mod">
        <pc:chgData name="Igor Dotlic" userId="ae2bd41b-fac2-45c7-93ba-f2561bbce4d5" providerId="ADAL" clId="{0DC9FD0E-6C39-4183-8F8F-892C58D8F478}" dt="2023-01-04T14:24:06.790" v="3550" actId="115"/>
        <pc:sldMkLst>
          <pc:docMk/>
          <pc:sldMk cId="0" sldId="300"/>
        </pc:sldMkLst>
        <pc:spChg chg="mod">
          <ac:chgData name="Igor Dotlic" userId="ae2bd41b-fac2-45c7-93ba-f2561bbce4d5" providerId="ADAL" clId="{0DC9FD0E-6C39-4183-8F8F-892C58D8F478}" dt="2023-01-04T14:24:06.790" v="3550" actId="115"/>
          <ac:spMkLst>
            <pc:docMk/>
            <pc:sldMk cId="0" sldId="300"/>
            <ac:spMk id="2" creationId="{163A5711-DCB2-4ACA-96B5-D9C20E9E71A7}"/>
          </ac:spMkLst>
        </pc:spChg>
        <pc:spChg chg="mod">
          <ac:chgData name="Igor Dotlic" userId="ae2bd41b-fac2-45c7-93ba-f2561bbce4d5" providerId="ADAL" clId="{0DC9FD0E-6C39-4183-8F8F-892C58D8F478}" dt="2023-01-03T17:02:29.670" v="693" actId="20577"/>
          <ac:spMkLst>
            <pc:docMk/>
            <pc:sldMk cId="0" sldId="300"/>
            <ac:spMk id="3" creationId="{D2A34370-AFA8-4EDE-AAE7-D649DC2213B0}"/>
          </ac:spMkLst>
        </pc:spChg>
      </pc:sldChg>
      <pc:sldChg chg="modSp new mod">
        <pc:chgData name="Igor Dotlic" userId="ae2bd41b-fac2-45c7-93ba-f2561bbce4d5" providerId="ADAL" clId="{0DC9FD0E-6C39-4183-8F8F-892C58D8F478}" dt="2023-01-05T11:29:17.116" v="4507" actId="20577"/>
        <pc:sldMkLst>
          <pc:docMk/>
          <pc:sldMk cId="1541219133" sldId="301"/>
        </pc:sldMkLst>
        <pc:spChg chg="mod">
          <ac:chgData name="Igor Dotlic" userId="ae2bd41b-fac2-45c7-93ba-f2561bbce4d5" providerId="ADAL" clId="{0DC9FD0E-6C39-4183-8F8F-892C58D8F478}" dt="2023-01-04T14:32:54.670" v="3586" actId="20577"/>
          <ac:spMkLst>
            <pc:docMk/>
            <pc:sldMk cId="1541219133" sldId="301"/>
            <ac:spMk id="2" creationId="{9EB0F612-19FC-4FBE-8E21-4D9506D398C9}"/>
          </ac:spMkLst>
        </pc:spChg>
        <pc:spChg chg="mod">
          <ac:chgData name="Igor Dotlic" userId="ae2bd41b-fac2-45c7-93ba-f2561bbce4d5" providerId="ADAL" clId="{0DC9FD0E-6C39-4183-8F8F-892C58D8F478}" dt="2023-01-05T11:29:17.116" v="4507" actId="20577"/>
          <ac:spMkLst>
            <pc:docMk/>
            <pc:sldMk cId="1541219133" sldId="301"/>
            <ac:spMk id="3" creationId="{9EF903DD-F6D5-4C02-94B2-1653D362653D}"/>
          </ac:spMkLst>
        </pc:spChg>
      </pc:sldChg>
      <pc:sldChg chg="del">
        <pc:chgData name="Igor Dotlic" userId="ae2bd41b-fac2-45c7-93ba-f2561bbce4d5" providerId="ADAL" clId="{0DC9FD0E-6C39-4183-8F8F-892C58D8F478}" dt="2023-01-03T16:31:23.821" v="6" actId="47"/>
        <pc:sldMkLst>
          <pc:docMk/>
          <pc:sldMk cId="2685045982" sldId="301"/>
        </pc:sldMkLst>
      </pc:sldChg>
      <pc:sldChg chg="modSp new mod">
        <pc:chgData name="Igor Dotlic" userId="ae2bd41b-fac2-45c7-93ba-f2561bbce4d5" providerId="ADAL" clId="{0DC9FD0E-6C39-4183-8F8F-892C58D8F478}" dt="2023-01-09T14:17:12.146" v="6164" actId="20577"/>
        <pc:sldMkLst>
          <pc:docMk/>
          <pc:sldMk cId="654290555" sldId="302"/>
        </pc:sldMkLst>
        <pc:spChg chg="mod">
          <ac:chgData name="Igor Dotlic" userId="ae2bd41b-fac2-45c7-93ba-f2561bbce4d5" providerId="ADAL" clId="{0DC9FD0E-6C39-4183-8F8F-892C58D8F478}" dt="2023-01-09T14:04:14.636" v="6083" actId="20577"/>
          <ac:spMkLst>
            <pc:docMk/>
            <pc:sldMk cId="654290555" sldId="302"/>
            <ac:spMk id="2" creationId="{27C889C3-DF88-4570-83DD-8129A33EB7D7}"/>
          </ac:spMkLst>
        </pc:spChg>
        <pc:spChg chg="mod">
          <ac:chgData name="Igor Dotlic" userId="ae2bd41b-fac2-45c7-93ba-f2561bbce4d5" providerId="ADAL" clId="{0DC9FD0E-6C39-4183-8F8F-892C58D8F478}" dt="2023-01-09T14:17:12.146" v="6164" actId="20577"/>
          <ac:spMkLst>
            <pc:docMk/>
            <pc:sldMk cId="654290555" sldId="302"/>
            <ac:spMk id="3" creationId="{5DD6D0C5-3934-432F-887B-3D4C28B8B97C}"/>
          </ac:spMkLst>
        </pc:spChg>
      </pc:sldChg>
      <pc:sldChg chg="del">
        <pc:chgData name="Igor Dotlic" userId="ae2bd41b-fac2-45c7-93ba-f2561bbce4d5" providerId="ADAL" clId="{0DC9FD0E-6C39-4183-8F8F-892C58D8F478}" dt="2023-01-03T16:31:25.126" v="7" actId="47"/>
        <pc:sldMkLst>
          <pc:docMk/>
          <pc:sldMk cId="3493584031" sldId="302"/>
        </pc:sldMkLst>
      </pc:sldChg>
      <pc:sldChg chg="del">
        <pc:chgData name="Igor Dotlic" userId="ae2bd41b-fac2-45c7-93ba-f2561bbce4d5" providerId="ADAL" clId="{0DC9FD0E-6C39-4183-8F8F-892C58D8F478}" dt="2023-01-03T16:31:13.277" v="5" actId="47"/>
        <pc:sldMkLst>
          <pc:docMk/>
          <pc:sldMk cId="748530708" sldId="303"/>
        </pc:sldMkLst>
      </pc:sldChg>
      <pc:sldChg chg="modSp new mod">
        <pc:chgData name="Igor Dotlic" userId="ae2bd41b-fac2-45c7-93ba-f2561bbce4d5" providerId="ADAL" clId="{0DC9FD0E-6C39-4183-8F8F-892C58D8F478}" dt="2023-01-17T13:33:33.635" v="6373" actId="20577"/>
        <pc:sldMkLst>
          <pc:docMk/>
          <pc:sldMk cId="1086214621" sldId="303"/>
        </pc:sldMkLst>
        <pc:spChg chg="mod">
          <ac:chgData name="Igor Dotlic" userId="ae2bd41b-fac2-45c7-93ba-f2561bbce4d5" providerId="ADAL" clId="{0DC9FD0E-6C39-4183-8F8F-892C58D8F478}" dt="2023-01-04T10:53:59.453" v="1920" actId="20577"/>
          <ac:spMkLst>
            <pc:docMk/>
            <pc:sldMk cId="1086214621" sldId="303"/>
            <ac:spMk id="2" creationId="{C0884C94-6FBC-4A92-B0CB-32BEF0F130CB}"/>
          </ac:spMkLst>
        </pc:spChg>
        <pc:spChg chg="mod">
          <ac:chgData name="Igor Dotlic" userId="ae2bd41b-fac2-45c7-93ba-f2561bbce4d5" providerId="ADAL" clId="{0DC9FD0E-6C39-4183-8F8F-892C58D8F478}" dt="2023-01-17T13:33:33.635" v="6373" actId="20577"/>
          <ac:spMkLst>
            <pc:docMk/>
            <pc:sldMk cId="1086214621" sldId="303"/>
            <ac:spMk id="3" creationId="{3B43C827-CD2A-4449-97C0-906574BBA1C6}"/>
          </ac:spMkLst>
        </pc:spChg>
      </pc:sldChg>
      <pc:sldChg chg="del">
        <pc:chgData name="Igor Dotlic" userId="ae2bd41b-fac2-45c7-93ba-f2561bbce4d5" providerId="ADAL" clId="{0DC9FD0E-6C39-4183-8F8F-892C58D8F478}" dt="2023-01-03T16:31:12.271" v="4" actId="47"/>
        <pc:sldMkLst>
          <pc:docMk/>
          <pc:sldMk cId="3609881981" sldId="304"/>
        </pc:sldMkLst>
      </pc:sldChg>
      <pc:sldChg chg="modSp new mod">
        <pc:chgData name="Igor Dotlic" userId="ae2bd41b-fac2-45c7-93ba-f2561bbce4d5" providerId="ADAL" clId="{0DC9FD0E-6C39-4183-8F8F-892C58D8F478}" dt="2023-01-12T16:02:07.825" v="6351" actId="20577"/>
        <pc:sldMkLst>
          <pc:docMk/>
          <pc:sldMk cId="4253918159" sldId="304"/>
        </pc:sldMkLst>
        <pc:spChg chg="mod">
          <ac:chgData name="Igor Dotlic" userId="ae2bd41b-fac2-45c7-93ba-f2561bbce4d5" providerId="ADAL" clId="{0DC9FD0E-6C39-4183-8F8F-892C58D8F478}" dt="2023-01-09T13:32:23.768" v="5871" actId="20577"/>
          <ac:spMkLst>
            <pc:docMk/>
            <pc:sldMk cId="4253918159" sldId="304"/>
            <ac:spMk id="2" creationId="{6E7DE8ED-F208-4933-9613-C9C201732626}"/>
          </ac:spMkLst>
        </pc:spChg>
        <pc:spChg chg="mod">
          <ac:chgData name="Igor Dotlic" userId="ae2bd41b-fac2-45c7-93ba-f2561bbce4d5" providerId="ADAL" clId="{0DC9FD0E-6C39-4183-8F8F-892C58D8F478}" dt="2023-01-12T16:02:07.825" v="6351" actId="20577"/>
          <ac:spMkLst>
            <pc:docMk/>
            <pc:sldMk cId="4253918159" sldId="304"/>
            <ac:spMk id="3" creationId="{FF1E8EA9-94D6-403E-BFCF-C5394BE63189}"/>
          </ac:spMkLst>
        </pc:spChg>
      </pc:sldChg>
      <pc:sldChg chg="addSp delSp modSp new mod">
        <pc:chgData name="Igor Dotlic" userId="ae2bd41b-fac2-45c7-93ba-f2561bbce4d5" providerId="ADAL" clId="{0DC9FD0E-6C39-4183-8F8F-892C58D8F478}" dt="2023-01-05T13:03:42.399" v="4998" actId="6549"/>
        <pc:sldMkLst>
          <pc:docMk/>
          <pc:sldMk cId="41664229" sldId="305"/>
        </pc:sldMkLst>
        <pc:spChg chg="mod">
          <ac:chgData name="Igor Dotlic" userId="ae2bd41b-fac2-45c7-93ba-f2561bbce4d5" providerId="ADAL" clId="{0DC9FD0E-6C39-4183-8F8F-892C58D8F478}" dt="2023-01-04T16:19:32.753" v="3700" actId="20577"/>
          <ac:spMkLst>
            <pc:docMk/>
            <pc:sldMk cId="41664229" sldId="305"/>
            <ac:spMk id="2" creationId="{7B9537E8-094E-4740-86B7-C936553DD6E9}"/>
          </ac:spMkLst>
        </pc:spChg>
        <pc:spChg chg="mod">
          <ac:chgData name="Igor Dotlic" userId="ae2bd41b-fac2-45c7-93ba-f2561bbce4d5" providerId="ADAL" clId="{0DC9FD0E-6C39-4183-8F8F-892C58D8F478}" dt="2023-01-05T13:03:42.399" v="4998" actId="6549"/>
          <ac:spMkLst>
            <pc:docMk/>
            <pc:sldMk cId="41664229" sldId="305"/>
            <ac:spMk id="3" creationId="{2C480D4E-CE5C-48D7-B780-B9AD8EF36150}"/>
          </ac:spMkLst>
        </pc:spChg>
        <pc:graphicFrameChg chg="add del mod">
          <ac:chgData name="Igor Dotlic" userId="ae2bd41b-fac2-45c7-93ba-f2561bbce4d5" providerId="ADAL" clId="{0DC9FD0E-6C39-4183-8F8F-892C58D8F478}" dt="2023-01-05T11:16:25.816" v="4406" actId="21"/>
          <ac:graphicFrameMkLst>
            <pc:docMk/>
            <pc:sldMk cId="41664229" sldId="305"/>
            <ac:graphicFrameMk id="7" creationId="{378B796C-5F2D-4A12-8B66-B8890F6668AC}"/>
          </ac:graphicFrameMkLst>
        </pc:graphicFrameChg>
        <pc:graphicFrameChg chg="add del mod">
          <ac:chgData name="Igor Dotlic" userId="ae2bd41b-fac2-45c7-93ba-f2561bbce4d5" providerId="ADAL" clId="{0DC9FD0E-6C39-4183-8F8F-892C58D8F478}" dt="2023-01-05T11:16:34.532" v="4408"/>
          <ac:graphicFrameMkLst>
            <pc:docMk/>
            <pc:sldMk cId="41664229" sldId="305"/>
            <ac:graphicFrameMk id="8" creationId="{2A900881-4293-4A54-8C0B-0DA924CB8A07}"/>
          </ac:graphicFrameMkLst>
        </pc:graphicFrameChg>
        <pc:picChg chg="add del">
          <ac:chgData name="Igor Dotlic" userId="ae2bd41b-fac2-45c7-93ba-f2561bbce4d5" providerId="ADAL" clId="{0DC9FD0E-6C39-4183-8F8F-892C58D8F478}" dt="2023-01-05T10:57:02.600" v="4267" actId="22"/>
          <ac:picMkLst>
            <pc:docMk/>
            <pc:sldMk cId="41664229" sldId="305"/>
            <ac:picMk id="6" creationId="{DBD16342-5282-4788-A2DD-F7FF4B6DDAF7}"/>
          </ac:picMkLst>
        </pc:picChg>
        <pc:picChg chg="add del">
          <ac:chgData name="Igor Dotlic" userId="ae2bd41b-fac2-45c7-93ba-f2561bbce4d5" providerId="ADAL" clId="{0DC9FD0E-6C39-4183-8F8F-892C58D8F478}" dt="2023-01-05T11:16:35.372" v="4410"/>
          <ac:picMkLst>
            <pc:docMk/>
            <pc:sldMk cId="41664229" sldId="305"/>
            <ac:picMk id="9" creationId="{96823218-DB35-4B5E-8DBF-37FD553DF24C}"/>
          </ac:picMkLst>
        </pc:picChg>
      </pc:sldChg>
      <pc:sldChg chg="del">
        <pc:chgData name="Igor Dotlic" userId="ae2bd41b-fac2-45c7-93ba-f2561bbce4d5" providerId="ADAL" clId="{0DC9FD0E-6C39-4183-8F8F-892C58D8F478}" dt="2023-01-03T16:30:46.086" v="0" actId="47"/>
        <pc:sldMkLst>
          <pc:docMk/>
          <pc:sldMk cId="1191739570" sldId="305"/>
        </pc:sldMkLst>
      </pc:sldChg>
      <pc:sldChg chg="modSp new mod">
        <pc:chgData name="Igor Dotlic" userId="ae2bd41b-fac2-45c7-93ba-f2561bbce4d5" providerId="ADAL" clId="{0DC9FD0E-6C39-4183-8F8F-892C58D8F478}" dt="2023-01-11T14:52:25.345" v="6347" actId="20577"/>
        <pc:sldMkLst>
          <pc:docMk/>
          <pc:sldMk cId="1450001612" sldId="306"/>
        </pc:sldMkLst>
        <pc:spChg chg="mod">
          <ac:chgData name="Igor Dotlic" userId="ae2bd41b-fac2-45c7-93ba-f2561bbce4d5" providerId="ADAL" clId="{0DC9FD0E-6C39-4183-8F8F-892C58D8F478}" dt="2023-01-09T13:29:00.078" v="5768" actId="20577"/>
          <ac:spMkLst>
            <pc:docMk/>
            <pc:sldMk cId="1450001612" sldId="306"/>
            <ac:spMk id="2" creationId="{31C9010F-44BC-46B4-A8E8-1591C16D52C7}"/>
          </ac:spMkLst>
        </pc:spChg>
        <pc:spChg chg="mod">
          <ac:chgData name="Igor Dotlic" userId="ae2bd41b-fac2-45c7-93ba-f2561bbce4d5" providerId="ADAL" clId="{0DC9FD0E-6C39-4183-8F8F-892C58D8F478}" dt="2023-01-11T14:52:25.345" v="6347" actId="20577"/>
          <ac:spMkLst>
            <pc:docMk/>
            <pc:sldMk cId="1450001612" sldId="306"/>
            <ac:spMk id="3" creationId="{97F1A4FC-BDF7-4F35-B6A6-622D1CF210E0}"/>
          </ac:spMkLst>
        </pc:spChg>
      </pc:sldChg>
      <pc:sldChg chg="del">
        <pc:chgData name="Igor Dotlic" userId="ae2bd41b-fac2-45c7-93ba-f2561bbce4d5" providerId="ADAL" clId="{0DC9FD0E-6C39-4183-8F8F-892C58D8F478}" dt="2023-01-03T16:31:10.906" v="3" actId="47"/>
        <pc:sldMkLst>
          <pc:docMk/>
          <pc:sldMk cId="2243447331" sldId="306"/>
        </pc:sldMkLst>
      </pc:sldChg>
      <pc:sldChg chg="del">
        <pc:chgData name="Igor Dotlic" userId="ae2bd41b-fac2-45c7-93ba-f2561bbce4d5" providerId="ADAL" clId="{0DC9FD0E-6C39-4183-8F8F-892C58D8F478}" dt="2023-01-03T16:31:09.929" v="2" actId="47"/>
        <pc:sldMkLst>
          <pc:docMk/>
          <pc:sldMk cId="2615284757" sldId="308"/>
        </pc:sldMkLst>
      </pc:sldChg>
      <pc:sldChg chg="del">
        <pc:chgData name="Igor Dotlic" userId="ae2bd41b-fac2-45c7-93ba-f2561bbce4d5" providerId="ADAL" clId="{0DC9FD0E-6C39-4183-8F8F-892C58D8F478}" dt="2023-01-03T16:31:26.631" v="8" actId="47"/>
        <pc:sldMkLst>
          <pc:docMk/>
          <pc:sldMk cId="3653727108" sldId="309"/>
        </pc:sldMkLst>
      </pc:sldChg>
      <pc:sldChg chg="del">
        <pc:chgData name="Igor Dotlic" userId="ae2bd41b-fac2-45c7-93ba-f2561bbce4d5" providerId="ADAL" clId="{0DC9FD0E-6C39-4183-8F8F-892C58D8F478}" dt="2023-01-03T16:30:47.145" v="1" actId="47"/>
        <pc:sldMkLst>
          <pc:docMk/>
          <pc:sldMk cId="4258064398" sldId="310"/>
        </pc:sldMkLst>
      </pc:sldChg>
      <pc:sldChg chg="del">
        <pc:chgData name="Igor Dotlic" userId="ae2bd41b-fac2-45c7-93ba-f2561bbce4d5" providerId="ADAL" clId="{0DC9FD0E-6C39-4183-8F8F-892C58D8F478}" dt="2023-01-03T16:31:27.635" v="9" actId="47"/>
        <pc:sldMkLst>
          <pc:docMk/>
          <pc:sldMk cId="3487486529" sldId="311"/>
        </pc:sldMkLst>
      </pc:sldChg>
      <pc:sldMasterChg chg="addSp modSp mod">
        <pc:chgData name="Igor Dotlic" userId="ae2bd41b-fac2-45c7-93ba-f2561bbce4d5" providerId="ADAL" clId="{0DC9FD0E-6C39-4183-8F8F-892C58D8F478}" dt="2023-01-17T13:49:19.784" v="6384"/>
        <pc:sldMasterMkLst>
          <pc:docMk/>
          <pc:sldMasterMk cId="0" sldId="2147483648"/>
        </pc:sldMasterMkLst>
        <pc:spChg chg="mod">
          <ac:chgData name="Igor Dotlic" userId="ae2bd41b-fac2-45c7-93ba-f2561bbce4d5" providerId="ADAL" clId="{0DC9FD0E-6C39-4183-8F8F-892C58D8F478}" dt="2023-01-05T13:13:13.911" v="5003" actId="20577"/>
          <ac:spMkLst>
            <pc:docMk/>
            <pc:sldMasterMk cId="0" sldId="2147483648"/>
            <ac:spMk id="2" creationId="{7274DC08-9B8C-464E-97F8-9AF419E7B8D9}"/>
          </ac:spMkLst>
        </pc:spChg>
        <pc:spChg chg="add mod">
          <ac:chgData name="Igor Dotlic" userId="ae2bd41b-fac2-45c7-93ba-f2561bbce4d5" providerId="ADAL" clId="{0DC9FD0E-6C39-4183-8F8F-892C58D8F478}" dt="2023-01-05T11:21:53.687" v="4471" actId="1076"/>
          <ac:spMkLst>
            <pc:docMk/>
            <pc:sldMasterMk cId="0" sldId="2147483648"/>
            <ac:spMk id="4" creationId="{B32A495B-2B9C-4AC3-8838-2833373F3209}"/>
          </ac:spMkLst>
        </pc:spChg>
        <pc:spChg chg="mod">
          <ac:chgData name="Igor Dotlic" userId="ae2bd41b-fac2-45c7-93ba-f2561bbce4d5" providerId="ADAL" clId="{0DC9FD0E-6C39-4183-8F8F-892C58D8F478}" dt="2023-01-17T13:49:19.784" v="6384"/>
          <ac:spMkLst>
            <pc:docMk/>
            <pc:sldMasterMk cId="0" sldId="2147483648"/>
            <ac:spMk id="1026" creationId="{8AF5D4AB-E353-4EAB-9E5C-B82B00CB74A2}"/>
          </ac:spMkLst>
        </pc:spChg>
      </pc:sldMasterChg>
    </pc:docChg>
  </pc:docChgLst>
  <pc:docChgLst>
    <pc:chgData name="Igor Dotlic" userId="ae2bd41b-fac2-45c7-93ba-f2561bbce4d5" providerId="ADAL" clId="{D041FE36-4E80-4ED1-B778-B8DBDDAE1B45}"/>
    <pc:docChg chg="modSld">
      <pc:chgData name="Igor Dotlic" userId="ae2bd41b-fac2-45c7-93ba-f2561bbce4d5" providerId="ADAL" clId="{D041FE36-4E80-4ED1-B778-B8DBDDAE1B45}" dt="2022-11-15T02:32:44.688" v="1" actId="20577"/>
      <pc:docMkLst>
        <pc:docMk/>
      </pc:docMkLst>
      <pc:sldChg chg="modSp mod">
        <pc:chgData name="Igor Dotlic" userId="ae2bd41b-fac2-45c7-93ba-f2561bbce4d5" providerId="ADAL" clId="{D041FE36-4E80-4ED1-B778-B8DBDDAE1B45}" dt="2022-11-15T02:32:44.688" v="1" actId="20577"/>
        <pc:sldMkLst>
          <pc:docMk/>
          <pc:sldMk cId="0" sldId="287"/>
        </pc:sldMkLst>
        <pc:spChg chg="mod">
          <ac:chgData name="Igor Dotlic" userId="ae2bd41b-fac2-45c7-93ba-f2561bbce4d5" providerId="ADAL" clId="{D041FE36-4E80-4ED1-B778-B8DBDDAE1B45}" dt="2022-11-15T02:32:44.688" v="1" actId="20577"/>
          <ac:spMkLst>
            <pc:docMk/>
            <pc:sldMk cId="0" sldId="287"/>
            <ac:spMk id="3" creationId="{5D671A0D-54F3-436D-A53B-1E6B09704441}"/>
          </ac:spMkLst>
        </pc:spChg>
      </pc:sldChg>
    </pc:docChg>
  </pc:docChgLst>
  <pc:docChgLst>
    <pc:chgData name="Igor Dotlic" userId="ae2bd41b-fac2-45c7-93ba-f2561bbce4d5" providerId="ADAL" clId="{ED686812-672D-4AB2-A54A-808B3C2EB940}"/>
    <pc:docChg chg="undo redo custSel addSld delSld modSld modMainMaster">
      <pc:chgData name="Igor Dotlic" userId="ae2bd41b-fac2-45c7-93ba-f2561bbce4d5" providerId="ADAL" clId="{ED686812-672D-4AB2-A54A-808B3C2EB940}" dt="2022-11-15T11:44:07.953" v="2121"/>
      <pc:docMkLst>
        <pc:docMk/>
      </pc:docMkLst>
      <pc:sldChg chg="modSp mod">
        <pc:chgData name="Igor Dotlic" userId="ae2bd41b-fac2-45c7-93ba-f2561bbce4d5" providerId="ADAL" clId="{ED686812-672D-4AB2-A54A-808B3C2EB940}" dt="2022-11-15T10:13:08.320" v="1325" actId="20577"/>
        <pc:sldMkLst>
          <pc:docMk/>
          <pc:sldMk cId="0" sldId="287"/>
        </pc:sldMkLst>
        <pc:spChg chg="mod">
          <ac:chgData name="Igor Dotlic" userId="ae2bd41b-fac2-45c7-93ba-f2561bbce4d5" providerId="ADAL" clId="{ED686812-672D-4AB2-A54A-808B3C2EB940}" dt="2022-11-15T10:13:08.320" v="1325" actId="20577"/>
          <ac:spMkLst>
            <pc:docMk/>
            <pc:sldMk cId="0" sldId="287"/>
            <ac:spMk id="3" creationId="{5D671A0D-54F3-436D-A53B-1E6B09704441}"/>
          </ac:spMkLst>
        </pc:spChg>
      </pc:sldChg>
      <pc:sldChg chg="modSp mod">
        <pc:chgData name="Igor Dotlic" userId="ae2bd41b-fac2-45c7-93ba-f2561bbce4d5" providerId="ADAL" clId="{ED686812-672D-4AB2-A54A-808B3C2EB940}" dt="2022-11-15T09:34:22.400" v="1291" actId="20577"/>
        <pc:sldMkLst>
          <pc:docMk/>
          <pc:sldMk cId="0" sldId="300"/>
        </pc:sldMkLst>
        <pc:spChg chg="mod">
          <ac:chgData name="Igor Dotlic" userId="ae2bd41b-fac2-45c7-93ba-f2561bbce4d5" providerId="ADAL" clId="{ED686812-672D-4AB2-A54A-808B3C2EB940}" dt="2022-11-15T09:34:22.400" v="1291" actId="20577"/>
          <ac:spMkLst>
            <pc:docMk/>
            <pc:sldMk cId="0" sldId="300"/>
            <ac:spMk id="2" creationId="{163A5711-DCB2-4ACA-96B5-D9C20E9E71A7}"/>
          </ac:spMkLst>
        </pc:spChg>
      </pc:sldChg>
      <pc:sldChg chg="modSp mod">
        <pc:chgData name="Igor Dotlic" userId="ae2bd41b-fac2-45c7-93ba-f2561bbce4d5" providerId="ADAL" clId="{ED686812-672D-4AB2-A54A-808B3C2EB940}" dt="2022-11-15T11:34:21.238" v="2063" actId="5793"/>
        <pc:sldMkLst>
          <pc:docMk/>
          <pc:sldMk cId="2685045982" sldId="301"/>
        </pc:sldMkLst>
        <pc:spChg chg="mod">
          <ac:chgData name="Igor Dotlic" userId="ae2bd41b-fac2-45c7-93ba-f2561bbce4d5" providerId="ADAL" clId="{ED686812-672D-4AB2-A54A-808B3C2EB940}" dt="2022-11-15T11:34:21.238" v="2063" actId="5793"/>
          <ac:spMkLst>
            <pc:docMk/>
            <pc:sldMk cId="2685045982" sldId="301"/>
            <ac:spMk id="3" creationId="{9E969F7C-E57D-42A5-97AA-578AE231B605}"/>
          </ac:spMkLst>
        </pc:spChg>
      </pc:sldChg>
      <pc:sldChg chg="modSp mod">
        <pc:chgData name="Igor Dotlic" userId="ae2bd41b-fac2-45c7-93ba-f2561bbce4d5" providerId="ADAL" clId="{ED686812-672D-4AB2-A54A-808B3C2EB940}" dt="2022-11-15T11:15:25.308" v="1506" actId="20577"/>
        <pc:sldMkLst>
          <pc:docMk/>
          <pc:sldMk cId="3493584031" sldId="302"/>
        </pc:sldMkLst>
        <pc:spChg chg="mod">
          <ac:chgData name="Igor Dotlic" userId="ae2bd41b-fac2-45c7-93ba-f2561bbce4d5" providerId="ADAL" clId="{ED686812-672D-4AB2-A54A-808B3C2EB940}" dt="2022-11-15T11:13:05.696" v="1471" actId="27636"/>
          <ac:spMkLst>
            <pc:docMk/>
            <pc:sldMk cId="3493584031" sldId="302"/>
            <ac:spMk id="2" creationId="{681FE61C-07E1-4A68-89D2-F7C60316B9A2}"/>
          </ac:spMkLst>
        </pc:spChg>
        <pc:spChg chg="mod">
          <ac:chgData name="Igor Dotlic" userId="ae2bd41b-fac2-45c7-93ba-f2561bbce4d5" providerId="ADAL" clId="{ED686812-672D-4AB2-A54A-808B3C2EB940}" dt="2022-11-15T11:15:25.308" v="1506" actId="20577"/>
          <ac:spMkLst>
            <pc:docMk/>
            <pc:sldMk cId="3493584031" sldId="302"/>
            <ac:spMk id="3" creationId="{BE6345F8-038B-4987-A95D-32E820F2CB35}"/>
          </ac:spMkLst>
        </pc:spChg>
      </pc:sldChg>
      <pc:sldChg chg="addSp delSp modSp new mod">
        <pc:chgData name="Igor Dotlic" userId="ae2bd41b-fac2-45c7-93ba-f2561bbce4d5" providerId="ADAL" clId="{ED686812-672D-4AB2-A54A-808B3C2EB940}" dt="2022-11-15T11:37:50.161" v="2084" actId="20577"/>
        <pc:sldMkLst>
          <pc:docMk/>
          <pc:sldMk cId="748530708" sldId="303"/>
        </pc:sldMkLst>
        <pc:spChg chg="mod">
          <ac:chgData name="Igor Dotlic" userId="ae2bd41b-fac2-45c7-93ba-f2561bbce4d5" providerId="ADAL" clId="{ED686812-672D-4AB2-A54A-808B3C2EB940}" dt="2022-11-15T10:04:08.584" v="1298" actId="20577"/>
          <ac:spMkLst>
            <pc:docMk/>
            <pc:sldMk cId="748530708" sldId="303"/>
            <ac:spMk id="2" creationId="{374414CD-D946-4ABF-A924-21372045956F}"/>
          </ac:spMkLst>
        </pc:spChg>
        <pc:spChg chg="del mod">
          <ac:chgData name="Igor Dotlic" userId="ae2bd41b-fac2-45c7-93ba-f2561bbce4d5" providerId="ADAL" clId="{ED686812-672D-4AB2-A54A-808B3C2EB940}" dt="2022-11-15T01:31:15.356" v="460" actId="478"/>
          <ac:spMkLst>
            <pc:docMk/>
            <pc:sldMk cId="748530708" sldId="303"/>
            <ac:spMk id="3" creationId="{A7960C85-4E10-4895-A284-59DD5F2895C2}"/>
          </ac:spMkLst>
        </pc:spChg>
        <pc:spChg chg="add mod">
          <ac:chgData name="Igor Dotlic" userId="ae2bd41b-fac2-45c7-93ba-f2561bbce4d5" providerId="ADAL" clId="{ED686812-672D-4AB2-A54A-808B3C2EB940}" dt="2022-11-15T11:37:50.161" v="2084" actId="20577"/>
          <ac:spMkLst>
            <pc:docMk/>
            <pc:sldMk cId="748530708" sldId="303"/>
            <ac:spMk id="7" creationId="{557B557A-D8D4-4E4B-AE9E-832F04251BC3}"/>
          </ac:spMkLst>
        </pc:spChg>
        <pc:picChg chg="add mod">
          <ac:chgData name="Igor Dotlic" userId="ae2bd41b-fac2-45c7-93ba-f2561bbce4d5" providerId="ADAL" clId="{ED686812-672D-4AB2-A54A-808B3C2EB940}" dt="2022-11-15T01:31:30.383" v="461" actId="1076"/>
          <ac:picMkLst>
            <pc:docMk/>
            <pc:sldMk cId="748530708" sldId="303"/>
            <ac:picMk id="6" creationId="{A9CC49FE-A8D2-412B-AFA4-ABF283B93C4F}"/>
          </ac:picMkLst>
        </pc:picChg>
        <pc:picChg chg="add mod">
          <ac:chgData name="Igor Dotlic" userId="ae2bd41b-fac2-45c7-93ba-f2561bbce4d5" providerId="ADAL" clId="{ED686812-672D-4AB2-A54A-808B3C2EB940}" dt="2022-11-15T01:32:04.574" v="468" actId="1076"/>
          <ac:picMkLst>
            <pc:docMk/>
            <pc:sldMk cId="748530708" sldId="303"/>
            <ac:picMk id="8" creationId="{61292189-B581-409B-947B-0B9CBCD4AB8D}"/>
          </ac:picMkLst>
        </pc:picChg>
      </pc:sldChg>
      <pc:sldChg chg="addSp delSp modSp new del mod">
        <pc:chgData name="Igor Dotlic" userId="ae2bd41b-fac2-45c7-93ba-f2561bbce4d5" providerId="ADAL" clId="{ED686812-672D-4AB2-A54A-808B3C2EB940}" dt="2022-11-14T04:37:33.702" v="282" actId="47"/>
        <pc:sldMkLst>
          <pc:docMk/>
          <pc:sldMk cId="1871113476" sldId="304"/>
        </pc:sldMkLst>
        <pc:spChg chg="mod">
          <ac:chgData name="Igor Dotlic" userId="ae2bd41b-fac2-45c7-93ba-f2561bbce4d5" providerId="ADAL" clId="{ED686812-672D-4AB2-A54A-808B3C2EB940}" dt="2022-11-14T04:32:01.172" v="268" actId="1076"/>
          <ac:spMkLst>
            <pc:docMk/>
            <pc:sldMk cId="1871113476" sldId="304"/>
            <ac:spMk id="2" creationId="{393A425D-4E2A-406D-AC30-338909AFF4A7}"/>
          </ac:spMkLst>
        </pc:spChg>
        <pc:spChg chg="del mod">
          <ac:chgData name="Igor Dotlic" userId="ae2bd41b-fac2-45c7-93ba-f2561bbce4d5" providerId="ADAL" clId="{ED686812-672D-4AB2-A54A-808B3C2EB940}" dt="2022-11-14T04:33:12.514" v="269"/>
          <ac:spMkLst>
            <pc:docMk/>
            <pc:sldMk cId="1871113476" sldId="304"/>
            <ac:spMk id="3" creationId="{43CA0441-FDFB-423F-821A-3DFD94EF930E}"/>
          </ac:spMkLst>
        </pc:spChg>
        <pc:picChg chg="add mod">
          <ac:chgData name="Igor Dotlic" userId="ae2bd41b-fac2-45c7-93ba-f2561bbce4d5" providerId="ADAL" clId="{ED686812-672D-4AB2-A54A-808B3C2EB940}" dt="2022-11-14T04:33:32.156" v="273" actId="1076"/>
          <ac:picMkLst>
            <pc:docMk/>
            <pc:sldMk cId="1871113476" sldId="304"/>
            <ac:picMk id="6" creationId="{D33146CB-22B2-4721-8884-8C48BC17C359}"/>
          </ac:picMkLst>
        </pc:picChg>
      </pc:sldChg>
      <pc:sldChg chg="addSp delSp modSp add mod">
        <pc:chgData name="Igor Dotlic" userId="ae2bd41b-fac2-45c7-93ba-f2561bbce4d5" providerId="ADAL" clId="{ED686812-672D-4AB2-A54A-808B3C2EB940}" dt="2022-11-15T11:38:17.290" v="2094" actId="20577"/>
        <pc:sldMkLst>
          <pc:docMk/>
          <pc:sldMk cId="3609881981" sldId="304"/>
        </pc:sldMkLst>
        <pc:spChg chg="mod">
          <ac:chgData name="Igor Dotlic" userId="ae2bd41b-fac2-45c7-93ba-f2561bbce4d5" providerId="ADAL" clId="{ED686812-672D-4AB2-A54A-808B3C2EB940}" dt="2022-11-15T10:04:19.777" v="1300" actId="20577"/>
          <ac:spMkLst>
            <pc:docMk/>
            <pc:sldMk cId="3609881981" sldId="304"/>
            <ac:spMk id="2" creationId="{374414CD-D946-4ABF-A924-21372045956F}"/>
          </ac:spMkLst>
        </pc:spChg>
        <pc:spChg chg="add mod">
          <ac:chgData name="Igor Dotlic" userId="ae2bd41b-fac2-45c7-93ba-f2561bbce4d5" providerId="ADAL" clId="{ED686812-672D-4AB2-A54A-808B3C2EB940}" dt="2022-11-15T11:38:17.290" v="2094" actId="20577"/>
          <ac:spMkLst>
            <pc:docMk/>
            <pc:sldMk cId="3609881981" sldId="304"/>
            <ac:spMk id="6" creationId="{81A40970-AB6F-466A-B3F5-761B4DC9B6E4}"/>
          </ac:spMkLst>
        </pc:spChg>
        <pc:picChg chg="add mod">
          <ac:chgData name="Igor Dotlic" userId="ae2bd41b-fac2-45c7-93ba-f2561bbce4d5" providerId="ADAL" clId="{ED686812-672D-4AB2-A54A-808B3C2EB940}" dt="2022-11-15T11:38:02.254" v="2085" actId="1076"/>
          <ac:picMkLst>
            <pc:docMk/>
            <pc:sldMk cId="3609881981" sldId="304"/>
            <ac:picMk id="5" creationId="{D12EAA1C-6887-4F4B-AE85-12EDA4A05927}"/>
          </ac:picMkLst>
        </pc:picChg>
        <pc:picChg chg="del">
          <ac:chgData name="Igor Dotlic" userId="ae2bd41b-fac2-45c7-93ba-f2561bbce4d5" providerId="ADAL" clId="{ED686812-672D-4AB2-A54A-808B3C2EB940}" dt="2022-11-15T01:34:02.362" v="531" actId="478"/>
          <ac:picMkLst>
            <pc:docMk/>
            <pc:sldMk cId="3609881981" sldId="304"/>
            <ac:picMk id="6" creationId="{A9CC49FE-A8D2-412B-AFA4-ABF283B93C4F}"/>
          </ac:picMkLst>
        </pc:picChg>
        <pc:picChg chg="del">
          <ac:chgData name="Igor Dotlic" userId="ae2bd41b-fac2-45c7-93ba-f2561bbce4d5" providerId="ADAL" clId="{ED686812-672D-4AB2-A54A-808B3C2EB940}" dt="2022-11-15T01:34:04.255" v="532" actId="478"/>
          <ac:picMkLst>
            <pc:docMk/>
            <pc:sldMk cId="3609881981" sldId="304"/>
            <ac:picMk id="8" creationId="{61292189-B581-409B-947B-0B9CBCD4AB8D}"/>
          </ac:picMkLst>
        </pc:picChg>
        <pc:picChg chg="add mod">
          <ac:chgData name="Igor Dotlic" userId="ae2bd41b-fac2-45c7-93ba-f2561bbce4d5" providerId="ADAL" clId="{ED686812-672D-4AB2-A54A-808B3C2EB940}" dt="2022-11-15T11:38:06.344" v="2086" actId="1076"/>
          <ac:picMkLst>
            <pc:docMk/>
            <pc:sldMk cId="3609881981" sldId="304"/>
            <ac:picMk id="9" creationId="{57911F7F-4645-4947-9D70-DE39B96535A0}"/>
          </ac:picMkLst>
        </pc:picChg>
      </pc:sldChg>
      <pc:sldChg chg="addSp delSp modSp new mod">
        <pc:chgData name="Igor Dotlic" userId="ae2bd41b-fac2-45c7-93ba-f2561bbce4d5" providerId="ADAL" clId="{ED686812-672D-4AB2-A54A-808B3C2EB940}" dt="2022-11-15T11:27:38.895" v="1950" actId="20577"/>
        <pc:sldMkLst>
          <pc:docMk/>
          <pc:sldMk cId="1191739570" sldId="305"/>
        </pc:sldMkLst>
        <pc:spChg chg="mod">
          <ac:chgData name="Igor Dotlic" userId="ae2bd41b-fac2-45c7-93ba-f2561bbce4d5" providerId="ADAL" clId="{ED686812-672D-4AB2-A54A-808B3C2EB940}" dt="2022-11-15T02:22:14.236" v="704" actId="20577"/>
          <ac:spMkLst>
            <pc:docMk/>
            <pc:sldMk cId="1191739570" sldId="305"/>
            <ac:spMk id="2" creationId="{0F1400EE-2613-40F0-AD8B-AA6BE58F5336}"/>
          </ac:spMkLst>
        </pc:spChg>
        <pc:spChg chg="del">
          <ac:chgData name="Igor Dotlic" userId="ae2bd41b-fac2-45c7-93ba-f2561bbce4d5" providerId="ADAL" clId="{ED686812-672D-4AB2-A54A-808B3C2EB940}" dt="2022-11-15T02:22:24.140" v="705"/>
          <ac:spMkLst>
            <pc:docMk/>
            <pc:sldMk cId="1191739570" sldId="305"/>
            <ac:spMk id="3" creationId="{A6D84788-F45F-405E-9EFE-A016607D54C3}"/>
          </ac:spMkLst>
        </pc:spChg>
        <pc:spChg chg="add mod">
          <ac:chgData name="Igor Dotlic" userId="ae2bd41b-fac2-45c7-93ba-f2561bbce4d5" providerId="ADAL" clId="{ED686812-672D-4AB2-A54A-808B3C2EB940}" dt="2022-11-15T11:27:38.895" v="1950" actId="20577"/>
          <ac:spMkLst>
            <pc:docMk/>
            <pc:sldMk cId="1191739570" sldId="305"/>
            <ac:spMk id="5" creationId="{1B3089AC-BD2E-4A5E-9FC4-B984C3E5215D}"/>
          </ac:spMkLst>
        </pc:spChg>
        <pc:picChg chg="add mod">
          <ac:chgData name="Igor Dotlic" userId="ae2bd41b-fac2-45c7-93ba-f2561bbce4d5" providerId="ADAL" clId="{ED686812-672D-4AB2-A54A-808B3C2EB940}" dt="2022-11-15T11:25:26.544" v="1835" actId="1076"/>
          <ac:picMkLst>
            <pc:docMk/>
            <pc:sldMk cId="1191739570" sldId="305"/>
            <ac:picMk id="6" creationId="{319D55B0-6992-44F7-AA84-81C5A0334081}"/>
          </ac:picMkLst>
        </pc:picChg>
      </pc:sldChg>
      <pc:sldChg chg="addSp delSp modSp new del mod">
        <pc:chgData name="Igor Dotlic" userId="ae2bd41b-fac2-45c7-93ba-f2561bbce4d5" providerId="ADAL" clId="{ED686812-672D-4AB2-A54A-808B3C2EB940}" dt="2022-11-14T04:37:32.553" v="281" actId="47"/>
        <pc:sldMkLst>
          <pc:docMk/>
          <pc:sldMk cId="3431877479" sldId="305"/>
        </pc:sldMkLst>
        <pc:spChg chg="del">
          <ac:chgData name="Igor Dotlic" userId="ae2bd41b-fac2-45c7-93ba-f2561bbce4d5" providerId="ADAL" clId="{ED686812-672D-4AB2-A54A-808B3C2EB940}" dt="2022-11-14T04:34:11.708" v="275"/>
          <ac:spMkLst>
            <pc:docMk/>
            <pc:sldMk cId="3431877479" sldId="305"/>
            <ac:spMk id="2" creationId="{3DBEA31F-A2AF-4CA4-8362-6941B42EAB73}"/>
          </ac:spMkLst>
        </pc:spChg>
        <pc:spChg chg="mod">
          <ac:chgData name="Igor Dotlic" userId="ae2bd41b-fac2-45c7-93ba-f2561bbce4d5" providerId="ADAL" clId="{ED686812-672D-4AB2-A54A-808B3C2EB940}" dt="2022-11-14T04:34:36.196" v="279" actId="14100"/>
          <ac:spMkLst>
            <pc:docMk/>
            <pc:sldMk cId="3431877479" sldId="305"/>
            <ac:spMk id="3" creationId="{6678210A-76D6-43BF-9F3F-B1CB3C347998}"/>
          </ac:spMkLst>
        </pc:spChg>
        <pc:spChg chg="add mod">
          <ac:chgData name="Igor Dotlic" userId="ae2bd41b-fac2-45c7-93ba-f2561bbce4d5" providerId="ADAL" clId="{ED686812-672D-4AB2-A54A-808B3C2EB940}" dt="2022-11-14T04:36:58.185" v="280" actId="20577"/>
          <ac:spMkLst>
            <pc:docMk/>
            <pc:sldMk cId="3431877479" sldId="305"/>
            <ac:spMk id="5" creationId="{74D2AB0B-C91E-4F01-9DE4-5AA148BC4176}"/>
          </ac:spMkLst>
        </pc:spChg>
      </pc:sldChg>
      <pc:sldChg chg="addSp delSp modSp add mod">
        <pc:chgData name="Igor Dotlic" userId="ae2bd41b-fac2-45c7-93ba-f2561bbce4d5" providerId="ADAL" clId="{ED686812-672D-4AB2-A54A-808B3C2EB940}" dt="2022-11-15T11:39:18.806" v="2106" actId="1076"/>
        <pc:sldMkLst>
          <pc:docMk/>
          <pc:sldMk cId="2243447331" sldId="306"/>
        </pc:sldMkLst>
        <pc:spChg chg="mod">
          <ac:chgData name="Igor Dotlic" userId="ae2bd41b-fac2-45c7-93ba-f2561bbce4d5" providerId="ADAL" clId="{ED686812-672D-4AB2-A54A-808B3C2EB940}" dt="2022-11-15T10:04:29.585" v="1302" actId="20577"/>
          <ac:spMkLst>
            <pc:docMk/>
            <pc:sldMk cId="2243447331" sldId="306"/>
            <ac:spMk id="2" creationId="{374414CD-D946-4ABF-A924-21372045956F}"/>
          </ac:spMkLst>
        </pc:spChg>
        <pc:spChg chg="add mod">
          <ac:chgData name="Igor Dotlic" userId="ae2bd41b-fac2-45c7-93ba-f2561bbce4d5" providerId="ADAL" clId="{ED686812-672D-4AB2-A54A-808B3C2EB940}" dt="2022-11-15T11:38:50.596" v="2102" actId="20577"/>
          <ac:spMkLst>
            <pc:docMk/>
            <pc:sldMk cId="2243447331" sldId="306"/>
            <ac:spMk id="7" creationId="{C220EAB3-8984-4AE2-9F11-BA9C51278F67}"/>
          </ac:spMkLst>
        </pc:spChg>
        <pc:picChg chg="del">
          <ac:chgData name="Igor Dotlic" userId="ae2bd41b-fac2-45c7-93ba-f2561bbce4d5" providerId="ADAL" clId="{ED686812-672D-4AB2-A54A-808B3C2EB940}" dt="2022-11-15T01:39:22.467" v="550" actId="478"/>
          <ac:picMkLst>
            <pc:docMk/>
            <pc:sldMk cId="2243447331" sldId="306"/>
            <ac:picMk id="5" creationId="{D12EAA1C-6887-4F4B-AE85-12EDA4A05927}"/>
          </ac:picMkLst>
        </pc:picChg>
        <pc:picChg chg="add mod">
          <ac:chgData name="Igor Dotlic" userId="ae2bd41b-fac2-45c7-93ba-f2561bbce4d5" providerId="ADAL" clId="{ED686812-672D-4AB2-A54A-808B3C2EB940}" dt="2022-11-15T11:39:18.806" v="2106" actId="1076"/>
          <ac:picMkLst>
            <pc:docMk/>
            <pc:sldMk cId="2243447331" sldId="306"/>
            <ac:picMk id="6" creationId="{D54C0C7E-D3D6-4124-B5F6-8CE6EC7D1260}"/>
          </ac:picMkLst>
        </pc:picChg>
        <pc:picChg chg="add mod">
          <ac:chgData name="Igor Dotlic" userId="ae2bd41b-fac2-45c7-93ba-f2561bbce4d5" providerId="ADAL" clId="{ED686812-672D-4AB2-A54A-808B3C2EB940}" dt="2022-11-15T11:39:15.279" v="2105" actId="1076"/>
          <ac:picMkLst>
            <pc:docMk/>
            <pc:sldMk cId="2243447331" sldId="306"/>
            <ac:picMk id="8" creationId="{B8DEF0B4-8762-4BC5-8E39-BBF371B620C6}"/>
          </ac:picMkLst>
        </pc:picChg>
        <pc:picChg chg="del">
          <ac:chgData name="Igor Dotlic" userId="ae2bd41b-fac2-45c7-93ba-f2561bbce4d5" providerId="ADAL" clId="{ED686812-672D-4AB2-A54A-808B3C2EB940}" dt="2022-11-15T01:39:24.444" v="551" actId="478"/>
          <ac:picMkLst>
            <pc:docMk/>
            <pc:sldMk cId="2243447331" sldId="306"/>
            <ac:picMk id="9" creationId="{57911F7F-4645-4947-9D70-DE39B96535A0}"/>
          </ac:picMkLst>
        </pc:picChg>
      </pc:sldChg>
      <pc:sldChg chg="add del">
        <pc:chgData name="Igor Dotlic" userId="ae2bd41b-fac2-45c7-93ba-f2561bbce4d5" providerId="ADAL" clId="{ED686812-672D-4AB2-A54A-808B3C2EB940}" dt="2022-11-15T01:56:35.581" v="571" actId="47"/>
        <pc:sldMkLst>
          <pc:docMk/>
          <pc:sldMk cId="3764325200" sldId="307"/>
        </pc:sldMkLst>
      </pc:sldChg>
      <pc:sldChg chg="addSp delSp modSp add mod">
        <pc:chgData name="Igor Dotlic" userId="ae2bd41b-fac2-45c7-93ba-f2561bbce4d5" providerId="ADAL" clId="{ED686812-672D-4AB2-A54A-808B3C2EB940}" dt="2022-11-15T11:40:19.440" v="2108" actId="20577"/>
        <pc:sldMkLst>
          <pc:docMk/>
          <pc:sldMk cId="2615284757" sldId="308"/>
        </pc:sldMkLst>
        <pc:spChg chg="mod">
          <ac:chgData name="Igor Dotlic" userId="ae2bd41b-fac2-45c7-93ba-f2561bbce4d5" providerId="ADAL" clId="{ED686812-672D-4AB2-A54A-808B3C2EB940}" dt="2022-11-15T01:57:26.717" v="620" actId="27636"/>
          <ac:spMkLst>
            <pc:docMk/>
            <pc:sldMk cId="2615284757" sldId="308"/>
            <ac:spMk id="2" creationId="{374414CD-D946-4ABF-A924-21372045956F}"/>
          </ac:spMkLst>
        </pc:spChg>
        <pc:spChg chg="add mod">
          <ac:chgData name="Igor Dotlic" userId="ae2bd41b-fac2-45c7-93ba-f2561bbce4d5" providerId="ADAL" clId="{ED686812-672D-4AB2-A54A-808B3C2EB940}" dt="2022-11-15T11:40:19.440" v="2108" actId="20577"/>
          <ac:spMkLst>
            <pc:docMk/>
            <pc:sldMk cId="2615284757" sldId="308"/>
            <ac:spMk id="6" creationId="{E7D95673-189E-4BD1-AF7A-3C0DF222253D}"/>
          </ac:spMkLst>
        </pc:spChg>
        <pc:picChg chg="add mod">
          <ac:chgData name="Igor Dotlic" userId="ae2bd41b-fac2-45c7-93ba-f2561bbce4d5" providerId="ADAL" clId="{ED686812-672D-4AB2-A54A-808B3C2EB940}" dt="2022-11-15T01:59:43.808" v="634" actId="1076"/>
          <ac:picMkLst>
            <pc:docMk/>
            <pc:sldMk cId="2615284757" sldId="308"/>
            <ac:picMk id="5" creationId="{80B43C36-9BEA-499D-90F9-4995A6723896}"/>
          </ac:picMkLst>
        </pc:picChg>
        <pc:picChg chg="del">
          <ac:chgData name="Igor Dotlic" userId="ae2bd41b-fac2-45c7-93ba-f2561bbce4d5" providerId="ADAL" clId="{ED686812-672D-4AB2-A54A-808B3C2EB940}" dt="2022-11-15T01:59:19.186" v="628" actId="478"/>
          <ac:picMkLst>
            <pc:docMk/>
            <pc:sldMk cId="2615284757" sldId="308"/>
            <ac:picMk id="6" creationId="{A9CC49FE-A8D2-412B-AFA4-ABF283B93C4F}"/>
          </ac:picMkLst>
        </pc:picChg>
        <pc:picChg chg="del">
          <ac:chgData name="Igor Dotlic" userId="ae2bd41b-fac2-45c7-93ba-f2561bbce4d5" providerId="ADAL" clId="{ED686812-672D-4AB2-A54A-808B3C2EB940}" dt="2022-11-15T01:59:22.053" v="629" actId="478"/>
          <ac:picMkLst>
            <pc:docMk/>
            <pc:sldMk cId="2615284757" sldId="308"/>
            <ac:picMk id="8" creationId="{61292189-B581-409B-947B-0B9CBCD4AB8D}"/>
          </ac:picMkLst>
        </pc:picChg>
        <pc:picChg chg="add mod">
          <ac:chgData name="Igor Dotlic" userId="ae2bd41b-fac2-45c7-93ba-f2561bbce4d5" providerId="ADAL" clId="{ED686812-672D-4AB2-A54A-808B3C2EB940}" dt="2022-11-15T02:00:13.962" v="640" actId="1076"/>
          <ac:picMkLst>
            <pc:docMk/>
            <pc:sldMk cId="2615284757" sldId="308"/>
            <ac:picMk id="9" creationId="{143773CA-C29E-4896-A9DD-023BDD144DA8}"/>
          </ac:picMkLst>
        </pc:picChg>
      </pc:sldChg>
      <pc:sldChg chg="addSp delSp modSp add mod">
        <pc:chgData name="Igor Dotlic" userId="ae2bd41b-fac2-45c7-93ba-f2561bbce4d5" providerId="ADAL" clId="{ED686812-672D-4AB2-A54A-808B3C2EB940}" dt="2022-11-15T11:21:46.724" v="1659" actId="403"/>
        <pc:sldMkLst>
          <pc:docMk/>
          <pc:sldMk cId="3653727108" sldId="309"/>
        </pc:sldMkLst>
        <pc:spChg chg="mod">
          <ac:chgData name="Igor Dotlic" userId="ae2bd41b-fac2-45c7-93ba-f2561bbce4d5" providerId="ADAL" clId="{ED686812-672D-4AB2-A54A-808B3C2EB940}" dt="2022-11-15T01:57:48.755" v="622" actId="20577"/>
          <ac:spMkLst>
            <pc:docMk/>
            <pc:sldMk cId="3653727108" sldId="309"/>
            <ac:spMk id="2" creationId="{374414CD-D946-4ABF-A924-21372045956F}"/>
          </ac:spMkLst>
        </pc:spChg>
        <pc:spChg chg="add mod">
          <ac:chgData name="Igor Dotlic" userId="ae2bd41b-fac2-45c7-93ba-f2561bbce4d5" providerId="ADAL" clId="{ED686812-672D-4AB2-A54A-808B3C2EB940}" dt="2022-11-15T11:21:46.724" v="1659" actId="403"/>
          <ac:spMkLst>
            <pc:docMk/>
            <pc:sldMk cId="3653727108" sldId="309"/>
            <ac:spMk id="3" creationId="{CB8177F5-836C-40C8-B37C-793DD7D081A2}"/>
          </ac:spMkLst>
        </pc:spChg>
        <pc:picChg chg="del">
          <ac:chgData name="Igor Dotlic" userId="ae2bd41b-fac2-45c7-93ba-f2561bbce4d5" providerId="ADAL" clId="{ED686812-672D-4AB2-A54A-808B3C2EB940}" dt="2022-11-15T02:00:33.821" v="641" actId="478"/>
          <ac:picMkLst>
            <pc:docMk/>
            <pc:sldMk cId="3653727108" sldId="309"/>
            <ac:picMk id="5" creationId="{D12EAA1C-6887-4F4B-AE85-12EDA4A05927}"/>
          </ac:picMkLst>
        </pc:picChg>
        <pc:picChg chg="add mod">
          <ac:chgData name="Igor Dotlic" userId="ae2bd41b-fac2-45c7-93ba-f2561bbce4d5" providerId="ADAL" clId="{ED686812-672D-4AB2-A54A-808B3C2EB940}" dt="2022-11-15T02:01:58.141" v="648" actId="1076"/>
          <ac:picMkLst>
            <pc:docMk/>
            <pc:sldMk cId="3653727108" sldId="309"/>
            <ac:picMk id="6" creationId="{A2676E0A-32B2-46A8-B37F-2872191B499A}"/>
          </ac:picMkLst>
        </pc:picChg>
        <pc:picChg chg="add mod">
          <ac:chgData name="Igor Dotlic" userId="ae2bd41b-fac2-45c7-93ba-f2561bbce4d5" providerId="ADAL" clId="{ED686812-672D-4AB2-A54A-808B3C2EB940}" dt="2022-11-15T02:02:22.337" v="655" actId="1076"/>
          <ac:picMkLst>
            <pc:docMk/>
            <pc:sldMk cId="3653727108" sldId="309"/>
            <ac:picMk id="8" creationId="{CE6E9171-237A-4FBE-AA41-43AEC02BF20B}"/>
          </ac:picMkLst>
        </pc:picChg>
        <pc:picChg chg="del">
          <ac:chgData name="Igor Dotlic" userId="ae2bd41b-fac2-45c7-93ba-f2561bbce4d5" providerId="ADAL" clId="{ED686812-672D-4AB2-A54A-808B3C2EB940}" dt="2022-11-15T02:00:35.614" v="642" actId="478"/>
          <ac:picMkLst>
            <pc:docMk/>
            <pc:sldMk cId="3653727108" sldId="309"/>
            <ac:picMk id="9" creationId="{57911F7F-4645-4947-9D70-DE39B96535A0}"/>
          </ac:picMkLst>
        </pc:picChg>
      </pc:sldChg>
      <pc:sldChg chg="addSp delSp modSp add mod">
        <pc:chgData name="Igor Dotlic" userId="ae2bd41b-fac2-45c7-93ba-f2561bbce4d5" providerId="ADAL" clId="{ED686812-672D-4AB2-A54A-808B3C2EB940}" dt="2022-11-15T11:32:50.403" v="1970" actId="20577"/>
        <pc:sldMkLst>
          <pc:docMk/>
          <pc:sldMk cId="4258064398" sldId="310"/>
        </pc:sldMkLst>
        <pc:spChg chg="mod">
          <ac:chgData name="Igor Dotlic" userId="ae2bd41b-fac2-45c7-93ba-f2561bbce4d5" providerId="ADAL" clId="{ED686812-672D-4AB2-A54A-808B3C2EB940}" dt="2022-11-15T01:58:00.236" v="626" actId="20577"/>
          <ac:spMkLst>
            <pc:docMk/>
            <pc:sldMk cId="4258064398" sldId="310"/>
            <ac:spMk id="2" creationId="{374414CD-D946-4ABF-A924-21372045956F}"/>
          </ac:spMkLst>
        </pc:spChg>
        <pc:spChg chg="add mod">
          <ac:chgData name="Igor Dotlic" userId="ae2bd41b-fac2-45c7-93ba-f2561bbce4d5" providerId="ADAL" clId="{ED686812-672D-4AB2-A54A-808B3C2EB940}" dt="2022-11-15T11:32:50.403" v="1970" actId="20577"/>
          <ac:spMkLst>
            <pc:docMk/>
            <pc:sldMk cId="4258064398" sldId="310"/>
            <ac:spMk id="6" creationId="{6B019C54-7FE2-43A5-8B0D-50557F0BC2BD}"/>
          </ac:spMkLst>
        </pc:spChg>
        <pc:picChg chg="add mod">
          <ac:chgData name="Igor Dotlic" userId="ae2bd41b-fac2-45c7-93ba-f2561bbce4d5" providerId="ADAL" clId="{ED686812-672D-4AB2-A54A-808B3C2EB940}" dt="2022-11-15T11:24:29.884" v="1775" actId="1076"/>
          <ac:picMkLst>
            <pc:docMk/>
            <pc:sldMk cId="4258064398" sldId="310"/>
            <ac:picMk id="5" creationId="{1BF4F5BC-4B74-4C23-AC0E-75A56621ACA1}"/>
          </ac:picMkLst>
        </pc:picChg>
        <pc:picChg chg="del">
          <ac:chgData name="Igor Dotlic" userId="ae2bd41b-fac2-45c7-93ba-f2561bbce4d5" providerId="ADAL" clId="{ED686812-672D-4AB2-A54A-808B3C2EB940}" dt="2022-11-15T02:02:27.635" v="656" actId="478"/>
          <ac:picMkLst>
            <pc:docMk/>
            <pc:sldMk cId="4258064398" sldId="310"/>
            <ac:picMk id="6" creationId="{D54C0C7E-D3D6-4124-B5F6-8CE6EC7D1260}"/>
          </ac:picMkLst>
        </pc:picChg>
        <pc:picChg chg="del">
          <ac:chgData name="Igor Dotlic" userId="ae2bd41b-fac2-45c7-93ba-f2561bbce4d5" providerId="ADAL" clId="{ED686812-672D-4AB2-A54A-808B3C2EB940}" dt="2022-11-15T02:02:29.504" v="657" actId="478"/>
          <ac:picMkLst>
            <pc:docMk/>
            <pc:sldMk cId="4258064398" sldId="310"/>
            <ac:picMk id="8" creationId="{B8DEF0B4-8762-4BC5-8E39-BBF371B620C6}"/>
          </ac:picMkLst>
        </pc:picChg>
        <pc:picChg chg="add mod">
          <ac:chgData name="Igor Dotlic" userId="ae2bd41b-fac2-45c7-93ba-f2561bbce4d5" providerId="ADAL" clId="{ED686812-672D-4AB2-A54A-808B3C2EB940}" dt="2022-11-15T11:24:33.919" v="1776" actId="1076"/>
          <ac:picMkLst>
            <pc:docMk/>
            <pc:sldMk cId="4258064398" sldId="310"/>
            <ac:picMk id="9" creationId="{8013F433-7513-44D9-8B04-841EFC63DA3C}"/>
          </ac:picMkLst>
        </pc:picChg>
      </pc:sldChg>
      <pc:sldChg chg="add del">
        <pc:chgData name="Igor Dotlic" userId="ae2bd41b-fac2-45c7-93ba-f2561bbce4d5" providerId="ADAL" clId="{ED686812-672D-4AB2-A54A-808B3C2EB940}" dt="2022-11-15T01:58:07.771" v="627" actId="47"/>
        <pc:sldMkLst>
          <pc:docMk/>
          <pc:sldMk cId="2065261789" sldId="311"/>
        </pc:sldMkLst>
      </pc:sldChg>
      <pc:sldChg chg="modSp new mod">
        <pc:chgData name="Igor Dotlic" userId="ae2bd41b-fac2-45c7-93ba-f2561bbce4d5" providerId="ADAL" clId="{ED686812-672D-4AB2-A54A-808B3C2EB940}" dt="2022-11-15T11:41:14.093" v="2112" actId="20577"/>
        <pc:sldMkLst>
          <pc:docMk/>
          <pc:sldMk cId="3487486529" sldId="311"/>
        </pc:sldMkLst>
        <pc:spChg chg="mod">
          <ac:chgData name="Igor Dotlic" userId="ae2bd41b-fac2-45c7-93ba-f2561bbce4d5" providerId="ADAL" clId="{ED686812-672D-4AB2-A54A-808B3C2EB940}" dt="2022-11-15T02:23:06.424" v="721" actId="20577"/>
          <ac:spMkLst>
            <pc:docMk/>
            <pc:sldMk cId="3487486529" sldId="311"/>
            <ac:spMk id="2" creationId="{921E5BB6-57A3-4264-93C2-421406A502E8}"/>
          </ac:spMkLst>
        </pc:spChg>
        <pc:spChg chg="mod">
          <ac:chgData name="Igor Dotlic" userId="ae2bd41b-fac2-45c7-93ba-f2561bbce4d5" providerId="ADAL" clId="{ED686812-672D-4AB2-A54A-808B3C2EB940}" dt="2022-11-15T11:41:14.093" v="2112" actId="20577"/>
          <ac:spMkLst>
            <pc:docMk/>
            <pc:sldMk cId="3487486529" sldId="311"/>
            <ac:spMk id="3" creationId="{AEC880AE-A17A-495C-B080-15B15B689E58}"/>
          </ac:spMkLst>
        </pc:spChg>
      </pc:sldChg>
      <pc:sldMasterChg chg="modSp mod">
        <pc:chgData name="Igor Dotlic" userId="ae2bd41b-fac2-45c7-93ba-f2561bbce4d5" providerId="ADAL" clId="{ED686812-672D-4AB2-A54A-808B3C2EB940}" dt="2022-11-15T11:44:07.953" v="2121"/>
        <pc:sldMasterMkLst>
          <pc:docMk/>
          <pc:sldMasterMk cId="0" sldId="2147483648"/>
        </pc:sldMasterMkLst>
        <pc:spChg chg="mod">
          <ac:chgData name="Igor Dotlic" userId="ae2bd41b-fac2-45c7-93ba-f2561bbce4d5" providerId="ADAL" clId="{ED686812-672D-4AB2-A54A-808B3C2EB940}" dt="2022-11-15T02:44:57.861" v="777" actId="20577"/>
          <ac:spMkLst>
            <pc:docMk/>
            <pc:sldMasterMk cId="0" sldId="2147483648"/>
            <ac:spMk id="2" creationId="{7274DC08-9B8C-464E-97F8-9AF419E7B8D9}"/>
          </ac:spMkLst>
        </pc:spChg>
        <pc:spChg chg="mod">
          <ac:chgData name="Igor Dotlic" userId="ae2bd41b-fac2-45c7-93ba-f2561bbce4d5" providerId="ADAL" clId="{ED686812-672D-4AB2-A54A-808B3C2EB940}" dt="2022-11-15T11:44:07.953" v="2121"/>
          <ac:spMkLst>
            <pc:docMk/>
            <pc:sldMasterMk cId="0" sldId="2147483648"/>
            <ac:spMk id="1026" creationId="{8AF5D4AB-E353-4EAB-9E5C-B82B00CB74A2}"/>
          </ac:spMkLst>
        </pc:spChg>
        <pc:spChg chg="mod">
          <ac:chgData name="Igor Dotlic" userId="ae2bd41b-fac2-45c7-93ba-f2561bbce4d5" providerId="ADAL" clId="{ED686812-672D-4AB2-A54A-808B3C2EB940}" dt="2022-11-15T02:45:08.589" v="783" actId="20577"/>
          <ac:spMkLst>
            <pc:docMk/>
            <pc:sldMasterMk cId="0" sldId="2147483648"/>
            <ac:spMk id="1030" creationId="{5C9A48D8-B217-4A04-8A4A-17E7990FB9CE}"/>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BDB165F-CAF3-4511-8C13-FBBBC792BF52}"/>
              </a:ext>
            </a:extLst>
          </p:cNvPr>
          <p:cNvSpPr>
            <a:spLocks noGrp="1"/>
          </p:cNvSpPr>
          <p:nvPr>
            <p:ph type="hdr" sz="quarter"/>
          </p:nvPr>
        </p:nvSpPr>
        <p:spPr>
          <a:xfrm>
            <a:off x="0" y="0"/>
            <a:ext cx="6858000" cy="463550"/>
          </a:xfrm>
          <a:prstGeom prst="rect">
            <a:avLst/>
          </a:prstGeom>
        </p:spPr>
        <p:txBody>
          <a:bodyPr vert="horz" lIns="91440" tIns="45720" rIns="91440" bIns="45720" rtlCol="0"/>
          <a:lstStyle>
            <a:lvl1pPr algn="l">
              <a:defRPr sz="1200"/>
            </a:lvl1pPr>
          </a:lstStyle>
          <a:p>
            <a:pPr algn="r"/>
            <a:endParaRPr lang="en-US"/>
          </a:p>
        </p:txBody>
      </p:sp>
      <p:sp>
        <p:nvSpPr>
          <p:cNvPr id="3" name="Date Placeholder 2">
            <a:extLst>
              <a:ext uri="{FF2B5EF4-FFF2-40B4-BE49-F238E27FC236}">
                <a16:creationId xmlns:a16="http://schemas.microsoft.com/office/drawing/2014/main" id="{8A06A909-5B95-47EB-82A1-C99C4A8A64A4}"/>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5DD8F893-2E88-42FE-BC63-3DFC6E479928}" type="datetimeFigureOut">
              <a:rPr lang="en-US" smtClean="0"/>
              <a:t>1/17/2023</a:t>
            </a:fld>
            <a:endParaRPr lang="en-US"/>
          </a:p>
        </p:txBody>
      </p:sp>
      <p:sp>
        <p:nvSpPr>
          <p:cNvPr id="4" name="Footer Placeholder 3">
            <a:extLst>
              <a:ext uri="{FF2B5EF4-FFF2-40B4-BE49-F238E27FC236}">
                <a16:creationId xmlns:a16="http://schemas.microsoft.com/office/drawing/2014/main" id="{42915D23-827E-46B6-AC82-4031BB10CCEB}"/>
              </a:ext>
            </a:extLst>
          </p:cNvPr>
          <p:cNvSpPr>
            <a:spLocks noGrp="1"/>
          </p:cNvSpPr>
          <p:nvPr>
            <p:ph type="ftr" sz="quarter" idx="2"/>
          </p:nvPr>
        </p:nvSpPr>
        <p:spPr>
          <a:xfrm>
            <a:off x="0" y="8774113"/>
            <a:ext cx="6858000" cy="463550"/>
          </a:xfrm>
          <a:prstGeom prst="rect">
            <a:avLst/>
          </a:prstGeom>
        </p:spPr>
        <p:txBody>
          <a:bodyPr vert="horz" lIns="91440" tIns="45720" rIns="91440" bIns="45720" rtlCol="0" anchor="b"/>
          <a:lstStyle>
            <a:lvl1pPr algn="l">
              <a:defRPr sz="1200"/>
            </a:lvl1pPr>
          </a:lstStyle>
          <a:p>
            <a:pPr algn="ctr"/>
            <a:endParaRPr lang="en-US"/>
          </a:p>
        </p:txBody>
      </p:sp>
      <p:sp>
        <p:nvSpPr>
          <p:cNvPr id="5" name="Slide Number Placeholder 4">
            <a:extLst>
              <a:ext uri="{FF2B5EF4-FFF2-40B4-BE49-F238E27FC236}">
                <a16:creationId xmlns:a16="http://schemas.microsoft.com/office/drawing/2014/main" id="{7FBF84A0-6008-44A5-A265-249346C02F2F}"/>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6DE33EEA-0AD5-4437-9725-594D345E53A5}" type="slidenum">
              <a:rPr lang="en-US" smtClean="0"/>
              <a:t>‹#›</a:t>
            </a:fld>
            <a:endParaRPr lang="en-US"/>
          </a:p>
        </p:txBody>
      </p:sp>
    </p:spTree>
    <p:extLst>
      <p:ext uri="{BB962C8B-B14F-4D97-AF65-F5344CB8AC3E}">
        <p14:creationId xmlns:p14="http://schemas.microsoft.com/office/powerpoint/2010/main" val="2548015626"/>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a:t>
            </a:fld>
            <a:endParaRPr lang="en-US" altLang="en-US"/>
          </a:p>
        </p:txBody>
      </p:sp>
    </p:spTree>
    <p:extLst>
      <p:ext uri="{BB962C8B-B14F-4D97-AF65-F5344CB8AC3E}">
        <p14:creationId xmlns:p14="http://schemas.microsoft.com/office/powerpoint/2010/main" val="1808514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3</a:t>
            </a:fld>
            <a:endParaRPr lang="en-US" altLang="en-US"/>
          </a:p>
        </p:txBody>
      </p:sp>
    </p:spTree>
    <p:extLst>
      <p:ext uri="{BB962C8B-B14F-4D97-AF65-F5344CB8AC3E}">
        <p14:creationId xmlns:p14="http://schemas.microsoft.com/office/powerpoint/2010/main" val="25902518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4</a:t>
            </a:fld>
            <a:endParaRPr lang="en-US" altLang="en-US"/>
          </a:p>
        </p:txBody>
      </p:sp>
    </p:spTree>
    <p:extLst>
      <p:ext uri="{BB962C8B-B14F-4D97-AF65-F5344CB8AC3E}">
        <p14:creationId xmlns:p14="http://schemas.microsoft.com/office/powerpoint/2010/main" val="19889586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5</a:t>
            </a:fld>
            <a:endParaRPr lang="en-US" altLang="en-US"/>
          </a:p>
        </p:txBody>
      </p:sp>
    </p:spTree>
    <p:extLst>
      <p:ext uri="{BB962C8B-B14F-4D97-AF65-F5344CB8AC3E}">
        <p14:creationId xmlns:p14="http://schemas.microsoft.com/office/powerpoint/2010/main" val="3956792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6</a:t>
            </a:fld>
            <a:endParaRPr lang="en-US" altLang="en-US"/>
          </a:p>
        </p:txBody>
      </p:sp>
    </p:spTree>
    <p:extLst>
      <p:ext uri="{BB962C8B-B14F-4D97-AF65-F5344CB8AC3E}">
        <p14:creationId xmlns:p14="http://schemas.microsoft.com/office/powerpoint/2010/main" val="18936720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7</a:t>
            </a:fld>
            <a:endParaRPr lang="en-US" altLang="en-US"/>
          </a:p>
        </p:txBody>
      </p:sp>
    </p:spTree>
    <p:extLst>
      <p:ext uri="{BB962C8B-B14F-4D97-AF65-F5344CB8AC3E}">
        <p14:creationId xmlns:p14="http://schemas.microsoft.com/office/powerpoint/2010/main" val="12979210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8</a:t>
            </a:fld>
            <a:endParaRPr lang="en-US" altLang="en-US"/>
          </a:p>
        </p:txBody>
      </p:sp>
    </p:spTree>
    <p:extLst>
      <p:ext uri="{BB962C8B-B14F-4D97-AF65-F5344CB8AC3E}">
        <p14:creationId xmlns:p14="http://schemas.microsoft.com/office/powerpoint/2010/main" val="815701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15-23-0054-00-04ab</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10671" y="364867"/>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b="1" dirty="0"/>
              <a:t>January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Dotlic et al. (Qorvo)</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01656"/>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
        <p:nvSpPr>
          <p:cNvPr id="4" name="TextBox 3">
            <a:extLst>
              <a:ext uri="{FF2B5EF4-FFF2-40B4-BE49-F238E27FC236}">
                <a16:creationId xmlns:a16="http://schemas.microsoft.com/office/drawing/2014/main" id="{B32A495B-2B9C-4AC3-8838-2833373F3209}"/>
              </a:ext>
            </a:extLst>
          </p:cNvPr>
          <p:cNvSpPr txBox="1"/>
          <p:nvPr userDrawn="1"/>
        </p:nvSpPr>
        <p:spPr>
          <a:xfrm>
            <a:off x="685800" y="6458142"/>
            <a:ext cx="1268900" cy="276999"/>
          </a:xfrm>
          <a:prstGeom prst="rect">
            <a:avLst/>
          </a:prstGeom>
          <a:noFill/>
        </p:spPr>
        <p:txBody>
          <a:bodyPr wrap="square" rtlCol="0">
            <a:spAutoFit/>
          </a:bodyPr>
          <a:lstStyle/>
          <a:p>
            <a:r>
              <a:rPr lang="en-GB" dirty="0">
                <a:solidFill>
                  <a:schemeClr val="tx1"/>
                </a:solidFill>
              </a:rPr>
              <a:t>Submission</a:t>
            </a:r>
            <a:endParaRPr lang="en-US"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22/15-22-0175-00-04ab-sensing-device.pptx" TargetMode="External"/><Relationship Id="rId7" Type="http://schemas.openxmlformats.org/officeDocument/2006/relationships/hyperlink" Target="https://doi.org/10.1049/el:1990091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5/dcn/22/15-22-0632-00-04ab-scz-code-blocks-a-good-candidate-for-the-sensing-sequences-in-4ab.pptx" TargetMode="External"/><Relationship Id="rId5" Type="http://schemas.openxmlformats.org/officeDocument/2006/relationships/hyperlink" Target="https://mentor.ieee.org/802.15/dcn/22/15-22-0616-00-04ab-interference-analysis-of-initial-synchronization-sequence.pptx" TargetMode="External"/><Relationship Id="rId4" Type="http://schemas.openxmlformats.org/officeDocument/2006/relationships/hyperlink" Target="https://mentor.ieee.org/802.15/dcn/22/15-22-0592-00-04ab-pulse-burst-sensing-phase-noise-proof-supercomplementary-set-of-sequences.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5D671A0D-54F3-436D-A53B-1E6B09704441}"/>
              </a:ext>
            </a:extLst>
          </p:cNvPr>
          <p:cNvSpPr>
            <a:spLocks noChangeArrowheads="1"/>
          </p:cNvSpPr>
          <p:nvPr/>
        </p:nvSpPr>
        <p:spPr bwMode="auto">
          <a:xfrm>
            <a:off x="152400" y="609600"/>
            <a:ext cx="8991600" cy="5047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1"/>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1"/>
              </a:solidFill>
            </a:endParaRPr>
          </a:p>
          <a:p>
            <a:endParaRPr lang="en-US" altLang="en-US" sz="1600" dirty="0">
              <a:solidFill>
                <a:schemeClr val="tx1"/>
              </a:solidFill>
            </a:endParaRPr>
          </a:p>
          <a:p>
            <a:r>
              <a:rPr lang="en-US" altLang="en-US" sz="1600" b="1" dirty="0">
                <a:solidFill>
                  <a:schemeClr val="tx1"/>
                </a:solidFill>
              </a:rPr>
              <a:t>Submission Title:</a:t>
            </a:r>
            <a:r>
              <a:rPr lang="en-US" altLang="en-US" sz="1600" dirty="0">
                <a:solidFill>
                  <a:schemeClr val="tx1"/>
                </a:solidFill>
              </a:rPr>
              <a:t> [</a:t>
            </a:r>
            <a:r>
              <a:rPr lang="en-US" sz="1600" dirty="0">
                <a:solidFill>
                  <a:schemeClr val="tx1"/>
                </a:solidFill>
                <a:effectLst/>
                <a:cs typeface="Times New Roman" panose="02020603050405020304" pitchFamily="18" charset="0"/>
              </a:rPr>
              <a:t>Proposal Towards SENS Sequence Consensus in 4ab</a:t>
            </a:r>
            <a:r>
              <a:rPr lang="en-US" altLang="en-US" sz="1600" dirty="0">
                <a:solidFill>
                  <a:schemeClr val="tx1"/>
                </a:solidFill>
              </a:rPr>
              <a:t>]	</a:t>
            </a:r>
          </a:p>
          <a:p>
            <a:r>
              <a:rPr lang="en-US" altLang="en-US" sz="1600" b="1" dirty="0">
                <a:solidFill>
                  <a:schemeClr val="tx1"/>
                </a:solidFill>
              </a:rPr>
              <a:t>Date Submitted: </a:t>
            </a:r>
            <a:r>
              <a:rPr lang="en-US" altLang="en-US" sz="1600" dirty="0">
                <a:solidFill>
                  <a:schemeClr val="tx1"/>
                </a:solidFill>
              </a:rPr>
              <a:t>[17 January 2023]	</a:t>
            </a:r>
          </a:p>
          <a:p>
            <a:r>
              <a:rPr lang="en-US" altLang="en-US" sz="1600" b="1" dirty="0">
                <a:solidFill>
                  <a:schemeClr val="tx1"/>
                </a:solidFill>
              </a:rPr>
              <a:t>Source:</a:t>
            </a:r>
            <a:r>
              <a:rPr lang="en-US" altLang="en-US" sz="1600" dirty="0">
                <a:solidFill>
                  <a:schemeClr val="tx1"/>
                </a:solidFill>
              </a:rPr>
              <a:t> [Igor Dotlic, Carl Murray, Michael McLaughlin, Billy Verso, and Jarek Niewczas] </a:t>
            </a:r>
            <a:br>
              <a:rPr lang="en-US" altLang="en-US" sz="1600" dirty="0">
                <a:solidFill>
                  <a:schemeClr val="tx1"/>
                </a:solidFill>
              </a:rPr>
            </a:br>
            <a:r>
              <a:rPr lang="en-US" altLang="en-US" sz="1600" dirty="0">
                <a:solidFill>
                  <a:schemeClr val="tx1"/>
                </a:solidFill>
              </a:rPr>
              <a:t>Company [Qorvo]</a:t>
            </a:r>
          </a:p>
          <a:p>
            <a:r>
              <a:rPr lang="en-US" altLang="en-US" sz="1600" dirty="0">
                <a:solidFill>
                  <a:schemeClr val="tx1"/>
                </a:solidFill>
              </a:rPr>
              <a:t>Address [</a:t>
            </a:r>
            <a:r>
              <a:rPr lang="en-US" altLang="zh-CN" sz="1600" dirty="0">
                <a:solidFill>
                  <a:schemeClr val="tx1"/>
                </a:solidFill>
                <a:latin typeface="Times New Roman" pitchFamily="18" charset="0"/>
                <a:ea typeface="ＭＳ Ｐゴシック" pitchFamily="-65" charset="-128"/>
                <a:cs typeface="+mn-cs"/>
              </a:rPr>
              <a:t>Adelaide Chambers, Peter Street, Dublin 8, Ireland</a:t>
            </a:r>
            <a:r>
              <a:rPr lang="en-US" altLang="en-US" sz="1600" dirty="0">
                <a:solidFill>
                  <a:schemeClr val="tx1"/>
                </a:solidFill>
              </a:rPr>
              <a:t>]</a:t>
            </a:r>
          </a:p>
          <a:p>
            <a:r>
              <a:rPr lang="en-US" altLang="en-US" sz="1600" dirty="0">
                <a:solidFill>
                  <a:schemeClr val="tx1"/>
                </a:solidFill>
              </a:rPr>
              <a:t>E-Mail:[</a:t>
            </a:r>
            <a:r>
              <a:rPr lang="en-US" altLang="en-US" sz="1600" dirty="0" err="1">
                <a:solidFill>
                  <a:schemeClr val="tx1"/>
                </a:solidFill>
              </a:rPr>
              <a:t>igor</a:t>
            </a:r>
            <a:r>
              <a:rPr lang="en-US" altLang="en-US" sz="1600" dirty="0">
                <a:solidFill>
                  <a:schemeClr val="tx1"/>
                </a:solidFill>
              </a:rPr>
              <a:t>(dot)</a:t>
            </a:r>
            <a:r>
              <a:rPr lang="en-US" altLang="en-US" sz="1600" dirty="0" err="1">
                <a:solidFill>
                  <a:schemeClr val="tx1"/>
                </a:solidFill>
              </a:rPr>
              <a:t>dotlic</a:t>
            </a:r>
            <a:r>
              <a:rPr lang="en-US" altLang="en-US" sz="1600" dirty="0">
                <a:solidFill>
                  <a:schemeClr val="tx1"/>
                </a:solidFill>
              </a:rPr>
              <a:t>(at)</a:t>
            </a:r>
            <a:r>
              <a:rPr lang="en-US" altLang="en-US" sz="1600" dirty="0" err="1">
                <a:solidFill>
                  <a:schemeClr val="tx1"/>
                </a:solidFill>
              </a:rPr>
              <a:t>qorvo</a:t>
            </a:r>
            <a:r>
              <a:rPr lang="en-US" altLang="en-US" sz="1600" dirty="0">
                <a:solidFill>
                  <a:schemeClr val="tx1"/>
                </a:solidFill>
              </a:rPr>
              <a:t>(dot)com]	</a:t>
            </a:r>
          </a:p>
          <a:p>
            <a:pPr>
              <a:spcBef>
                <a:spcPts val="600"/>
              </a:spcBef>
              <a:spcAft>
                <a:spcPts val="600"/>
              </a:spcAft>
            </a:pPr>
            <a:r>
              <a:rPr lang="en-US" altLang="en-US" sz="1600" b="1" dirty="0">
                <a:solidFill>
                  <a:schemeClr val="tx1"/>
                </a:solidFill>
              </a:rPr>
              <a:t>Re:</a:t>
            </a:r>
            <a:r>
              <a:rPr lang="en-US" altLang="en-US" sz="1600" dirty="0">
                <a:solidFill>
                  <a:schemeClr val="tx1"/>
                </a:solidFill>
              </a:rPr>
              <a:t> [</a:t>
            </a:r>
            <a:r>
              <a:rPr lang="en-US" altLang="en-US" sz="1600" b="1" dirty="0">
                <a:solidFill>
                  <a:schemeClr val="tx1"/>
                </a:solidFill>
                <a:latin typeface="Times New Roman" panose="02020603050405020304" pitchFamily="18" charset="0"/>
              </a:rPr>
              <a:t>Study Group 4ab: UWB Next Generation.</a:t>
            </a:r>
            <a:r>
              <a:rPr lang="en-US" altLang="en-US" sz="1600" dirty="0">
                <a:solidFill>
                  <a:schemeClr val="tx1"/>
                </a:solidFill>
              </a:rPr>
              <a:t>]</a:t>
            </a:r>
          </a:p>
          <a:p>
            <a:pPr>
              <a:spcBef>
                <a:spcPts val="600"/>
              </a:spcBef>
              <a:spcAft>
                <a:spcPts val="600"/>
              </a:spcAft>
            </a:pPr>
            <a:r>
              <a:rPr lang="en-US" altLang="en-US" sz="1600" b="1" dirty="0">
                <a:solidFill>
                  <a:schemeClr val="tx1"/>
                </a:solidFill>
              </a:rPr>
              <a:t>Abstract:</a:t>
            </a:r>
            <a:r>
              <a:rPr lang="en-US" altLang="en-US" sz="1600" dirty="0">
                <a:solidFill>
                  <a:schemeClr val="tx1"/>
                </a:solidFill>
              </a:rPr>
              <a:t>	[The document is proposing a way forward towards the consensus of the group in the area of the SENS field structure by combing several proposed ideas.]</a:t>
            </a:r>
          </a:p>
          <a:p>
            <a:pPr>
              <a:spcBef>
                <a:spcPts val="600"/>
              </a:spcBef>
              <a:spcAft>
                <a:spcPts val="600"/>
              </a:spcAft>
            </a:pPr>
            <a:r>
              <a:rPr lang="en-US" altLang="en-US" sz="1600" b="1" dirty="0">
                <a:solidFill>
                  <a:schemeClr val="tx1"/>
                </a:solidFill>
              </a:rPr>
              <a:t>Purpose:</a:t>
            </a:r>
            <a:r>
              <a:rPr lang="en-US" altLang="en-US" sz="1600" dirty="0">
                <a:solidFill>
                  <a:schemeClr val="tx1"/>
                </a:solidFill>
              </a:rPr>
              <a:t>	[To promote arriving to the consensus for the SENS field in the TG IEEE 802.15.4ab.]</a:t>
            </a:r>
          </a:p>
          <a:p>
            <a:r>
              <a:rPr lang="en-US" altLang="en-US" sz="1600" b="1" dirty="0">
                <a:solidFill>
                  <a:schemeClr val="tx1"/>
                </a:solidFill>
              </a:rPr>
              <a:t>Notice:</a:t>
            </a:r>
            <a:r>
              <a:rPr lang="en-US" altLang="en-US" sz="1600" dirty="0">
                <a:solidFill>
                  <a:schemeClr val="tx1"/>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1"/>
                </a:solidFill>
              </a:rPr>
              <a:t>Release:</a:t>
            </a:r>
            <a:r>
              <a:rPr lang="en-US" altLang="en-US" sz="1600" dirty="0">
                <a:solidFill>
                  <a:schemeClr val="tx1"/>
                </a:solidFill>
              </a:rPr>
              <a:t>	The contributor acknowledges and accepts that this contribution becomes the property of IEEE and may be made publicly available by P802.15.</a:t>
            </a:r>
            <a:r>
              <a:rPr lang="en-US" altLang="en-US" sz="1800" dirty="0">
                <a:solidFill>
                  <a:schemeClr val="tx1"/>
                </a:solidFill>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A5711-DCB2-4ACA-96B5-D9C20E9E71A7}"/>
              </a:ext>
            </a:extLst>
          </p:cNvPr>
          <p:cNvSpPr>
            <a:spLocks noGrp="1"/>
          </p:cNvSpPr>
          <p:nvPr>
            <p:ph type="ctrTitle"/>
          </p:nvPr>
        </p:nvSpPr>
        <p:spPr>
          <a:xfrm>
            <a:off x="685800" y="1484784"/>
            <a:ext cx="7772400" cy="2304255"/>
          </a:xfrm>
        </p:spPr>
        <p:txBody>
          <a:bodyPr/>
          <a:lstStyle/>
          <a:p>
            <a:r>
              <a:rPr lang="en-US" dirty="0">
                <a:solidFill>
                  <a:schemeClr val="tx1"/>
                </a:solidFill>
                <a:cs typeface="Times New Roman" panose="02020603050405020304" pitchFamily="18" charset="0"/>
              </a:rPr>
              <a:t>Proposal Towards SENS Sequence Consensus in 4ab</a:t>
            </a:r>
            <a:endParaRPr lang="en-US" dirty="0"/>
          </a:p>
        </p:txBody>
      </p:sp>
      <p:sp>
        <p:nvSpPr>
          <p:cNvPr id="3" name="Subtitle 2">
            <a:extLst>
              <a:ext uri="{FF2B5EF4-FFF2-40B4-BE49-F238E27FC236}">
                <a16:creationId xmlns:a16="http://schemas.microsoft.com/office/drawing/2014/main" id="{D2A34370-AFA8-4EDE-AAE7-D649DC2213B0}"/>
              </a:ext>
            </a:extLst>
          </p:cNvPr>
          <p:cNvSpPr>
            <a:spLocks noGrp="1"/>
          </p:cNvSpPr>
          <p:nvPr>
            <p:ph type="subTitle" idx="1"/>
          </p:nvPr>
        </p:nvSpPr>
        <p:spPr/>
        <p:txBody>
          <a:bodyPr/>
          <a:lstStyle/>
          <a:p>
            <a:r>
              <a:rPr lang="en-GB" dirty="0"/>
              <a:t>SENS field: a deterministic drop-in replacement for STS used for sensing.</a:t>
            </a:r>
          </a:p>
          <a:p>
            <a:endParaRPr lang="en-US"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0F612-19FC-4FBE-8E21-4D9506D398C9}"/>
              </a:ext>
            </a:extLst>
          </p:cNvPr>
          <p:cNvSpPr>
            <a:spLocks noGrp="1"/>
          </p:cNvSpPr>
          <p:nvPr>
            <p:ph type="title"/>
          </p:nvPr>
        </p:nvSpPr>
        <p:spPr/>
        <p:txBody>
          <a:bodyPr/>
          <a:lstStyle/>
          <a:p>
            <a:r>
              <a:rPr lang="en-GB" dirty="0"/>
              <a:t>The Current Proposals</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EF903DD-F6D5-4C02-94B2-1653D362653D}"/>
                  </a:ext>
                </a:extLst>
              </p:cNvPr>
              <p:cNvSpPr>
                <a:spLocks noGrp="1"/>
              </p:cNvSpPr>
              <p:nvPr>
                <p:ph idx="1"/>
              </p:nvPr>
            </p:nvSpPr>
            <p:spPr>
              <a:xfrm>
                <a:off x="541175" y="1829269"/>
                <a:ext cx="7764463" cy="4577750"/>
              </a:xfrm>
            </p:spPr>
            <p:txBody>
              <a:bodyPr>
                <a:normAutofit fontScale="92500" lnSpcReduction="20000"/>
              </a:bodyPr>
              <a:lstStyle/>
              <a:p>
                <a:pPr marL="514350" indent="-514350">
                  <a:buFont typeface="+mj-lt"/>
                  <a:buAutoNum type="arabicPeriod"/>
                </a:pPr>
                <a:r>
                  <a:rPr lang="en-GB" dirty="0"/>
                  <a:t>Use a block of repetitions of (already existing) Ipatov codes [1].</a:t>
                </a:r>
              </a:p>
              <a:p>
                <a:pPr marL="514350" indent="-514350">
                  <a:buFont typeface="+mj-lt"/>
                  <a:buAutoNum type="arabicPeriod"/>
                </a:pPr>
                <a:r>
                  <a:rPr lang="en-US" dirty="0"/>
                  <a:t>Use low spreading factor (</a:t>
                </a:r>
                <a14:m>
                  <m:oMath xmlns:m="http://schemas.openxmlformats.org/officeDocument/2006/math">
                    <m:r>
                      <a:rPr lang="en-GB" b="0" i="1" smtClean="0">
                        <a:latin typeface="Cambria Math" panose="02040503050406030204" pitchFamily="18" charset="0"/>
                      </a:rPr>
                      <m:t>𝐿</m:t>
                    </m:r>
                    <m:r>
                      <a:rPr lang="en-GB" b="0" i="1" smtClean="0">
                        <a:latin typeface="Cambria Math" panose="02040503050406030204" pitchFamily="18" charset="0"/>
                      </a:rPr>
                      <m:t>=1</m:t>
                    </m:r>
                  </m:oMath>
                </a14:m>
                <a:r>
                  <a:rPr lang="en-US" dirty="0"/>
                  <a:t>) bursts of all circular shifts of a short Ipatov code with a long gap afterwards (supercomplementary) [2].</a:t>
                </a:r>
              </a:p>
              <a:p>
                <a:pPr marL="514350" indent="-514350">
                  <a:buFont typeface="+mj-lt"/>
                  <a:buAutoNum type="arabicPeriod"/>
                </a:pPr>
                <a:r>
                  <a:rPr lang="en-US" dirty="0"/>
                  <a:t>A class of Ipatov codes of length 121 proposed for SHR [3].</a:t>
                </a:r>
              </a:p>
              <a:p>
                <a:pPr marL="514350" indent="-514350">
                  <a:buFont typeface="+mj-lt"/>
                  <a:buAutoNum type="arabicPeriod"/>
                </a:pPr>
                <a:r>
                  <a:rPr lang="en-US" dirty="0"/>
                  <a:t>Supercomplementary SZC code blocks based on Hadamard matrices [4].</a:t>
                </a:r>
                <a:br>
                  <a:rPr lang="en-US" dirty="0"/>
                </a:br>
                <a:endParaRPr lang="en-US" dirty="0"/>
              </a:p>
              <a:p>
                <a:pPr marL="457200" indent="-457200">
                  <a:buFont typeface="Arial" panose="020B0604020202020204" pitchFamily="34" charset="0"/>
                  <a:buChar char="•"/>
                </a:pPr>
                <a:endParaRPr lang="en-US" dirty="0"/>
              </a:p>
            </p:txBody>
          </p:sp>
        </mc:Choice>
        <mc:Fallback xmlns="">
          <p:sp>
            <p:nvSpPr>
              <p:cNvPr id="3" name="Content Placeholder 2">
                <a:extLst>
                  <a:ext uri="{FF2B5EF4-FFF2-40B4-BE49-F238E27FC236}">
                    <a16:creationId xmlns:a16="http://schemas.microsoft.com/office/drawing/2014/main" id="{9EF903DD-F6D5-4C02-94B2-1653D362653D}"/>
                  </a:ext>
                </a:extLst>
              </p:cNvPr>
              <p:cNvSpPr>
                <a:spLocks noGrp="1" noRot="1" noChangeAspect="1" noMove="1" noResize="1" noEditPoints="1" noAdjustHandles="1" noChangeArrowheads="1" noChangeShapeType="1" noTextEdit="1"/>
              </p:cNvSpPr>
              <p:nvPr>
                <p:ph idx="1"/>
              </p:nvPr>
            </p:nvSpPr>
            <p:spPr>
              <a:xfrm>
                <a:off x="541175" y="1829269"/>
                <a:ext cx="7764463" cy="4577750"/>
              </a:xfrm>
              <a:blipFill>
                <a:blip r:embed="rId3"/>
                <a:stretch>
                  <a:fillRect l="-1650" t="-3728" r="-2749"/>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BE787ECE-5D29-424F-8C73-EF8D7ECB675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1541219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889C3-DF88-4570-83DD-8129A33EB7D7}"/>
              </a:ext>
            </a:extLst>
          </p:cNvPr>
          <p:cNvSpPr>
            <a:spLocks noGrp="1"/>
          </p:cNvSpPr>
          <p:nvPr>
            <p:ph type="title"/>
          </p:nvPr>
        </p:nvSpPr>
        <p:spPr/>
        <p:txBody>
          <a:bodyPr/>
          <a:lstStyle/>
          <a:p>
            <a:r>
              <a:rPr lang="en-GB" dirty="0"/>
              <a:t>Overall Goals</a:t>
            </a:r>
            <a:endParaRPr lang="en-US" dirty="0"/>
          </a:p>
        </p:txBody>
      </p:sp>
      <p:sp>
        <p:nvSpPr>
          <p:cNvPr id="3" name="Content Placeholder 2">
            <a:extLst>
              <a:ext uri="{FF2B5EF4-FFF2-40B4-BE49-F238E27FC236}">
                <a16:creationId xmlns:a16="http://schemas.microsoft.com/office/drawing/2014/main" id="{5DD6D0C5-3934-432F-887B-3D4C28B8B97C}"/>
              </a:ext>
            </a:extLst>
          </p:cNvPr>
          <p:cNvSpPr>
            <a:spLocks noGrp="1"/>
          </p:cNvSpPr>
          <p:nvPr>
            <p:ph idx="1"/>
          </p:nvPr>
        </p:nvSpPr>
        <p:spPr>
          <a:xfrm>
            <a:off x="609600" y="1536441"/>
            <a:ext cx="7764463" cy="4704022"/>
          </a:xfrm>
        </p:spPr>
        <p:txBody>
          <a:bodyPr>
            <a:normAutofit fontScale="92500"/>
          </a:bodyPr>
          <a:lstStyle/>
          <a:p>
            <a:pPr marL="457200" indent="-457200">
              <a:buFont typeface="Arial" panose="020B0604020202020204" pitchFamily="34" charset="0"/>
              <a:buChar char="•"/>
            </a:pPr>
            <a:r>
              <a:rPr lang="en-GB" dirty="0"/>
              <a:t>Relatively simple and elegant implementation.</a:t>
            </a:r>
          </a:p>
          <a:p>
            <a:pPr marL="457200" indent="-457200">
              <a:buFont typeface="Arial" panose="020B0604020202020204" pitchFamily="34" charset="0"/>
              <a:buChar char="•"/>
            </a:pPr>
            <a:r>
              <a:rPr lang="en-GB" dirty="0"/>
              <a:t>Clear and concise standard text wording. </a:t>
            </a:r>
          </a:p>
          <a:p>
            <a:pPr marL="457200" indent="-457200">
              <a:buFont typeface="Arial" panose="020B0604020202020204" pitchFamily="34" charset="0"/>
              <a:buChar char="•"/>
            </a:pPr>
            <a:r>
              <a:rPr lang="en-US" dirty="0"/>
              <a:t>Encompass as many ideas as possible:</a:t>
            </a:r>
          </a:p>
          <a:p>
            <a:pPr marL="857250" lvl="1" indent="-457200">
              <a:buFont typeface="Arial" panose="020B0604020202020204" pitchFamily="34" charset="0"/>
              <a:buChar char="•"/>
            </a:pPr>
            <a:r>
              <a:rPr lang="en-US" dirty="0"/>
              <a:t>Repetitive Ipatov with perfect periodic autocorrelation function (PACF) for the receivers that benefit from it.</a:t>
            </a:r>
          </a:p>
          <a:p>
            <a:pPr marL="857250" lvl="1" indent="-457200">
              <a:buFont typeface="Arial" panose="020B0604020202020204" pitchFamily="34" charset="0"/>
              <a:buChar char="•"/>
            </a:pPr>
            <a:r>
              <a:rPr lang="en-US" dirty="0"/>
              <a:t>Supercomplementary for receivers that needing also the correlation resilience to signal distortions. </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99C69FB-E4E4-453A-A70B-208C00FA2555}"/>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spTree>
    <p:extLst>
      <p:ext uri="{BB962C8B-B14F-4D97-AF65-F5344CB8AC3E}">
        <p14:creationId xmlns:p14="http://schemas.microsoft.com/office/powerpoint/2010/main" val="654290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84C94-6FBC-4A92-B0CB-32BEF0F130CB}"/>
              </a:ext>
            </a:extLst>
          </p:cNvPr>
          <p:cNvSpPr>
            <a:spLocks noGrp="1"/>
          </p:cNvSpPr>
          <p:nvPr>
            <p:ph type="title"/>
          </p:nvPr>
        </p:nvSpPr>
        <p:spPr/>
        <p:txBody>
          <a:bodyPr/>
          <a:lstStyle/>
          <a:p>
            <a:r>
              <a:rPr lang="en-GB" dirty="0"/>
              <a:t>Proposed Solution (1/2)</a:t>
            </a:r>
            <a:endParaRPr lang="en-US"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3B43C827-CD2A-4449-97C0-906574BBA1C6}"/>
                  </a:ext>
                </a:extLst>
              </p:cNvPr>
              <p:cNvSpPr>
                <a:spLocks noGrp="1"/>
              </p:cNvSpPr>
              <p:nvPr>
                <p:ph idx="1"/>
              </p:nvPr>
            </p:nvSpPr>
            <p:spPr>
              <a:xfrm>
                <a:off x="609600" y="1757779"/>
                <a:ext cx="7764463" cy="4482684"/>
              </a:xfrm>
            </p:spPr>
            <p:txBody>
              <a:bodyPr>
                <a:normAutofit fontScale="92500" lnSpcReduction="10000"/>
              </a:bodyPr>
              <a:lstStyle/>
              <a:p>
                <a:pPr marL="457200" indent="-457200">
                  <a:buFont typeface="Arial" panose="020B0604020202020204" pitchFamily="34" charset="0"/>
                  <a:buChar char="•"/>
                </a:pPr>
                <a:r>
                  <a:rPr lang="en-GB" dirty="0"/>
                  <a:t>As the basis use a family of Ipatov codes not currently in the standard (TBD).</a:t>
                </a:r>
              </a:p>
              <a:p>
                <a:pPr marL="857250" lvl="1" indent="-457200">
                  <a:buFont typeface="Arial" panose="020B0604020202020204" pitchFamily="34" charset="0"/>
                  <a:buChar char="•"/>
                </a:pPr>
                <a:r>
                  <a:rPr lang="en-GB" dirty="0"/>
                  <a:t>This protects the legacy devices from the interference as much as possible.</a:t>
                </a:r>
              </a:p>
              <a:p>
                <a:pPr marL="857250" lvl="1" indent="-457200">
                  <a:buFont typeface="Arial" panose="020B0604020202020204" pitchFamily="34" charset="0"/>
                  <a:buChar char="•"/>
                </a:pPr>
                <a:r>
                  <a:rPr lang="en-GB" dirty="0"/>
                  <a:t>Use the spreading factor of </a:t>
                </a:r>
                <a14:m>
                  <m:oMath xmlns:m="http://schemas.openxmlformats.org/officeDocument/2006/math">
                    <m:r>
                      <a:rPr lang="en-GB" i="1" dirty="0" smtClean="0">
                        <a:latin typeface="Cambria Math" panose="02040503050406030204" pitchFamily="18" charset="0"/>
                      </a:rPr>
                      <m:t>𝐿</m:t>
                    </m:r>
                    <m:r>
                      <a:rPr lang="en-GB" i="1" dirty="0" smtClean="0">
                        <a:latin typeface="Cambria Math" panose="02040503050406030204" pitchFamily="18" charset="0"/>
                      </a:rPr>
                      <m:t>=4</m:t>
                    </m:r>
                  </m:oMath>
                </a14:m>
                <a:r>
                  <a:rPr lang="en-GB" dirty="0"/>
                  <a:t> to keep the 4a/4z correlation grid.</a:t>
                </a:r>
              </a:p>
              <a:p>
                <a:pPr marL="857250" lvl="1" indent="-457200">
                  <a:buFont typeface="Arial" panose="020B0604020202020204" pitchFamily="34" charset="0"/>
                  <a:buChar char="•"/>
                </a:pPr>
                <a:r>
                  <a:rPr lang="en-GB" dirty="0"/>
                  <a:t>Select long enough to be longer than the practical channels.</a:t>
                </a:r>
              </a:p>
              <a:p>
                <a:pPr marL="857250" lvl="1" indent="-457200">
                  <a:buFont typeface="Arial" panose="020B0604020202020204" pitchFamily="34" charset="0"/>
                  <a:buChar char="•"/>
                </a:pPr>
                <a:r>
                  <a:rPr lang="en-GB" dirty="0"/>
                  <a:t>Ipatov codes of length </a:t>
                </a:r>
                <a14:m>
                  <m:oMath xmlns:m="http://schemas.openxmlformats.org/officeDocument/2006/math">
                    <m:r>
                      <a:rPr lang="en-GB" i="1" dirty="0" smtClean="0">
                        <a:latin typeface="Cambria Math" panose="02040503050406030204" pitchFamily="18" charset="0"/>
                      </a:rPr>
                      <m:t>𝑁</m:t>
                    </m:r>
                    <m:r>
                      <a:rPr lang="en-GB" i="1" dirty="0" smtClean="0">
                        <a:latin typeface="Cambria Math" panose="02040503050406030204" pitchFamily="18" charset="0"/>
                      </a:rPr>
                      <m:t>=121</m:t>
                    </m:r>
                  </m:oMath>
                </a14:m>
                <a:r>
                  <a:rPr lang="en-GB" dirty="0"/>
                  <a:t> might be a good candidate, should be evaluated and others considered.</a:t>
                </a:r>
              </a:p>
              <a:p>
                <a:pPr marL="457200" indent="-457200">
                  <a:buFont typeface="Arial" panose="020B0604020202020204" pitchFamily="34" charset="0"/>
                  <a:buChar char="•"/>
                </a:pPr>
                <a:endParaRPr lang="en-US" dirty="0"/>
              </a:p>
            </p:txBody>
          </p:sp>
        </mc:Choice>
        <mc:Fallback>
          <p:sp>
            <p:nvSpPr>
              <p:cNvPr id="3" name="Content Placeholder 2">
                <a:extLst>
                  <a:ext uri="{FF2B5EF4-FFF2-40B4-BE49-F238E27FC236}">
                    <a16:creationId xmlns:a16="http://schemas.microsoft.com/office/drawing/2014/main" id="{3B43C827-CD2A-4449-97C0-906574BBA1C6}"/>
                  </a:ext>
                </a:extLst>
              </p:cNvPr>
              <p:cNvSpPr>
                <a:spLocks noGrp="1" noRot="1" noChangeAspect="1" noMove="1" noResize="1" noEditPoints="1" noAdjustHandles="1" noChangeArrowheads="1" noChangeShapeType="1" noTextEdit="1"/>
              </p:cNvSpPr>
              <p:nvPr>
                <p:ph idx="1"/>
              </p:nvPr>
            </p:nvSpPr>
            <p:spPr>
              <a:xfrm>
                <a:off x="609600" y="1757779"/>
                <a:ext cx="7764463" cy="4482684"/>
              </a:xfrm>
              <a:blipFill>
                <a:blip r:embed="rId3"/>
                <a:stretch>
                  <a:fillRect l="-1570" t="-2853" r="-863" b="-3397"/>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B1C16A02-4989-44F9-915D-F30C686BE7D2}"/>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1086214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DE8ED-F208-4933-9613-C9C201732626}"/>
              </a:ext>
            </a:extLst>
          </p:cNvPr>
          <p:cNvSpPr>
            <a:spLocks noGrp="1"/>
          </p:cNvSpPr>
          <p:nvPr>
            <p:ph type="title"/>
          </p:nvPr>
        </p:nvSpPr>
        <p:spPr/>
        <p:txBody>
          <a:bodyPr/>
          <a:lstStyle/>
          <a:p>
            <a:r>
              <a:rPr lang="en-GB" dirty="0"/>
              <a:t>Proposed Solution (2/2)</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F1E8EA9-94D6-403E-BFCF-C5394BE63189}"/>
                  </a:ext>
                </a:extLst>
              </p:cNvPr>
              <p:cNvSpPr>
                <a:spLocks noGrp="1"/>
              </p:cNvSpPr>
              <p:nvPr>
                <p:ph idx="1"/>
              </p:nvPr>
            </p:nvSpPr>
            <p:spPr>
              <a:xfrm>
                <a:off x="689768" y="1782373"/>
                <a:ext cx="7764463" cy="4569896"/>
              </a:xfrm>
            </p:spPr>
            <p:txBody>
              <a:bodyPr>
                <a:normAutofit fontScale="47500" lnSpcReduction="20000"/>
              </a:bodyPr>
              <a:lstStyle/>
              <a:p>
                <a:pPr marL="457200" indent="-457200">
                  <a:buFont typeface="Arial" panose="020B0604020202020204" pitchFamily="34" charset="0"/>
                  <a:buChar char="•"/>
                </a:pPr>
                <a:r>
                  <a:rPr lang="en-GB" dirty="0"/>
                  <a:t>Create a supercomplementary code block from an Ipatov code using simple circular shifting and inversion logic.</a:t>
                </a:r>
              </a:p>
              <a:p>
                <a:pPr marL="457200" indent="-457200">
                  <a:buFont typeface="Arial" panose="020B0604020202020204" pitchFamily="34" charset="0"/>
                  <a:buChar char="•"/>
                </a:pPr>
                <a:r>
                  <a:rPr lang="en-GB" dirty="0"/>
                  <a:t>Beside the Ipatov code </a:t>
                </a:r>
                <a14:m>
                  <m:oMath xmlns:m="http://schemas.openxmlformats.org/officeDocument/2006/math">
                    <m:d>
                      <m:dPr>
                        <m:ctrlPr>
                          <a:rPr lang="en-GB" b="0" i="1" smtClean="0">
                            <a:latin typeface="Cambria Math" panose="02040503050406030204" pitchFamily="18" charset="0"/>
                          </a:rPr>
                        </m:ctrlPr>
                      </m:dPr>
                      <m:e>
                        <m:r>
                          <a:rPr lang="en-GB" b="0" i="1" smtClean="0">
                            <a:latin typeface="Cambria Math" panose="02040503050406030204" pitchFamily="18" charset="0"/>
                          </a:rPr>
                          <m:t>𝑣</m:t>
                        </m:r>
                      </m:e>
                    </m:d>
                  </m:oMath>
                </a14:m>
                <a:r>
                  <a:rPr lang="en-GB" dirty="0"/>
                  <a:t> of length </a:t>
                </a:r>
                <a14:m>
                  <m:oMath xmlns:m="http://schemas.openxmlformats.org/officeDocument/2006/math">
                    <m:r>
                      <a:rPr lang="en-GB" b="0" i="1" smtClean="0">
                        <a:latin typeface="Cambria Math" panose="02040503050406030204" pitchFamily="18" charset="0"/>
                      </a:rPr>
                      <m:t>𝑁</m:t>
                    </m:r>
                  </m:oMath>
                </a14:m>
                <a:r>
                  <a:rPr lang="en-GB" dirty="0"/>
                  <a:t>, pre-agree between Tx and Rx(s):</a:t>
                </a:r>
              </a:p>
              <a:p>
                <a:pPr marL="857250" lvl="1" indent="-457200">
                  <a:buFont typeface="Arial" panose="020B0604020202020204" pitchFamily="34" charset="0"/>
                  <a:buChar char="•"/>
                </a:pPr>
                <a:r>
                  <a:rPr lang="en-GB" dirty="0"/>
                  <a:t>Initial circular shift (</a:t>
                </a:r>
                <a14:m>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𝑙</m:t>
                        </m:r>
                      </m:e>
                      <m:sub>
                        <m:r>
                          <a:rPr lang="en-GB" b="0" i="0" smtClean="0">
                            <a:latin typeface="Cambria Math" panose="02040503050406030204" pitchFamily="18" charset="0"/>
                          </a:rPr>
                          <m:t>0</m:t>
                        </m:r>
                      </m:sub>
                    </m:sSub>
                  </m:oMath>
                </a14:m>
                <a:r>
                  <a:rPr lang="en-GB" dirty="0"/>
                  <a:t>).</a:t>
                </a:r>
              </a:p>
              <a:p>
                <a:pPr marL="857250" lvl="1" indent="-457200">
                  <a:buFont typeface="Arial" panose="020B0604020202020204" pitchFamily="34" charset="0"/>
                  <a:buChar char="•"/>
                </a:pPr>
                <a:r>
                  <a:rPr lang="en-GB" dirty="0"/>
                  <a:t>Circular shift step between consecutive symbols </a:t>
                </a:r>
                <a14:m>
                  <m:oMath xmlns:m="http://schemas.openxmlformats.org/officeDocument/2006/math">
                    <m:r>
                      <a:rPr lang="en-GB" b="0" i="0" smtClean="0">
                        <a:latin typeface="Cambria Math" panose="02040503050406030204" pitchFamily="18" charset="0"/>
                      </a:rPr>
                      <m:t>(</m:t>
                    </m:r>
                    <m:r>
                      <a:rPr lang="en-GB" b="0" i="1" smtClean="0">
                        <a:latin typeface="Cambria Math" panose="02040503050406030204" pitchFamily="18" charset="0"/>
                      </a:rPr>
                      <m:t>𝑑</m:t>
                    </m:r>
                    <m:r>
                      <a:rPr lang="en-GB" b="0" i="1" smtClean="0">
                        <a:latin typeface="Cambria Math" panose="02040503050406030204" pitchFamily="18" charset="0"/>
                      </a:rPr>
                      <m:t>)</m:t>
                    </m:r>
                  </m:oMath>
                </a14:m>
                <a:r>
                  <a:rPr lang="en-GB" dirty="0"/>
                  <a:t>.</a:t>
                </a:r>
              </a:p>
              <a:p>
                <a:pPr marL="857250" lvl="1" indent="-457200">
                  <a:buFont typeface="Arial" panose="020B0604020202020204" pitchFamily="34" charset="0"/>
                  <a:buChar char="•"/>
                </a:pPr>
                <a:r>
                  <a:rPr lang="en-GB" dirty="0"/>
                  <a:t>Number of symbols (</a:t>
                </a:r>
                <a14:m>
                  <m:oMath xmlns:m="http://schemas.openxmlformats.org/officeDocument/2006/math">
                    <m:r>
                      <a:rPr lang="en-GB" b="0" i="1" smtClean="0">
                        <a:latin typeface="Cambria Math" panose="02040503050406030204" pitchFamily="18" charset="0"/>
                      </a:rPr>
                      <m:t>𝑀</m:t>
                    </m:r>
                  </m:oMath>
                </a14:m>
                <a:r>
                  <a:rPr lang="en-GB" dirty="0"/>
                  <a:t>).</a:t>
                </a:r>
              </a:p>
              <a:p>
                <a:pPr marL="457200" indent="-457200">
                  <a:buFont typeface="Arial" panose="020B0604020202020204" pitchFamily="34" charset="0"/>
                  <a:buChar char="•"/>
                </a:pPr>
                <a:r>
                  <a:rPr lang="en-GB" dirty="0"/>
                  <a:t>The </a:t>
                </a:r>
                <a14:m>
                  <m:oMath xmlns:m="http://schemas.openxmlformats.org/officeDocument/2006/math">
                    <m:r>
                      <a:rPr lang="en-GB" b="0" i="1" smtClean="0">
                        <a:latin typeface="Cambria Math" panose="02040503050406030204" pitchFamily="18" charset="0"/>
                      </a:rPr>
                      <m:t>𝑖</m:t>
                    </m:r>
                  </m:oMath>
                </a14:m>
                <a:r>
                  <a:rPr lang="en-GB" dirty="0"/>
                  <a:t>-</a:t>
                </a:r>
                <a:r>
                  <a:rPr lang="en-GB" dirty="0" err="1"/>
                  <a:t>th</a:t>
                </a:r>
                <a:r>
                  <a:rPr lang="en-GB" dirty="0"/>
                  <a:t>, transmitted symbol </a:t>
                </a:r>
                <a14:m>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𝑔</m:t>
                        </m:r>
                      </m:e>
                      <m:sub>
                        <m:r>
                          <a:rPr lang="en-GB" b="0" i="1" smtClean="0">
                            <a:latin typeface="Cambria Math" panose="02040503050406030204" pitchFamily="18" charset="0"/>
                          </a:rPr>
                          <m:t>𝑖</m:t>
                        </m:r>
                      </m:sub>
                    </m:sSub>
                    <m:d>
                      <m:dPr>
                        <m:ctrlPr>
                          <a:rPr lang="en-GB" b="0" i="1" smtClean="0">
                            <a:latin typeface="Cambria Math" panose="02040503050406030204" pitchFamily="18" charset="0"/>
                          </a:rPr>
                        </m:ctrlPr>
                      </m:dPr>
                      <m:e>
                        <m:r>
                          <a:rPr lang="en-GB" b="0" i="1" smtClean="0">
                            <a:latin typeface="Cambria Math" panose="02040503050406030204" pitchFamily="18" charset="0"/>
                          </a:rPr>
                          <m:t>𝑛</m:t>
                        </m:r>
                      </m:e>
                    </m:d>
                  </m:oMath>
                </a14:m>
                <a:r>
                  <a:rPr lang="en-GB" dirty="0"/>
                  <a:t> for </a:t>
                </a:r>
                <a14:m>
                  <m:oMath xmlns:m="http://schemas.openxmlformats.org/officeDocument/2006/math">
                    <m:r>
                      <a:rPr lang="en-GB" b="0" i="1" smtClean="0">
                        <a:latin typeface="Cambria Math" panose="02040503050406030204" pitchFamily="18" charset="0"/>
                      </a:rPr>
                      <m:t>𝑛</m:t>
                    </m:r>
                    <m:r>
                      <a:rPr lang="en-GB" b="0" i="1" smtClean="0">
                        <a:latin typeface="Cambria Math" panose="02040503050406030204" pitchFamily="18" charset="0"/>
                      </a:rPr>
                      <m:t>=0, 1,…,</m:t>
                    </m:r>
                    <m:r>
                      <a:rPr lang="en-GB" b="0" i="1" smtClean="0">
                        <a:latin typeface="Cambria Math" panose="02040503050406030204" pitchFamily="18" charset="0"/>
                      </a:rPr>
                      <m:t>𝑁</m:t>
                    </m:r>
                    <m:r>
                      <a:rPr lang="en-GB" b="0" i="1" smtClean="0">
                        <a:latin typeface="Cambria Math" panose="02040503050406030204" pitchFamily="18" charset="0"/>
                      </a:rPr>
                      <m:t>−1</m:t>
                    </m:r>
                  </m:oMath>
                </a14:m>
                <a:r>
                  <a:rPr lang="en-GB" dirty="0"/>
                  <a:t> and </a:t>
                </a:r>
                <a14:m>
                  <m:oMath xmlns:m="http://schemas.openxmlformats.org/officeDocument/2006/math">
                    <m:r>
                      <a:rPr lang="en-GB" i="1">
                        <a:latin typeface="Cambria Math" panose="02040503050406030204" pitchFamily="18" charset="0"/>
                      </a:rPr>
                      <m:t>𝑖</m:t>
                    </m:r>
                    <m:r>
                      <a:rPr lang="en-GB" i="1">
                        <a:latin typeface="Cambria Math" panose="02040503050406030204" pitchFamily="18" charset="0"/>
                      </a:rPr>
                      <m:t>=0, 1,…,</m:t>
                    </m:r>
                    <m:r>
                      <a:rPr lang="en-GB" i="1">
                        <a:latin typeface="Cambria Math" panose="02040503050406030204" pitchFamily="18" charset="0"/>
                      </a:rPr>
                      <m:t>𝑀</m:t>
                    </m:r>
                    <m:r>
                      <a:rPr lang="en-GB" i="1">
                        <a:latin typeface="Cambria Math" panose="02040503050406030204" pitchFamily="18" charset="0"/>
                      </a:rPr>
                      <m:t>−1</m:t>
                    </m:r>
                  </m:oMath>
                </a14:m>
                <a:r>
                  <a:rPr lang="en-GB" dirty="0"/>
                  <a:t> will be:</a:t>
                </a:r>
              </a:p>
              <a:p>
                <a:pPr marL="400050" lvl="1" indent="0"/>
                <a14:m>
                  <m:oMathPara xmlns:m="http://schemas.openxmlformats.org/officeDocument/2006/math">
                    <m:oMathParaPr>
                      <m:jc m:val="left"/>
                    </m:oMathParaPr>
                    <m:oMath xmlns:m="http://schemas.openxmlformats.org/officeDocument/2006/math">
                      <m:sSub>
                        <m:sSubPr>
                          <m:ctrlPr>
                            <a:rPr lang="en-GB" i="1">
                              <a:latin typeface="Cambria Math" panose="02040503050406030204" pitchFamily="18" charset="0"/>
                            </a:rPr>
                          </m:ctrlPr>
                        </m:sSubPr>
                        <m:e>
                          <m:r>
                            <a:rPr lang="en-GB" b="0" i="1" smtClean="0">
                              <a:latin typeface="Cambria Math" panose="02040503050406030204" pitchFamily="18" charset="0"/>
                            </a:rPr>
                            <m:t>𝑔</m:t>
                          </m:r>
                        </m:e>
                        <m:sub>
                          <m:r>
                            <a:rPr lang="en-GB" i="1">
                              <a:latin typeface="Cambria Math" panose="02040503050406030204" pitchFamily="18" charset="0"/>
                            </a:rPr>
                            <m:t>𝑖</m:t>
                          </m:r>
                        </m:sub>
                      </m:sSub>
                      <m:r>
                        <a:rPr lang="en-GB" b="0" i="1" smtClean="0">
                          <a:latin typeface="Cambria Math" panose="02040503050406030204" pitchFamily="18" charset="0"/>
                        </a:rPr>
                        <m:t>(</m:t>
                      </m:r>
                      <m:r>
                        <a:rPr lang="en-GB" b="0" i="1" smtClean="0">
                          <a:latin typeface="Cambria Math" panose="02040503050406030204" pitchFamily="18" charset="0"/>
                        </a:rPr>
                        <m:t>𝑛</m:t>
                      </m:r>
                      <m:r>
                        <a:rPr lang="en-GB" b="0" i="1" smtClean="0">
                          <a:latin typeface="Cambria Math" panose="02040503050406030204" pitchFamily="18" charset="0"/>
                        </a:rPr>
                        <m:t>)=</m:t>
                      </m:r>
                      <m:d>
                        <m:dPr>
                          <m:begChr m:val="{"/>
                          <m:endChr m:val=""/>
                          <m:ctrlPr>
                            <a:rPr lang="en-GB" b="0" i="1" smtClean="0">
                              <a:latin typeface="Cambria Math" panose="02040503050406030204" pitchFamily="18" charset="0"/>
                            </a:rPr>
                          </m:ctrlPr>
                        </m:dPr>
                        <m:e>
                          <m:m>
                            <m:mPr>
                              <m:mcs>
                                <m:mc>
                                  <m:mcPr>
                                    <m:count m:val="2"/>
                                    <m:mcJc m:val="center"/>
                                  </m:mcPr>
                                </m:mc>
                              </m:mcs>
                              <m:ctrlPr>
                                <a:rPr lang="en-GB" i="1">
                                  <a:latin typeface="Cambria Math" panose="02040503050406030204" pitchFamily="18" charset="0"/>
                                </a:rPr>
                              </m:ctrlPr>
                            </m:mPr>
                            <m:mr>
                              <m:e>
                                <m:r>
                                  <a:rPr lang="en-GB" b="0" i="1" smtClean="0">
                                    <a:latin typeface="Cambria Math" panose="02040503050406030204" pitchFamily="18" charset="0"/>
                                  </a:rPr>
                                  <m:t>𝑣</m:t>
                                </m:r>
                                <m:d>
                                  <m:dPr>
                                    <m:ctrlPr>
                                      <a:rPr lang="en-GB" b="0" i="1" smtClean="0">
                                        <a:latin typeface="Cambria Math" panose="02040503050406030204" pitchFamily="18" charset="0"/>
                                      </a:rPr>
                                    </m:ctrlPr>
                                  </m:dPr>
                                  <m:e>
                                    <m:d>
                                      <m:dPr>
                                        <m:ctrlPr>
                                          <a:rPr lang="en-GB" i="1">
                                            <a:latin typeface="Cambria Math" panose="02040503050406030204" pitchFamily="18" charset="0"/>
                                          </a:rPr>
                                        </m:ctrlPr>
                                      </m:dPr>
                                      <m:e>
                                        <m:sSub>
                                          <m:sSubPr>
                                            <m:ctrlPr>
                                              <a:rPr lang="en-GB" i="1">
                                                <a:latin typeface="Cambria Math" panose="02040503050406030204" pitchFamily="18" charset="0"/>
                                              </a:rPr>
                                            </m:ctrlPr>
                                          </m:sSubPr>
                                          <m:e>
                                            <m:r>
                                              <a:rPr lang="en-GB" i="1">
                                                <a:latin typeface="Cambria Math" panose="02040503050406030204" pitchFamily="18" charset="0"/>
                                              </a:rPr>
                                              <m:t>𝑙</m:t>
                                            </m:r>
                                          </m:e>
                                          <m:sub>
                                            <m:r>
                                              <a:rPr lang="en-GB" i="1">
                                                <a:latin typeface="Cambria Math" panose="02040503050406030204" pitchFamily="18" charset="0"/>
                                              </a:rPr>
                                              <m:t>0</m:t>
                                            </m:r>
                                          </m:sub>
                                        </m:sSub>
                                        <m:r>
                                          <a:rPr lang="en-GB" i="1">
                                            <a:latin typeface="Cambria Math" panose="02040503050406030204" pitchFamily="18" charset="0"/>
                                          </a:rPr>
                                          <m:t>+</m:t>
                                        </m:r>
                                        <m:r>
                                          <a:rPr lang="en-GB" i="1">
                                            <a:latin typeface="Cambria Math" panose="02040503050406030204" pitchFamily="18" charset="0"/>
                                          </a:rPr>
                                          <m:t>𝑑</m:t>
                                        </m:r>
                                        <m:r>
                                          <a:rPr lang="en-GB" i="1">
                                            <a:latin typeface="Cambria Math" panose="02040503050406030204" pitchFamily="18" charset="0"/>
                                          </a:rPr>
                                          <m:t>×</m:t>
                                        </m:r>
                                        <m:r>
                                          <a:rPr lang="en-GB" i="1">
                                            <a:latin typeface="Cambria Math" panose="02040503050406030204" pitchFamily="18" charset="0"/>
                                          </a:rPr>
                                          <m:t>𝑖</m:t>
                                        </m:r>
                                        <m:r>
                                          <a:rPr lang="en-GB" i="1">
                                            <a:latin typeface="Cambria Math" panose="02040503050406030204" pitchFamily="18" charset="0"/>
                                          </a:rPr>
                                          <m:t>+</m:t>
                                        </m:r>
                                        <m:r>
                                          <a:rPr lang="en-GB" i="1">
                                            <a:latin typeface="Cambria Math" panose="02040503050406030204" pitchFamily="18" charset="0"/>
                                          </a:rPr>
                                          <m:t>𝑛</m:t>
                                        </m:r>
                                      </m:e>
                                    </m:d>
                                    <m:r>
                                      <a:rPr lang="en-GB" i="1">
                                        <a:latin typeface="Cambria Math" panose="02040503050406030204" pitchFamily="18" charset="0"/>
                                      </a:rPr>
                                      <m:t> </m:t>
                                    </m:r>
                                    <m:r>
                                      <m:rPr>
                                        <m:sty m:val="p"/>
                                      </m:rPr>
                                      <a:rPr lang="en-GB">
                                        <a:latin typeface="Cambria Math" panose="02040503050406030204" pitchFamily="18" charset="0"/>
                                      </a:rPr>
                                      <m:t>mod</m:t>
                                    </m:r>
                                    <m:r>
                                      <a:rPr lang="en-GB" i="1">
                                        <a:latin typeface="Cambria Math" panose="02040503050406030204" pitchFamily="18" charset="0"/>
                                      </a:rPr>
                                      <m:t> </m:t>
                                    </m:r>
                                    <m:r>
                                      <a:rPr lang="en-GB" i="1">
                                        <a:latin typeface="Cambria Math" panose="02040503050406030204" pitchFamily="18" charset="0"/>
                                      </a:rPr>
                                      <m:t>𝑁</m:t>
                                    </m:r>
                                  </m:e>
                                </m:d>
                                <m:r>
                                  <a:rPr lang="en-GB" i="1">
                                    <a:latin typeface="Cambria Math" panose="02040503050406030204" pitchFamily="18" charset="0"/>
                                  </a:rPr>
                                  <m:t>×</m:t>
                                </m:r>
                                <m:d>
                                  <m:dPr>
                                    <m:ctrlPr>
                                      <a:rPr lang="en-GB" i="1">
                                        <a:latin typeface="Cambria Math" panose="02040503050406030204" pitchFamily="18" charset="0"/>
                                      </a:rPr>
                                    </m:ctrlPr>
                                  </m:dPr>
                                  <m:e>
                                    <m:r>
                                      <a:rPr lang="en-GB" i="1">
                                        <a:latin typeface="Cambria Math" panose="02040503050406030204" pitchFamily="18" charset="0"/>
                                      </a:rPr>
                                      <m:t>1−2</m:t>
                                    </m:r>
                                    <m:d>
                                      <m:dPr>
                                        <m:ctrlPr>
                                          <a:rPr lang="en-GB" i="1">
                                            <a:latin typeface="Cambria Math" panose="02040503050406030204" pitchFamily="18" charset="0"/>
                                          </a:rPr>
                                        </m:ctrlPr>
                                      </m:dPr>
                                      <m:e>
                                        <m:r>
                                          <a:rPr lang="en-GB" i="1">
                                            <a:latin typeface="Cambria Math" panose="02040503050406030204" pitchFamily="18" charset="0"/>
                                          </a:rPr>
                                          <m:t>𝑖</m:t>
                                        </m:r>
                                        <m:r>
                                          <a:rPr lang="en-GB" i="1">
                                            <a:latin typeface="Cambria Math" panose="02040503050406030204" pitchFamily="18" charset="0"/>
                                          </a:rPr>
                                          <m:t> </m:t>
                                        </m:r>
                                        <m:r>
                                          <m:rPr>
                                            <m:sty m:val="p"/>
                                          </m:rPr>
                                          <a:rPr lang="en-GB">
                                            <a:latin typeface="Cambria Math" panose="02040503050406030204" pitchFamily="18" charset="0"/>
                                          </a:rPr>
                                          <m:t>mod</m:t>
                                        </m:r>
                                        <m:r>
                                          <a:rPr lang="en-GB" i="1">
                                            <a:latin typeface="Cambria Math" panose="02040503050406030204" pitchFamily="18" charset="0"/>
                                          </a:rPr>
                                          <m:t> 2</m:t>
                                        </m:r>
                                      </m:e>
                                    </m:d>
                                    <m:d>
                                      <m:dPr>
                                        <m:ctrlPr>
                                          <a:rPr lang="en-GB" i="1">
                                            <a:latin typeface="Cambria Math" panose="02040503050406030204" pitchFamily="18" charset="0"/>
                                          </a:rPr>
                                        </m:ctrlPr>
                                      </m:dPr>
                                      <m:e>
                                        <m:r>
                                          <a:rPr lang="en-GB" i="1">
                                            <a:latin typeface="Cambria Math" panose="02040503050406030204" pitchFamily="18" charset="0"/>
                                          </a:rPr>
                                          <m:t>𝑗</m:t>
                                        </m:r>
                                        <m:r>
                                          <a:rPr lang="en-GB" i="1">
                                            <a:latin typeface="Cambria Math" panose="02040503050406030204" pitchFamily="18" charset="0"/>
                                          </a:rPr>
                                          <m:t> </m:t>
                                        </m:r>
                                        <m:r>
                                          <m:rPr>
                                            <m:sty m:val="p"/>
                                          </m:rPr>
                                          <a:rPr lang="en-GB">
                                            <a:latin typeface="Cambria Math" panose="02040503050406030204" pitchFamily="18" charset="0"/>
                                          </a:rPr>
                                          <m:t>mod</m:t>
                                        </m:r>
                                        <m:r>
                                          <a:rPr lang="en-GB" i="1">
                                            <a:latin typeface="Cambria Math" panose="02040503050406030204" pitchFamily="18" charset="0"/>
                                          </a:rPr>
                                          <m:t> 2</m:t>
                                        </m:r>
                                      </m:e>
                                    </m:d>
                                  </m:e>
                                </m:d>
                                <m:d>
                                  <m:dPr>
                                    <m:ctrlPr>
                                      <a:rPr lang="en-GB" i="1">
                                        <a:latin typeface="Cambria Math" panose="02040503050406030204" pitchFamily="18" charset="0"/>
                                      </a:rPr>
                                    </m:ctrlPr>
                                  </m:dPr>
                                  <m:e>
                                    <m:r>
                                      <a:rPr lang="en-GB" i="1">
                                        <a:latin typeface="Cambria Math" panose="02040503050406030204" pitchFamily="18" charset="0"/>
                                      </a:rPr>
                                      <m:t>1−2</m:t>
                                    </m:r>
                                    <m:d>
                                      <m:dPr>
                                        <m:ctrlPr>
                                          <a:rPr lang="en-GB" i="1">
                                            <a:latin typeface="Cambria Math" panose="02040503050406030204" pitchFamily="18" charset="0"/>
                                          </a:rPr>
                                        </m:ctrlPr>
                                      </m:dPr>
                                      <m:e>
                                        <m:r>
                                          <a:rPr lang="en-GB" i="1">
                                            <a:latin typeface="Cambria Math" panose="02040503050406030204" pitchFamily="18" charset="0"/>
                                          </a:rPr>
                                          <m:t>𝑘</m:t>
                                        </m:r>
                                        <m:r>
                                          <a:rPr lang="en-GB" i="1">
                                            <a:latin typeface="Cambria Math" panose="02040503050406030204" pitchFamily="18" charset="0"/>
                                          </a:rPr>
                                          <m:t> </m:t>
                                        </m:r>
                                        <m:r>
                                          <m:rPr>
                                            <m:sty m:val="p"/>
                                          </m:rPr>
                                          <a:rPr lang="en-GB">
                                            <a:latin typeface="Cambria Math" panose="02040503050406030204" pitchFamily="18" charset="0"/>
                                          </a:rPr>
                                          <m:t>mod</m:t>
                                        </m:r>
                                        <m:r>
                                          <a:rPr lang="en-GB" i="1">
                                            <a:latin typeface="Cambria Math" panose="02040503050406030204" pitchFamily="18" charset="0"/>
                                          </a:rPr>
                                          <m:t> 2</m:t>
                                        </m:r>
                                      </m:e>
                                    </m:d>
                                  </m:e>
                                </m:d>
                                <m:r>
                                  <a:rPr lang="en-GB" i="1">
                                    <a:latin typeface="Cambria Math" panose="02040503050406030204" pitchFamily="18" charset="0"/>
                                  </a:rPr>
                                  <m:t>,</m:t>
                                </m:r>
                              </m:e>
                              <m:e>
                                <m:r>
                                  <m:rPr>
                                    <m:nor/>
                                  </m:rPr>
                                  <a:rPr lang="en-GB" dirty="0">
                                    <a:latin typeface="Cambria Math" panose="02040503050406030204" pitchFamily="18" charset="0"/>
                                  </a:rPr>
                                  <m:t>for</m:t>
                                </m:r>
                                <m:r>
                                  <m:rPr>
                                    <m:nor/>
                                  </m:rPr>
                                  <a:rPr lang="en-GB" dirty="0">
                                    <a:latin typeface="Cambria Math" panose="02040503050406030204" pitchFamily="18" charset="0"/>
                                  </a:rPr>
                                  <m:t> </m:t>
                                </m:r>
                                <m:r>
                                  <a:rPr lang="en-GB" i="1">
                                    <a:latin typeface="Cambria Math" panose="02040503050406030204" pitchFamily="18" charset="0"/>
                                  </a:rPr>
                                  <m:t>𝑑</m:t>
                                </m:r>
                                <m:r>
                                  <a:rPr lang="en-GB" i="1">
                                    <a:latin typeface="Cambria Math" panose="02040503050406030204" pitchFamily="18" charset="0"/>
                                  </a:rPr>
                                  <m:t>≠0,</m:t>
                                </m:r>
                              </m:e>
                            </m:mr>
                            <m:mr>
                              <m:e>
                                <m:r>
                                  <a:rPr lang="en-GB" b="0" i="1" smtClean="0">
                                    <a:latin typeface="Cambria Math" panose="02040503050406030204" pitchFamily="18" charset="0"/>
                                  </a:rPr>
                                  <m:t>𝑣</m:t>
                                </m:r>
                                <m:d>
                                  <m:dPr>
                                    <m:ctrlPr>
                                      <a:rPr lang="en-GB" b="0" i="1" smtClean="0">
                                        <a:latin typeface="Cambria Math" panose="02040503050406030204" pitchFamily="18" charset="0"/>
                                      </a:rPr>
                                    </m:ctrlPr>
                                  </m:dPr>
                                  <m:e>
                                    <m:d>
                                      <m:dPr>
                                        <m:ctrlPr>
                                          <a:rPr lang="en-GB" i="1">
                                            <a:latin typeface="Cambria Math" panose="02040503050406030204" pitchFamily="18" charset="0"/>
                                          </a:rPr>
                                        </m:ctrlPr>
                                      </m:dPr>
                                      <m:e>
                                        <m:sSub>
                                          <m:sSubPr>
                                            <m:ctrlPr>
                                              <a:rPr lang="en-GB" i="1">
                                                <a:latin typeface="Cambria Math" panose="02040503050406030204" pitchFamily="18" charset="0"/>
                                              </a:rPr>
                                            </m:ctrlPr>
                                          </m:sSubPr>
                                          <m:e>
                                            <m:r>
                                              <a:rPr lang="en-GB" i="1">
                                                <a:latin typeface="Cambria Math" panose="02040503050406030204" pitchFamily="18" charset="0"/>
                                              </a:rPr>
                                              <m:t>𝑙</m:t>
                                            </m:r>
                                          </m:e>
                                          <m:sub>
                                            <m:r>
                                              <a:rPr lang="en-GB" i="1">
                                                <a:latin typeface="Cambria Math" panose="02040503050406030204" pitchFamily="18" charset="0"/>
                                              </a:rPr>
                                              <m:t>0</m:t>
                                            </m:r>
                                          </m:sub>
                                        </m:sSub>
                                        <m:r>
                                          <a:rPr lang="en-GB" i="1">
                                            <a:latin typeface="Cambria Math" panose="02040503050406030204" pitchFamily="18" charset="0"/>
                                          </a:rPr>
                                          <m:t>+</m:t>
                                        </m:r>
                                        <m:r>
                                          <a:rPr lang="en-GB" i="1">
                                            <a:latin typeface="Cambria Math" panose="02040503050406030204" pitchFamily="18" charset="0"/>
                                          </a:rPr>
                                          <m:t>𝑛</m:t>
                                        </m:r>
                                      </m:e>
                                    </m:d>
                                    <m:r>
                                      <a:rPr lang="en-GB" i="1">
                                        <a:latin typeface="Cambria Math" panose="02040503050406030204" pitchFamily="18" charset="0"/>
                                      </a:rPr>
                                      <m:t> </m:t>
                                    </m:r>
                                    <m:r>
                                      <m:rPr>
                                        <m:sty m:val="p"/>
                                      </m:rPr>
                                      <a:rPr lang="en-GB">
                                        <a:latin typeface="Cambria Math" panose="02040503050406030204" pitchFamily="18" charset="0"/>
                                      </a:rPr>
                                      <m:t>mod</m:t>
                                    </m:r>
                                    <m:r>
                                      <a:rPr lang="en-GB" i="1">
                                        <a:latin typeface="Cambria Math" panose="02040503050406030204" pitchFamily="18" charset="0"/>
                                      </a:rPr>
                                      <m:t> </m:t>
                                    </m:r>
                                    <m:r>
                                      <a:rPr lang="en-GB" i="1">
                                        <a:latin typeface="Cambria Math" panose="02040503050406030204" pitchFamily="18" charset="0"/>
                                      </a:rPr>
                                      <m:t>𝑁</m:t>
                                    </m:r>
                                  </m:e>
                                </m:d>
                                <m:r>
                                  <a:rPr lang="en-GB" b="0" i="1" smtClean="0">
                                    <a:latin typeface="Cambria Math" panose="02040503050406030204" pitchFamily="18" charset="0"/>
                                  </a:rPr>
                                  <m:t>,  </m:t>
                                </m:r>
                              </m:e>
                              <m:e>
                                <m:r>
                                  <m:rPr>
                                    <m:nor/>
                                  </m:rPr>
                                  <a:rPr lang="en-GB" dirty="0">
                                    <a:latin typeface="Cambria Math" panose="02040503050406030204" pitchFamily="18" charset="0"/>
                                  </a:rPr>
                                  <m:t>for</m:t>
                                </m:r>
                                <m:r>
                                  <m:rPr>
                                    <m:nor/>
                                  </m:rPr>
                                  <a:rPr lang="en-GB" dirty="0">
                                    <a:latin typeface="Cambria Math" panose="02040503050406030204" pitchFamily="18" charset="0"/>
                                  </a:rPr>
                                  <m:t> </m:t>
                                </m:r>
                                <m:r>
                                  <a:rPr lang="en-GB" i="1">
                                    <a:latin typeface="Cambria Math" panose="02040503050406030204" pitchFamily="18" charset="0"/>
                                  </a:rPr>
                                  <m:t>𝑑</m:t>
                                </m:r>
                                <m:r>
                                  <a:rPr lang="en-GB" i="1">
                                    <a:latin typeface="Cambria Math" panose="02040503050406030204" pitchFamily="18" charset="0"/>
                                  </a:rPr>
                                  <m:t>=0.</m:t>
                                </m:r>
                              </m:e>
                            </m:mr>
                          </m:m>
                        </m:e>
                      </m:d>
                    </m:oMath>
                  </m:oMathPara>
                </a14:m>
                <a:endParaRPr lang="en-GB" b="0" dirty="0">
                  <a:latin typeface="Cambria Math" panose="02040503050406030204" pitchFamily="18" charset="0"/>
                </a:endParaRPr>
              </a:p>
              <a:p>
                <a:pPr marL="400050" lvl="1" indent="0"/>
                <a:r>
                  <a:rPr lang="en-GB" b="0" dirty="0"/>
                  <a:t>Here, </a:t>
                </a:r>
                <a14:m>
                  <m:oMath xmlns:m="http://schemas.openxmlformats.org/officeDocument/2006/math">
                    <m:r>
                      <a:rPr lang="en-GB" b="0" i="1" smtClean="0">
                        <a:latin typeface="Cambria Math" panose="02040503050406030204" pitchFamily="18" charset="0"/>
                      </a:rPr>
                      <m:t>𝑗</m:t>
                    </m:r>
                    <m:r>
                      <a:rPr lang="en-GB" b="0" i="1" smtClean="0">
                        <a:latin typeface="Cambria Math" panose="02040503050406030204" pitchFamily="18" charset="0"/>
                      </a:rPr>
                      <m:t>=</m:t>
                    </m:r>
                    <m:r>
                      <a:rPr lang="en-GB" b="0" i="1" smtClean="0">
                        <a:latin typeface="Cambria Math" panose="02040503050406030204" pitchFamily="18" charset="0"/>
                      </a:rPr>
                      <m:t>𝑖</m:t>
                    </m:r>
                    <m:r>
                      <a:rPr lang="en-GB" b="0" i="1" smtClean="0">
                        <a:latin typeface="Cambria Math" panose="02040503050406030204" pitchFamily="18" charset="0"/>
                      </a:rPr>
                      <m:t> </m:t>
                    </m:r>
                    <m:r>
                      <m:rPr>
                        <m:sty m:val="p"/>
                      </m:rPr>
                      <a:rPr lang="en-GB" b="0" i="0" smtClean="0">
                        <a:latin typeface="Cambria Math" panose="02040503050406030204" pitchFamily="18" charset="0"/>
                      </a:rPr>
                      <m:t>div</m:t>
                    </m:r>
                    <m:r>
                      <a:rPr lang="en-GB" b="0" i="1" smtClean="0">
                        <a:latin typeface="Cambria Math" panose="02040503050406030204" pitchFamily="18" charset="0"/>
                      </a:rPr>
                      <m:t> </m:t>
                    </m:r>
                    <m:r>
                      <a:rPr lang="en-GB" b="0" i="1" smtClean="0">
                        <a:latin typeface="Cambria Math" panose="02040503050406030204" pitchFamily="18" charset="0"/>
                      </a:rPr>
                      <m:t>𝑁</m:t>
                    </m:r>
                  </m:oMath>
                </a14:m>
                <a:r>
                  <a:rPr lang="en-GB" b="0" dirty="0"/>
                  <a:t> is the sub-block counter and </a:t>
                </a:r>
                <a14:m>
                  <m:oMath xmlns:m="http://schemas.openxmlformats.org/officeDocument/2006/math">
                    <m:r>
                      <a:rPr lang="en-GB" b="0" i="1" smtClean="0">
                        <a:latin typeface="Cambria Math" panose="02040503050406030204" pitchFamily="18" charset="0"/>
                      </a:rPr>
                      <m:t>𝑘</m:t>
                    </m:r>
                    <m:r>
                      <a:rPr lang="en-GB" i="1">
                        <a:latin typeface="Cambria Math" panose="02040503050406030204" pitchFamily="18" charset="0"/>
                      </a:rPr>
                      <m:t>=</m:t>
                    </m:r>
                    <m:r>
                      <a:rPr lang="en-GB" i="1">
                        <a:latin typeface="Cambria Math" panose="02040503050406030204" pitchFamily="18" charset="0"/>
                      </a:rPr>
                      <m:t>𝑖</m:t>
                    </m:r>
                    <m:r>
                      <a:rPr lang="en-GB" i="1">
                        <a:latin typeface="Cambria Math" panose="02040503050406030204" pitchFamily="18" charset="0"/>
                      </a:rPr>
                      <m:t> </m:t>
                    </m:r>
                    <m:r>
                      <m:rPr>
                        <m:sty m:val="p"/>
                      </m:rPr>
                      <a:rPr lang="en-GB">
                        <a:latin typeface="Cambria Math" panose="02040503050406030204" pitchFamily="18" charset="0"/>
                      </a:rPr>
                      <m:t>div</m:t>
                    </m:r>
                    <m:r>
                      <a:rPr lang="en-GB" i="1">
                        <a:latin typeface="Cambria Math" panose="02040503050406030204" pitchFamily="18" charset="0"/>
                      </a:rPr>
                      <m:t> </m:t>
                    </m:r>
                    <m:r>
                      <a:rPr lang="en-GB" b="0" i="1" smtClean="0">
                        <a:latin typeface="Cambria Math" panose="02040503050406030204" pitchFamily="18" charset="0"/>
                      </a:rPr>
                      <m:t>2</m:t>
                    </m:r>
                    <m:r>
                      <a:rPr lang="en-GB" i="1">
                        <a:latin typeface="Cambria Math" panose="02040503050406030204" pitchFamily="18" charset="0"/>
                      </a:rPr>
                      <m:t>𝑁</m:t>
                    </m:r>
                  </m:oMath>
                </a14:m>
                <a:r>
                  <a:rPr lang="en-GB" b="0" dirty="0"/>
                  <a:t> is the block counter.</a:t>
                </a:r>
              </a:p>
              <a:p>
                <a:pPr marL="457200" indent="-457200">
                  <a:buFont typeface="Arial" panose="020B0604020202020204" pitchFamily="34" charset="0"/>
                  <a:buChar char="•"/>
                </a:pPr>
                <a:r>
                  <a:rPr lang="en-GB" dirty="0"/>
                  <a:t>For </a:t>
                </a:r>
                <a14:m>
                  <m:oMath xmlns:m="http://schemas.openxmlformats.org/officeDocument/2006/math">
                    <m:r>
                      <a:rPr lang="en-GB" b="0" i="1" smtClean="0">
                        <a:latin typeface="Cambria Math" panose="02040503050406030204" pitchFamily="18" charset="0"/>
                      </a:rPr>
                      <m:t>𝑑</m:t>
                    </m:r>
                    <m:r>
                      <a:rPr lang="en-GB" b="0" i="1" smtClean="0">
                        <a:latin typeface="Cambria Math" panose="02040503050406030204" pitchFamily="18" charset="0"/>
                      </a:rPr>
                      <m:t>≠0</m:t>
                    </m:r>
                  </m:oMath>
                </a14:m>
                <a:r>
                  <a:rPr lang="en-GB" dirty="0"/>
                  <a:t> and </a:t>
                </a:r>
                <a14:m>
                  <m:oMath xmlns:m="http://schemas.openxmlformats.org/officeDocument/2006/math">
                    <m:r>
                      <a:rPr lang="en-GB" b="0" i="1" smtClean="0">
                        <a:latin typeface="Cambria Math" panose="02040503050406030204" pitchFamily="18" charset="0"/>
                      </a:rPr>
                      <m:t>𝑀</m:t>
                    </m:r>
                    <m:r>
                      <a:rPr lang="en-GB" b="0" i="1" smtClean="0">
                        <a:latin typeface="Cambria Math" panose="02040503050406030204" pitchFamily="18" charset="0"/>
                      </a:rPr>
                      <m:t>=2</m:t>
                    </m:r>
                    <m:r>
                      <a:rPr lang="en-GB" b="0" i="1" smtClean="0">
                        <a:latin typeface="Cambria Math" panose="02040503050406030204" pitchFamily="18" charset="0"/>
                      </a:rPr>
                      <m:t>𝑅𝑁</m:t>
                    </m:r>
                    <m:r>
                      <a:rPr lang="en-GB" b="0" i="1" smtClean="0">
                        <a:latin typeface="Cambria Math" panose="02040503050406030204" pitchFamily="18" charset="0"/>
                      </a:rPr>
                      <m:t>, </m:t>
                    </m:r>
                  </m:oMath>
                </a14:m>
                <a:r>
                  <a:rPr lang="en-GB" dirty="0"/>
                  <a:t>where the number of the blocks </a:t>
                </a:r>
                <a14:m>
                  <m:oMath xmlns:m="http://schemas.openxmlformats.org/officeDocument/2006/math">
                    <m:d>
                      <m:dPr>
                        <m:ctrlPr>
                          <a:rPr lang="en-GB" b="0" i="1" smtClean="0">
                            <a:latin typeface="Cambria Math" panose="02040503050406030204" pitchFamily="18" charset="0"/>
                          </a:rPr>
                        </m:ctrlPr>
                      </m:dPr>
                      <m:e>
                        <m:r>
                          <a:rPr lang="en-GB" b="0" i="1" smtClean="0">
                            <a:latin typeface="Cambria Math" panose="02040503050406030204" pitchFamily="18" charset="0"/>
                          </a:rPr>
                          <m:t>𝑅</m:t>
                        </m:r>
                      </m:e>
                    </m:d>
                  </m:oMath>
                </a14:m>
                <a:r>
                  <a:rPr lang="en-GB" dirty="0"/>
                  <a:t> is an integer, the above expression will produce a supercomplementary overall code block; i.e., there will be no any correlation sidelobes for any combination of signal distortions that are consistent across the symbols. </a:t>
                </a:r>
              </a:p>
              <a:p>
                <a:pPr marL="457200" indent="-457200">
                  <a:buFont typeface="Arial" panose="020B0604020202020204" pitchFamily="34" charset="0"/>
                  <a:buChar char="•"/>
                </a:pPr>
                <a:r>
                  <a:rPr lang="en-GB" dirty="0"/>
                  <a:t>For </a:t>
                </a:r>
                <a14:m>
                  <m:oMath xmlns:m="http://schemas.openxmlformats.org/officeDocument/2006/math">
                    <m:r>
                      <a:rPr lang="en-GB" b="0" i="1" smtClean="0">
                        <a:latin typeface="Cambria Math" panose="02040503050406030204" pitchFamily="18" charset="0"/>
                      </a:rPr>
                      <m:t>𝑑</m:t>
                    </m:r>
                    <m:r>
                      <a:rPr lang="en-GB" b="0" i="1" smtClean="0">
                        <a:latin typeface="Cambria Math" panose="02040503050406030204" pitchFamily="18" charset="0"/>
                      </a:rPr>
                      <m:t>=0</m:t>
                    </m:r>
                  </m:oMath>
                </a14:m>
                <a:r>
                  <a:rPr lang="en-GB" dirty="0"/>
                  <a:t>, the above expression just produces a block of Ipatov code repetitions with </a:t>
                </a:r>
                <a14:m>
                  <m:oMath xmlns:m="http://schemas.openxmlformats.org/officeDocument/2006/math">
                    <m:r>
                      <a:rPr lang="en-GB" b="0" i="1" smtClean="0">
                        <a:latin typeface="Cambria Math" panose="02040503050406030204" pitchFamily="18" charset="0"/>
                      </a:rPr>
                      <m:t>𝑀</m:t>
                    </m:r>
                  </m:oMath>
                </a14:m>
                <a:r>
                  <a:rPr lang="en-GB" dirty="0"/>
                  <a:t> symbols without any inversion or circular shifting, i.e., all the symbols are the same.</a:t>
                </a:r>
                <a:endParaRPr lang="en-US" dirty="0"/>
              </a:p>
            </p:txBody>
          </p:sp>
        </mc:Choice>
        <mc:Fallback xmlns="">
          <p:sp>
            <p:nvSpPr>
              <p:cNvPr id="3" name="Content Placeholder 2">
                <a:extLst>
                  <a:ext uri="{FF2B5EF4-FFF2-40B4-BE49-F238E27FC236}">
                    <a16:creationId xmlns:a16="http://schemas.microsoft.com/office/drawing/2014/main" id="{FF1E8EA9-94D6-403E-BFCF-C5394BE63189}"/>
                  </a:ext>
                </a:extLst>
              </p:cNvPr>
              <p:cNvSpPr>
                <a:spLocks noGrp="1" noRot="1" noChangeAspect="1" noMove="1" noResize="1" noEditPoints="1" noAdjustHandles="1" noChangeArrowheads="1" noChangeShapeType="1" noTextEdit="1"/>
              </p:cNvSpPr>
              <p:nvPr>
                <p:ph idx="1"/>
              </p:nvPr>
            </p:nvSpPr>
            <p:spPr>
              <a:xfrm>
                <a:off x="689768" y="1782373"/>
                <a:ext cx="7764463" cy="4569896"/>
              </a:xfrm>
              <a:blipFill>
                <a:blip r:embed="rId3"/>
                <a:stretch>
                  <a:fillRect l="-235" t="-1200" r="-157"/>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D5CA6F18-9286-4C64-BC60-5BEC985189D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Tree>
    <p:extLst>
      <p:ext uri="{BB962C8B-B14F-4D97-AF65-F5344CB8AC3E}">
        <p14:creationId xmlns:p14="http://schemas.microsoft.com/office/powerpoint/2010/main" val="4253918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9010F-44BC-46B4-A8E8-1591C16D52C7}"/>
              </a:ext>
            </a:extLst>
          </p:cNvPr>
          <p:cNvSpPr>
            <a:spLocks noGrp="1"/>
          </p:cNvSpPr>
          <p:nvPr>
            <p:ph type="title"/>
          </p:nvPr>
        </p:nvSpPr>
        <p:spPr/>
        <p:txBody>
          <a:bodyPr/>
          <a:lstStyle/>
          <a:p>
            <a:r>
              <a:rPr lang="en-GB" dirty="0"/>
              <a:t>Conclusion</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7F1A4FC-BDF7-4F35-B6A6-622D1CF210E0}"/>
                  </a:ext>
                </a:extLst>
              </p:cNvPr>
              <p:cNvSpPr>
                <a:spLocks noGrp="1"/>
              </p:cNvSpPr>
              <p:nvPr>
                <p:ph idx="1"/>
              </p:nvPr>
            </p:nvSpPr>
            <p:spPr>
              <a:xfrm>
                <a:off x="609600" y="1635967"/>
                <a:ext cx="7764463" cy="4604496"/>
              </a:xfrm>
            </p:spPr>
            <p:txBody>
              <a:bodyPr>
                <a:normAutofit fontScale="77500" lnSpcReduction="20000"/>
              </a:bodyPr>
              <a:lstStyle/>
              <a:p>
                <a:pPr marL="457200" indent="-457200">
                  <a:buFont typeface="Arial" panose="020B0604020202020204" pitchFamily="34" charset="0"/>
                  <a:buChar char="•"/>
                </a:pPr>
                <a:r>
                  <a:rPr lang="en-GB" dirty="0"/>
                  <a:t>Why this works?</a:t>
                </a:r>
              </a:p>
              <a:p>
                <a:pPr marL="857250" lvl="1" indent="-457200">
                  <a:buFont typeface="Arial" panose="020B0604020202020204" pitchFamily="34" charset="0"/>
                  <a:buChar char="•"/>
                </a:pPr>
                <a:r>
                  <a:rPr lang="en-GB" dirty="0"/>
                  <a:t>Circulant matrix of any perfect PACF code, here ternary Ipatov, is supercomplementary [5], i.e., it has orthogonal columns, and can be used instead of Hadamard matrices in SZC code blocks.</a:t>
                </a:r>
              </a:p>
              <a:p>
                <a:pPr marL="857250" lvl="1" indent="-457200">
                  <a:buFont typeface="Arial" panose="020B0604020202020204" pitchFamily="34" charset="0"/>
                  <a:buChar char="•"/>
                </a:pPr>
                <a:r>
                  <a:rPr lang="en-GB" dirty="0"/>
                  <a:t>We are solving the problem of the cross-symbol sidelobes in the same way as in SZC – using the symbol inversions.</a:t>
                </a:r>
              </a:p>
              <a:p>
                <a:pPr marL="857250" lvl="1" indent="-457200">
                  <a:buFont typeface="Arial" panose="020B0604020202020204" pitchFamily="34" charset="0"/>
                  <a:buChar char="•"/>
                </a:pPr>
                <a:r>
                  <a:rPr lang="en-GB" dirty="0"/>
                  <a:t>The inversion logic is a bit more complex than in SZC, since the size of the sub-block </a:t>
                </a:r>
                <a14:m>
                  <m:oMath xmlns:m="http://schemas.openxmlformats.org/officeDocument/2006/math">
                    <m:d>
                      <m:dPr>
                        <m:ctrlPr>
                          <a:rPr lang="en-GB" b="0" i="1" smtClean="0">
                            <a:latin typeface="Cambria Math" panose="02040503050406030204" pitchFamily="18" charset="0"/>
                          </a:rPr>
                        </m:ctrlPr>
                      </m:dPr>
                      <m:e>
                        <m:r>
                          <a:rPr lang="en-GB" b="0" i="1" smtClean="0">
                            <a:latin typeface="Cambria Math" panose="02040503050406030204" pitchFamily="18" charset="0"/>
                          </a:rPr>
                          <m:t>𝑁</m:t>
                        </m:r>
                      </m:e>
                    </m:d>
                  </m:oMath>
                </a14:m>
                <a:r>
                  <a:rPr lang="en-US" dirty="0"/>
                  <a:t> is now odd.</a:t>
                </a:r>
              </a:p>
              <a:p>
                <a:pPr marL="457200" indent="-457200">
                  <a:buFont typeface="Arial" panose="020B0604020202020204" pitchFamily="34" charset="0"/>
                  <a:buChar char="•"/>
                </a:pPr>
                <a:r>
                  <a:rPr lang="en-US" dirty="0"/>
                  <a:t>The device needs to have only the selected Ipatov code set in its memory, i.e., there are no additional  memory requirements.</a:t>
                </a:r>
              </a:p>
              <a:p>
                <a:pPr marL="857250" lvl="1" indent="-457200">
                  <a:buFont typeface="Arial" panose="020B0604020202020204" pitchFamily="34" charset="0"/>
                  <a:buChar char="•"/>
                </a:pPr>
                <a:endParaRPr lang="en-US" dirty="0"/>
              </a:p>
            </p:txBody>
          </p:sp>
        </mc:Choice>
        <mc:Fallback xmlns="">
          <p:sp>
            <p:nvSpPr>
              <p:cNvPr id="3" name="Content Placeholder 2">
                <a:extLst>
                  <a:ext uri="{FF2B5EF4-FFF2-40B4-BE49-F238E27FC236}">
                    <a16:creationId xmlns:a16="http://schemas.microsoft.com/office/drawing/2014/main" id="{97F1A4FC-BDF7-4F35-B6A6-622D1CF210E0}"/>
                  </a:ext>
                </a:extLst>
              </p:cNvPr>
              <p:cNvSpPr>
                <a:spLocks noGrp="1" noRot="1" noChangeAspect="1" noMove="1" noResize="1" noEditPoints="1" noAdjustHandles="1" noChangeArrowheads="1" noChangeShapeType="1" noTextEdit="1"/>
              </p:cNvSpPr>
              <p:nvPr>
                <p:ph idx="1"/>
              </p:nvPr>
            </p:nvSpPr>
            <p:spPr>
              <a:xfrm>
                <a:off x="609600" y="1635967"/>
                <a:ext cx="7764463" cy="4604496"/>
              </a:xfrm>
              <a:blipFill>
                <a:blip r:embed="rId3"/>
                <a:stretch>
                  <a:fillRect l="-1099" t="-2646" r="-3454"/>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4F64E28C-2BDB-4C7B-AFA5-8F6B0392431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1450001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537E8-094E-4740-86B7-C936553DD6E9}"/>
              </a:ext>
            </a:extLst>
          </p:cNvPr>
          <p:cNvSpPr>
            <a:spLocks noGrp="1"/>
          </p:cNvSpPr>
          <p:nvPr>
            <p:ph type="title"/>
          </p:nvPr>
        </p:nvSpPr>
        <p:spPr>
          <a:xfrm>
            <a:off x="762000" y="685801"/>
            <a:ext cx="7764463" cy="620486"/>
          </a:xfrm>
        </p:spPr>
        <p:txBody>
          <a:bodyPr/>
          <a:lstStyle/>
          <a:p>
            <a:r>
              <a:rPr lang="en-GB" dirty="0"/>
              <a:t>References</a:t>
            </a:r>
            <a:endParaRPr lang="en-US" dirty="0"/>
          </a:p>
        </p:txBody>
      </p:sp>
      <p:sp>
        <p:nvSpPr>
          <p:cNvPr id="3" name="Content Placeholder 2">
            <a:extLst>
              <a:ext uri="{FF2B5EF4-FFF2-40B4-BE49-F238E27FC236}">
                <a16:creationId xmlns:a16="http://schemas.microsoft.com/office/drawing/2014/main" id="{2C480D4E-CE5C-48D7-B780-B9AD8EF36150}"/>
              </a:ext>
            </a:extLst>
          </p:cNvPr>
          <p:cNvSpPr>
            <a:spLocks noGrp="1"/>
          </p:cNvSpPr>
          <p:nvPr>
            <p:ph idx="1"/>
          </p:nvPr>
        </p:nvSpPr>
        <p:spPr>
          <a:xfrm>
            <a:off x="609600" y="1573763"/>
            <a:ext cx="7764463" cy="4666700"/>
          </a:xfrm>
        </p:spPr>
        <p:txBody>
          <a:bodyPr>
            <a:normAutofit fontScale="62500" lnSpcReduction="20000"/>
          </a:bodyPr>
          <a:lstStyle/>
          <a:p>
            <a:pPr marL="0" indent="-936000">
              <a:lnSpc>
                <a:spcPct val="120000"/>
              </a:lnSpc>
              <a:spcBef>
                <a:spcPts val="1200"/>
              </a:spcBef>
              <a:spcAft>
                <a:spcPts val="1200"/>
              </a:spcAft>
            </a:pPr>
            <a:r>
              <a:rPr lang="en-GB" dirty="0"/>
              <a:t>[1] </a:t>
            </a:r>
            <a:r>
              <a:rPr lang="en-GB" dirty="0">
                <a:hlinkClick r:id="rId3"/>
              </a:rPr>
              <a:t>DCN 15-22-0175-00-04ab: “Sensing Device.”</a:t>
            </a:r>
            <a:r>
              <a:rPr lang="en-GB" dirty="0"/>
              <a:t> </a:t>
            </a:r>
          </a:p>
          <a:p>
            <a:pPr marL="0" indent="-936000">
              <a:lnSpc>
                <a:spcPct val="120000"/>
              </a:lnSpc>
              <a:spcBef>
                <a:spcPts val="1200"/>
              </a:spcBef>
              <a:spcAft>
                <a:spcPts val="1200"/>
              </a:spcAft>
            </a:pPr>
            <a:r>
              <a:rPr lang="en-GB" dirty="0"/>
              <a:t>[2] </a:t>
            </a:r>
            <a:r>
              <a:rPr lang="en-GB" dirty="0">
                <a:hlinkClick r:id="rId4"/>
              </a:rPr>
              <a:t>DCN 15-22-0592-00</a:t>
            </a:r>
            <a:r>
              <a:rPr lang="en-GB" dirty="0">
                <a:hlinkClick r:id="rId3"/>
              </a:rPr>
              <a:t>-04ab</a:t>
            </a:r>
            <a:r>
              <a:rPr lang="en-GB" dirty="0">
                <a:hlinkClick r:id="rId4"/>
              </a:rPr>
              <a:t>: “</a:t>
            </a:r>
            <a:r>
              <a:rPr lang="en-US" dirty="0">
                <a:latin typeface="Times New Roman"/>
                <a:cs typeface="Times New Roman"/>
                <a:hlinkClick r:id="rId4"/>
              </a:rPr>
              <a:t>Pulse Burst Sensing - Phase Noise Proof Supercomplementary Set of Sequences.”</a:t>
            </a:r>
            <a:endParaRPr lang="en-GB" dirty="0"/>
          </a:p>
          <a:p>
            <a:pPr marL="0" indent="-936000">
              <a:lnSpc>
                <a:spcPct val="120000"/>
              </a:lnSpc>
              <a:spcBef>
                <a:spcPts val="1200"/>
              </a:spcBef>
              <a:spcAft>
                <a:spcPts val="1200"/>
              </a:spcAft>
            </a:pPr>
            <a:r>
              <a:rPr lang="en-GB" dirty="0"/>
              <a:t>[3] </a:t>
            </a:r>
            <a:r>
              <a:rPr lang="en-GB" dirty="0">
                <a:hlinkClick r:id="rId5"/>
              </a:rPr>
              <a:t>DCN 15-22-0616-00</a:t>
            </a:r>
            <a:r>
              <a:rPr lang="en-GB" dirty="0">
                <a:hlinkClick r:id="rId3"/>
              </a:rPr>
              <a:t>-04ab</a:t>
            </a:r>
            <a:r>
              <a:rPr lang="en-GB" dirty="0">
                <a:hlinkClick r:id="rId5"/>
              </a:rPr>
              <a:t>: “</a:t>
            </a:r>
            <a:r>
              <a:rPr lang="en-US" altLang="zh-CN" sz="3200" dirty="0">
                <a:solidFill>
                  <a:srgbClr val="000000"/>
                </a:solidFill>
                <a:latin typeface="Times New Roman" panose="02020603050405020304" pitchFamily="18" charset="0"/>
                <a:ea typeface="宋体" panose="02010600030101010101" pitchFamily="2" charset="-122"/>
                <a:hlinkClick r:id="rId5"/>
              </a:rPr>
              <a:t>Interference Analysis of Initial Synchronization Sequence.”</a:t>
            </a:r>
            <a:r>
              <a:rPr lang="en-GB" dirty="0"/>
              <a:t> </a:t>
            </a:r>
          </a:p>
          <a:p>
            <a:pPr marL="0" indent="-936000">
              <a:lnSpc>
                <a:spcPct val="120000"/>
              </a:lnSpc>
              <a:spcBef>
                <a:spcPts val="1200"/>
              </a:spcBef>
              <a:spcAft>
                <a:spcPts val="1200"/>
              </a:spcAft>
            </a:pPr>
            <a:r>
              <a:rPr lang="en-GB" dirty="0"/>
              <a:t>[4] </a:t>
            </a:r>
            <a:r>
              <a:rPr lang="en-GB" dirty="0">
                <a:hlinkClick r:id="rId6"/>
              </a:rPr>
              <a:t>DCN 15-22-0632-00</a:t>
            </a:r>
            <a:r>
              <a:rPr lang="en-GB" dirty="0">
                <a:hlinkClick r:id="rId3"/>
              </a:rPr>
              <a:t>-04ab</a:t>
            </a:r>
            <a:r>
              <a:rPr lang="en-GB" dirty="0">
                <a:hlinkClick r:id="rId6"/>
              </a:rPr>
              <a:t>: “</a:t>
            </a:r>
            <a:r>
              <a:rPr lang="en-US" sz="3200" dirty="0">
                <a:solidFill>
                  <a:schemeClr val="tx1"/>
                </a:solidFill>
                <a:effectLst/>
                <a:cs typeface="Times New Roman" panose="02020603050405020304" pitchFamily="18" charset="0"/>
                <a:hlinkClick r:id="rId6"/>
              </a:rPr>
              <a:t>SCZ Code Blocks: A Good Candidate for the Sensing Sequences in 4ab.”</a:t>
            </a:r>
            <a:r>
              <a:rPr lang="en-US" sz="3200" dirty="0">
                <a:solidFill>
                  <a:schemeClr val="tx1"/>
                </a:solidFill>
                <a:effectLst/>
                <a:cs typeface="Times New Roman" panose="02020603050405020304" pitchFamily="18" charset="0"/>
              </a:rPr>
              <a:t> </a:t>
            </a:r>
          </a:p>
          <a:p>
            <a:pPr marL="0" indent="-936000">
              <a:lnSpc>
                <a:spcPct val="120000"/>
              </a:lnSpc>
              <a:spcBef>
                <a:spcPts val="1200"/>
              </a:spcBef>
              <a:spcAft>
                <a:spcPts val="1200"/>
              </a:spcAft>
            </a:pPr>
            <a:r>
              <a:rPr lang="en-US" dirty="0">
                <a:solidFill>
                  <a:schemeClr val="tx1"/>
                </a:solidFill>
                <a:cs typeface="Times New Roman" panose="02020603050405020304" pitchFamily="18" charset="0"/>
              </a:rPr>
              <a:t>[5] </a:t>
            </a:r>
            <a:r>
              <a:rPr lang="en-US" dirty="0">
                <a:solidFill>
                  <a:schemeClr val="tx1"/>
                </a:solidFill>
                <a:cs typeface="Times New Roman" panose="02020603050405020304" pitchFamily="18" charset="0"/>
                <a:hlinkClick r:id="rId7"/>
              </a:rPr>
              <a:t>B. M. Popovic, “Complementary Sets Based on Sequences with Ideal Periodic Autocorrelation,” Electronics Letters, vol. 26, pp. 1428–1430, 1990.</a:t>
            </a:r>
            <a:endParaRPr lang="en-GB" dirty="0"/>
          </a:p>
          <a:p>
            <a:pPr marL="0" indent="0"/>
            <a:endParaRPr lang="en-US" dirty="0"/>
          </a:p>
          <a:p>
            <a:pPr marL="0" indent="0"/>
            <a:endParaRPr lang="en-GB" dirty="0"/>
          </a:p>
        </p:txBody>
      </p:sp>
      <p:sp>
        <p:nvSpPr>
          <p:cNvPr id="4" name="Slide Number Placeholder 3">
            <a:extLst>
              <a:ext uri="{FF2B5EF4-FFF2-40B4-BE49-F238E27FC236}">
                <a16:creationId xmlns:a16="http://schemas.microsoft.com/office/drawing/2014/main" id="{18A9ECAC-E107-4C39-B2FF-0121B24243F6}"/>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4166422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pZDA4MDIxMzwvVXNlck5hbWU+PERhdGVUaW1lPjA1LzA3LzIwMjIgMTY6MTA6NTE8L0RhdGVUaW1lPjxMYWJlbFN0cmluZz5VTlJFU1RSSUNURUQ8L0xhYmVsU3RyaW5nPjwvaXRlbT48L2xhYmVsSGlzdG9yeT4=</Value>
</WrappedLabelHistory>
</file>

<file path=customXml/item4.xml><?xml version="1.0" encoding="utf-8"?>
<ct:contentTypeSchema xmlns:ct="http://schemas.microsoft.com/office/2006/metadata/contentType" xmlns:ma="http://schemas.microsoft.com/office/2006/metadata/properties/metaAttributes" ct:_="" ma:_="" ma:contentTypeName="Document" ma:contentTypeID="0x0101003525B9B41925204786D6BA2824E8E6F9" ma:contentTypeVersion="12" ma:contentTypeDescription="Create a new document." ma:contentTypeScope="" ma:versionID="d320051feb65503877fdff73651ad1d6">
  <xsd:schema xmlns:xsd="http://www.w3.org/2001/XMLSchema" xmlns:xs="http://www.w3.org/2001/XMLSchema" xmlns:p="http://schemas.microsoft.com/office/2006/metadata/properties" xmlns:ns3="dd524c5d-8f4b-4022-84fa-bb83b03dc89e" xmlns:ns4="8ab09777-d432-43f6-8923-87efa7326ef7" targetNamespace="http://schemas.microsoft.com/office/2006/metadata/properties" ma:root="true" ma:fieldsID="40bc015fb30c30bac62571f77653bf51" ns3:_="" ns4:_="">
    <xsd:import namespace="dd524c5d-8f4b-4022-84fa-bb83b03dc89e"/>
    <xsd:import namespace="8ab09777-d432-43f6-8923-87efa7326ef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24c5d-8f4b-4022-84fa-bb83b03dc89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ab09777-d432-43f6-8923-87efa7326ef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1DF7A124-1C44-47FF-86C1-1CF7DD92BEA5}">
  <ds:schemaRefs>
    <ds:schemaRef ds:uri="http://schemas.microsoft.com/sharepoint/v3/contenttype/forms"/>
  </ds:schemaRefs>
</ds:datastoreItem>
</file>

<file path=customXml/itemProps2.xml><?xml version="1.0" encoding="utf-8"?>
<ds:datastoreItem xmlns:ds="http://schemas.openxmlformats.org/officeDocument/2006/customXml" ds:itemID="{FFDEF066-44C8-4183-8D77-2DADE586BA38}">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7408FE1-6F77-41D0-A1DE-A36DB0BEDB96}">
  <ds:schemaRefs>
    <ds:schemaRef ds:uri="http://www.w3.org/2001/XMLSchema"/>
    <ds:schemaRef ds:uri="http://www.boldonjames.com/2016/02/Classifier/internal/wrappedLabelHistory"/>
  </ds:schemaRefs>
</ds:datastoreItem>
</file>

<file path=customXml/itemProps4.xml><?xml version="1.0" encoding="utf-8"?>
<ds:datastoreItem xmlns:ds="http://schemas.openxmlformats.org/officeDocument/2006/customXml" ds:itemID="{7A7938E0-9999-48AA-A336-045F05D85F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24c5d-8f4b-4022-84fa-bb83b03dc89e"/>
    <ds:schemaRef ds:uri="8ab09777-d432-43f6-8923-87efa7326ef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BAC29F9A-543F-4DB3-B876-EAEFCD8FE28A}">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0</TotalTime>
  <Words>954</Words>
  <Application>Microsoft Office PowerPoint</Application>
  <PresentationFormat>On-screen Show (4:3)</PresentationFormat>
  <Paragraphs>79</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Cambria Math</vt:lpstr>
      <vt:lpstr>Times New Roman</vt:lpstr>
      <vt:lpstr>Office Theme</vt:lpstr>
      <vt:lpstr>PowerPoint Presentation</vt:lpstr>
      <vt:lpstr>Proposal Towards SENS Sequence Consensus in 4ab</vt:lpstr>
      <vt:lpstr>The Current Proposals</vt:lpstr>
      <vt:lpstr>Overall Goals</vt:lpstr>
      <vt:lpstr>Proposed Solution (1/2)</vt:lpstr>
      <vt:lpstr>Proposed Solution (2/2)</vt:lpstr>
      <vt:lpstr>Conclusion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Igor.Dotlic@qorvo.com</dc:creator>
  <cp:keywords/>
  <dc:description/>
  <cp:lastModifiedBy>Igor Dotlic</cp:lastModifiedBy>
  <cp:revision>67</cp:revision>
  <cp:lastPrinted>2000-03-07T00:55:37Z</cp:lastPrinted>
  <dcterms:created xsi:type="dcterms:W3CDTF">2016-01-17T22:48:36Z</dcterms:created>
  <dcterms:modified xsi:type="dcterms:W3CDTF">2023-01-17T13:50:31Z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df51a60d-11f9-417d-b77b-177fae412acd</vt:lpwstr>
  </property>
  <property fmtid="{D5CDD505-2E9C-101B-9397-08002B2CF9AE}" pid="3" name="bjClsUserRVM">
    <vt:lpwstr>[]</vt:lpwstr>
  </property>
  <property fmtid="{D5CDD505-2E9C-101B-9397-08002B2CF9AE}" pid="4" name="bjSaver">
    <vt:lpwstr>kwZolnZNvxkiwmRUGSm0k6t9NEIRd7vH</vt:lpwstr>
  </property>
  <property fmtid="{D5CDD505-2E9C-101B-9397-08002B2CF9AE}" pid="5" name="bjLabelHistoryID">
    <vt:lpwstr>{B7408FE1-6F77-41D0-A1DE-A36DB0BEDB96}</vt:lpwstr>
  </property>
  <property fmtid="{D5CDD505-2E9C-101B-9397-08002B2CF9AE}" pid="6"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7" name="bjDocumentLabelXML-0">
    <vt:lpwstr>ames.com/2008/01/sie/internal/label"&gt;&lt;element uid="ee71e43c-6952-4aa0-ba93-1c3981439a05" value="" /&gt;&lt;/sisl&gt;</vt:lpwstr>
  </property>
  <property fmtid="{D5CDD505-2E9C-101B-9397-08002B2CF9AE}" pid="8" name="bjDocumentSecurityLabel">
    <vt:lpwstr>UNRESTRICTED</vt:lpwstr>
  </property>
  <property fmtid="{D5CDD505-2E9C-101B-9397-08002B2CF9AE}" pid="9" name="ContentTypeId">
    <vt:lpwstr>0x0101003525B9B41925204786D6BA2824E8E6F9</vt:lpwstr>
  </property>
</Properties>
</file>