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6"/>
  </p:sldMasterIdLst>
  <p:notesMasterIdLst>
    <p:notesMasterId r:id="rId12"/>
  </p:notesMasterIdLst>
  <p:handoutMasterIdLst>
    <p:handoutMasterId r:id="rId13"/>
  </p:handoutMasterIdLst>
  <p:sldIdLst>
    <p:sldId id="287" r:id="rId7"/>
    <p:sldId id="300" r:id="rId8"/>
    <p:sldId id="312" r:id="rId9"/>
    <p:sldId id="313" r:id="rId10"/>
    <p:sldId id="314" r:id="rId11"/>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7B9DB7B-DD6A-4E02-9DEA-2142DED6EF69}" v="4" dt="2023-01-16T21:14:19.43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1704" y="102"/>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6/11/relationships/changesInfo" Target="changesInfos/changesInfo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gor Dotlic" userId="ae2bd41b-fac2-45c7-93ba-f2561bbce4d5" providerId="ADAL" clId="{87B9DB7B-DD6A-4E02-9DEA-2142DED6EF69}"/>
    <pc:docChg chg="undo redo custSel addSld delSld modSld modMainMaster">
      <pc:chgData name="Igor Dotlic" userId="ae2bd41b-fac2-45c7-93ba-f2561bbce4d5" providerId="ADAL" clId="{87B9DB7B-DD6A-4E02-9DEA-2142DED6EF69}" dt="2023-01-17T13:45:34.955" v="2181"/>
      <pc:docMkLst>
        <pc:docMk/>
      </pc:docMkLst>
      <pc:sldChg chg="modSp mod">
        <pc:chgData name="Igor Dotlic" userId="ae2bd41b-fac2-45c7-93ba-f2561bbce4d5" providerId="ADAL" clId="{87B9DB7B-DD6A-4E02-9DEA-2142DED6EF69}" dt="2023-01-17T13:44:15.682" v="2174" actId="20577"/>
        <pc:sldMkLst>
          <pc:docMk/>
          <pc:sldMk cId="0" sldId="287"/>
        </pc:sldMkLst>
        <pc:spChg chg="mod">
          <ac:chgData name="Igor Dotlic" userId="ae2bd41b-fac2-45c7-93ba-f2561bbce4d5" providerId="ADAL" clId="{87B9DB7B-DD6A-4E02-9DEA-2142DED6EF69}" dt="2023-01-17T13:44:15.682" v="2174" actId="20577"/>
          <ac:spMkLst>
            <pc:docMk/>
            <pc:sldMk cId="0" sldId="287"/>
            <ac:spMk id="3" creationId="{5D671A0D-54F3-436D-A53B-1E6B09704441}"/>
          </ac:spMkLst>
        </pc:spChg>
      </pc:sldChg>
      <pc:sldChg chg="modSp mod">
        <pc:chgData name="Igor Dotlic" userId="ae2bd41b-fac2-45c7-93ba-f2561bbce4d5" providerId="ADAL" clId="{87B9DB7B-DD6A-4E02-9DEA-2142DED6EF69}" dt="2023-01-16T21:20:44.038" v="126" actId="20577"/>
        <pc:sldMkLst>
          <pc:docMk/>
          <pc:sldMk cId="0" sldId="300"/>
        </pc:sldMkLst>
        <pc:spChg chg="mod">
          <ac:chgData name="Igor Dotlic" userId="ae2bd41b-fac2-45c7-93ba-f2561bbce4d5" providerId="ADAL" clId="{87B9DB7B-DD6A-4E02-9DEA-2142DED6EF69}" dt="2023-01-16T21:20:44.038" v="126" actId="20577"/>
          <ac:spMkLst>
            <pc:docMk/>
            <pc:sldMk cId="0" sldId="300"/>
            <ac:spMk id="2" creationId="{163A5711-DCB2-4ACA-96B5-D9C20E9E71A7}"/>
          </ac:spMkLst>
        </pc:spChg>
        <pc:spChg chg="mod">
          <ac:chgData name="Igor Dotlic" userId="ae2bd41b-fac2-45c7-93ba-f2561bbce4d5" providerId="ADAL" clId="{87B9DB7B-DD6A-4E02-9DEA-2142DED6EF69}" dt="2023-01-16T21:14:35.073" v="3" actId="20577"/>
          <ac:spMkLst>
            <pc:docMk/>
            <pc:sldMk cId="0" sldId="300"/>
            <ac:spMk id="3" creationId="{D2A34370-AFA8-4EDE-AAE7-D649DC2213B0}"/>
          </ac:spMkLst>
        </pc:spChg>
      </pc:sldChg>
      <pc:sldChg chg="del">
        <pc:chgData name="Igor Dotlic" userId="ae2bd41b-fac2-45c7-93ba-f2561bbce4d5" providerId="ADAL" clId="{87B9DB7B-DD6A-4E02-9DEA-2142DED6EF69}" dt="2023-01-16T21:13:44.980" v="0" actId="47"/>
        <pc:sldMkLst>
          <pc:docMk/>
          <pc:sldMk cId="2685045982" sldId="301"/>
        </pc:sldMkLst>
      </pc:sldChg>
      <pc:sldChg chg="del">
        <pc:chgData name="Igor Dotlic" userId="ae2bd41b-fac2-45c7-93ba-f2561bbce4d5" providerId="ADAL" clId="{87B9DB7B-DD6A-4E02-9DEA-2142DED6EF69}" dt="2023-01-16T21:13:44.980" v="0" actId="47"/>
        <pc:sldMkLst>
          <pc:docMk/>
          <pc:sldMk cId="3493584031" sldId="302"/>
        </pc:sldMkLst>
      </pc:sldChg>
      <pc:sldChg chg="del">
        <pc:chgData name="Igor Dotlic" userId="ae2bd41b-fac2-45c7-93ba-f2561bbce4d5" providerId="ADAL" clId="{87B9DB7B-DD6A-4E02-9DEA-2142DED6EF69}" dt="2023-01-16T21:13:44.980" v="0" actId="47"/>
        <pc:sldMkLst>
          <pc:docMk/>
          <pc:sldMk cId="748530708" sldId="303"/>
        </pc:sldMkLst>
      </pc:sldChg>
      <pc:sldChg chg="del">
        <pc:chgData name="Igor Dotlic" userId="ae2bd41b-fac2-45c7-93ba-f2561bbce4d5" providerId="ADAL" clId="{87B9DB7B-DD6A-4E02-9DEA-2142DED6EF69}" dt="2023-01-16T21:13:44.980" v="0" actId="47"/>
        <pc:sldMkLst>
          <pc:docMk/>
          <pc:sldMk cId="3609881981" sldId="304"/>
        </pc:sldMkLst>
      </pc:sldChg>
      <pc:sldChg chg="del">
        <pc:chgData name="Igor Dotlic" userId="ae2bd41b-fac2-45c7-93ba-f2561bbce4d5" providerId="ADAL" clId="{87B9DB7B-DD6A-4E02-9DEA-2142DED6EF69}" dt="2023-01-16T21:13:44.980" v="0" actId="47"/>
        <pc:sldMkLst>
          <pc:docMk/>
          <pc:sldMk cId="1191739570" sldId="305"/>
        </pc:sldMkLst>
      </pc:sldChg>
      <pc:sldChg chg="del">
        <pc:chgData name="Igor Dotlic" userId="ae2bd41b-fac2-45c7-93ba-f2561bbce4d5" providerId="ADAL" clId="{87B9DB7B-DD6A-4E02-9DEA-2142DED6EF69}" dt="2023-01-16T21:13:44.980" v="0" actId="47"/>
        <pc:sldMkLst>
          <pc:docMk/>
          <pc:sldMk cId="2243447331" sldId="306"/>
        </pc:sldMkLst>
      </pc:sldChg>
      <pc:sldChg chg="del">
        <pc:chgData name="Igor Dotlic" userId="ae2bd41b-fac2-45c7-93ba-f2561bbce4d5" providerId="ADAL" clId="{87B9DB7B-DD6A-4E02-9DEA-2142DED6EF69}" dt="2023-01-16T21:13:44.980" v="0" actId="47"/>
        <pc:sldMkLst>
          <pc:docMk/>
          <pc:sldMk cId="2615284757" sldId="308"/>
        </pc:sldMkLst>
      </pc:sldChg>
      <pc:sldChg chg="del">
        <pc:chgData name="Igor Dotlic" userId="ae2bd41b-fac2-45c7-93ba-f2561bbce4d5" providerId="ADAL" clId="{87B9DB7B-DD6A-4E02-9DEA-2142DED6EF69}" dt="2023-01-16T21:13:44.980" v="0" actId="47"/>
        <pc:sldMkLst>
          <pc:docMk/>
          <pc:sldMk cId="3653727108" sldId="309"/>
        </pc:sldMkLst>
      </pc:sldChg>
      <pc:sldChg chg="del">
        <pc:chgData name="Igor Dotlic" userId="ae2bd41b-fac2-45c7-93ba-f2561bbce4d5" providerId="ADAL" clId="{87B9DB7B-DD6A-4E02-9DEA-2142DED6EF69}" dt="2023-01-16T21:13:44.980" v="0" actId="47"/>
        <pc:sldMkLst>
          <pc:docMk/>
          <pc:sldMk cId="4258064398" sldId="310"/>
        </pc:sldMkLst>
      </pc:sldChg>
      <pc:sldChg chg="del">
        <pc:chgData name="Igor Dotlic" userId="ae2bd41b-fac2-45c7-93ba-f2561bbce4d5" providerId="ADAL" clId="{87B9DB7B-DD6A-4E02-9DEA-2142DED6EF69}" dt="2023-01-16T21:20:59.442" v="128" actId="47"/>
        <pc:sldMkLst>
          <pc:docMk/>
          <pc:sldMk cId="3487486529" sldId="311"/>
        </pc:sldMkLst>
      </pc:sldChg>
      <pc:sldChg chg="modSp new mod">
        <pc:chgData name="Igor Dotlic" userId="ae2bd41b-fac2-45c7-93ba-f2561bbce4d5" providerId="ADAL" clId="{87B9DB7B-DD6A-4E02-9DEA-2142DED6EF69}" dt="2023-01-16T21:49:23.894" v="927" actId="20577"/>
        <pc:sldMkLst>
          <pc:docMk/>
          <pc:sldMk cId="3193260540" sldId="312"/>
        </pc:sldMkLst>
        <pc:spChg chg="mod">
          <ac:chgData name="Igor Dotlic" userId="ae2bd41b-fac2-45c7-93ba-f2561bbce4d5" providerId="ADAL" clId="{87B9DB7B-DD6A-4E02-9DEA-2142DED6EF69}" dt="2023-01-16T21:34:41.841" v="574" actId="20577"/>
          <ac:spMkLst>
            <pc:docMk/>
            <pc:sldMk cId="3193260540" sldId="312"/>
            <ac:spMk id="2" creationId="{4A2D82D8-421C-41E0-A900-2C482FE19248}"/>
          </ac:spMkLst>
        </pc:spChg>
        <pc:spChg chg="mod">
          <ac:chgData name="Igor Dotlic" userId="ae2bd41b-fac2-45c7-93ba-f2561bbce4d5" providerId="ADAL" clId="{87B9DB7B-DD6A-4E02-9DEA-2142DED6EF69}" dt="2023-01-16T21:49:23.894" v="927" actId="20577"/>
          <ac:spMkLst>
            <pc:docMk/>
            <pc:sldMk cId="3193260540" sldId="312"/>
            <ac:spMk id="3" creationId="{52FF1305-CD36-490A-9995-AF55C734DE96}"/>
          </ac:spMkLst>
        </pc:spChg>
      </pc:sldChg>
      <pc:sldChg chg="addSp delSp modSp new mod">
        <pc:chgData name="Igor Dotlic" userId="ae2bd41b-fac2-45c7-93ba-f2561bbce4d5" providerId="ADAL" clId="{87B9DB7B-DD6A-4E02-9DEA-2142DED6EF69}" dt="2023-01-16T22:07:00.431" v="955" actId="14100"/>
        <pc:sldMkLst>
          <pc:docMk/>
          <pc:sldMk cId="1387763445" sldId="313"/>
        </pc:sldMkLst>
        <pc:spChg chg="mod">
          <ac:chgData name="Igor Dotlic" userId="ae2bd41b-fac2-45c7-93ba-f2561bbce4d5" providerId="ADAL" clId="{87B9DB7B-DD6A-4E02-9DEA-2142DED6EF69}" dt="2023-01-16T22:07:00.431" v="955" actId="14100"/>
          <ac:spMkLst>
            <pc:docMk/>
            <pc:sldMk cId="1387763445" sldId="313"/>
            <ac:spMk id="2" creationId="{821C688A-1998-4DAB-B979-D37546341B72}"/>
          </ac:spMkLst>
        </pc:spChg>
        <pc:spChg chg="del mod">
          <ac:chgData name="Igor Dotlic" userId="ae2bd41b-fac2-45c7-93ba-f2561bbce4d5" providerId="ADAL" clId="{87B9DB7B-DD6A-4E02-9DEA-2142DED6EF69}" dt="2023-01-16T22:05:49.490" v="942"/>
          <ac:spMkLst>
            <pc:docMk/>
            <pc:sldMk cId="1387763445" sldId="313"/>
            <ac:spMk id="3" creationId="{3F32DB28-5C2D-46E3-84A1-27E097F39243}"/>
          </ac:spMkLst>
        </pc:spChg>
        <pc:picChg chg="add mod">
          <ac:chgData name="Igor Dotlic" userId="ae2bd41b-fac2-45c7-93ba-f2561bbce4d5" providerId="ADAL" clId="{87B9DB7B-DD6A-4E02-9DEA-2142DED6EF69}" dt="2023-01-16T22:06:56.502" v="954" actId="1076"/>
          <ac:picMkLst>
            <pc:docMk/>
            <pc:sldMk cId="1387763445" sldId="313"/>
            <ac:picMk id="6" creationId="{CD4FF9F1-FDEC-4743-88BD-A62C43C5E5C3}"/>
          </ac:picMkLst>
        </pc:picChg>
      </pc:sldChg>
      <pc:sldChg chg="modSp new mod">
        <pc:chgData name="Igor Dotlic" userId="ae2bd41b-fac2-45c7-93ba-f2561bbce4d5" providerId="ADAL" clId="{87B9DB7B-DD6A-4E02-9DEA-2142DED6EF69}" dt="2023-01-16T23:21:51.681" v="2170" actId="20577"/>
        <pc:sldMkLst>
          <pc:docMk/>
          <pc:sldMk cId="507695747" sldId="314"/>
        </pc:sldMkLst>
        <pc:spChg chg="mod">
          <ac:chgData name="Igor Dotlic" userId="ae2bd41b-fac2-45c7-93ba-f2561bbce4d5" providerId="ADAL" clId="{87B9DB7B-DD6A-4E02-9DEA-2142DED6EF69}" dt="2023-01-16T22:22:27.207" v="1289" actId="20577"/>
          <ac:spMkLst>
            <pc:docMk/>
            <pc:sldMk cId="507695747" sldId="314"/>
            <ac:spMk id="2" creationId="{9738F39F-2776-41FC-9323-AD668F1DD102}"/>
          </ac:spMkLst>
        </pc:spChg>
        <pc:spChg chg="mod">
          <ac:chgData name="Igor Dotlic" userId="ae2bd41b-fac2-45c7-93ba-f2561bbce4d5" providerId="ADAL" clId="{87B9DB7B-DD6A-4E02-9DEA-2142DED6EF69}" dt="2023-01-16T23:21:51.681" v="2170" actId="20577"/>
          <ac:spMkLst>
            <pc:docMk/>
            <pc:sldMk cId="507695747" sldId="314"/>
            <ac:spMk id="3" creationId="{7333BB6F-C487-4DBD-ADBB-B9AA91CE9C68}"/>
          </ac:spMkLst>
        </pc:spChg>
      </pc:sldChg>
      <pc:sldMasterChg chg="addSp modSp mod">
        <pc:chgData name="Igor Dotlic" userId="ae2bd41b-fac2-45c7-93ba-f2561bbce4d5" providerId="ADAL" clId="{87B9DB7B-DD6A-4E02-9DEA-2142DED6EF69}" dt="2023-01-17T13:45:34.955" v="2181"/>
        <pc:sldMasterMkLst>
          <pc:docMk/>
          <pc:sldMasterMk cId="0" sldId="2147483648"/>
        </pc:sldMasterMkLst>
        <pc:spChg chg="mod">
          <ac:chgData name="Igor Dotlic" userId="ae2bd41b-fac2-45c7-93ba-f2561bbce4d5" providerId="ADAL" clId="{87B9DB7B-DD6A-4E02-9DEA-2142DED6EF69}" dt="2023-01-16T22:48:18.759" v="1965" actId="20577"/>
          <ac:spMkLst>
            <pc:docMk/>
            <pc:sldMasterMk cId="0" sldId="2147483648"/>
            <ac:spMk id="2" creationId="{7274DC08-9B8C-464E-97F8-9AF419E7B8D9}"/>
          </ac:spMkLst>
        </pc:spChg>
        <pc:spChg chg="add mod">
          <ac:chgData name="Igor Dotlic" userId="ae2bd41b-fac2-45c7-93ba-f2561bbce4d5" providerId="ADAL" clId="{87B9DB7B-DD6A-4E02-9DEA-2142DED6EF69}" dt="2023-01-16T22:41:28.816" v="1901" actId="1076"/>
          <ac:spMkLst>
            <pc:docMk/>
            <pc:sldMasterMk cId="0" sldId="2147483648"/>
            <ac:spMk id="4" creationId="{C6B257ED-0DE5-4E4C-B06A-831CE327E3AC}"/>
          </ac:spMkLst>
        </pc:spChg>
        <pc:spChg chg="mod">
          <ac:chgData name="Igor Dotlic" userId="ae2bd41b-fac2-45c7-93ba-f2561bbce4d5" providerId="ADAL" clId="{87B9DB7B-DD6A-4E02-9DEA-2142DED6EF69}" dt="2023-01-17T13:45:34.955" v="2181"/>
          <ac:spMkLst>
            <pc:docMk/>
            <pc:sldMasterMk cId="0" sldId="2147483648"/>
            <ac:spMk id="1026" creationId="{8AF5D4AB-E353-4EAB-9E5C-B82B00CB74A2}"/>
          </ac:spMkLst>
        </pc:spChg>
      </pc:sldMasterChg>
    </pc:docChg>
  </pc:docChgLst>
  <pc:docChgLst>
    <pc:chgData name="Igor Dotlic" userId="ae2bd41b-fac2-45c7-93ba-f2561bbce4d5" providerId="ADAL" clId="{D041FE36-4E80-4ED1-B778-B8DBDDAE1B45}"/>
    <pc:docChg chg="modSld">
      <pc:chgData name="Igor Dotlic" userId="ae2bd41b-fac2-45c7-93ba-f2561bbce4d5" providerId="ADAL" clId="{D041FE36-4E80-4ED1-B778-B8DBDDAE1B45}" dt="2022-11-15T02:32:44.688" v="1" actId="20577"/>
      <pc:docMkLst>
        <pc:docMk/>
      </pc:docMkLst>
      <pc:sldChg chg="modSp mod">
        <pc:chgData name="Igor Dotlic" userId="ae2bd41b-fac2-45c7-93ba-f2561bbce4d5" providerId="ADAL" clId="{D041FE36-4E80-4ED1-B778-B8DBDDAE1B45}" dt="2022-11-15T02:32:44.688" v="1" actId="20577"/>
        <pc:sldMkLst>
          <pc:docMk/>
          <pc:sldMk cId="0" sldId="287"/>
        </pc:sldMkLst>
        <pc:spChg chg="mod">
          <ac:chgData name="Igor Dotlic" userId="ae2bd41b-fac2-45c7-93ba-f2561bbce4d5" providerId="ADAL" clId="{D041FE36-4E80-4ED1-B778-B8DBDDAE1B45}" dt="2022-11-15T02:32:44.688" v="1" actId="20577"/>
          <ac:spMkLst>
            <pc:docMk/>
            <pc:sldMk cId="0" sldId="287"/>
            <ac:spMk id="3" creationId="{5D671A0D-54F3-436D-A53B-1E6B09704441}"/>
          </ac:spMkLst>
        </pc:spChg>
      </pc:sldChg>
    </pc:docChg>
  </pc:docChgLst>
  <pc:docChgLst>
    <pc:chgData name="Igor Dotlic" userId="ae2bd41b-fac2-45c7-93ba-f2561bbce4d5" providerId="ADAL" clId="{ED686812-672D-4AB2-A54A-808B3C2EB940}"/>
    <pc:docChg chg="undo redo custSel addSld delSld modSld modMainMaster">
      <pc:chgData name="Igor Dotlic" userId="ae2bd41b-fac2-45c7-93ba-f2561bbce4d5" providerId="ADAL" clId="{ED686812-672D-4AB2-A54A-808B3C2EB940}" dt="2022-11-15T11:44:07.953" v="2121"/>
      <pc:docMkLst>
        <pc:docMk/>
      </pc:docMkLst>
      <pc:sldChg chg="modSp mod">
        <pc:chgData name="Igor Dotlic" userId="ae2bd41b-fac2-45c7-93ba-f2561bbce4d5" providerId="ADAL" clId="{ED686812-672D-4AB2-A54A-808B3C2EB940}" dt="2022-11-15T10:13:08.320" v="1325" actId="20577"/>
        <pc:sldMkLst>
          <pc:docMk/>
          <pc:sldMk cId="0" sldId="287"/>
        </pc:sldMkLst>
        <pc:spChg chg="mod">
          <ac:chgData name="Igor Dotlic" userId="ae2bd41b-fac2-45c7-93ba-f2561bbce4d5" providerId="ADAL" clId="{ED686812-672D-4AB2-A54A-808B3C2EB940}" dt="2022-11-15T10:13:08.320" v="1325" actId="20577"/>
          <ac:spMkLst>
            <pc:docMk/>
            <pc:sldMk cId="0" sldId="287"/>
            <ac:spMk id="3" creationId="{5D671A0D-54F3-436D-A53B-1E6B09704441}"/>
          </ac:spMkLst>
        </pc:spChg>
      </pc:sldChg>
      <pc:sldChg chg="modSp mod">
        <pc:chgData name="Igor Dotlic" userId="ae2bd41b-fac2-45c7-93ba-f2561bbce4d5" providerId="ADAL" clId="{ED686812-672D-4AB2-A54A-808B3C2EB940}" dt="2022-11-15T09:34:22.400" v="1291" actId="20577"/>
        <pc:sldMkLst>
          <pc:docMk/>
          <pc:sldMk cId="0" sldId="300"/>
        </pc:sldMkLst>
        <pc:spChg chg="mod">
          <ac:chgData name="Igor Dotlic" userId="ae2bd41b-fac2-45c7-93ba-f2561bbce4d5" providerId="ADAL" clId="{ED686812-672D-4AB2-A54A-808B3C2EB940}" dt="2022-11-15T09:34:22.400" v="1291" actId="20577"/>
          <ac:spMkLst>
            <pc:docMk/>
            <pc:sldMk cId="0" sldId="300"/>
            <ac:spMk id="2" creationId="{163A5711-DCB2-4ACA-96B5-D9C20E9E71A7}"/>
          </ac:spMkLst>
        </pc:spChg>
      </pc:sldChg>
      <pc:sldChg chg="modSp mod">
        <pc:chgData name="Igor Dotlic" userId="ae2bd41b-fac2-45c7-93ba-f2561bbce4d5" providerId="ADAL" clId="{ED686812-672D-4AB2-A54A-808B3C2EB940}" dt="2022-11-15T11:34:21.238" v="2063" actId="5793"/>
        <pc:sldMkLst>
          <pc:docMk/>
          <pc:sldMk cId="2685045982" sldId="301"/>
        </pc:sldMkLst>
        <pc:spChg chg="mod">
          <ac:chgData name="Igor Dotlic" userId="ae2bd41b-fac2-45c7-93ba-f2561bbce4d5" providerId="ADAL" clId="{ED686812-672D-4AB2-A54A-808B3C2EB940}" dt="2022-11-15T11:34:21.238" v="2063" actId="5793"/>
          <ac:spMkLst>
            <pc:docMk/>
            <pc:sldMk cId="2685045982" sldId="301"/>
            <ac:spMk id="3" creationId="{9E969F7C-E57D-42A5-97AA-578AE231B605}"/>
          </ac:spMkLst>
        </pc:spChg>
      </pc:sldChg>
      <pc:sldChg chg="modSp mod">
        <pc:chgData name="Igor Dotlic" userId="ae2bd41b-fac2-45c7-93ba-f2561bbce4d5" providerId="ADAL" clId="{ED686812-672D-4AB2-A54A-808B3C2EB940}" dt="2022-11-15T11:15:25.308" v="1506" actId="20577"/>
        <pc:sldMkLst>
          <pc:docMk/>
          <pc:sldMk cId="3493584031" sldId="302"/>
        </pc:sldMkLst>
        <pc:spChg chg="mod">
          <ac:chgData name="Igor Dotlic" userId="ae2bd41b-fac2-45c7-93ba-f2561bbce4d5" providerId="ADAL" clId="{ED686812-672D-4AB2-A54A-808B3C2EB940}" dt="2022-11-15T11:13:05.696" v="1471" actId="27636"/>
          <ac:spMkLst>
            <pc:docMk/>
            <pc:sldMk cId="3493584031" sldId="302"/>
            <ac:spMk id="2" creationId="{681FE61C-07E1-4A68-89D2-F7C60316B9A2}"/>
          </ac:spMkLst>
        </pc:spChg>
        <pc:spChg chg="mod">
          <ac:chgData name="Igor Dotlic" userId="ae2bd41b-fac2-45c7-93ba-f2561bbce4d5" providerId="ADAL" clId="{ED686812-672D-4AB2-A54A-808B3C2EB940}" dt="2022-11-15T11:15:25.308" v="1506" actId="20577"/>
          <ac:spMkLst>
            <pc:docMk/>
            <pc:sldMk cId="3493584031" sldId="302"/>
            <ac:spMk id="3" creationId="{BE6345F8-038B-4987-A95D-32E820F2CB35}"/>
          </ac:spMkLst>
        </pc:spChg>
      </pc:sldChg>
      <pc:sldChg chg="addSp delSp modSp new mod">
        <pc:chgData name="Igor Dotlic" userId="ae2bd41b-fac2-45c7-93ba-f2561bbce4d5" providerId="ADAL" clId="{ED686812-672D-4AB2-A54A-808B3C2EB940}" dt="2022-11-15T11:37:50.161" v="2084" actId="20577"/>
        <pc:sldMkLst>
          <pc:docMk/>
          <pc:sldMk cId="748530708" sldId="303"/>
        </pc:sldMkLst>
        <pc:spChg chg="mod">
          <ac:chgData name="Igor Dotlic" userId="ae2bd41b-fac2-45c7-93ba-f2561bbce4d5" providerId="ADAL" clId="{ED686812-672D-4AB2-A54A-808B3C2EB940}" dt="2022-11-15T10:04:08.584" v="1298" actId="20577"/>
          <ac:spMkLst>
            <pc:docMk/>
            <pc:sldMk cId="748530708" sldId="303"/>
            <ac:spMk id="2" creationId="{374414CD-D946-4ABF-A924-21372045956F}"/>
          </ac:spMkLst>
        </pc:spChg>
        <pc:spChg chg="del mod">
          <ac:chgData name="Igor Dotlic" userId="ae2bd41b-fac2-45c7-93ba-f2561bbce4d5" providerId="ADAL" clId="{ED686812-672D-4AB2-A54A-808B3C2EB940}" dt="2022-11-15T01:31:15.356" v="460" actId="478"/>
          <ac:spMkLst>
            <pc:docMk/>
            <pc:sldMk cId="748530708" sldId="303"/>
            <ac:spMk id="3" creationId="{A7960C85-4E10-4895-A284-59DD5F2895C2}"/>
          </ac:spMkLst>
        </pc:spChg>
        <pc:spChg chg="add mod">
          <ac:chgData name="Igor Dotlic" userId="ae2bd41b-fac2-45c7-93ba-f2561bbce4d5" providerId="ADAL" clId="{ED686812-672D-4AB2-A54A-808B3C2EB940}" dt="2022-11-15T11:37:50.161" v="2084" actId="20577"/>
          <ac:spMkLst>
            <pc:docMk/>
            <pc:sldMk cId="748530708" sldId="303"/>
            <ac:spMk id="7" creationId="{557B557A-D8D4-4E4B-AE9E-832F04251BC3}"/>
          </ac:spMkLst>
        </pc:spChg>
        <pc:picChg chg="add mod">
          <ac:chgData name="Igor Dotlic" userId="ae2bd41b-fac2-45c7-93ba-f2561bbce4d5" providerId="ADAL" clId="{ED686812-672D-4AB2-A54A-808B3C2EB940}" dt="2022-11-15T01:31:30.383" v="461" actId="1076"/>
          <ac:picMkLst>
            <pc:docMk/>
            <pc:sldMk cId="748530708" sldId="303"/>
            <ac:picMk id="6" creationId="{A9CC49FE-A8D2-412B-AFA4-ABF283B93C4F}"/>
          </ac:picMkLst>
        </pc:picChg>
        <pc:picChg chg="add mod">
          <ac:chgData name="Igor Dotlic" userId="ae2bd41b-fac2-45c7-93ba-f2561bbce4d5" providerId="ADAL" clId="{ED686812-672D-4AB2-A54A-808B3C2EB940}" dt="2022-11-15T01:32:04.574" v="468" actId="1076"/>
          <ac:picMkLst>
            <pc:docMk/>
            <pc:sldMk cId="748530708" sldId="303"/>
            <ac:picMk id="8" creationId="{61292189-B581-409B-947B-0B9CBCD4AB8D}"/>
          </ac:picMkLst>
        </pc:picChg>
      </pc:sldChg>
      <pc:sldChg chg="addSp delSp modSp new del mod">
        <pc:chgData name="Igor Dotlic" userId="ae2bd41b-fac2-45c7-93ba-f2561bbce4d5" providerId="ADAL" clId="{ED686812-672D-4AB2-A54A-808B3C2EB940}" dt="2022-11-14T04:37:33.702" v="282" actId="47"/>
        <pc:sldMkLst>
          <pc:docMk/>
          <pc:sldMk cId="1871113476" sldId="304"/>
        </pc:sldMkLst>
        <pc:spChg chg="mod">
          <ac:chgData name="Igor Dotlic" userId="ae2bd41b-fac2-45c7-93ba-f2561bbce4d5" providerId="ADAL" clId="{ED686812-672D-4AB2-A54A-808B3C2EB940}" dt="2022-11-14T04:32:01.172" v="268" actId="1076"/>
          <ac:spMkLst>
            <pc:docMk/>
            <pc:sldMk cId="1871113476" sldId="304"/>
            <ac:spMk id="2" creationId="{393A425D-4E2A-406D-AC30-338909AFF4A7}"/>
          </ac:spMkLst>
        </pc:spChg>
        <pc:spChg chg="del mod">
          <ac:chgData name="Igor Dotlic" userId="ae2bd41b-fac2-45c7-93ba-f2561bbce4d5" providerId="ADAL" clId="{ED686812-672D-4AB2-A54A-808B3C2EB940}" dt="2022-11-14T04:33:12.514" v="269"/>
          <ac:spMkLst>
            <pc:docMk/>
            <pc:sldMk cId="1871113476" sldId="304"/>
            <ac:spMk id="3" creationId="{43CA0441-FDFB-423F-821A-3DFD94EF930E}"/>
          </ac:spMkLst>
        </pc:spChg>
        <pc:picChg chg="add mod">
          <ac:chgData name="Igor Dotlic" userId="ae2bd41b-fac2-45c7-93ba-f2561bbce4d5" providerId="ADAL" clId="{ED686812-672D-4AB2-A54A-808B3C2EB940}" dt="2022-11-14T04:33:32.156" v="273" actId="1076"/>
          <ac:picMkLst>
            <pc:docMk/>
            <pc:sldMk cId="1871113476" sldId="304"/>
            <ac:picMk id="6" creationId="{D33146CB-22B2-4721-8884-8C48BC17C359}"/>
          </ac:picMkLst>
        </pc:picChg>
      </pc:sldChg>
      <pc:sldChg chg="addSp delSp modSp add mod">
        <pc:chgData name="Igor Dotlic" userId="ae2bd41b-fac2-45c7-93ba-f2561bbce4d5" providerId="ADAL" clId="{ED686812-672D-4AB2-A54A-808B3C2EB940}" dt="2022-11-15T11:38:17.290" v="2094" actId="20577"/>
        <pc:sldMkLst>
          <pc:docMk/>
          <pc:sldMk cId="3609881981" sldId="304"/>
        </pc:sldMkLst>
        <pc:spChg chg="mod">
          <ac:chgData name="Igor Dotlic" userId="ae2bd41b-fac2-45c7-93ba-f2561bbce4d5" providerId="ADAL" clId="{ED686812-672D-4AB2-A54A-808B3C2EB940}" dt="2022-11-15T10:04:19.777" v="1300" actId="20577"/>
          <ac:spMkLst>
            <pc:docMk/>
            <pc:sldMk cId="3609881981" sldId="304"/>
            <ac:spMk id="2" creationId="{374414CD-D946-4ABF-A924-21372045956F}"/>
          </ac:spMkLst>
        </pc:spChg>
        <pc:spChg chg="add mod">
          <ac:chgData name="Igor Dotlic" userId="ae2bd41b-fac2-45c7-93ba-f2561bbce4d5" providerId="ADAL" clId="{ED686812-672D-4AB2-A54A-808B3C2EB940}" dt="2022-11-15T11:38:17.290" v="2094" actId="20577"/>
          <ac:spMkLst>
            <pc:docMk/>
            <pc:sldMk cId="3609881981" sldId="304"/>
            <ac:spMk id="6" creationId="{81A40970-AB6F-466A-B3F5-761B4DC9B6E4}"/>
          </ac:spMkLst>
        </pc:spChg>
        <pc:picChg chg="add mod">
          <ac:chgData name="Igor Dotlic" userId="ae2bd41b-fac2-45c7-93ba-f2561bbce4d5" providerId="ADAL" clId="{ED686812-672D-4AB2-A54A-808B3C2EB940}" dt="2022-11-15T11:38:02.254" v="2085" actId="1076"/>
          <ac:picMkLst>
            <pc:docMk/>
            <pc:sldMk cId="3609881981" sldId="304"/>
            <ac:picMk id="5" creationId="{D12EAA1C-6887-4F4B-AE85-12EDA4A05927}"/>
          </ac:picMkLst>
        </pc:picChg>
        <pc:picChg chg="del">
          <ac:chgData name="Igor Dotlic" userId="ae2bd41b-fac2-45c7-93ba-f2561bbce4d5" providerId="ADAL" clId="{ED686812-672D-4AB2-A54A-808B3C2EB940}" dt="2022-11-15T01:34:02.362" v="531" actId="478"/>
          <ac:picMkLst>
            <pc:docMk/>
            <pc:sldMk cId="3609881981" sldId="304"/>
            <ac:picMk id="6" creationId="{A9CC49FE-A8D2-412B-AFA4-ABF283B93C4F}"/>
          </ac:picMkLst>
        </pc:picChg>
        <pc:picChg chg="del">
          <ac:chgData name="Igor Dotlic" userId="ae2bd41b-fac2-45c7-93ba-f2561bbce4d5" providerId="ADAL" clId="{ED686812-672D-4AB2-A54A-808B3C2EB940}" dt="2022-11-15T01:34:04.255" v="532" actId="478"/>
          <ac:picMkLst>
            <pc:docMk/>
            <pc:sldMk cId="3609881981" sldId="304"/>
            <ac:picMk id="8" creationId="{61292189-B581-409B-947B-0B9CBCD4AB8D}"/>
          </ac:picMkLst>
        </pc:picChg>
        <pc:picChg chg="add mod">
          <ac:chgData name="Igor Dotlic" userId="ae2bd41b-fac2-45c7-93ba-f2561bbce4d5" providerId="ADAL" clId="{ED686812-672D-4AB2-A54A-808B3C2EB940}" dt="2022-11-15T11:38:06.344" v="2086" actId="1076"/>
          <ac:picMkLst>
            <pc:docMk/>
            <pc:sldMk cId="3609881981" sldId="304"/>
            <ac:picMk id="9" creationId="{57911F7F-4645-4947-9D70-DE39B96535A0}"/>
          </ac:picMkLst>
        </pc:picChg>
      </pc:sldChg>
      <pc:sldChg chg="addSp delSp modSp new mod">
        <pc:chgData name="Igor Dotlic" userId="ae2bd41b-fac2-45c7-93ba-f2561bbce4d5" providerId="ADAL" clId="{ED686812-672D-4AB2-A54A-808B3C2EB940}" dt="2022-11-15T11:27:38.895" v="1950" actId="20577"/>
        <pc:sldMkLst>
          <pc:docMk/>
          <pc:sldMk cId="1191739570" sldId="305"/>
        </pc:sldMkLst>
        <pc:spChg chg="mod">
          <ac:chgData name="Igor Dotlic" userId="ae2bd41b-fac2-45c7-93ba-f2561bbce4d5" providerId="ADAL" clId="{ED686812-672D-4AB2-A54A-808B3C2EB940}" dt="2022-11-15T02:22:14.236" v="704" actId="20577"/>
          <ac:spMkLst>
            <pc:docMk/>
            <pc:sldMk cId="1191739570" sldId="305"/>
            <ac:spMk id="2" creationId="{0F1400EE-2613-40F0-AD8B-AA6BE58F5336}"/>
          </ac:spMkLst>
        </pc:spChg>
        <pc:spChg chg="del">
          <ac:chgData name="Igor Dotlic" userId="ae2bd41b-fac2-45c7-93ba-f2561bbce4d5" providerId="ADAL" clId="{ED686812-672D-4AB2-A54A-808B3C2EB940}" dt="2022-11-15T02:22:24.140" v="705"/>
          <ac:spMkLst>
            <pc:docMk/>
            <pc:sldMk cId="1191739570" sldId="305"/>
            <ac:spMk id="3" creationId="{A6D84788-F45F-405E-9EFE-A016607D54C3}"/>
          </ac:spMkLst>
        </pc:spChg>
        <pc:spChg chg="add mod">
          <ac:chgData name="Igor Dotlic" userId="ae2bd41b-fac2-45c7-93ba-f2561bbce4d5" providerId="ADAL" clId="{ED686812-672D-4AB2-A54A-808B3C2EB940}" dt="2022-11-15T11:27:38.895" v="1950" actId="20577"/>
          <ac:spMkLst>
            <pc:docMk/>
            <pc:sldMk cId="1191739570" sldId="305"/>
            <ac:spMk id="5" creationId="{1B3089AC-BD2E-4A5E-9FC4-B984C3E5215D}"/>
          </ac:spMkLst>
        </pc:spChg>
        <pc:picChg chg="add mod">
          <ac:chgData name="Igor Dotlic" userId="ae2bd41b-fac2-45c7-93ba-f2561bbce4d5" providerId="ADAL" clId="{ED686812-672D-4AB2-A54A-808B3C2EB940}" dt="2022-11-15T11:25:26.544" v="1835" actId="1076"/>
          <ac:picMkLst>
            <pc:docMk/>
            <pc:sldMk cId="1191739570" sldId="305"/>
            <ac:picMk id="6" creationId="{319D55B0-6992-44F7-AA84-81C5A0334081}"/>
          </ac:picMkLst>
        </pc:picChg>
      </pc:sldChg>
      <pc:sldChg chg="addSp delSp modSp new del mod">
        <pc:chgData name="Igor Dotlic" userId="ae2bd41b-fac2-45c7-93ba-f2561bbce4d5" providerId="ADAL" clId="{ED686812-672D-4AB2-A54A-808B3C2EB940}" dt="2022-11-14T04:37:32.553" v="281" actId="47"/>
        <pc:sldMkLst>
          <pc:docMk/>
          <pc:sldMk cId="3431877479" sldId="305"/>
        </pc:sldMkLst>
        <pc:spChg chg="del">
          <ac:chgData name="Igor Dotlic" userId="ae2bd41b-fac2-45c7-93ba-f2561bbce4d5" providerId="ADAL" clId="{ED686812-672D-4AB2-A54A-808B3C2EB940}" dt="2022-11-14T04:34:11.708" v="275"/>
          <ac:spMkLst>
            <pc:docMk/>
            <pc:sldMk cId="3431877479" sldId="305"/>
            <ac:spMk id="2" creationId="{3DBEA31F-A2AF-4CA4-8362-6941B42EAB73}"/>
          </ac:spMkLst>
        </pc:spChg>
        <pc:spChg chg="mod">
          <ac:chgData name="Igor Dotlic" userId="ae2bd41b-fac2-45c7-93ba-f2561bbce4d5" providerId="ADAL" clId="{ED686812-672D-4AB2-A54A-808B3C2EB940}" dt="2022-11-14T04:34:36.196" v="279" actId="14100"/>
          <ac:spMkLst>
            <pc:docMk/>
            <pc:sldMk cId="3431877479" sldId="305"/>
            <ac:spMk id="3" creationId="{6678210A-76D6-43BF-9F3F-B1CB3C347998}"/>
          </ac:spMkLst>
        </pc:spChg>
        <pc:spChg chg="add mod">
          <ac:chgData name="Igor Dotlic" userId="ae2bd41b-fac2-45c7-93ba-f2561bbce4d5" providerId="ADAL" clId="{ED686812-672D-4AB2-A54A-808B3C2EB940}" dt="2022-11-14T04:36:58.185" v="280" actId="20577"/>
          <ac:spMkLst>
            <pc:docMk/>
            <pc:sldMk cId="3431877479" sldId="305"/>
            <ac:spMk id="5" creationId="{74D2AB0B-C91E-4F01-9DE4-5AA148BC4176}"/>
          </ac:spMkLst>
        </pc:spChg>
      </pc:sldChg>
      <pc:sldChg chg="addSp delSp modSp add mod">
        <pc:chgData name="Igor Dotlic" userId="ae2bd41b-fac2-45c7-93ba-f2561bbce4d5" providerId="ADAL" clId="{ED686812-672D-4AB2-A54A-808B3C2EB940}" dt="2022-11-15T11:39:18.806" v="2106" actId="1076"/>
        <pc:sldMkLst>
          <pc:docMk/>
          <pc:sldMk cId="2243447331" sldId="306"/>
        </pc:sldMkLst>
        <pc:spChg chg="mod">
          <ac:chgData name="Igor Dotlic" userId="ae2bd41b-fac2-45c7-93ba-f2561bbce4d5" providerId="ADAL" clId="{ED686812-672D-4AB2-A54A-808B3C2EB940}" dt="2022-11-15T10:04:29.585" v="1302" actId="20577"/>
          <ac:spMkLst>
            <pc:docMk/>
            <pc:sldMk cId="2243447331" sldId="306"/>
            <ac:spMk id="2" creationId="{374414CD-D946-4ABF-A924-21372045956F}"/>
          </ac:spMkLst>
        </pc:spChg>
        <pc:spChg chg="add mod">
          <ac:chgData name="Igor Dotlic" userId="ae2bd41b-fac2-45c7-93ba-f2561bbce4d5" providerId="ADAL" clId="{ED686812-672D-4AB2-A54A-808B3C2EB940}" dt="2022-11-15T11:38:50.596" v="2102" actId="20577"/>
          <ac:spMkLst>
            <pc:docMk/>
            <pc:sldMk cId="2243447331" sldId="306"/>
            <ac:spMk id="7" creationId="{C220EAB3-8984-4AE2-9F11-BA9C51278F67}"/>
          </ac:spMkLst>
        </pc:spChg>
        <pc:picChg chg="del">
          <ac:chgData name="Igor Dotlic" userId="ae2bd41b-fac2-45c7-93ba-f2561bbce4d5" providerId="ADAL" clId="{ED686812-672D-4AB2-A54A-808B3C2EB940}" dt="2022-11-15T01:39:22.467" v="550" actId="478"/>
          <ac:picMkLst>
            <pc:docMk/>
            <pc:sldMk cId="2243447331" sldId="306"/>
            <ac:picMk id="5" creationId="{D12EAA1C-6887-4F4B-AE85-12EDA4A05927}"/>
          </ac:picMkLst>
        </pc:picChg>
        <pc:picChg chg="add mod">
          <ac:chgData name="Igor Dotlic" userId="ae2bd41b-fac2-45c7-93ba-f2561bbce4d5" providerId="ADAL" clId="{ED686812-672D-4AB2-A54A-808B3C2EB940}" dt="2022-11-15T11:39:18.806" v="2106" actId="1076"/>
          <ac:picMkLst>
            <pc:docMk/>
            <pc:sldMk cId="2243447331" sldId="306"/>
            <ac:picMk id="6" creationId="{D54C0C7E-D3D6-4124-B5F6-8CE6EC7D1260}"/>
          </ac:picMkLst>
        </pc:picChg>
        <pc:picChg chg="add mod">
          <ac:chgData name="Igor Dotlic" userId="ae2bd41b-fac2-45c7-93ba-f2561bbce4d5" providerId="ADAL" clId="{ED686812-672D-4AB2-A54A-808B3C2EB940}" dt="2022-11-15T11:39:15.279" v="2105" actId="1076"/>
          <ac:picMkLst>
            <pc:docMk/>
            <pc:sldMk cId="2243447331" sldId="306"/>
            <ac:picMk id="8" creationId="{B8DEF0B4-8762-4BC5-8E39-BBF371B620C6}"/>
          </ac:picMkLst>
        </pc:picChg>
        <pc:picChg chg="del">
          <ac:chgData name="Igor Dotlic" userId="ae2bd41b-fac2-45c7-93ba-f2561bbce4d5" providerId="ADAL" clId="{ED686812-672D-4AB2-A54A-808B3C2EB940}" dt="2022-11-15T01:39:24.444" v="551" actId="478"/>
          <ac:picMkLst>
            <pc:docMk/>
            <pc:sldMk cId="2243447331" sldId="306"/>
            <ac:picMk id="9" creationId="{57911F7F-4645-4947-9D70-DE39B96535A0}"/>
          </ac:picMkLst>
        </pc:picChg>
      </pc:sldChg>
      <pc:sldChg chg="add del">
        <pc:chgData name="Igor Dotlic" userId="ae2bd41b-fac2-45c7-93ba-f2561bbce4d5" providerId="ADAL" clId="{ED686812-672D-4AB2-A54A-808B3C2EB940}" dt="2022-11-15T01:56:35.581" v="571" actId="47"/>
        <pc:sldMkLst>
          <pc:docMk/>
          <pc:sldMk cId="3764325200" sldId="307"/>
        </pc:sldMkLst>
      </pc:sldChg>
      <pc:sldChg chg="addSp delSp modSp add mod">
        <pc:chgData name="Igor Dotlic" userId="ae2bd41b-fac2-45c7-93ba-f2561bbce4d5" providerId="ADAL" clId="{ED686812-672D-4AB2-A54A-808B3C2EB940}" dt="2022-11-15T11:40:19.440" v="2108" actId="20577"/>
        <pc:sldMkLst>
          <pc:docMk/>
          <pc:sldMk cId="2615284757" sldId="308"/>
        </pc:sldMkLst>
        <pc:spChg chg="mod">
          <ac:chgData name="Igor Dotlic" userId="ae2bd41b-fac2-45c7-93ba-f2561bbce4d5" providerId="ADAL" clId="{ED686812-672D-4AB2-A54A-808B3C2EB940}" dt="2022-11-15T01:57:26.717" v="620" actId="27636"/>
          <ac:spMkLst>
            <pc:docMk/>
            <pc:sldMk cId="2615284757" sldId="308"/>
            <ac:spMk id="2" creationId="{374414CD-D946-4ABF-A924-21372045956F}"/>
          </ac:spMkLst>
        </pc:spChg>
        <pc:spChg chg="add mod">
          <ac:chgData name="Igor Dotlic" userId="ae2bd41b-fac2-45c7-93ba-f2561bbce4d5" providerId="ADAL" clId="{ED686812-672D-4AB2-A54A-808B3C2EB940}" dt="2022-11-15T11:40:19.440" v="2108" actId="20577"/>
          <ac:spMkLst>
            <pc:docMk/>
            <pc:sldMk cId="2615284757" sldId="308"/>
            <ac:spMk id="6" creationId="{E7D95673-189E-4BD1-AF7A-3C0DF222253D}"/>
          </ac:spMkLst>
        </pc:spChg>
        <pc:picChg chg="add mod">
          <ac:chgData name="Igor Dotlic" userId="ae2bd41b-fac2-45c7-93ba-f2561bbce4d5" providerId="ADAL" clId="{ED686812-672D-4AB2-A54A-808B3C2EB940}" dt="2022-11-15T01:59:43.808" v="634" actId="1076"/>
          <ac:picMkLst>
            <pc:docMk/>
            <pc:sldMk cId="2615284757" sldId="308"/>
            <ac:picMk id="5" creationId="{80B43C36-9BEA-499D-90F9-4995A6723896}"/>
          </ac:picMkLst>
        </pc:picChg>
        <pc:picChg chg="del">
          <ac:chgData name="Igor Dotlic" userId="ae2bd41b-fac2-45c7-93ba-f2561bbce4d5" providerId="ADAL" clId="{ED686812-672D-4AB2-A54A-808B3C2EB940}" dt="2022-11-15T01:59:19.186" v="628" actId="478"/>
          <ac:picMkLst>
            <pc:docMk/>
            <pc:sldMk cId="2615284757" sldId="308"/>
            <ac:picMk id="6" creationId="{A9CC49FE-A8D2-412B-AFA4-ABF283B93C4F}"/>
          </ac:picMkLst>
        </pc:picChg>
        <pc:picChg chg="del">
          <ac:chgData name="Igor Dotlic" userId="ae2bd41b-fac2-45c7-93ba-f2561bbce4d5" providerId="ADAL" clId="{ED686812-672D-4AB2-A54A-808B3C2EB940}" dt="2022-11-15T01:59:22.053" v="629" actId="478"/>
          <ac:picMkLst>
            <pc:docMk/>
            <pc:sldMk cId="2615284757" sldId="308"/>
            <ac:picMk id="8" creationId="{61292189-B581-409B-947B-0B9CBCD4AB8D}"/>
          </ac:picMkLst>
        </pc:picChg>
        <pc:picChg chg="add mod">
          <ac:chgData name="Igor Dotlic" userId="ae2bd41b-fac2-45c7-93ba-f2561bbce4d5" providerId="ADAL" clId="{ED686812-672D-4AB2-A54A-808B3C2EB940}" dt="2022-11-15T02:00:13.962" v="640" actId="1076"/>
          <ac:picMkLst>
            <pc:docMk/>
            <pc:sldMk cId="2615284757" sldId="308"/>
            <ac:picMk id="9" creationId="{143773CA-C29E-4896-A9DD-023BDD144DA8}"/>
          </ac:picMkLst>
        </pc:picChg>
      </pc:sldChg>
      <pc:sldChg chg="addSp delSp modSp add mod">
        <pc:chgData name="Igor Dotlic" userId="ae2bd41b-fac2-45c7-93ba-f2561bbce4d5" providerId="ADAL" clId="{ED686812-672D-4AB2-A54A-808B3C2EB940}" dt="2022-11-15T11:21:46.724" v="1659" actId="403"/>
        <pc:sldMkLst>
          <pc:docMk/>
          <pc:sldMk cId="3653727108" sldId="309"/>
        </pc:sldMkLst>
        <pc:spChg chg="mod">
          <ac:chgData name="Igor Dotlic" userId="ae2bd41b-fac2-45c7-93ba-f2561bbce4d5" providerId="ADAL" clId="{ED686812-672D-4AB2-A54A-808B3C2EB940}" dt="2022-11-15T01:57:48.755" v="622" actId="20577"/>
          <ac:spMkLst>
            <pc:docMk/>
            <pc:sldMk cId="3653727108" sldId="309"/>
            <ac:spMk id="2" creationId="{374414CD-D946-4ABF-A924-21372045956F}"/>
          </ac:spMkLst>
        </pc:spChg>
        <pc:spChg chg="add mod">
          <ac:chgData name="Igor Dotlic" userId="ae2bd41b-fac2-45c7-93ba-f2561bbce4d5" providerId="ADAL" clId="{ED686812-672D-4AB2-A54A-808B3C2EB940}" dt="2022-11-15T11:21:46.724" v="1659" actId="403"/>
          <ac:spMkLst>
            <pc:docMk/>
            <pc:sldMk cId="3653727108" sldId="309"/>
            <ac:spMk id="3" creationId="{CB8177F5-836C-40C8-B37C-793DD7D081A2}"/>
          </ac:spMkLst>
        </pc:spChg>
        <pc:picChg chg="del">
          <ac:chgData name="Igor Dotlic" userId="ae2bd41b-fac2-45c7-93ba-f2561bbce4d5" providerId="ADAL" clId="{ED686812-672D-4AB2-A54A-808B3C2EB940}" dt="2022-11-15T02:00:33.821" v="641" actId="478"/>
          <ac:picMkLst>
            <pc:docMk/>
            <pc:sldMk cId="3653727108" sldId="309"/>
            <ac:picMk id="5" creationId="{D12EAA1C-6887-4F4B-AE85-12EDA4A05927}"/>
          </ac:picMkLst>
        </pc:picChg>
        <pc:picChg chg="add mod">
          <ac:chgData name="Igor Dotlic" userId="ae2bd41b-fac2-45c7-93ba-f2561bbce4d5" providerId="ADAL" clId="{ED686812-672D-4AB2-A54A-808B3C2EB940}" dt="2022-11-15T02:01:58.141" v="648" actId="1076"/>
          <ac:picMkLst>
            <pc:docMk/>
            <pc:sldMk cId="3653727108" sldId="309"/>
            <ac:picMk id="6" creationId="{A2676E0A-32B2-46A8-B37F-2872191B499A}"/>
          </ac:picMkLst>
        </pc:picChg>
        <pc:picChg chg="add mod">
          <ac:chgData name="Igor Dotlic" userId="ae2bd41b-fac2-45c7-93ba-f2561bbce4d5" providerId="ADAL" clId="{ED686812-672D-4AB2-A54A-808B3C2EB940}" dt="2022-11-15T02:02:22.337" v="655" actId="1076"/>
          <ac:picMkLst>
            <pc:docMk/>
            <pc:sldMk cId="3653727108" sldId="309"/>
            <ac:picMk id="8" creationId="{CE6E9171-237A-4FBE-AA41-43AEC02BF20B}"/>
          </ac:picMkLst>
        </pc:picChg>
        <pc:picChg chg="del">
          <ac:chgData name="Igor Dotlic" userId="ae2bd41b-fac2-45c7-93ba-f2561bbce4d5" providerId="ADAL" clId="{ED686812-672D-4AB2-A54A-808B3C2EB940}" dt="2022-11-15T02:00:35.614" v="642" actId="478"/>
          <ac:picMkLst>
            <pc:docMk/>
            <pc:sldMk cId="3653727108" sldId="309"/>
            <ac:picMk id="9" creationId="{57911F7F-4645-4947-9D70-DE39B96535A0}"/>
          </ac:picMkLst>
        </pc:picChg>
      </pc:sldChg>
      <pc:sldChg chg="addSp delSp modSp add mod">
        <pc:chgData name="Igor Dotlic" userId="ae2bd41b-fac2-45c7-93ba-f2561bbce4d5" providerId="ADAL" clId="{ED686812-672D-4AB2-A54A-808B3C2EB940}" dt="2022-11-15T11:32:50.403" v="1970" actId="20577"/>
        <pc:sldMkLst>
          <pc:docMk/>
          <pc:sldMk cId="4258064398" sldId="310"/>
        </pc:sldMkLst>
        <pc:spChg chg="mod">
          <ac:chgData name="Igor Dotlic" userId="ae2bd41b-fac2-45c7-93ba-f2561bbce4d5" providerId="ADAL" clId="{ED686812-672D-4AB2-A54A-808B3C2EB940}" dt="2022-11-15T01:58:00.236" v="626" actId="20577"/>
          <ac:spMkLst>
            <pc:docMk/>
            <pc:sldMk cId="4258064398" sldId="310"/>
            <ac:spMk id="2" creationId="{374414CD-D946-4ABF-A924-21372045956F}"/>
          </ac:spMkLst>
        </pc:spChg>
        <pc:spChg chg="add mod">
          <ac:chgData name="Igor Dotlic" userId="ae2bd41b-fac2-45c7-93ba-f2561bbce4d5" providerId="ADAL" clId="{ED686812-672D-4AB2-A54A-808B3C2EB940}" dt="2022-11-15T11:32:50.403" v="1970" actId="20577"/>
          <ac:spMkLst>
            <pc:docMk/>
            <pc:sldMk cId="4258064398" sldId="310"/>
            <ac:spMk id="6" creationId="{6B019C54-7FE2-43A5-8B0D-50557F0BC2BD}"/>
          </ac:spMkLst>
        </pc:spChg>
        <pc:picChg chg="add mod">
          <ac:chgData name="Igor Dotlic" userId="ae2bd41b-fac2-45c7-93ba-f2561bbce4d5" providerId="ADAL" clId="{ED686812-672D-4AB2-A54A-808B3C2EB940}" dt="2022-11-15T11:24:29.884" v="1775" actId="1076"/>
          <ac:picMkLst>
            <pc:docMk/>
            <pc:sldMk cId="4258064398" sldId="310"/>
            <ac:picMk id="5" creationId="{1BF4F5BC-4B74-4C23-AC0E-75A56621ACA1}"/>
          </ac:picMkLst>
        </pc:picChg>
        <pc:picChg chg="del">
          <ac:chgData name="Igor Dotlic" userId="ae2bd41b-fac2-45c7-93ba-f2561bbce4d5" providerId="ADAL" clId="{ED686812-672D-4AB2-A54A-808B3C2EB940}" dt="2022-11-15T02:02:27.635" v="656" actId="478"/>
          <ac:picMkLst>
            <pc:docMk/>
            <pc:sldMk cId="4258064398" sldId="310"/>
            <ac:picMk id="6" creationId="{D54C0C7E-D3D6-4124-B5F6-8CE6EC7D1260}"/>
          </ac:picMkLst>
        </pc:picChg>
        <pc:picChg chg="del">
          <ac:chgData name="Igor Dotlic" userId="ae2bd41b-fac2-45c7-93ba-f2561bbce4d5" providerId="ADAL" clId="{ED686812-672D-4AB2-A54A-808B3C2EB940}" dt="2022-11-15T02:02:29.504" v="657" actId="478"/>
          <ac:picMkLst>
            <pc:docMk/>
            <pc:sldMk cId="4258064398" sldId="310"/>
            <ac:picMk id="8" creationId="{B8DEF0B4-8762-4BC5-8E39-BBF371B620C6}"/>
          </ac:picMkLst>
        </pc:picChg>
        <pc:picChg chg="add mod">
          <ac:chgData name="Igor Dotlic" userId="ae2bd41b-fac2-45c7-93ba-f2561bbce4d5" providerId="ADAL" clId="{ED686812-672D-4AB2-A54A-808B3C2EB940}" dt="2022-11-15T11:24:33.919" v="1776" actId="1076"/>
          <ac:picMkLst>
            <pc:docMk/>
            <pc:sldMk cId="4258064398" sldId="310"/>
            <ac:picMk id="9" creationId="{8013F433-7513-44D9-8B04-841EFC63DA3C}"/>
          </ac:picMkLst>
        </pc:picChg>
      </pc:sldChg>
      <pc:sldChg chg="add del">
        <pc:chgData name="Igor Dotlic" userId="ae2bd41b-fac2-45c7-93ba-f2561bbce4d5" providerId="ADAL" clId="{ED686812-672D-4AB2-A54A-808B3C2EB940}" dt="2022-11-15T01:58:07.771" v="627" actId="47"/>
        <pc:sldMkLst>
          <pc:docMk/>
          <pc:sldMk cId="2065261789" sldId="311"/>
        </pc:sldMkLst>
      </pc:sldChg>
      <pc:sldChg chg="modSp new mod">
        <pc:chgData name="Igor Dotlic" userId="ae2bd41b-fac2-45c7-93ba-f2561bbce4d5" providerId="ADAL" clId="{ED686812-672D-4AB2-A54A-808B3C2EB940}" dt="2022-11-15T11:41:14.093" v="2112" actId="20577"/>
        <pc:sldMkLst>
          <pc:docMk/>
          <pc:sldMk cId="3487486529" sldId="311"/>
        </pc:sldMkLst>
        <pc:spChg chg="mod">
          <ac:chgData name="Igor Dotlic" userId="ae2bd41b-fac2-45c7-93ba-f2561bbce4d5" providerId="ADAL" clId="{ED686812-672D-4AB2-A54A-808B3C2EB940}" dt="2022-11-15T02:23:06.424" v="721" actId="20577"/>
          <ac:spMkLst>
            <pc:docMk/>
            <pc:sldMk cId="3487486529" sldId="311"/>
            <ac:spMk id="2" creationId="{921E5BB6-57A3-4264-93C2-421406A502E8}"/>
          </ac:spMkLst>
        </pc:spChg>
        <pc:spChg chg="mod">
          <ac:chgData name="Igor Dotlic" userId="ae2bd41b-fac2-45c7-93ba-f2561bbce4d5" providerId="ADAL" clId="{ED686812-672D-4AB2-A54A-808B3C2EB940}" dt="2022-11-15T11:41:14.093" v="2112" actId="20577"/>
          <ac:spMkLst>
            <pc:docMk/>
            <pc:sldMk cId="3487486529" sldId="311"/>
            <ac:spMk id="3" creationId="{AEC880AE-A17A-495C-B080-15B15B689E58}"/>
          </ac:spMkLst>
        </pc:spChg>
      </pc:sldChg>
      <pc:sldMasterChg chg="modSp mod">
        <pc:chgData name="Igor Dotlic" userId="ae2bd41b-fac2-45c7-93ba-f2561bbce4d5" providerId="ADAL" clId="{ED686812-672D-4AB2-A54A-808B3C2EB940}" dt="2022-11-15T11:44:07.953" v="2121"/>
        <pc:sldMasterMkLst>
          <pc:docMk/>
          <pc:sldMasterMk cId="0" sldId="2147483648"/>
        </pc:sldMasterMkLst>
        <pc:spChg chg="mod">
          <ac:chgData name="Igor Dotlic" userId="ae2bd41b-fac2-45c7-93ba-f2561bbce4d5" providerId="ADAL" clId="{ED686812-672D-4AB2-A54A-808B3C2EB940}" dt="2022-11-15T02:44:57.861" v="777" actId="20577"/>
          <ac:spMkLst>
            <pc:docMk/>
            <pc:sldMasterMk cId="0" sldId="2147483648"/>
            <ac:spMk id="2" creationId="{7274DC08-9B8C-464E-97F8-9AF419E7B8D9}"/>
          </ac:spMkLst>
        </pc:spChg>
        <pc:spChg chg="mod">
          <ac:chgData name="Igor Dotlic" userId="ae2bd41b-fac2-45c7-93ba-f2561bbce4d5" providerId="ADAL" clId="{ED686812-672D-4AB2-A54A-808B3C2EB940}" dt="2022-11-15T11:44:07.953" v="2121"/>
          <ac:spMkLst>
            <pc:docMk/>
            <pc:sldMasterMk cId="0" sldId="2147483648"/>
            <ac:spMk id="1026" creationId="{8AF5D4AB-E353-4EAB-9E5C-B82B00CB74A2}"/>
          </ac:spMkLst>
        </pc:spChg>
        <pc:spChg chg="mod">
          <ac:chgData name="Igor Dotlic" userId="ae2bd41b-fac2-45c7-93ba-f2561bbce4d5" providerId="ADAL" clId="{ED686812-672D-4AB2-A54A-808B3C2EB940}" dt="2022-11-15T02:45:08.589" v="783" actId="20577"/>
          <ac:spMkLst>
            <pc:docMk/>
            <pc:sldMasterMk cId="0" sldId="2147483648"/>
            <ac:spMk id="1030" creationId="{5C9A48D8-B217-4A04-8A4A-17E7990FB9CE}"/>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BDB165F-CAF3-4511-8C13-FBBBC792BF52}"/>
              </a:ext>
            </a:extLst>
          </p:cNvPr>
          <p:cNvSpPr>
            <a:spLocks noGrp="1"/>
          </p:cNvSpPr>
          <p:nvPr>
            <p:ph type="hdr" sz="quarter"/>
          </p:nvPr>
        </p:nvSpPr>
        <p:spPr>
          <a:xfrm>
            <a:off x="0" y="0"/>
            <a:ext cx="6858000" cy="463550"/>
          </a:xfrm>
          <a:prstGeom prst="rect">
            <a:avLst/>
          </a:prstGeom>
        </p:spPr>
        <p:txBody>
          <a:bodyPr vert="horz" lIns="91440" tIns="45720" rIns="91440" bIns="45720" rtlCol="0"/>
          <a:lstStyle>
            <a:lvl1pPr algn="l">
              <a:defRPr sz="1200"/>
            </a:lvl1pPr>
          </a:lstStyle>
          <a:p>
            <a:pPr algn="r"/>
            <a:endParaRPr lang="en-US"/>
          </a:p>
        </p:txBody>
      </p:sp>
      <p:sp>
        <p:nvSpPr>
          <p:cNvPr id="3" name="Date Placeholder 2">
            <a:extLst>
              <a:ext uri="{FF2B5EF4-FFF2-40B4-BE49-F238E27FC236}">
                <a16:creationId xmlns:a16="http://schemas.microsoft.com/office/drawing/2014/main" id="{8A06A909-5B95-47EB-82A1-C99C4A8A64A4}"/>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fld id="{5DD8F893-2E88-42FE-BC63-3DFC6E479928}" type="datetimeFigureOut">
              <a:rPr lang="en-US" smtClean="0"/>
              <a:t>1/17/2023</a:t>
            </a:fld>
            <a:endParaRPr lang="en-US"/>
          </a:p>
        </p:txBody>
      </p:sp>
      <p:sp>
        <p:nvSpPr>
          <p:cNvPr id="4" name="Footer Placeholder 3">
            <a:extLst>
              <a:ext uri="{FF2B5EF4-FFF2-40B4-BE49-F238E27FC236}">
                <a16:creationId xmlns:a16="http://schemas.microsoft.com/office/drawing/2014/main" id="{42915D23-827E-46B6-AC82-4031BB10CCEB}"/>
              </a:ext>
            </a:extLst>
          </p:cNvPr>
          <p:cNvSpPr>
            <a:spLocks noGrp="1"/>
          </p:cNvSpPr>
          <p:nvPr>
            <p:ph type="ftr" sz="quarter" idx="2"/>
          </p:nvPr>
        </p:nvSpPr>
        <p:spPr>
          <a:xfrm>
            <a:off x="0" y="8774113"/>
            <a:ext cx="6858000" cy="463550"/>
          </a:xfrm>
          <a:prstGeom prst="rect">
            <a:avLst/>
          </a:prstGeom>
        </p:spPr>
        <p:txBody>
          <a:bodyPr vert="horz" lIns="91440" tIns="45720" rIns="91440" bIns="45720" rtlCol="0" anchor="b"/>
          <a:lstStyle>
            <a:lvl1pPr algn="l">
              <a:defRPr sz="1200"/>
            </a:lvl1pPr>
          </a:lstStyle>
          <a:p>
            <a:pPr algn="ctr"/>
            <a:endParaRPr lang="en-US"/>
          </a:p>
        </p:txBody>
      </p:sp>
      <p:sp>
        <p:nvSpPr>
          <p:cNvPr id="5" name="Slide Number Placeholder 4">
            <a:extLst>
              <a:ext uri="{FF2B5EF4-FFF2-40B4-BE49-F238E27FC236}">
                <a16:creationId xmlns:a16="http://schemas.microsoft.com/office/drawing/2014/main" id="{7FBF84A0-6008-44A5-A265-249346C02F2F}"/>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6DE33EEA-0AD5-4437-9725-594D345E53A5}" type="slidenum">
              <a:rPr lang="en-US" smtClean="0"/>
              <a:t>‹#›</a:t>
            </a:fld>
            <a:endParaRPr lang="en-US"/>
          </a:p>
        </p:txBody>
      </p:sp>
    </p:spTree>
    <p:extLst>
      <p:ext uri="{BB962C8B-B14F-4D97-AF65-F5344CB8AC3E}">
        <p14:creationId xmlns:p14="http://schemas.microsoft.com/office/powerpoint/2010/main" val="2548015626"/>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2</a:t>
            </a:fld>
            <a:endParaRPr lang="en-US" altLang="en-US"/>
          </a:p>
        </p:txBody>
      </p:sp>
    </p:spTree>
    <p:extLst>
      <p:ext uri="{BB962C8B-B14F-4D97-AF65-F5344CB8AC3E}">
        <p14:creationId xmlns:p14="http://schemas.microsoft.com/office/powerpoint/2010/main" val="1808514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3</a:t>
            </a:fld>
            <a:endParaRPr lang="en-US" altLang="en-US"/>
          </a:p>
        </p:txBody>
      </p:sp>
    </p:spTree>
    <p:extLst>
      <p:ext uri="{BB962C8B-B14F-4D97-AF65-F5344CB8AC3E}">
        <p14:creationId xmlns:p14="http://schemas.microsoft.com/office/powerpoint/2010/main" val="38630169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4</a:t>
            </a:fld>
            <a:endParaRPr lang="en-US" altLang="en-US"/>
          </a:p>
        </p:txBody>
      </p:sp>
    </p:spTree>
    <p:extLst>
      <p:ext uri="{BB962C8B-B14F-4D97-AF65-F5344CB8AC3E}">
        <p14:creationId xmlns:p14="http://schemas.microsoft.com/office/powerpoint/2010/main" val="10088161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5</a:t>
            </a:fld>
            <a:endParaRPr lang="en-US" altLang="en-US"/>
          </a:p>
        </p:txBody>
      </p:sp>
    </p:spTree>
    <p:extLst>
      <p:ext uri="{BB962C8B-B14F-4D97-AF65-F5344CB8AC3E}">
        <p14:creationId xmlns:p14="http://schemas.microsoft.com/office/powerpoint/2010/main" val="3653448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a:t>
            </a:r>
            <a:r>
              <a:rPr lang="en-GB" altLang="en-US" b="1" dirty="0">
                <a:solidFill>
                  <a:schemeClr val="tx1"/>
                </a:solidFill>
                <a:latin typeface="Times New Roman" panose="02020603050405020304" pitchFamily="18" charset="0"/>
                <a:cs typeface="Times New Roman" panose="02020603050405020304" pitchFamily="18" charset="0"/>
              </a:rPr>
              <a:t>IEEE </a:t>
            </a:r>
            <a:r>
              <a:rPr lang="en-GB" b="1" i="0" dirty="0">
                <a:solidFill>
                  <a:srgbClr val="000000"/>
                </a:solidFill>
                <a:effectLst/>
                <a:latin typeface="Times New Roman" panose="02020603050405020304" pitchFamily="18" charset="0"/>
                <a:cs typeface="Times New Roman" panose="02020603050405020304" pitchFamily="18" charset="0"/>
              </a:rPr>
              <a:t>15-23-0053-00-04ab</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10671" y="364867"/>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b="1" dirty="0"/>
              <a:t>January 2023</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Dotlic et al. (Qorvo)</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01656"/>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
        <p:nvSpPr>
          <p:cNvPr id="4" name="TextBox 3">
            <a:extLst>
              <a:ext uri="{FF2B5EF4-FFF2-40B4-BE49-F238E27FC236}">
                <a16:creationId xmlns:a16="http://schemas.microsoft.com/office/drawing/2014/main" id="{C6B257ED-0DE5-4E4C-B06A-831CE327E3AC}"/>
              </a:ext>
            </a:extLst>
          </p:cNvPr>
          <p:cNvSpPr txBox="1"/>
          <p:nvPr userDrawn="1"/>
        </p:nvSpPr>
        <p:spPr>
          <a:xfrm>
            <a:off x="641350" y="6456709"/>
            <a:ext cx="1208116" cy="276999"/>
          </a:xfrm>
          <a:prstGeom prst="rect">
            <a:avLst/>
          </a:prstGeom>
          <a:noFill/>
        </p:spPr>
        <p:txBody>
          <a:bodyPr wrap="square" rtlCol="0">
            <a:spAutoFit/>
          </a:bodyPr>
          <a:lstStyle/>
          <a:p>
            <a:r>
              <a:rPr lang="en-GB" dirty="0">
                <a:solidFill>
                  <a:schemeClr val="tx1"/>
                </a:solidFill>
              </a:rPr>
              <a:t>Submission</a:t>
            </a:r>
            <a:endParaRPr lang="en-US"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5D671A0D-54F3-436D-A53B-1E6B09704441}"/>
              </a:ext>
            </a:extLst>
          </p:cNvPr>
          <p:cNvSpPr>
            <a:spLocks noChangeArrowheads="1"/>
          </p:cNvSpPr>
          <p:nvPr/>
        </p:nvSpPr>
        <p:spPr bwMode="auto">
          <a:xfrm>
            <a:off x="152400" y="609600"/>
            <a:ext cx="8991600" cy="5047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1"/>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1"/>
              </a:solidFill>
            </a:endParaRPr>
          </a:p>
          <a:p>
            <a:endParaRPr lang="en-US" altLang="en-US" sz="1600" dirty="0">
              <a:solidFill>
                <a:schemeClr val="tx1"/>
              </a:solidFill>
            </a:endParaRPr>
          </a:p>
          <a:p>
            <a:r>
              <a:rPr lang="en-US" altLang="en-US" sz="1600" b="1" dirty="0">
                <a:solidFill>
                  <a:schemeClr val="tx1"/>
                </a:solidFill>
              </a:rPr>
              <a:t>Submission Title:</a:t>
            </a:r>
            <a:r>
              <a:rPr lang="en-US" altLang="en-US" sz="1600" dirty="0">
                <a:solidFill>
                  <a:schemeClr val="tx1"/>
                </a:solidFill>
              </a:rPr>
              <a:t> [Kaiser Pulse Shape Estimation using Test Equipment on 4z BPRF3 Packet]	</a:t>
            </a:r>
          </a:p>
          <a:p>
            <a:r>
              <a:rPr lang="en-US" altLang="en-US" sz="1600" b="1" dirty="0">
                <a:solidFill>
                  <a:schemeClr val="tx1"/>
                </a:solidFill>
              </a:rPr>
              <a:t>Date Submitted: </a:t>
            </a:r>
            <a:r>
              <a:rPr lang="en-US" altLang="en-US" sz="1600" dirty="0">
                <a:solidFill>
                  <a:schemeClr val="tx1"/>
                </a:solidFill>
              </a:rPr>
              <a:t>[17 Jan 2023]	</a:t>
            </a:r>
          </a:p>
          <a:p>
            <a:r>
              <a:rPr lang="en-US" altLang="en-US" sz="1600" b="1" dirty="0">
                <a:solidFill>
                  <a:schemeClr val="tx1"/>
                </a:solidFill>
              </a:rPr>
              <a:t>Source:</a:t>
            </a:r>
            <a:r>
              <a:rPr lang="en-US" altLang="en-US" sz="1600" dirty="0">
                <a:solidFill>
                  <a:schemeClr val="tx1"/>
                </a:solidFill>
              </a:rPr>
              <a:t> [Igor Dotlic, Carl Murray, Michael McLaughlin, Billy Verso, and Jarek Niewczas] Company [Qorvo]</a:t>
            </a:r>
          </a:p>
          <a:p>
            <a:r>
              <a:rPr lang="en-US" altLang="en-US" sz="1600" dirty="0">
                <a:solidFill>
                  <a:schemeClr val="tx1"/>
                </a:solidFill>
              </a:rPr>
              <a:t>Address [</a:t>
            </a:r>
            <a:r>
              <a:rPr lang="en-US" altLang="zh-CN" sz="1600" dirty="0">
                <a:solidFill>
                  <a:schemeClr val="tx1"/>
                </a:solidFill>
                <a:latin typeface="Times New Roman" pitchFamily="18" charset="0"/>
                <a:ea typeface="ＭＳ Ｐゴシック" pitchFamily="-65" charset="-128"/>
                <a:cs typeface="+mn-cs"/>
              </a:rPr>
              <a:t>Adelaide Chambers, Peter Street, Dublin 8, Ireland</a:t>
            </a:r>
            <a:r>
              <a:rPr lang="en-US" altLang="en-US" sz="1600" dirty="0">
                <a:solidFill>
                  <a:schemeClr val="tx1"/>
                </a:solidFill>
              </a:rPr>
              <a:t>]</a:t>
            </a:r>
          </a:p>
          <a:p>
            <a:r>
              <a:rPr lang="en-US" altLang="en-US" sz="1600" dirty="0">
                <a:solidFill>
                  <a:schemeClr val="tx1"/>
                </a:solidFill>
              </a:rPr>
              <a:t>E-Mail:[</a:t>
            </a:r>
            <a:r>
              <a:rPr lang="en-US" altLang="en-US" sz="1600" dirty="0" err="1">
                <a:solidFill>
                  <a:schemeClr val="tx1"/>
                </a:solidFill>
              </a:rPr>
              <a:t>igor</a:t>
            </a:r>
            <a:r>
              <a:rPr lang="en-US" altLang="en-US" sz="1600" dirty="0">
                <a:solidFill>
                  <a:schemeClr val="tx1"/>
                </a:solidFill>
              </a:rPr>
              <a:t>(dot)</a:t>
            </a:r>
            <a:r>
              <a:rPr lang="en-US" altLang="en-US" sz="1600" dirty="0" err="1">
                <a:solidFill>
                  <a:schemeClr val="tx1"/>
                </a:solidFill>
              </a:rPr>
              <a:t>dotlic</a:t>
            </a:r>
            <a:r>
              <a:rPr lang="en-US" altLang="en-US" sz="1600" dirty="0">
                <a:solidFill>
                  <a:schemeClr val="tx1"/>
                </a:solidFill>
              </a:rPr>
              <a:t>(at)</a:t>
            </a:r>
            <a:r>
              <a:rPr lang="en-US" altLang="en-US" sz="1600" dirty="0" err="1">
                <a:solidFill>
                  <a:schemeClr val="tx1"/>
                </a:solidFill>
              </a:rPr>
              <a:t>qorvo</a:t>
            </a:r>
            <a:r>
              <a:rPr lang="en-US" altLang="en-US" sz="1600" dirty="0">
                <a:solidFill>
                  <a:schemeClr val="tx1"/>
                </a:solidFill>
              </a:rPr>
              <a:t>(dot)com]	</a:t>
            </a:r>
          </a:p>
          <a:p>
            <a:pPr>
              <a:spcBef>
                <a:spcPts val="600"/>
              </a:spcBef>
              <a:spcAft>
                <a:spcPts val="600"/>
              </a:spcAft>
            </a:pPr>
            <a:r>
              <a:rPr lang="en-US" altLang="en-US" sz="1600" b="1" dirty="0">
                <a:solidFill>
                  <a:schemeClr val="tx1"/>
                </a:solidFill>
              </a:rPr>
              <a:t>Re:</a:t>
            </a:r>
            <a:r>
              <a:rPr lang="en-US" altLang="en-US" sz="1600" dirty="0">
                <a:solidFill>
                  <a:schemeClr val="tx1"/>
                </a:solidFill>
              </a:rPr>
              <a:t> [</a:t>
            </a:r>
            <a:r>
              <a:rPr lang="en-US" altLang="en-US" sz="1600" b="1" dirty="0">
                <a:solidFill>
                  <a:schemeClr val="tx1"/>
                </a:solidFill>
                <a:latin typeface="Times New Roman" panose="02020603050405020304" pitchFamily="18" charset="0"/>
              </a:rPr>
              <a:t>Study Group 4ab: UWB Next Generation.</a:t>
            </a:r>
            <a:r>
              <a:rPr lang="en-US" altLang="en-US" sz="1600" dirty="0">
                <a:solidFill>
                  <a:schemeClr val="tx1"/>
                </a:solidFill>
              </a:rPr>
              <a:t>]</a:t>
            </a:r>
          </a:p>
          <a:p>
            <a:pPr>
              <a:spcBef>
                <a:spcPts val="600"/>
              </a:spcBef>
              <a:spcAft>
                <a:spcPts val="600"/>
              </a:spcAft>
            </a:pPr>
            <a:r>
              <a:rPr lang="en-US" altLang="en-US" sz="1600" b="1" dirty="0">
                <a:solidFill>
                  <a:schemeClr val="tx1"/>
                </a:solidFill>
              </a:rPr>
              <a:t>Abstract:</a:t>
            </a:r>
            <a:r>
              <a:rPr lang="en-US" altLang="en-US" sz="1600" dirty="0">
                <a:solidFill>
                  <a:schemeClr val="tx1"/>
                </a:solidFill>
              </a:rPr>
              <a:t>	[Get a feeling on measurement artefact that one can expect when certifying a packet against the currently proposed sensing pulse requirements and propose the change of the requirements.]</a:t>
            </a:r>
          </a:p>
          <a:p>
            <a:pPr>
              <a:spcBef>
                <a:spcPts val="600"/>
              </a:spcBef>
              <a:spcAft>
                <a:spcPts val="600"/>
              </a:spcAft>
            </a:pPr>
            <a:r>
              <a:rPr lang="en-US" altLang="en-US" sz="1600" b="1" dirty="0">
                <a:solidFill>
                  <a:schemeClr val="tx1"/>
                </a:solidFill>
              </a:rPr>
              <a:t>Purpose:</a:t>
            </a:r>
            <a:r>
              <a:rPr lang="en-US" altLang="en-US" sz="1600" dirty="0">
                <a:solidFill>
                  <a:schemeClr val="tx1"/>
                </a:solidFill>
              </a:rPr>
              <a:t>	[To further the sensing pulse shape discussion in TG 4ab.]</a:t>
            </a:r>
          </a:p>
          <a:p>
            <a:r>
              <a:rPr lang="en-US" altLang="en-US" sz="1600" b="1" dirty="0">
                <a:solidFill>
                  <a:schemeClr val="tx1"/>
                </a:solidFill>
              </a:rPr>
              <a:t>Notice:</a:t>
            </a:r>
            <a:r>
              <a:rPr lang="en-US" altLang="en-US" sz="1600" dirty="0">
                <a:solidFill>
                  <a:schemeClr val="tx1"/>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1"/>
                </a:solidFill>
              </a:rPr>
              <a:t>Release:</a:t>
            </a:r>
            <a:r>
              <a:rPr lang="en-US" altLang="en-US" sz="1600" dirty="0">
                <a:solidFill>
                  <a:schemeClr val="tx1"/>
                </a:solidFill>
              </a:rPr>
              <a:t>	The contributor acknowledges and accepts that this contribution becomes the property of IEEE and may be made publicly available by P802.15.</a:t>
            </a:r>
            <a:r>
              <a:rPr lang="en-US" altLang="en-US" sz="1800" dirty="0">
                <a:solidFill>
                  <a:schemeClr val="tx1"/>
                </a:solidFill>
              </a:rPr>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A5711-DCB2-4ACA-96B5-D9C20E9E71A7}"/>
              </a:ext>
            </a:extLst>
          </p:cNvPr>
          <p:cNvSpPr>
            <a:spLocks noGrp="1"/>
          </p:cNvSpPr>
          <p:nvPr>
            <p:ph type="ctrTitle"/>
          </p:nvPr>
        </p:nvSpPr>
        <p:spPr>
          <a:xfrm>
            <a:off x="685800" y="1484784"/>
            <a:ext cx="7772400" cy="2304255"/>
          </a:xfrm>
        </p:spPr>
        <p:txBody>
          <a:bodyPr/>
          <a:lstStyle/>
          <a:p>
            <a:r>
              <a:rPr lang="en-GB" dirty="0"/>
              <a:t>Kaiser Pulse Shape Estimation using Test Equipment on 4z BPRF3 Packet </a:t>
            </a:r>
            <a:endParaRPr lang="en-US" dirty="0"/>
          </a:p>
        </p:txBody>
      </p:sp>
      <p:sp>
        <p:nvSpPr>
          <p:cNvPr id="3" name="Subtitle 2">
            <a:extLst>
              <a:ext uri="{FF2B5EF4-FFF2-40B4-BE49-F238E27FC236}">
                <a16:creationId xmlns:a16="http://schemas.microsoft.com/office/drawing/2014/main" id="{D2A34370-AFA8-4EDE-AAE7-D649DC2213B0}"/>
              </a:ext>
            </a:extLst>
          </p:cNvPr>
          <p:cNvSpPr>
            <a:spLocks noGrp="1"/>
          </p:cNvSpPr>
          <p:nvPr>
            <p:ph type="subTitle" idx="1"/>
          </p:nvPr>
        </p:nvSpPr>
        <p:spPr/>
        <p:txBody>
          <a:bodyPr/>
          <a:lstStyle/>
          <a:p>
            <a:endParaRPr lang="en-US"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2</a:t>
            </a:fld>
            <a:endParaRPr lang="en-US" altLang="en-US">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D82D8-421C-41E0-A900-2C482FE19248}"/>
              </a:ext>
            </a:extLst>
          </p:cNvPr>
          <p:cNvSpPr>
            <a:spLocks noGrp="1"/>
          </p:cNvSpPr>
          <p:nvPr>
            <p:ph type="title"/>
          </p:nvPr>
        </p:nvSpPr>
        <p:spPr/>
        <p:txBody>
          <a:bodyPr/>
          <a:lstStyle/>
          <a:p>
            <a:r>
              <a:rPr lang="en-GB" dirty="0"/>
              <a:t>Introduction</a:t>
            </a:r>
            <a:endParaRPr lang="en-US" dirty="0"/>
          </a:p>
        </p:txBody>
      </p:sp>
      <p:sp>
        <p:nvSpPr>
          <p:cNvPr id="3" name="Content Placeholder 2">
            <a:extLst>
              <a:ext uri="{FF2B5EF4-FFF2-40B4-BE49-F238E27FC236}">
                <a16:creationId xmlns:a16="http://schemas.microsoft.com/office/drawing/2014/main" id="{52FF1305-CD36-490A-9995-AF55C734DE96}"/>
              </a:ext>
            </a:extLst>
          </p:cNvPr>
          <p:cNvSpPr>
            <a:spLocks noGrp="1"/>
          </p:cNvSpPr>
          <p:nvPr>
            <p:ph idx="1"/>
          </p:nvPr>
        </p:nvSpPr>
        <p:spPr>
          <a:xfrm>
            <a:off x="609600" y="1606858"/>
            <a:ext cx="7764463" cy="4633605"/>
          </a:xfrm>
        </p:spPr>
        <p:txBody>
          <a:bodyPr>
            <a:normAutofit fontScale="77500" lnSpcReduction="20000"/>
          </a:bodyPr>
          <a:lstStyle/>
          <a:p>
            <a:pPr marL="514350" indent="-514350">
              <a:buFont typeface="Arial" panose="020B0604020202020204" pitchFamily="34" charset="0"/>
              <a:buChar char="•"/>
            </a:pPr>
            <a:r>
              <a:rPr lang="en-GB" dirty="0"/>
              <a:t>Motivation</a:t>
            </a:r>
          </a:p>
          <a:p>
            <a:pPr marL="914400" lvl="1" indent="-514350">
              <a:buFont typeface="Arial" panose="020B0604020202020204" pitchFamily="34" charset="0"/>
              <a:buChar char="•"/>
            </a:pPr>
            <a:r>
              <a:rPr lang="en-GB" dirty="0"/>
              <a:t>Get a feeling on measurement artefact that one can expect when certifying a packet against the currently proposed sensing pulse requirements.</a:t>
            </a:r>
          </a:p>
          <a:p>
            <a:pPr marL="514350" indent="-514350">
              <a:buFont typeface="Arial" panose="020B0604020202020204" pitchFamily="34" charset="0"/>
              <a:buChar char="•"/>
            </a:pPr>
            <a:r>
              <a:rPr lang="en-GB" dirty="0"/>
              <a:t>Using the currently proposed reference pulse to see how “an ideal implementation” would perform.</a:t>
            </a:r>
          </a:p>
          <a:p>
            <a:pPr marL="514350" indent="-514350">
              <a:buFont typeface="Arial" panose="020B0604020202020204" pitchFamily="34" charset="0"/>
              <a:buChar char="•"/>
            </a:pPr>
            <a:r>
              <a:rPr lang="en-GB" dirty="0"/>
              <a:t>Using a high-end packet generator.</a:t>
            </a:r>
          </a:p>
          <a:p>
            <a:pPr marL="914400" lvl="1" indent="-514350">
              <a:buFont typeface="Arial" panose="020B0604020202020204" pitchFamily="34" charset="0"/>
              <a:buChar char="•"/>
            </a:pPr>
            <a:r>
              <a:rPr lang="en-GB" dirty="0"/>
              <a:t>Able to produce a packet with a required pulse shape easily.</a:t>
            </a:r>
          </a:p>
          <a:p>
            <a:pPr marL="914400" lvl="1" indent="-514350">
              <a:buFont typeface="Arial" panose="020B0604020202020204" pitchFamily="34" charset="0"/>
              <a:buChar char="•"/>
            </a:pPr>
            <a:r>
              <a:rPr lang="en-GB" dirty="0"/>
              <a:t>A part of the testing equipment.</a:t>
            </a:r>
          </a:p>
          <a:p>
            <a:pPr marL="914400" lvl="1" indent="-514350">
              <a:buFont typeface="Arial" panose="020B0604020202020204" pitchFamily="34" charset="0"/>
              <a:buChar char="•"/>
            </a:pPr>
            <a:r>
              <a:rPr lang="en-GB" dirty="0"/>
              <a:t>Minimize influence of packet non-idealities such as phase errors, timing errors, and amplitude errors on the pulse shape estimation.</a:t>
            </a:r>
          </a:p>
          <a:p>
            <a:pPr marL="0" indent="0"/>
            <a:endParaRPr lang="en-US" dirty="0"/>
          </a:p>
        </p:txBody>
      </p:sp>
      <p:sp>
        <p:nvSpPr>
          <p:cNvPr id="4" name="Slide Number Placeholder 3">
            <a:extLst>
              <a:ext uri="{FF2B5EF4-FFF2-40B4-BE49-F238E27FC236}">
                <a16:creationId xmlns:a16="http://schemas.microsoft.com/office/drawing/2014/main" id="{15AE50CC-9D99-4326-AB85-54811D1EB92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a:p>
        </p:txBody>
      </p:sp>
    </p:spTree>
    <p:extLst>
      <p:ext uri="{BB962C8B-B14F-4D97-AF65-F5344CB8AC3E}">
        <p14:creationId xmlns:p14="http://schemas.microsoft.com/office/powerpoint/2010/main" val="3193260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C688A-1998-4DAB-B979-D37546341B72}"/>
              </a:ext>
            </a:extLst>
          </p:cNvPr>
          <p:cNvSpPr>
            <a:spLocks noGrp="1"/>
          </p:cNvSpPr>
          <p:nvPr>
            <p:ph type="title"/>
          </p:nvPr>
        </p:nvSpPr>
        <p:spPr>
          <a:xfrm>
            <a:off x="762000" y="685800"/>
            <a:ext cx="7764463" cy="690239"/>
          </a:xfrm>
        </p:spPr>
        <p:txBody>
          <a:bodyPr/>
          <a:lstStyle/>
          <a:p>
            <a:r>
              <a:rPr lang="en-GB" dirty="0"/>
              <a:t>Results</a:t>
            </a:r>
            <a:endParaRPr lang="en-US" dirty="0"/>
          </a:p>
        </p:txBody>
      </p:sp>
      <p:pic>
        <p:nvPicPr>
          <p:cNvPr id="6" name="Content Placeholder 5" descr="Chart, line chart&#10;&#10;Description automatically generated">
            <a:extLst>
              <a:ext uri="{FF2B5EF4-FFF2-40B4-BE49-F238E27FC236}">
                <a16:creationId xmlns:a16="http://schemas.microsoft.com/office/drawing/2014/main" id="{CD4FF9F1-FDEC-4743-88BD-A62C43C5E5C3}"/>
              </a:ext>
            </a:extLst>
          </p:cNvPr>
          <p:cNvPicPr>
            <a:picLocks noGrp="1" noChangeAspect="1"/>
          </p:cNvPicPr>
          <p:nvPr>
            <p:ph idx="1"/>
          </p:nvPr>
        </p:nvPicPr>
        <p:blipFill>
          <a:blip r:embed="rId3"/>
          <a:stretch>
            <a:fillRect/>
          </a:stretch>
        </p:blipFill>
        <p:spPr>
          <a:xfrm>
            <a:off x="1158946" y="1296950"/>
            <a:ext cx="6826107" cy="5119581"/>
          </a:xfrm>
        </p:spPr>
      </p:pic>
      <p:sp>
        <p:nvSpPr>
          <p:cNvPr id="4" name="Slide Number Placeholder 3">
            <a:extLst>
              <a:ext uri="{FF2B5EF4-FFF2-40B4-BE49-F238E27FC236}">
                <a16:creationId xmlns:a16="http://schemas.microsoft.com/office/drawing/2014/main" id="{BE64B8AE-3778-4D58-A629-2FCC93C0CB4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4</a:t>
            </a:fld>
            <a:endParaRPr lang="en-US" altLang="en-US"/>
          </a:p>
        </p:txBody>
      </p:sp>
    </p:spTree>
    <p:extLst>
      <p:ext uri="{BB962C8B-B14F-4D97-AF65-F5344CB8AC3E}">
        <p14:creationId xmlns:p14="http://schemas.microsoft.com/office/powerpoint/2010/main" val="1387763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8F39F-2776-41FC-9323-AD668F1DD102}"/>
              </a:ext>
            </a:extLst>
          </p:cNvPr>
          <p:cNvSpPr>
            <a:spLocks noGrp="1"/>
          </p:cNvSpPr>
          <p:nvPr>
            <p:ph type="title"/>
          </p:nvPr>
        </p:nvSpPr>
        <p:spPr/>
        <p:txBody>
          <a:bodyPr/>
          <a:lstStyle/>
          <a:p>
            <a:r>
              <a:rPr lang="en-GB" dirty="0"/>
              <a:t>Conclusions</a:t>
            </a:r>
            <a:endParaRPr lang="en-US" dirty="0"/>
          </a:p>
        </p:txBody>
      </p:sp>
      <p:sp>
        <p:nvSpPr>
          <p:cNvPr id="3" name="Content Placeholder 2">
            <a:extLst>
              <a:ext uri="{FF2B5EF4-FFF2-40B4-BE49-F238E27FC236}">
                <a16:creationId xmlns:a16="http://schemas.microsoft.com/office/drawing/2014/main" id="{7333BB6F-C487-4DBD-ADBB-B9AA91CE9C68}"/>
              </a:ext>
            </a:extLst>
          </p:cNvPr>
          <p:cNvSpPr>
            <a:spLocks noGrp="1"/>
          </p:cNvSpPr>
          <p:nvPr>
            <p:ph idx="1"/>
          </p:nvPr>
        </p:nvSpPr>
        <p:spPr>
          <a:xfrm>
            <a:off x="609600" y="1571348"/>
            <a:ext cx="7764463" cy="4669115"/>
          </a:xfrm>
        </p:spPr>
        <p:txBody>
          <a:bodyPr>
            <a:normAutofit fontScale="62500" lnSpcReduction="20000"/>
          </a:bodyPr>
          <a:lstStyle/>
          <a:p>
            <a:pPr marL="457200" indent="-457200">
              <a:buFont typeface="Arial" panose="020B0604020202020204" pitchFamily="34" charset="0"/>
              <a:buChar char="•"/>
            </a:pPr>
            <a:r>
              <a:rPr lang="en-GB" dirty="0"/>
              <a:t>Observations</a:t>
            </a:r>
          </a:p>
          <a:p>
            <a:pPr marL="857250" lvl="1" indent="-457200">
              <a:buFont typeface="Arial" panose="020B0604020202020204" pitchFamily="34" charset="0"/>
              <a:buChar char="•"/>
            </a:pPr>
            <a:r>
              <a:rPr lang="en-GB" dirty="0"/>
              <a:t>The main lobe is somewhat asymmetrical; almost enough to touch the mask.</a:t>
            </a:r>
          </a:p>
          <a:p>
            <a:pPr marL="857250" lvl="1" indent="-457200">
              <a:buFont typeface="Arial" panose="020B0604020202020204" pitchFamily="34" charset="0"/>
              <a:buChar char="•"/>
            </a:pPr>
            <a:r>
              <a:rPr lang="en-GB" dirty="0"/>
              <a:t>The level of the pre-cursor is at the mask edge and does not depend on the impedance matching.</a:t>
            </a:r>
          </a:p>
          <a:p>
            <a:pPr marL="857250" lvl="1" indent="-457200">
              <a:buFont typeface="Arial" panose="020B0604020202020204" pitchFamily="34" charset="0"/>
              <a:buChar char="•"/>
            </a:pPr>
            <a:r>
              <a:rPr lang="en-GB" dirty="0"/>
              <a:t>The level of post-cursors is always higher than the proposed margin and dependent on the impedance matching, i.e., reflections on the cable.</a:t>
            </a:r>
          </a:p>
          <a:p>
            <a:pPr marL="457200" indent="-457200">
              <a:buFont typeface="Arial" panose="020B0604020202020204" pitchFamily="34" charset="0"/>
              <a:buChar char="•"/>
            </a:pPr>
            <a:r>
              <a:rPr lang="en-US" dirty="0"/>
              <a:t>Suggestions</a:t>
            </a:r>
          </a:p>
          <a:p>
            <a:pPr marL="857250" lvl="1" indent="-457200">
              <a:buFont typeface="Arial" panose="020B0604020202020204" pitchFamily="34" charset="0"/>
              <a:buChar char="•"/>
            </a:pPr>
            <a:r>
              <a:rPr lang="en-US" dirty="0"/>
              <a:t>Similar results from other parties are encouraged.</a:t>
            </a:r>
          </a:p>
          <a:p>
            <a:pPr marL="857250" lvl="1" indent="-457200">
              <a:buFont typeface="Arial" panose="020B0604020202020204" pitchFamily="34" charset="0"/>
              <a:buChar char="•"/>
            </a:pPr>
            <a:r>
              <a:rPr lang="en-US" dirty="0"/>
              <a:t>Increase the margin for the post-cursors, both in time and cross-correlation domains.</a:t>
            </a:r>
          </a:p>
          <a:p>
            <a:pPr marL="857250" lvl="1" indent="-457200">
              <a:buFont typeface="Arial" panose="020B0604020202020204" pitchFamily="34" charset="0"/>
              <a:buChar char="•"/>
            </a:pPr>
            <a:r>
              <a:rPr lang="en-US" dirty="0"/>
              <a:t>Consider increasing the margin for the pre-cursors.</a:t>
            </a:r>
          </a:p>
          <a:p>
            <a:pPr marL="857250" lvl="1" indent="-457200">
              <a:buFont typeface="Arial" panose="020B0604020202020204" pitchFamily="34" charset="0"/>
              <a:buChar char="•"/>
            </a:pPr>
            <a:r>
              <a:rPr lang="en-US" dirty="0"/>
              <a:t>Loose the main lobe pinching point: </a:t>
            </a:r>
            <a:r>
              <a:rPr lang="en-US" altLang="zh-CN" sz="2800" dirty="0"/>
              <a:t>C:(</a:t>
            </a:r>
            <a:r>
              <a:rPr lang="en-US" altLang="zh-CN" sz="2800" i="1" dirty="0"/>
              <a:t>Tw</a:t>
            </a:r>
            <a:r>
              <a:rPr lang="en-US" altLang="zh-CN" sz="2800" baseline="-25000" dirty="0"/>
              <a:t>3 </a:t>
            </a:r>
            <a:r>
              <a:rPr lang="en-US" altLang="zh-CN" sz="2800" dirty="0"/>
              <a:t>/2,y2)</a:t>
            </a:r>
            <a:r>
              <a:rPr lang="en-US" dirty="0"/>
              <a:t>.</a:t>
            </a:r>
          </a:p>
          <a:p>
            <a:pPr marL="857250" lvl="1" indent="-457200">
              <a:buFont typeface="Arial" panose="020B0604020202020204" pitchFamily="34" charset="0"/>
              <a:buChar char="•"/>
            </a:pPr>
            <a:r>
              <a:rPr lang="en-US" dirty="0"/>
              <a:t>Higher pulse correlation requirement is generally acceptable, but the value should be carefully chosen.</a:t>
            </a:r>
          </a:p>
          <a:p>
            <a:pPr marL="857250" lvl="1"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85CD3B6-8B1E-45C6-8DD5-E6D559A8B736}"/>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a:t>
            </a:fld>
            <a:endParaRPr lang="en-US" altLang="en-US"/>
          </a:p>
        </p:txBody>
      </p:sp>
    </p:spTree>
    <p:extLst>
      <p:ext uri="{BB962C8B-B14F-4D97-AF65-F5344CB8AC3E}">
        <p14:creationId xmlns:p14="http://schemas.microsoft.com/office/powerpoint/2010/main" val="50769574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525B9B41925204786D6BA2824E8E6F9" ma:contentTypeVersion="12" ma:contentTypeDescription="Create a new document." ma:contentTypeScope="" ma:versionID="d320051feb65503877fdff73651ad1d6">
  <xsd:schema xmlns:xsd="http://www.w3.org/2001/XMLSchema" xmlns:xs="http://www.w3.org/2001/XMLSchema" xmlns:p="http://schemas.microsoft.com/office/2006/metadata/properties" xmlns:ns3="dd524c5d-8f4b-4022-84fa-bb83b03dc89e" xmlns:ns4="8ab09777-d432-43f6-8923-87efa7326ef7" targetNamespace="http://schemas.microsoft.com/office/2006/metadata/properties" ma:root="true" ma:fieldsID="40bc015fb30c30bac62571f77653bf51" ns3:_="" ns4:_="">
    <xsd:import namespace="dd524c5d-8f4b-4022-84fa-bb83b03dc89e"/>
    <xsd:import namespace="8ab09777-d432-43f6-8923-87efa7326ef7"/>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24c5d-8f4b-4022-84fa-bb83b03dc89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ab09777-d432-43f6-8923-87efa7326ef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pZDA4MDIxMzwvVXNlck5hbWU+PERhdGVUaW1lPjA1LzA3LzIwMjIgMTY6MTA6NTE8L0RhdGVUaW1lPjxMYWJlbFN0cmluZz5VTlJFU1RSSUNURUQ8L0xhYmVsU3RyaW5nPjwvaXRlbT48L2xhYmVsSGlzdG9yeT4=</Value>
</WrappedLabelHistory>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sisl xmlns:xsd="http://www.w3.org/2001/XMLSchema" xmlns:xsi="http://www.w3.org/2001/XMLSchema-instance" xmlns="http://www.boldonjames.com/2008/01/sie/internal/label" sislVersion="0" policy="82049413-2d3e-4083-a592-ac23f9157539" origin="userSelected">
  <element uid="ee71e43c-6952-4aa0-ba93-1c3981439a05" value=""/>
</sisl>
</file>

<file path=customXml/itemProps1.xml><?xml version="1.0" encoding="utf-8"?>
<ds:datastoreItem xmlns:ds="http://schemas.openxmlformats.org/officeDocument/2006/customXml" ds:itemID="{7A7938E0-9999-48AA-A336-045F05D85F3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24c5d-8f4b-4022-84fa-bb83b03dc89e"/>
    <ds:schemaRef ds:uri="8ab09777-d432-43f6-8923-87efa7326ef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7408FE1-6F77-41D0-A1DE-A36DB0BEDB96}">
  <ds:schemaRefs>
    <ds:schemaRef ds:uri="http://www.w3.org/2001/XMLSchema"/>
    <ds:schemaRef ds:uri="http://www.boldonjames.com/2016/02/Classifier/internal/wrappedLabelHistory"/>
  </ds:schemaRefs>
</ds:datastoreItem>
</file>

<file path=customXml/itemProps3.xml><?xml version="1.0" encoding="utf-8"?>
<ds:datastoreItem xmlns:ds="http://schemas.openxmlformats.org/officeDocument/2006/customXml" ds:itemID="{FFDEF066-44C8-4183-8D77-2DADE586BA38}">
  <ds:schemaRefs>
    <ds:schemaRef ds:uri="http://schemas.microsoft.com/office/2006/metadata/properties"/>
    <ds:schemaRef ds:uri="http://schemas.microsoft.com/office/infopath/2007/PartnerControls"/>
  </ds:schemaRefs>
</ds:datastoreItem>
</file>

<file path=customXml/itemProps4.xml><?xml version="1.0" encoding="utf-8"?>
<ds:datastoreItem xmlns:ds="http://schemas.openxmlformats.org/officeDocument/2006/customXml" ds:itemID="{1DF7A124-1C44-47FF-86C1-1CF7DD92BEA5}">
  <ds:schemaRefs>
    <ds:schemaRef ds:uri="http://schemas.microsoft.com/sharepoint/v3/contenttype/forms"/>
  </ds:schemaRefs>
</ds:datastoreItem>
</file>

<file path=customXml/itemProps5.xml><?xml version="1.0" encoding="utf-8"?>
<ds:datastoreItem xmlns:ds="http://schemas.openxmlformats.org/officeDocument/2006/customXml" ds:itemID="{430A1CAA-E8C5-4846-85CD-FD8BAD5CB584}">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otalTime>0</TotalTime>
  <Words>507</Words>
  <Application>Microsoft Office PowerPoint</Application>
  <PresentationFormat>On-screen Show (4:3)</PresentationFormat>
  <Paragraphs>49</Paragraphs>
  <Slides>5</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Times New Roman</vt:lpstr>
      <vt:lpstr>Office Theme</vt:lpstr>
      <vt:lpstr>PowerPoint Presentation</vt:lpstr>
      <vt:lpstr>Kaiser Pulse Shape Estimation using Test Equipment on 4z BPRF3 Packet </vt:lpstr>
      <vt:lpstr>Introduction</vt:lpstr>
      <vt:lpstr>Results</vt:lpstr>
      <vt:lpstr>Conclusions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Igor.Dotlic@qorvo.com</dc:creator>
  <cp:keywords/>
  <dc:description/>
  <cp:lastModifiedBy>Igor Dotlic</cp:lastModifiedBy>
  <cp:revision>20</cp:revision>
  <cp:lastPrinted>2000-03-07T00:55:37Z</cp:lastPrinted>
  <dcterms:created xsi:type="dcterms:W3CDTF">2016-01-17T22:48:36Z</dcterms:created>
  <dcterms:modified xsi:type="dcterms:W3CDTF">2023-01-17T13:45:50Z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7f5f529a-fe03-4a9c-950d-d102cb203c48</vt:lpwstr>
  </property>
  <property fmtid="{D5CDD505-2E9C-101B-9397-08002B2CF9AE}" pid="3" name="bjClsUserRVM">
    <vt:lpwstr>[]</vt:lpwstr>
  </property>
  <property fmtid="{D5CDD505-2E9C-101B-9397-08002B2CF9AE}" pid="4" name="bjSaver">
    <vt:lpwstr>kwZolnZNvxkiwmRUGSm0k6t9NEIRd7vH</vt:lpwstr>
  </property>
  <property fmtid="{D5CDD505-2E9C-101B-9397-08002B2CF9AE}" pid="5" name="bjLabelHistoryID">
    <vt:lpwstr>{B7408FE1-6F77-41D0-A1DE-A36DB0BEDB96}</vt:lpwstr>
  </property>
  <property fmtid="{D5CDD505-2E9C-101B-9397-08002B2CF9AE}" pid="6" name="bjDocumentLabelXML">
    <vt:lpwstr>&lt;?xml version="1.0" encoding="us-ascii"?&gt;&lt;sisl xmlns:xsd="http://www.w3.org/2001/XMLSchema" xmlns:xsi="http://www.w3.org/2001/XMLSchema-instance" sislVersion="0" policy="82049413-2d3e-4083-a592-ac23f9157539" origin="userSelected" xmlns="http://www.boldonj</vt:lpwstr>
  </property>
  <property fmtid="{D5CDD505-2E9C-101B-9397-08002B2CF9AE}" pid="7" name="bjDocumentLabelXML-0">
    <vt:lpwstr>ames.com/2008/01/sie/internal/label"&gt;&lt;element uid="ee71e43c-6952-4aa0-ba93-1c3981439a05" value="" /&gt;&lt;/sisl&gt;</vt:lpwstr>
  </property>
  <property fmtid="{D5CDD505-2E9C-101B-9397-08002B2CF9AE}" pid="8" name="bjDocumentSecurityLabel">
    <vt:lpwstr>UNRESTRICTED</vt:lpwstr>
  </property>
  <property fmtid="{D5CDD505-2E9C-101B-9397-08002B2CF9AE}" pid="9" name="ContentTypeId">
    <vt:lpwstr>0x0101003525B9B41925204786D6BA2824E8E6F9</vt:lpwstr>
  </property>
</Properties>
</file>