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9" r:id="rId2"/>
    <p:sldId id="258" r:id="rId3"/>
    <p:sldId id="261" r:id="rId4"/>
    <p:sldId id="262" r:id="rId5"/>
    <p:sldId id="256" r:id="rId6"/>
    <p:sldId id="260" r:id="rId7"/>
    <p:sldId id="263" r:id="rId8"/>
    <p:sldId id="264" r:id="rId9"/>
    <p:sldId id="265" r:id="rId10"/>
    <p:sldId id="266" r:id="rId11"/>
    <p:sldId id="267" r:id="rId12"/>
    <p:sldId id="268" r:id="rId13"/>
    <p:sldId id="269" r:id="rId14"/>
    <p:sldId id="270" r:id="rId15"/>
    <p:sldId id="299" r:id="rId16"/>
    <p:sldId id="272" r:id="rId17"/>
    <p:sldId id="273" r:id="rId18"/>
    <p:sldId id="274" r:id="rId19"/>
    <p:sldId id="275" r:id="rId20"/>
    <p:sldId id="331" r:id="rId21"/>
    <p:sldId id="332" r:id="rId22"/>
    <p:sldId id="333" r:id="rId23"/>
    <p:sldId id="343" r:id="rId24"/>
    <p:sldId id="306" r:id="rId25"/>
    <p:sldId id="335" r:id="rId26"/>
    <p:sldId id="308" r:id="rId27"/>
    <p:sldId id="309" r:id="rId28"/>
    <p:sldId id="345" r:id="rId29"/>
    <p:sldId id="346" r:id="rId30"/>
    <p:sldId id="337" r:id="rId31"/>
    <p:sldId id="338" r:id="rId32"/>
    <p:sldId id="318" r:id="rId33"/>
    <p:sldId id="313" r:id="rId34"/>
    <p:sldId id="314" r:id="rId35"/>
    <p:sldId id="320" r:id="rId36"/>
    <p:sldId id="315" r:id="rId37"/>
    <p:sldId id="322" r:id="rId38"/>
    <p:sldId id="323" r:id="rId39"/>
    <p:sldId id="344" r:id="rId40"/>
    <p:sldId id="340" r:id="rId41"/>
    <p:sldId id="317" r:id="rId42"/>
    <p:sldId id="341" r:id="rId43"/>
    <p:sldId id="342" r:id="rId44"/>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9DD1"/>
    <a:srgbClr val="9D90A0"/>
    <a:srgbClr val="00C38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77" autoAdjust="0"/>
    <p:restoredTop sz="90358" autoAdjust="0"/>
  </p:normalViewPr>
  <p:slideViewPr>
    <p:cSldViewPr>
      <p:cViewPr varScale="1">
        <p:scale>
          <a:sx n="86" d="100"/>
          <a:sy n="86" d="100"/>
        </p:scale>
        <p:origin x="1176" y="72"/>
      </p:cViewPr>
      <p:guideLst/>
    </p:cSldViewPr>
  </p:slideViewPr>
  <p:outlineViewPr>
    <p:cViewPr>
      <p:scale>
        <a:sx n="33" d="100"/>
        <a:sy n="33" d="100"/>
      </p:scale>
      <p:origin x="0" y="-35144"/>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94" d="100"/>
          <a:sy n="94" d="100"/>
        </p:scale>
        <p:origin x="252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31387B6-1BAF-0AA6-433A-3C490F10C176}"/>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宋体" panose="02010600030101010101" pitchFamily="2" charset="-122"/>
              </a:defRPr>
            </a:lvl1pPr>
          </a:lstStyle>
          <a:p>
            <a:r>
              <a:rPr lang="en-US" altLang="zh-CN"/>
              <a:t>doc.: IEEE 802.15-&lt;doc#&gt;</a:t>
            </a:r>
          </a:p>
        </p:txBody>
      </p:sp>
      <p:sp>
        <p:nvSpPr>
          <p:cNvPr id="3075" name="Rectangle 3">
            <a:extLst>
              <a:ext uri="{FF2B5EF4-FFF2-40B4-BE49-F238E27FC236}">
                <a16:creationId xmlns:a16="http://schemas.microsoft.com/office/drawing/2014/main" id="{1AADC980-E398-5CB9-3300-33596488A87B}"/>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宋体" panose="02010600030101010101" pitchFamily="2" charset="-122"/>
              </a:defRPr>
            </a:lvl1pPr>
          </a:lstStyle>
          <a:p>
            <a:r>
              <a:rPr lang="en-US" altLang="zh-CN"/>
              <a:t>&lt;month year&gt;</a:t>
            </a:r>
          </a:p>
        </p:txBody>
      </p:sp>
      <p:sp>
        <p:nvSpPr>
          <p:cNvPr id="3076" name="Rectangle 4">
            <a:extLst>
              <a:ext uri="{FF2B5EF4-FFF2-40B4-BE49-F238E27FC236}">
                <a16:creationId xmlns:a16="http://schemas.microsoft.com/office/drawing/2014/main" id="{E9932317-F2D2-9201-D851-FB8113108B51}"/>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宋体" panose="02010600030101010101" pitchFamily="2" charset="-122"/>
              </a:defRPr>
            </a:lvl1pPr>
          </a:lstStyle>
          <a:p>
            <a:r>
              <a:rPr lang="en-US" altLang="zh-CN"/>
              <a:t>&lt;author&gt;, &lt;company&gt;</a:t>
            </a:r>
          </a:p>
        </p:txBody>
      </p:sp>
      <p:sp>
        <p:nvSpPr>
          <p:cNvPr id="3077" name="Rectangle 5">
            <a:extLst>
              <a:ext uri="{FF2B5EF4-FFF2-40B4-BE49-F238E27FC236}">
                <a16:creationId xmlns:a16="http://schemas.microsoft.com/office/drawing/2014/main" id="{2A2F1C62-0240-A339-6487-85E0ADC193C1}"/>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宋体" panose="02010600030101010101" pitchFamily="2" charset="-122"/>
              </a:defRPr>
            </a:lvl1pPr>
          </a:lstStyle>
          <a:p>
            <a:r>
              <a:rPr lang="en-US" altLang="zh-CN"/>
              <a:t>Page </a:t>
            </a:r>
            <a:fld id="{17E0BC64-81C7-4F4C-B543-BE15DEAEE0B7}" type="slidenum">
              <a:rPr lang="en-US" altLang="zh-CN"/>
              <a:pPr/>
              <a:t>‹#›</a:t>
            </a:fld>
            <a:endParaRPr lang="en-US" altLang="zh-CN"/>
          </a:p>
        </p:txBody>
      </p:sp>
      <p:sp>
        <p:nvSpPr>
          <p:cNvPr id="3078" name="Line 6">
            <a:extLst>
              <a:ext uri="{FF2B5EF4-FFF2-40B4-BE49-F238E27FC236}">
                <a16:creationId xmlns:a16="http://schemas.microsoft.com/office/drawing/2014/main" id="{87E2C910-710C-06DB-2229-04C660E8E4CD}"/>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79" name="Rectangle 7">
            <a:extLst>
              <a:ext uri="{FF2B5EF4-FFF2-40B4-BE49-F238E27FC236}">
                <a16:creationId xmlns:a16="http://schemas.microsoft.com/office/drawing/2014/main" id="{C9F6AE58-19BE-0165-05ED-F4489E180ADE}"/>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zh-CN" sz="1200">
                <a:ea typeface="宋体" panose="02010600030101010101" pitchFamily="2" charset="-122"/>
              </a:rPr>
              <a:t>Submission</a:t>
            </a:r>
          </a:p>
        </p:txBody>
      </p:sp>
      <p:sp>
        <p:nvSpPr>
          <p:cNvPr id="3080" name="Line 8">
            <a:extLst>
              <a:ext uri="{FF2B5EF4-FFF2-40B4-BE49-F238E27FC236}">
                <a16:creationId xmlns:a16="http://schemas.microsoft.com/office/drawing/2014/main" id="{29030719-F1D8-821C-EBB7-58AB956215CE}"/>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9E40A9F-2221-D2CD-898A-A21E75A200D1}"/>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宋体" panose="02010600030101010101" pitchFamily="2" charset="-122"/>
              </a:defRPr>
            </a:lvl1pPr>
          </a:lstStyle>
          <a:p>
            <a:r>
              <a:rPr lang="en-US" altLang="zh-CN"/>
              <a:t>doc.: IEEE 802.15-&lt;doc#&gt;</a:t>
            </a:r>
          </a:p>
        </p:txBody>
      </p:sp>
      <p:sp>
        <p:nvSpPr>
          <p:cNvPr id="2051" name="Rectangle 3">
            <a:extLst>
              <a:ext uri="{FF2B5EF4-FFF2-40B4-BE49-F238E27FC236}">
                <a16:creationId xmlns:a16="http://schemas.microsoft.com/office/drawing/2014/main" id="{E9B0CE59-E625-7DEF-F19C-BE8373CA819C}"/>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宋体" panose="02010600030101010101" pitchFamily="2" charset="-122"/>
              </a:defRPr>
            </a:lvl1pPr>
          </a:lstStyle>
          <a:p>
            <a:r>
              <a:rPr lang="en-US" altLang="zh-CN"/>
              <a:t>&lt;month year&gt;</a:t>
            </a:r>
          </a:p>
        </p:txBody>
      </p:sp>
      <p:sp>
        <p:nvSpPr>
          <p:cNvPr id="2052" name="Rectangle 4">
            <a:extLst>
              <a:ext uri="{FF2B5EF4-FFF2-40B4-BE49-F238E27FC236}">
                <a16:creationId xmlns:a16="http://schemas.microsoft.com/office/drawing/2014/main" id="{E09884CF-4635-D877-D41A-73BBAFDA6D42}"/>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A8BBA3D0-5D01-40C6-8B9C-7CA83EE9EA4B}"/>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2054" name="Rectangle 6">
            <a:extLst>
              <a:ext uri="{FF2B5EF4-FFF2-40B4-BE49-F238E27FC236}">
                <a16:creationId xmlns:a16="http://schemas.microsoft.com/office/drawing/2014/main" id="{41D470F5-28C0-8864-2B52-D3B1D8050CBF}"/>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宋体" panose="02010600030101010101" pitchFamily="2" charset="-122"/>
              </a:defRPr>
            </a:lvl5pPr>
          </a:lstStyle>
          <a:p>
            <a:pPr lvl="4"/>
            <a:r>
              <a:rPr lang="en-US" altLang="zh-CN"/>
              <a:t>&lt;author&gt;, &lt;company&gt;</a:t>
            </a:r>
          </a:p>
        </p:txBody>
      </p:sp>
      <p:sp>
        <p:nvSpPr>
          <p:cNvPr id="2055" name="Rectangle 7">
            <a:extLst>
              <a:ext uri="{FF2B5EF4-FFF2-40B4-BE49-F238E27FC236}">
                <a16:creationId xmlns:a16="http://schemas.microsoft.com/office/drawing/2014/main" id="{DD612E3C-FF79-B9FF-274A-1D552B4D068C}"/>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宋体" panose="02010600030101010101" pitchFamily="2" charset="-122"/>
              </a:defRPr>
            </a:lvl1pPr>
          </a:lstStyle>
          <a:p>
            <a:r>
              <a:rPr lang="en-US" altLang="zh-CN"/>
              <a:t>Page </a:t>
            </a:r>
            <a:fld id="{BA2351E5-AA73-4DE3-AA1D-5DCC38086BDE}" type="slidenum">
              <a:rPr lang="en-US" altLang="zh-CN"/>
              <a:pPr/>
              <a:t>‹#›</a:t>
            </a:fld>
            <a:endParaRPr lang="en-US" altLang="zh-CN"/>
          </a:p>
        </p:txBody>
      </p:sp>
      <p:sp>
        <p:nvSpPr>
          <p:cNvPr id="2056" name="Rectangle 8">
            <a:extLst>
              <a:ext uri="{FF2B5EF4-FFF2-40B4-BE49-F238E27FC236}">
                <a16:creationId xmlns:a16="http://schemas.microsoft.com/office/drawing/2014/main" id="{1F718071-E2EF-9A5B-7BD8-0F7D32AB55FE}"/>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zh-CN">
                <a:ea typeface="宋体" panose="02010600030101010101" pitchFamily="2" charset="-122"/>
              </a:rPr>
              <a:t>Submission</a:t>
            </a:r>
          </a:p>
        </p:txBody>
      </p:sp>
      <p:sp>
        <p:nvSpPr>
          <p:cNvPr id="2057" name="Line 9">
            <a:extLst>
              <a:ext uri="{FF2B5EF4-FFF2-40B4-BE49-F238E27FC236}">
                <a16:creationId xmlns:a16="http://schemas.microsoft.com/office/drawing/2014/main" id="{41505B74-53D8-2F4E-6F73-2A29ED593D46}"/>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 name="Line 10">
            <a:extLst>
              <a:ext uri="{FF2B5EF4-FFF2-40B4-BE49-F238E27FC236}">
                <a16:creationId xmlns:a16="http://schemas.microsoft.com/office/drawing/2014/main" id="{8A9992F0-CD52-D901-3252-B4CDF1880B25}"/>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endParaRPr lang="en-US" altLang="zh-CN" i="0" baseline="0" dirty="0"/>
          </a:p>
        </p:txBody>
      </p:sp>
      <p:sp>
        <p:nvSpPr>
          <p:cNvPr id="4" name="页眉占位符 3"/>
          <p:cNvSpPr>
            <a:spLocks noGrp="1"/>
          </p:cNvSpPr>
          <p:nvPr>
            <p:ph type="hdr" sz="quarter"/>
          </p:nvPr>
        </p:nvSpPr>
        <p:spPr/>
        <p:txBody>
          <a:bodyPr/>
          <a:lstStyle/>
          <a:p>
            <a:r>
              <a:rPr lang="en-US" altLang="zh-CN"/>
              <a:t>doc.: IEEE 802.15-&lt;doc#&gt;</a:t>
            </a:r>
          </a:p>
        </p:txBody>
      </p:sp>
      <p:sp>
        <p:nvSpPr>
          <p:cNvPr id="5" name="日期占位符 4"/>
          <p:cNvSpPr>
            <a:spLocks noGrp="1"/>
          </p:cNvSpPr>
          <p:nvPr>
            <p:ph type="dt" idx="1"/>
          </p:nvPr>
        </p:nvSpPr>
        <p:spPr/>
        <p:txBody>
          <a:bodyPr/>
          <a:lstStyle/>
          <a:p>
            <a:r>
              <a:rPr lang="en-US" altLang="zh-CN"/>
              <a:t>&lt;month year&gt;</a:t>
            </a:r>
          </a:p>
        </p:txBody>
      </p:sp>
      <p:sp>
        <p:nvSpPr>
          <p:cNvPr id="6" name="页脚占位符 5"/>
          <p:cNvSpPr>
            <a:spLocks noGrp="1"/>
          </p:cNvSpPr>
          <p:nvPr>
            <p:ph type="ftr" sz="quarter" idx="4"/>
          </p:nvPr>
        </p:nvSpPr>
        <p:spPr/>
        <p:txBody>
          <a:bodyPr/>
          <a:lstStyle/>
          <a:p>
            <a:pPr lvl="4"/>
            <a:r>
              <a:rPr lang="en-US" altLang="zh-CN"/>
              <a:t>&lt;author&gt;, &lt;company&gt;</a:t>
            </a:r>
          </a:p>
        </p:txBody>
      </p:sp>
      <p:sp>
        <p:nvSpPr>
          <p:cNvPr id="7" name="灯片编号占位符 6"/>
          <p:cNvSpPr>
            <a:spLocks noGrp="1"/>
          </p:cNvSpPr>
          <p:nvPr>
            <p:ph type="sldNum" sz="quarter" idx="5"/>
          </p:nvPr>
        </p:nvSpPr>
        <p:spPr/>
        <p:txBody>
          <a:bodyPr/>
          <a:lstStyle/>
          <a:p>
            <a:r>
              <a:rPr lang="en-US" altLang="zh-CN"/>
              <a:t>Page </a:t>
            </a:r>
            <a:fld id="{BA2351E5-AA73-4DE3-AA1D-5DCC38086BDE}" type="slidenum">
              <a:rPr lang="en-US" altLang="zh-CN" smtClean="0"/>
              <a:pPr/>
              <a:t>2</a:t>
            </a:fld>
            <a:endParaRPr lang="en-US" altLang="zh-CN"/>
          </a:p>
        </p:txBody>
      </p:sp>
    </p:spTree>
    <p:extLst>
      <p:ext uri="{BB962C8B-B14F-4D97-AF65-F5344CB8AC3E}">
        <p14:creationId xmlns:p14="http://schemas.microsoft.com/office/powerpoint/2010/main" val="3369867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endParaRPr lang="en-US" altLang="zh-CN" dirty="0"/>
          </a:p>
        </p:txBody>
      </p:sp>
      <p:sp>
        <p:nvSpPr>
          <p:cNvPr id="4" name="页眉占位符 3"/>
          <p:cNvSpPr>
            <a:spLocks noGrp="1"/>
          </p:cNvSpPr>
          <p:nvPr>
            <p:ph type="hdr" sz="quarter"/>
          </p:nvPr>
        </p:nvSpPr>
        <p:spPr/>
        <p:txBody>
          <a:bodyPr/>
          <a:lstStyle/>
          <a:p>
            <a:r>
              <a:rPr lang="en-US" altLang="zh-CN"/>
              <a:t>doc.: IEEE 802.15-&lt;doc#&gt;</a:t>
            </a:r>
          </a:p>
        </p:txBody>
      </p:sp>
      <p:sp>
        <p:nvSpPr>
          <p:cNvPr id="5" name="日期占位符 4"/>
          <p:cNvSpPr>
            <a:spLocks noGrp="1"/>
          </p:cNvSpPr>
          <p:nvPr>
            <p:ph type="dt" idx="1"/>
          </p:nvPr>
        </p:nvSpPr>
        <p:spPr/>
        <p:txBody>
          <a:bodyPr/>
          <a:lstStyle/>
          <a:p>
            <a:r>
              <a:rPr lang="en-US" altLang="zh-CN"/>
              <a:t>&lt;month year&gt;</a:t>
            </a:r>
          </a:p>
        </p:txBody>
      </p:sp>
      <p:sp>
        <p:nvSpPr>
          <p:cNvPr id="6" name="页脚占位符 5"/>
          <p:cNvSpPr>
            <a:spLocks noGrp="1"/>
          </p:cNvSpPr>
          <p:nvPr>
            <p:ph type="ftr" sz="quarter" idx="4"/>
          </p:nvPr>
        </p:nvSpPr>
        <p:spPr/>
        <p:txBody>
          <a:bodyPr/>
          <a:lstStyle/>
          <a:p>
            <a:pPr lvl="4"/>
            <a:r>
              <a:rPr lang="en-US" altLang="zh-CN"/>
              <a:t>&lt;author&gt;, &lt;company&gt;</a:t>
            </a:r>
          </a:p>
        </p:txBody>
      </p:sp>
      <p:sp>
        <p:nvSpPr>
          <p:cNvPr id="7" name="灯片编号占位符 6"/>
          <p:cNvSpPr>
            <a:spLocks noGrp="1"/>
          </p:cNvSpPr>
          <p:nvPr>
            <p:ph type="sldNum" sz="quarter" idx="5"/>
          </p:nvPr>
        </p:nvSpPr>
        <p:spPr/>
        <p:txBody>
          <a:bodyPr/>
          <a:lstStyle/>
          <a:p>
            <a:r>
              <a:rPr lang="en-US" altLang="zh-CN"/>
              <a:t>Page </a:t>
            </a:r>
            <a:fld id="{BA2351E5-AA73-4DE3-AA1D-5DCC38086BDE}" type="slidenum">
              <a:rPr lang="en-US" altLang="zh-CN" smtClean="0"/>
              <a:pPr/>
              <a:t>11</a:t>
            </a:fld>
            <a:endParaRPr lang="en-US" altLang="zh-CN"/>
          </a:p>
        </p:txBody>
      </p:sp>
    </p:spTree>
    <p:extLst>
      <p:ext uri="{BB962C8B-B14F-4D97-AF65-F5344CB8AC3E}">
        <p14:creationId xmlns:p14="http://schemas.microsoft.com/office/powerpoint/2010/main" val="2672553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r>
              <a:rPr lang="en-US" altLang="zh-CN"/>
              <a:t>doc.: IEEE 802.15-&lt;doc#&gt;</a:t>
            </a:r>
          </a:p>
        </p:txBody>
      </p:sp>
      <p:sp>
        <p:nvSpPr>
          <p:cNvPr id="5" name="日期占位符 4"/>
          <p:cNvSpPr>
            <a:spLocks noGrp="1"/>
          </p:cNvSpPr>
          <p:nvPr>
            <p:ph type="dt" idx="1"/>
          </p:nvPr>
        </p:nvSpPr>
        <p:spPr/>
        <p:txBody>
          <a:bodyPr/>
          <a:lstStyle/>
          <a:p>
            <a:r>
              <a:rPr lang="en-US" altLang="zh-CN"/>
              <a:t>&lt;month year&gt;</a:t>
            </a:r>
          </a:p>
        </p:txBody>
      </p:sp>
      <p:sp>
        <p:nvSpPr>
          <p:cNvPr id="6" name="页脚占位符 5"/>
          <p:cNvSpPr>
            <a:spLocks noGrp="1"/>
          </p:cNvSpPr>
          <p:nvPr>
            <p:ph type="ftr" sz="quarter" idx="4"/>
          </p:nvPr>
        </p:nvSpPr>
        <p:spPr/>
        <p:txBody>
          <a:bodyPr/>
          <a:lstStyle/>
          <a:p>
            <a:pPr lvl="4"/>
            <a:r>
              <a:rPr lang="en-US" altLang="zh-CN"/>
              <a:t>&lt;author&gt;, &lt;company&gt;</a:t>
            </a:r>
          </a:p>
        </p:txBody>
      </p:sp>
      <p:sp>
        <p:nvSpPr>
          <p:cNvPr id="7" name="灯片编号占位符 6"/>
          <p:cNvSpPr>
            <a:spLocks noGrp="1"/>
          </p:cNvSpPr>
          <p:nvPr>
            <p:ph type="sldNum" sz="quarter" idx="5"/>
          </p:nvPr>
        </p:nvSpPr>
        <p:spPr/>
        <p:txBody>
          <a:bodyPr/>
          <a:lstStyle/>
          <a:p>
            <a:r>
              <a:rPr lang="en-US" altLang="zh-CN"/>
              <a:t>Page </a:t>
            </a:r>
            <a:fld id="{BA2351E5-AA73-4DE3-AA1D-5DCC38086BDE}" type="slidenum">
              <a:rPr lang="en-US" altLang="zh-CN" smtClean="0"/>
              <a:pPr/>
              <a:t>12</a:t>
            </a:fld>
            <a:endParaRPr lang="en-US" altLang="zh-CN"/>
          </a:p>
        </p:txBody>
      </p:sp>
    </p:spTree>
    <p:extLst>
      <p:ext uri="{BB962C8B-B14F-4D97-AF65-F5344CB8AC3E}">
        <p14:creationId xmlns:p14="http://schemas.microsoft.com/office/powerpoint/2010/main" val="2321431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r>
              <a:rPr lang="en-US" altLang="zh-CN"/>
              <a:t>doc.: IEEE 802.15-&lt;doc#&gt;</a:t>
            </a:r>
          </a:p>
        </p:txBody>
      </p:sp>
      <p:sp>
        <p:nvSpPr>
          <p:cNvPr id="5" name="日期占位符 4"/>
          <p:cNvSpPr>
            <a:spLocks noGrp="1"/>
          </p:cNvSpPr>
          <p:nvPr>
            <p:ph type="dt" idx="1"/>
          </p:nvPr>
        </p:nvSpPr>
        <p:spPr/>
        <p:txBody>
          <a:bodyPr/>
          <a:lstStyle/>
          <a:p>
            <a:r>
              <a:rPr lang="en-US" altLang="zh-CN"/>
              <a:t>&lt;month year&gt;</a:t>
            </a:r>
          </a:p>
        </p:txBody>
      </p:sp>
      <p:sp>
        <p:nvSpPr>
          <p:cNvPr id="6" name="页脚占位符 5"/>
          <p:cNvSpPr>
            <a:spLocks noGrp="1"/>
          </p:cNvSpPr>
          <p:nvPr>
            <p:ph type="ftr" sz="quarter" idx="4"/>
          </p:nvPr>
        </p:nvSpPr>
        <p:spPr/>
        <p:txBody>
          <a:bodyPr/>
          <a:lstStyle/>
          <a:p>
            <a:pPr lvl="4"/>
            <a:r>
              <a:rPr lang="en-US" altLang="zh-CN"/>
              <a:t>&lt;author&gt;, &lt;company&gt;</a:t>
            </a:r>
          </a:p>
        </p:txBody>
      </p:sp>
      <p:sp>
        <p:nvSpPr>
          <p:cNvPr id="7" name="灯片编号占位符 6"/>
          <p:cNvSpPr>
            <a:spLocks noGrp="1"/>
          </p:cNvSpPr>
          <p:nvPr>
            <p:ph type="sldNum" sz="quarter" idx="5"/>
          </p:nvPr>
        </p:nvSpPr>
        <p:spPr/>
        <p:txBody>
          <a:bodyPr/>
          <a:lstStyle/>
          <a:p>
            <a:r>
              <a:rPr lang="en-US" altLang="zh-CN"/>
              <a:t>Page </a:t>
            </a:r>
            <a:fld id="{BA2351E5-AA73-4DE3-AA1D-5DCC38086BDE}" type="slidenum">
              <a:rPr lang="en-US" altLang="zh-CN" smtClean="0"/>
              <a:pPr/>
              <a:t>13</a:t>
            </a:fld>
            <a:endParaRPr lang="en-US" altLang="zh-CN"/>
          </a:p>
        </p:txBody>
      </p:sp>
    </p:spTree>
    <p:extLst>
      <p:ext uri="{BB962C8B-B14F-4D97-AF65-F5344CB8AC3E}">
        <p14:creationId xmlns:p14="http://schemas.microsoft.com/office/powerpoint/2010/main" val="4270273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r>
              <a:rPr lang="en-US" altLang="zh-CN"/>
              <a:t>doc.: IEEE 802.15-&lt;doc#&gt;</a:t>
            </a:r>
          </a:p>
        </p:txBody>
      </p:sp>
      <p:sp>
        <p:nvSpPr>
          <p:cNvPr id="5" name="日期占位符 4"/>
          <p:cNvSpPr>
            <a:spLocks noGrp="1"/>
          </p:cNvSpPr>
          <p:nvPr>
            <p:ph type="dt" idx="1"/>
          </p:nvPr>
        </p:nvSpPr>
        <p:spPr/>
        <p:txBody>
          <a:bodyPr/>
          <a:lstStyle/>
          <a:p>
            <a:r>
              <a:rPr lang="en-US" altLang="zh-CN"/>
              <a:t>&lt;month year&gt;</a:t>
            </a:r>
          </a:p>
        </p:txBody>
      </p:sp>
      <p:sp>
        <p:nvSpPr>
          <p:cNvPr id="6" name="页脚占位符 5"/>
          <p:cNvSpPr>
            <a:spLocks noGrp="1"/>
          </p:cNvSpPr>
          <p:nvPr>
            <p:ph type="ftr" sz="quarter" idx="4"/>
          </p:nvPr>
        </p:nvSpPr>
        <p:spPr/>
        <p:txBody>
          <a:bodyPr/>
          <a:lstStyle/>
          <a:p>
            <a:pPr lvl="4"/>
            <a:r>
              <a:rPr lang="en-US" altLang="zh-CN"/>
              <a:t>&lt;author&gt;, &lt;company&gt;</a:t>
            </a:r>
          </a:p>
        </p:txBody>
      </p:sp>
      <p:sp>
        <p:nvSpPr>
          <p:cNvPr id="7" name="灯片编号占位符 6"/>
          <p:cNvSpPr>
            <a:spLocks noGrp="1"/>
          </p:cNvSpPr>
          <p:nvPr>
            <p:ph type="sldNum" sz="quarter" idx="5"/>
          </p:nvPr>
        </p:nvSpPr>
        <p:spPr/>
        <p:txBody>
          <a:bodyPr/>
          <a:lstStyle/>
          <a:p>
            <a:r>
              <a:rPr lang="en-US" altLang="zh-CN"/>
              <a:t>Page </a:t>
            </a:r>
            <a:fld id="{BA2351E5-AA73-4DE3-AA1D-5DCC38086BDE}" type="slidenum">
              <a:rPr lang="en-US" altLang="zh-CN" smtClean="0"/>
              <a:pPr/>
              <a:t>14</a:t>
            </a:fld>
            <a:endParaRPr lang="en-US" altLang="zh-CN"/>
          </a:p>
        </p:txBody>
      </p:sp>
    </p:spTree>
    <p:extLst>
      <p:ext uri="{BB962C8B-B14F-4D97-AF65-F5344CB8AC3E}">
        <p14:creationId xmlns:p14="http://schemas.microsoft.com/office/powerpoint/2010/main" val="4075555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BB029B4-90F0-4979-98B6-25D72E2ABDEE}" type="slidenum">
              <a:rPr lang="zh-CN" altLang="en-US" smtClean="0"/>
              <a:t>15</a:t>
            </a:fld>
            <a:endParaRPr lang="zh-CN" altLang="en-US"/>
          </a:p>
        </p:txBody>
      </p:sp>
    </p:spTree>
    <p:extLst>
      <p:ext uri="{BB962C8B-B14F-4D97-AF65-F5344CB8AC3E}">
        <p14:creationId xmlns:p14="http://schemas.microsoft.com/office/powerpoint/2010/main" val="3535652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r>
              <a:rPr lang="en-US" altLang="zh-CN"/>
              <a:t>doc.: IEEE 802.15-&lt;doc#&gt;</a:t>
            </a:r>
          </a:p>
        </p:txBody>
      </p:sp>
      <p:sp>
        <p:nvSpPr>
          <p:cNvPr id="5" name="日期占位符 4"/>
          <p:cNvSpPr>
            <a:spLocks noGrp="1"/>
          </p:cNvSpPr>
          <p:nvPr>
            <p:ph type="dt" idx="1"/>
          </p:nvPr>
        </p:nvSpPr>
        <p:spPr/>
        <p:txBody>
          <a:bodyPr/>
          <a:lstStyle/>
          <a:p>
            <a:r>
              <a:rPr lang="en-US" altLang="zh-CN"/>
              <a:t>&lt;month year&gt;</a:t>
            </a:r>
          </a:p>
        </p:txBody>
      </p:sp>
      <p:sp>
        <p:nvSpPr>
          <p:cNvPr id="6" name="页脚占位符 5"/>
          <p:cNvSpPr>
            <a:spLocks noGrp="1"/>
          </p:cNvSpPr>
          <p:nvPr>
            <p:ph type="ftr" sz="quarter" idx="4"/>
          </p:nvPr>
        </p:nvSpPr>
        <p:spPr/>
        <p:txBody>
          <a:bodyPr/>
          <a:lstStyle/>
          <a:p>
            <a:pPr lvl="4"/>
            <a:r>
              <a:rPr lang="en-US" altLang="zh-CN"/>
              <a:t>&lt;author&gt;, &lt;company&gt;</a:t>
            </a:r>
          </a:p>
        </p:txBody>
      </p:sp>
      <p:sp>
        <p:nvSpPr>
          <p:cNvPr id="7" name="灯片编号占位符 6"/>
          <p:cNvSpPr>
            <a:spLocks noGrp="1"/>
          </p:cNvSpPr>
          <p:nvPr>
            <p:ph type="sldNum" sz="quarter" idx="5"/>
          </p:nvPr>
        </p:nvSpPr>
        <p:spPr/>
        <p:txBody>
          <a:bodyPr/>
          <a:lstStyle/>
          <a:p>
            <a:r>
              <a:rPr lang="en-US" altLang="zh-CN"/>
              <a:t>Page </a:t>
            </a:r>
            <a:fld id="{BA2351E5-AA73-4DE3-AA1D-5DCC38086BDE}" type="slidenum">
              <a:rPr lang="en-US" altLang="zh-CN" smtClean="0"/>
              <a:pPr/>
              <a:t>16</a:t>
            </a:fld>
            <a:endParaRPr lang="en-US" altLang="zh-CN"/>
          </a:p>
        </p:txBody>
      </p:sp>
    </p:spTree>
    <p:extLst>
      <p:ext uri="{BB962C8B-B14F-4D97-AF65-F5344CB8AC3E}">
        <p14:creationId xmlns:p14="http://schemas.microsoft.com/office/powerpoint/2010/main" val="3634903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r>
              <a:rPr lang="en-US" altLang="zh-CN"/>
              <a:t>doc.: IEEE 802.15-&lt;doc#&gt;</a:t>
            </a:r>
          </a:p>
        </p:txBody>
      </p:sp>
      <p:sp>
        <p:nvSpPr>
          <p:cNvPr id="5" name="日期占位符 4"/>
          <p:cNvSpPr>
            <a:spLocks noGrp="1"/>
          </p:cNvSpPr>
          <p:nvPr>
            <p:ph type="dt" idx="1"/>
          </p:nvPr>
        </p:nvSpPr>
        <p:spPr/>
        <p:txBody>
          <a:bodyPr/>
          <a:lstStyle/>
          <a:p>
            <a:r>
              <a:rPr lang="en-US" altLang="zh-CN"/>
              <a:t>&lt;month year&gt;</a:t>
            </a:r>
          </a:p>
        </p:txBody>
      </p:sp>
      <p:sp>
        <p:nvSpPr>
          <p:cNvPr id="6" name="页脚占位符 5"/>
          <p:cNvSpPr>
            <a:spLocks noGrp="1"/>
          </p:cNvSpPr>
          <p:nvPr>
            <p:ph type="ftr" sz="quarter" idx="4"/>
          </p:nvPr>
        </p:nvSpPr>
        <p:spPr/>
        <p:txBody>
          <a:bodyPr/>
          <a:lstStyle/>
          <a:p>
            <a:pPr lvl="4"/>
            <a:r>
              <a:rPr lang="en-US" altLang="zh-CN"/>
              <a:t>&lt;author&gt;, &lt;company&gt;</a:t>
            </a:r>
          </a:p>
        </p:txBody>
      </p:sp>
      <p:sp>
        <p:nvSpPr>
          <p:cNvPr id="7" name="灯片编号占位符 6"/>
          <p:cNvSpPr>
            <a:spLocks noGrp="1"/>
          </p:cNvSpPr>
          <p:nvPr>
            <p:ph type="sldNum" sz="quarter" idx="5"/>
          </p:nvPr>
        </p:nvSpPr>
        <p:spPr/>
        <p:txBody>
          <a:bodyPr/>
          <a:lstStyle/>
          <a:p>
            <a:r>
              <a:rPr lang="en-US" altLang="zh-CN"/>
              <a:t>Page </a:t>
            </a:r>
            <a:fld id="{BA2351E5-AA73-4DE3-AA1D-5DCC38086BDE}" type="slidenum">
              <a:rPr lang="en-US" altLang="zh-CN" smtClean="0"/>
              <a:pPr/>
              <a:t>17</a:t>
            </a:fld>
            <a:endParaRPr lang="en-US" altLang="zh-CN"/>
          </a:p>
        </p:txBody>
      </p:sp>
    </p:spTree>
    <p:extLst>
      <p:ext uri="{BB962C8B-B14F-4D97-AF65-F5344CB8AC3E}">
        <p14:creationId xmlns:p14="http://schemas.microsoft.com/office/powerpoint/2010/main" val="621689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CN" b="0" dirty="0"/>
          </a:p>
        </p:txBody>
      </p:sp>
      <p:sp>
        <p:nvSpPr>
          <p:cNvPr id="4" name="Header Placeholder 3"/>
          <p:cNvSpPr>
            <a:spLocks noGrp="1"/>
          </p:cNvSpPr>
          <p:nvPr>
            <p:ph type="hdr" sz="quarter"/>
          </p:nvPr>
        </p:nvSpPr>
        <p:spPr/>
        <p:txBody>
          <a:bodyPr/>
          <a:lstStyle/>
          <a:p>
            <a:r>
              <a:rPr lang="en-US" altLang="zh-CN"/>
              <a:t>doc.: IEEE 802.15-&lt;doc#&gt;</a:t>
            </a:r>
          </a:p>
        </p:txBody>
      </p:sp>
      <p:sp>
        <p:nvSpPr>
          <p:cNvPr id="5" name="Date Placeholder 4"/>
          <p:cNvSpPr>
            <a:spLocks noGrp="1"/>
          </p:cNvSpPr>
          <p:nvPr>
            <p:ph type="dt" idx="1"/>
          </p:nvPr>
        </p:nvSpPr>
        <p:spPr/>
        <p:txBody>
          <a:bodyPr/>
          <a:lstStyle/>
          <a:p>
            <a:r>
              <a:rPr lang="en-US" altLang="zh-CN"/>
              <a:t>&lt;month year&gt;</a:t>
            </a:r>
          </a:p>
        </p:txBody>
      </p:sp>
      <p:sp>
        <p:nvSpPr>
          <p:cNvPr id="6" name="Footer Placeholder 5"/>
          <p:cNvSpPr>
            <a:spLocks noGrp="1"/>
          </p:cNvSpPr>
          <p:nvPr>
            <p:ph type="ftr" sz="quarter" idx="4"/>
          </p:nvPr>
        </p:nvSpPr>
        <p:spPr/>
        <p:txBody>
          <a:bodyPr/>
          <a:lstStyle/>
          <a:p>
            <a:pPr lvl="4"/>
            <a:r>
              <a:rPr lang="en-US" altLang="zh-CN"/>
              <a:t>&lt;author&gt;, &lt;company&gt;</a:t>
            </a:r>
          </a:p>
        </p:txBody>
      </p:sp>
      <p:sp>
        <p:nvSpPr>
          <p:cNvPr id="7" name="Slide Number Placeholder 6"/>
          <p:cNvSpPr>
            <a:spLocks noGrp="1"/>
          </p:cNvSpPr>
          <p:nvPr>
            <p:ph type="sldNum" sz="quarter" idx="5"/>
          </p:nvPr>
        </p:nvSpPr>
        <p:spPr/>
        <p:txBody>
          <a:bodyPr/>
          <a:lstStyle/>
          <a:p>
            <a:r>
              <a:rPr lang="en-US" altLang="zh-CN"/>
              <a:t>Page </a:t>
            </a:r>
            <a:fld id="{BA2351E5-AA73-4DE3-AA1D-5DCC38086BDE}" type="slidenum">
              <a:rPr lang="en-US" altLang="zh-CN" smtClean="0"/>
              <a:pPr/>
              <a:t>18</a:t>
            </a:fld>
            <a:endParaRPr lang="en-US" altLang="zh-CN"/>
          </a:p>
        </p:txBody>
      </p:sp>
    </p:spTree>
    <p:extLst>
      <p:ext uri="{BB962C8B-B14F-4D97-AF65-F5344CB8AC3E}">
        <p14:creationId xmlns:p14="http://schemas.microsoft.com/office/powerpoint/2010/main" val="1213092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CN" dirty="0"/>
          </a:p>
        </p:txBody>
      </p:sp>
      <p:sp>
        <p:nvSpPr>
          <p:cNvPr id="4" name="Header Placeholder 3"/>
          <p:cNvSpPr>
            <a:spLocks noGrp="1"/>
          </p:cNvSpPr>
          <p:nvPr>
            <p:ph type="hdr" sz="quarter"/>
          </p:nvPr>
        </p:nvSpPr>
        <p:spPr/>
        <p:txBody>
          <a:bodyPr/>
          <a:lstStyle/>
          <a:p>
            <a:r>
              <a:rPr lang="en-US" altLang="zh-CN"/>
              <a:t>doc.: IEEE 802.15-&lt;doc#&gt;</a:t>
            </a:r>
          </a:p>
        </p:txBody>
      </p:sp>
      <p:sp>
        <p:nvSpPr>
          <p:cNvPr id="5" name="Date Placeholder 4"/>
          <p:cNvSpPr>
            <a:spLocks noGrp="1"/>
          </p:cNvSpPr>
          <p:nvPr>
            <p:ph type="dt" idx="1"/>
          </p:nvPr>
        </p:nvSpPr>
        <p:spPr/>
        <p:txBody>
          <a:bodyPr/>
          <a:lstStyle/>
          <a:p>
            <a:r>
              <a:rPr lang="en-US" altLang="zh-CN"/>
              <a:t>&lt;month year&gt;</a:t>
            </a:r>
          </a:p>
        </p:txBody>
      </p:sp>
      <p:sp>
        <p:nvSpPr>
          <p:cNvPr id="6" name="Footer Placeholder 5"/>
          <p:cNvSpPr>
            <a:spLocks noGrp="1"/>
          </p:cNvSpPr>
          <p:nvPr>
            <p:ph type="ftr" sz="quarter" idx="4"/>
          </p:nvPr>
        </p:nvSpPr>
        <p:spPr/>
        <p:txBody>
          <a:bodyPr/>
          <a:lstStyle/>
          <a:p>
            <a:pPr lvl="4"/>
            <a:r>
              <a:rPr lang="en-US" altLang="zh-CN"/>
              <a:t>&lt;author&gt;, &lt;company&gt;</a:t>
            </a:r>
          </a:p>
        </p:txBody>
      </p:sp>
      <p:sp>
        <p:nvSpPr>
          <p:cNvPr id="7" name="Slide Number Placeholder 6"/>
          <p:cNvSpPr>
            <a:spLocks noGrp="1"/>
          </p:cNvSpPr>
          <p:nvPr>
            <p:ph type="sldNum" sz="quarter" idx="5"/>
          </p:nvPr>
        </p:nvSpPr>
        <p:spPr/>
        <p:txBody>
          <a:bodyPr/>
          <a:lstStyle/>
          <a:p>
            <a:r>
              <a:rPr lang="en-US" altLang="zh-CN"/>
              <a:t>Page </a:t>
            </a:r>
            <a:fld id="{BA2351E5-AA73-4DE3-AA1D-5DCC38086BDE}" type="slidenum">
              <a:rPr lang="en-US" altLang="zh-CN" smtClean="0"/>
              <a:pPr/>
              <a:t>19</a:t>
            </a:fld>
            <a:endParaRPr lang="en-US" altLang="zh-CN"/>
          </a:p>
        </p:txBody>
      </p:sp>
    </p:spTree>
    <p:extLst>
      <p:ext uri="{BB962C8B-B14F-4D97-AF65-F5344CB8AC3E}">
        <p14:creationId xmlns:p14="http://schemas.microsoft.com/office/powerpoint/2010/main" val="2509087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B8E00-ED5E-2D46-919E-888AEDF15C2C}" type="slidenum">
              <a:rPr lang="en-US" smtClean="0"/>
              <a:t>20</a:t>
            </a:fld>
            <a:endParaRPr lang="en-US"/>
          </a:p>
        </p:txBody>
      </p:sp>
    </p:spTree>
    <p:extLst>
      <p:ext uri="{BB962C8B-B14F-4D97-AF65-F5344CB8AC3E}">
        <p14:creationId xmlns:p14="http://schemas.microsoft.com/office/powerpoint/2010/main" val="2820183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endParaRPr lang="zh-CN" altLang="en-US" sz="1200" dirty="0">
              <a:latin typeface="+mj-ea"/>
              <a:ea typeface="+mj-ea"/>
            </a:endParaRPr>
          </a:p>
        </p:txBody>
      </p:sp>
      <p:sp>
        <p:nvSpPr>
          <p:cNvPr id="4" name="页眉占位符 3"/>
          <p:cNvSpPr>
            <a:spLocks noGrp="1"/>
          </p:cNvSpPr>
          <p:nvPr>
            <p:ph type="hdr" sz="quarter"/>
          </p:nvPr>
        </p:nvSpPr>
        <p:spPr/>
        <p:txBody>
          <a:bodyPr/>
          <a:lstStyle/>
          <a:p>
            <a:r>
              <a:rPr lang="en-US" altLang="zh-CN"/>
              <a:t>doc.: IEEE 802.15-&lt;doc#&gt;</a:t>
            </a:r>
          </a:p>
        </p:txBody>
      </p:sp>
      <p:sp>
        <p:nvSpPr>
          <p:cNvPr id="5" name="日期占位符 4"/>
          <p:cNvSpPr>
            <a:spLocks noGrp="1"/>
          </p:cNvSpPr>
          <p:nvPr>
            <p:ph type="dt" idx="1"/>
          </p:nvPr>
        </p:nvSpPr>
        <p:spPr/>
        <p:txBody>
          <a:bodyPr/>
          <a:lstStyle/>
          <a:p>
            <a:r>
              <a:rPr lang="en-US" altLang="zh-CN"/>
              <a:t>&lt;month year&gt;</a:t>
            </a:r>
          </a:p>
        </p:txBody>
      </p:sp>
      <p:sp>
        <p:nvSpPr>
          <p:cNvPr id="6" name="页脚占位符 5"/>
          <p:cNvSpPr>
            <a:spLocks noGrp="1"/>
          </p:cNvSpPr>
          <p:nvPr>
            <p:ph type="ftr" sz="quarter" idx="4"/>
          </p:nvPr>
        </p:nvSpPr>
        <p:spPr/>
        <p:txBody>
          <a:bodyPr/>
          <a:lstStyle/>
          <a:p>
            <a:pPr lvl="4"/>
            <a:r>
              <a:rPr lang="en-US" altLang="zh-CN"/>
              <a:t>&lt;author&gt;, &lt;company&gt;</a:t>
            </a:r>
          </a:p>
        </p:txBody>
      </p:sp>
      <p:sp>
        <p:nvSpPr>
          <p:cNvPr id="7" name="灯片编号占位符 6"/>
          <p:cNvSpPr>
            <a:spLocks noGrp="1"/>
          </p:cNvSpPr>
          <p:nvPr>
            <p:ph type="sldNum" sz="quarter" idx="5"/>
          </p:nvPr>
        </p:nvSpPr>
        <p:spPr/>
        <p:txBody>
          <a:bodyPr/>
          <a:lstStyle/>
          <a:p>
            <a:r>
              <a:rPr lang="en-US" altLang="zh-CN"/>
              <a:t>Page </a:t>
            </a:r>
            <a:fld id="{BA2351E5-AA73-4DE3-AA1D-5DCC38086BDE}" type="slidenum">
              <a:rPr lang="en-US" altLang="zh-CN" smtClean="0"/>
              <a:pPr/>
              <a:t>3</a:t>
            </a:fld>
            <a:endParaRPr lang="en-US" altLang="zh-CN"/>
          </a:p>
        </p:txBody>
      </p:sp>
    </p:spTree>
    <p:extLst>
      <p:ext uri="{BB962C8B-B14F-4D97-AF65-F5344CB8AC3E}">
        <p14:creationId xmlns:p14="http://schemas.microsoft.com/office/powerpoint/2010/main" val="1487415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CN" dirty="0"/>
          </a:p>
        </p:txBody>
      </p:sp>
      <p:sp>
        <p:nvSpPr>
          <p:cNvPr id="4" name="Header Placeholder 3"/>
          <p:cNvSpPr>
            <a:spLocks noGrp="1"/>
          </p:cNvSpPr>
          <p:nvPr>
            <p:ph type="hdr" sz="quarter"/>
          </p:nvPr>
        </p:nvSpPr>
        <p:spPr/>
        <p:txBody>
          <a:bodyPr/>
          <a:lstStyle/>
          <a:p>
            <a:r>
              <a:rPr lang="en-US" altLang="zh-CN"/>
              <a:t>doc.: IEEE 802.15-&lt;doc#&gt;</a:t>
            </a:r>
          </a:p>
        </p:txBody>
      </p:sp>
      <p:sp>
        <p:nvSpPr>
          <p:cNvPr id="5" name="Date Placeholder 4"/>
          <p:cNvSpPr>
            <a:spLocks noGrp="1"/>
          </p:cNvSpPr>
          <p:nvPr>
            <p:ph type="dt" idx="1"/>
          </p:nvPr>
        </p:nvSpPr>
        <p:spPr/>
        <p:txBody>
          <a:bodyPr/>
          <a:lstStyle/>
          <a:p>
            <a:r>
              <a:rPr lang="en-US" altLang="zh-CN"/>
              <a:t>&lt;month year&gt;</a:t>
            </a:r>
          </a:p>
        </p:txBody>
      </p:sp>
      <p:sp>
        <p:nvSpPr>
          <p:cNvPr id="6" name="Footer Placeholder 5"/>
          <p:cNvSpPr>
            <a:spLocks noGrp="1"/>
          </p:cNvSpPr>
          <p:nvPr>
            <p:ph type="ftr" sz="quarter" idx="4"/>
          </p:nvPr>
        </p:nvSpPr>
        <p:spPr/>
        <p:txBody>
          <a:bodyPr/>
          <a:lstStyle/>
          <a:p>
            <a:pPr lvl="4"/>
            <a:r>
              <a:rPr lang="en-US" altLang="zh-CN"/>
              <a:t>&lt;author&gt;, &lt;company&gt;</a:t>
            </a:r>
          </a:p>
        </p:txBody>
      </p:sp>
      <p:sp>
        <p:nvSpPr>
          <p:cNvPr id="7" name="Slide Number Placeholder 6"/>
          <p:cNvSpPr>
            <a:spLocks noGrp="1"/>
          </p:cNvSpPr>
          <p:nvPr>
            <p:ph type="sldNum" sz="quarter" idx="5"/>
          </p:nvPr>
        </p:nvSpPr>
        <p:spPr/>
        <p:txBody>
          <a:bodyPr/>
          <a:lstStyle/>
          <a:p>
            <a:r>
              <a:rPr lang="en-US" altLang="zh-CN"/>
              <a:t>Page </a:t>
            </a:r>
            <a:fld id="{BA2351E5-AA73-4DE3-AA1D-5DCC38086BDE}" type="slidenum">
              <a:rPr lang="en-US" altLang="zh-CN" smtClean="0"/>
              <a:pPr/>
              <a:t>21</a:t>
            </a:fld>
            <a:endParaRPr lang="en-US" altLang="zh-CN"/>
          </a:p>
        </p:txBody>
      </p:sp>
    </p:spTree>
    <p:extLst>
      <p:ext uri="{BB962C8B-B14F-4D97-AF65-F5344CB8AC3E}">
        <p14:creationId xmlns:p14="http://schemas.microsoft.com/office/powerpoint/2010/main" val="4176745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B8E00-ED5E-2D46-919E-888AEDF15C2C}" type="slidenum">
              <a:rPr lang="en-US" smtClean="0"/>
              <a:t>22</a:t>
            </a:fld>
            <a:endParaRPr lang="en-US"/>
          </a:p>
        </p:txBody>
      </p:sp>
    </p:spTree>
    <p:extLst>
      <p:ext uri="{BB962C8B-B14F-4D97-AF65-F5344CB8AC3E}">
        <p14:creationId xmlns:p14="http://schemas.microsoft.com/office/powerpoint/2010/main" val="4176668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FDB8E00-ED5E-2D46-919E-888AEDF15C2C}" type="slidenum">
              <a:rPr lang="en-US" smtClean="0"/>
              <a:t>23</a:t>
            </a:fld>
            <a:endParaRPr lang="en-US"/>
          </a:p>
        </p:txBody>
      </p:sp>
    </p:spTree>
    <p:extLst>
      <p:ext uri="{BB962C8B-B14F-4D97-AF65-F5344CB8AC3E}">
        <p14:creationId xmlns:p14="http://schemas.microsoft.com/office/powerpoint/2010/main" val="3339062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B8E00-ED5E-2D46-919E-888AEDF15C2C}" type="slidenum">
              <a:rPr lang="en-US" smtClean="0"/>
              <a:t>24</a:t>
            </a:fld>
            <a:endParaRPr lang="en-US"/>
          </a:p>
        </p:txBody>
      </p:sp>
    </p:spTree>
    <p:extLst>
      <p:ext uri="{BB962C8B-B14F-4D97-AF65-F5344CB8AC3E}">
        <p14:creationId xmlns:p14="http://schemas.microsoft.com/office/powerpoint/2010/main" val="231627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2FDB8E00-ED5E-2D46-919E-888AEDF15C2C}" type="slidenum">
              <a:rPr lang="en-US" smtClean="0"/>
              <a:t>25</a:t>
            </a:fld>
            <a:endParaRPr lang="en-US"/>
          </a:p>
        </p:txBody>
      </p:sp>
    </p:spTree>
    <p:extLst>
      <p:ext uri="{BB962C8B-B14F-4D97-AF65-F5344CB8AC3E}">
        <p14:creationId xmlns:p14="http://schemas.microsoft.com/office/powerpoint/2010/main" val="681246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lvl="1"/>
                <a:r>
                  <a:rPr lang="en-US" dirty="0"/>
                  <a:t>Case 1, </a:t>
                </a:r>
                <a:r>
                  <a:rPr lang="en-US" i="0" dirty="0">
                    <a:latin typeface="Cambria Math" panose="02040503050406030204" pitchFamily="18" charset="0"/>
                  </a:rPr>
                  <a:t>𝐴</a:t>
                </a:r>
                <a:r>
                  <a:rPr lang="en-US" dirty="0"/>
                  <a:t> </a:t>
                </a:r>
                <a:r>
                  <a:rPr lang="en-US" altLang="zh-CN" dirty="0"/>
                  <a:t>side</a:t>
                </a:r>
                <a:r>
                  <a:rPr lang="zh-CN" altLang="en-US" dirty="0"/>
                  <a:t> </a:t>
                </a:r>
                <a:r>
                  <a:rPr lang="en-US" dirty="0"/>
                  <a:t>receives more than it transmits. </a:t>
                </a:r>
              </a:p>
              <a:p>
                <a:pPr lvl="1"/>
                <a:r>
                  <a:rPr lang="en-US" altLang="zh-CN" dirty="0"/>
                  <a:t>Case</a:t>
                </a:r>
                <a:r>
                  <a:rPr lang="zh-CN" altLang="en-US" dirty="0"/>
                  <a:t> </a:t>
                </a:r>
                <a:r>
                  <a:rPr lang="en-US" dirty="0"/>
                  <a:t>2, one message from </a:t>
                </a:r>
                <a:r>
                  <a:rPr lang="en-US" i="0" dirty="0">
                    <a:latin typeface="Cambria Math" panose="02040503050406030204" pitchFamily="18" charset="0"/>
                  </a:rPr>
                  <a:t>𝐴</a:t>
                </a:r>
                <a:r>
                  <a:rPr lang="zh-CN" altLang="en-US" dirty="0"/>
                  <a:t> </a:t>
                </a:r>
                <a:r>
                  <a:rPr lang="en-US" altLang="zh-CN" dirty="0"/>
                  <a:t>side</a:t>
                </a:r>
                <a:r>
                  <a:rPr lang="en-US" dirty="0"/>
                  <a:t> is lost. </a:t>
                </a:r>
              </a:p>
              <a:p>
                <a:pPr lvl="1"/>
                <a:endParaRPr lang="en-US" dirty="0"/>
              </a:p>
              <a:p>
                <a:pPr lvl="1"/>
                <a:r>
                  <a:rPr lang="en-US" altLang="zh-CN" dirty="0"/>
                  <a:t>for</a:t>
                </a:r>
                <a:r>
                  <a:rPr lang="zh-CN" altLang="en-US" dirty="0"/>
                  <a:t> </a:t>
                </a:r>
                <a:r>
                  <a:rPr lang="en-US" altLang="zh-CN" dirty="0"/>
                  <a:t>both</a:t>
                </a:r>
                <a:r>
                  <a:rPr lang="zh-CN" altLang="en-US" dirty="0"/>
                  <a:t> </a:t>
                </a:r>
                <a:r>
                  <a:rPr lang="en-US" altLang="zh-CN" dirty="0"/>
                  <a:t>cases,</a:t>
                </a:r>
                <a:r>
                  <a:rPr lang="zh-CN" altLang="en-US" dirty="0"/>
                  <a:t> </a:t>
                </a:r>
                <a:r>
                  <a:rPr lang="en-US" altLang="zh-CN" dirty="0"/>
                  <a:t>after</a:t>
                </a:r>
                <a:r>
                  <a:rPr lang="zh-CN" altLang="en-US" dirty="0"/>
                  <a:t> </a:t>
                </a:r>
                <a:r>
                  <a:rPr lang="en-US" altLang="zh-CN" dirty="0"/>
                  <a:t>updating</a:t>
                </a:r>
                <a:r>
                  <a:rPr lang="zh-CN" altLang="en-US" dirty="0"/>
                  <a:t> </a:t>
                </a:r>
                <a:r>
                  <a:rPr lang="en-US" altLang="zh-CN" dirty="0"/>
                  <a:t>the</a:t>
                </a:r>
                <a:r>
                  <a:rPr lang="zh-CN" altLang="en-US" dirty="0"/>
                  <a:t> </a:t>
                </a:r>
                <a:r>
                  <a:rPr lang="en-US" altLang="zh-CN" dirty="0"/>
                  <a:t>ranging</a:t>
                </a:r>
                <a:r>
                  <a:rPr lang="zh-CN" altLang="en-US" dirty="0"/>
                  <a:t> </a:t>
                </a:r>
                <a:r>
                  <a:rPr lang="en-US" altLang="zh-CN" dirty="0"/>
                  <a:t>table</a:t>
                </a:r>
                <a:r>
                  <a:rPr lang="zh-CN" altLang="en-US" dirty="0"/>
                  <a:t> </a:t>
                </a:r>
                <a:r>
                  <a:rPr lang="en-US" altLang="zh-CN" dirty="0"/>
                  <a:t>normally,</a:t>
                </a:r>
                <a:r>
                  <a:rPr lang="zh-CN" altLang="en-US" dirty="0"/>
                  <a:t> </a:t>
                </a:r>
                <a:r>
                  <a:rPr lang="en-US" altLang="zh-CN" dirty="0"/>
                  <a:t>we</a:t>
                </a:r>
                <a:r>
                  <a:rPr lang="zh-CN" altLang="en-US" dirty="0"/>
                  <a:t> </a:t>
                </a:r>
                <a:r>
                  <a:rPr lang="en-US" altLang="zh-CN" dirty="0"/>
                  <a:t>will</a:t>
                </a:r>
                <a:r>
                  <a:rPr lang="zh-CN" altLang="en-US" dirty="0"/>
                  <a:t> </a:t>
                </a:r>
                <a:r>
                  <a:rPr lang="en-US" altLang="zh-CN" dirty="0"/>
                  <a:t>found</a:t>
                </a:r>
                <a:r>
                  <a:rPr lang="zh-CN" altLang="en-US" dirty="0"/>
                  <a:t> </a:t>
                </a:r>
                <a:r>
                  <a:rPr lang="en-US" altLang="zh-CN" dirty="0"/>
                  <a:t>a</a:t>
                </a:r>
                <a:r>
                  <a:rPr lang="zh-CN" altLang="en-US" dirty="0"/>
                  <a:t> </a:t>
                </a:r>
                <a:r>
                  <a:rPr lang="en-US" altLang="zh-CN" dirty="0"/>
                  <a:t>missing</a:t>
                </a:r>
                <a:r>
                  <a:rPr lang="zh-CN" altLang="en-US" dirty="0"/>
                  <a:t> </a:t>
                </a:r>
                <a:r>
                  <a:rPr lang="en-US" altLang="zh-CN" dirty="0"/>
                  <a:t>timestamp</a:t>
                </a:r>
                <a:r>
                  <a:rPr lang="zh-CN" altLang="en-US" dirty="0"/>
                  <a:t> </a:t>
                </a:r>
                <a:r>
                  <a:rPr lang="en-US" altLang="zh-CN" dirty="0"/>
                  <a:t>here,</a:t>
                </a:r>
                <a:r>
                  <a:rPr lang="zh-CN" altLang="en-US" dirty="0"/>
                  <a:t> </a:t>
                </a:r>
                <a:r>
                  <a:rPr lang="en-US" altLang="zh-CN" dirty="0"/>
                  <a:t>so</a:t>
                </a:r>
                <a:r>
                  <a:rPr lang="zh-CN" altLang="en-US" dirty="0"/>
                  <a:t> </a:t>
                </a:r>
                <a:r>
                  <a:rPr lang="en-US" altLang="zh-CN" dirty="0"/>
                  <a:t>we</a:t>
                </a:r>
                <a:r>
                  <a:rPr lang="zh-CN" altLang="en-US" dirty="0"/>
                  <a:t> </a:t>
                </a:r>
                <a:r>
                  <a:rPr lang="en-US" altLang="zh-CN" dirty="0"/>
                  <a:t>discard</a:t>
                </a:r>
                <a:r>
                  <a:rPr lang="zh-CN" altLang="en-US" dirty="0"/>
                  <a:t> </a:t>
                </a:r>
                <a:r>
                  <a:rPr lang="en-US" altLang="zh-CN" dirty="0"/>
                  <a:t>some</a:t>
                </a:r>
                <a:r>
                  <a:rPr lang="zh-CN" altLang="en-US" dirty="0"/>
                  <a:t> </a:t>
                </a:r>
                <a:r>
                  <a:rPr lang="en-US" altLang="zh-CN" dirty="0"/>
                  <a:t>timestamp</a:t>
                </a:r>
                <a:r>
                  <a:rPr lang="zh-CN" altLang="en-US" dirty="0"/>
                  <a:t> </a:t>
                </a:r>
                <a:r>
                  <a:rPr lang="en-US" altLang="zh-CN" dirty="0"/>
                  <a:t>to</a:t>
                </a:r>
                <a:r>
                  <a:rPr lang="zh-CN" altLang="en-US" dirty="0"/>
                  <a:t> </a:t>
                </a:r>
                <a:r>
                  <a:rPr lang="en-US" altLang="zh-CN" dirty="0"/>
                  <a:t>prepare</a:t>
                </a:r>
                <a:r>
                  <a:rPr lang="zh-CN" altLang="en-US" dirty="0"/>
                  <a:t> </a:t>
                </a:r>
                <a:r>
                  <a:rPr lang="en-US" altLang="zh-CN" dirty="0"/>
                  <a:t>for</a:t>
                </a:r>
                <a:r>
                  <a:rPr lang="zh-CN" altLang="en-US" dirty="0"/>
                  <a:t> </a:t>
                </a:r>
                <a:r>
                  <a:rPr lang="en-US" altLang="zh-CN" dirty="0"/>
                  <a:t>the</a:t>
                </a:r>
                <a:r>
                  <a:rPr lang="zh-CN" altLang="en-US" dirty="0"/>
                  <a:t> </a:t>
                </a:r>
                <a:r>
                  <a:rPr lang="en-US" altLang="zh-CN" dirty="0"/>
                  <a:t>next</a:t>
                </a:r>
                <a:r>
                  <a:rPr lang="zh-CN" altLang="en-US" dirty="0"/>
                  <a:t> </a:t>
                </a:r>
                <a:r>
                  <a:rPr lang="en-US" altLang="zh-CN" dirty="0"/>
                  <a:t>round</a:t>
                </a:r>
                <a:endParaRPr lang="en-US" dirty="0"/>
              </a:p>
              <a:p>
                <a:endParaRPr lang="en-US" dirty="0"/>
              </a:p>
            </p:txBody>
          </p:sp>
        </mc:Fallback>
      </mc:AlternateContent>
      <p:sp>
        <p:nvSpPr>
          <p:cNvPr id="4" name="Slide Number Placeholder 3"/>
          <p:cNvSpPr>
            <a:spLocks noGrp="1"/>
          </p:cNvSpPr>
          <p:nvPr>
            <p:ph type="sldNum" sz="quarter" idx="5"/>
          </p:nvPr>
        </p:nvSpPr>
        <p:spPr/>
        <p:txBody>
          <a:bodyPr/>
          <a:lstStyle/>
          <a:p>
            <a:fld id="{2FDB8E00-ED5E-2D46-919E-888AEDF15C2C}" type="slidenum">
              <a:rPr lang="en-US" smtClean="0"/>
              <a:t>26</a:t>
            </a:fld>
            <a:endParaRPr lang="en-US"/>
          </a:p>
        </p:txBody>
      </p:sp>
    </p:spTree>
    <p:extLst>
      <p:ext uri="{BB962C8B-B14F-4D97-AF65-F5344CB8AC3E}">
        <p14:creationId xmlns:p14="http://schemas.microsoft.com/office/powerpoint/2010/main" val="16939598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Case 4, one message from </a:t>
                </a:r>
                <a:r>
                  <a:rPr lang="en-US" i="0" dirty="0">
                    <a:latin typeface="Cambria Math" panose="02040503050406030204" pitchFamily="18" charset="0"/>
                  </a:rPr>
                  <a:t>𝑌</a:t>
                </a:r>
                <a:r>
                  <a:rPr lang="en-US" dirty="0"/>
                  <a:t> </a:t>
                </a:r>
                <a:r>
                  <a:rPr lang="en-US" altLang="zh-CN" dirty="0"/>
                  <a:t>side</a:t>
                </a:r>
                <a:r>
                  <a:rPr lang="zh-CN" altLang="en-US" dirty="0"/>
                  <a:t> </a:t>
                </a:r>
                <a:r>
                  <a:rPr lang="en-US" dirty="0"/>
                  <a:t>is lost.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after</a:t>
                </a:r>
                <a:r>
                  <a:rPr lang="zh-CN" altLang="en-US" dirty="0"/>
                  <a:t> </a:t>
                </a:r>
                <a:r>
                  <a:rPr lang="en-US" altLang="zh-CN" dirty="0"/>
                  <a:t>updating</a:t>
                </a:r>
                <a:r>
                  <a:rPr lang="zh-CN" altLang="en-US" dirty="0"/>
                  <a:t> </a:t>
                </a:r>
                <a:r>
                  <a:rPr lang="en-US" altLang="zh-CN" dirty="0"/>
                  <a:t>the</a:t>
                </a:r>
                <a:r>
                  <a:rPr lang="zh-CN" altLang="en-US" dirty="0"/>
                  <a:t> </a:t>
                </a:r>
                <a:r>
                  <a:rPr lang="en-US" altLang="zh-CN" dirty="0"/>
                  <a:t>ranging</a:t>
                </a:r>
                <a:r>
                  <a:rPr lang="zh-CN" altLang="en-US" dirty="0"/>
                  <a:t> </a:t>
                </a:r>
                <a:r>
                  <a:rPr lang="en-US" altLang="zh-CN" dirty="0"/>
                  <a:t>table</a:t>
                </a:r>
                <a:r>
                  <a:rPr lang="zh-CN" altLang="en-US" dirty="0"/>
                  <a:t> </a:t>
                </a:r>
                <a:r>
                  <a:rPr lang="en-US" altLang="zh-CN" dirty="0"/>
                  <a:t>normally,</a:t>
                </a:r>
                <a:r>
                  <a:rPr lang="zh-CN" altLang="en-US" dirty="0"/>
                  <a:t> </a:t>
                </a:r>
                <a:r>
                  <a:rPr lang="en-US" altLang="zh-CN" dirty="0"/>
                  <a:t>we</a:t>
                </a:r>
                <a:r>
                  <a:rPr lang="zh-CN" altLang="en-US" dirty="0"/>
                  <a:t> </a:t>
                </a:r>
                <a:r>
                  <a:rPr lang="en-US" altLang="zh-CN" dirty="0"/>
                  <a:t>will</a:t>
                </a:r>
                <a:r>
                  <a:rPr lang="zh-CN" altLang="en-US" dirty="0"/>
                  <a:t> </a:t>
                </a:r>
                <a:r>
                  <a:rPr lang="en-US" altLang="zh-CN" dirty="0"/>
                  <a:t>found</a:t>
                </a:r>
                <a:r>
                  <a:rPr lang="zh-CN" altLang="en-US" dirty="0"/>
                  <a:t> </a:t>
                </a:r>
                <a:r>
                  <a:rPr lang="en-US" altLang="zh-CN" dirty="0"/>
                  <a:t>mismatched</a:t>
                </a:r>
                <a:r>
                  <a:rPr lang="zh-CN" altLang="en-US" dirty="0"/>
                  <a:t> </a:t>
                </a:r>
                <a:r>
                  <a:rPr lang="en-US" altLang="zh-CN" dirty="0"/>
                  <a:t>timestamps,</a:t>
                </a:r>
                <a:r>
                  <a:rPr lang="zh-CN" altLang="en-US" dirty="0"/>
                  <a:t> </a:t>
                </a:r>
                <a:r>
                  <a:rPr lang="en-US" altLang="zh-CN" dirty="0"/>
                  <a:t>so</a:t>
                </a:r>
                <a:r>
                  <a:rPr lang="zh-CN" altLang="en-US" dirty="0"/>
                  <a:t> </a:t>
                </a:r>
                <a:r>
                  <a:rPr lang="en-US" altLang="zh-CN" dirty="0"/>
                  <a:t>we</a:t>
                </a:r>
                <a:r>
                  <a:rPr lang="zh-CN" altLang="en-US" dirty="0"/>
                  <a:t> </a:t>
                </a:r>
                <a:r>
                  <a:rPr lang="en-US" altLang="zh-CN" dirty="0"/>
                  <a:t>discard</a:t>
                </a:r>
                <a:r>
                  <a:rPr lang="zh-CN" altLang="en-US" dirty="0"/>
                  <a:t> </a:t>
                </a:r>
                <a:r>
                  <a:rPr lang="en-US" altLang="zh-CN" dirty="0"/>
                  <a:t>some</a:t>
                </a:r>
                <a:r>
                  <a:rPr lang="zh-CN" altLang="en-US" dirty="0"/>
                  <a:t> </a:t>
                </a:r>
                <a:r>
                  <a:rPr lang="en-US" altLang="zh-CN" dirty="0"/>
                  <a:t>timestamp</a:t>
                </a:r>
                <a:r>
                  <a:rPr lang="zh-CN" altLang="en-US" dirty="0"/>
                  <a:t> </a:t>
                </a:r>
                <a:r>
                  <a:rPr lang="en-US" altLang="zh-CN" dirty="0"/>
                  <a:t>to</a:t>
                </a:r>
                <a:r>
                  <a:rPr lang="zh-CN" altLang="en-US" dirty="0"/>
                  <a:t> </a:t>
                </a:r>
                <a:r>
                  <a:rPr lang="en-US" altLang="zh-CN" dirty="0"/>
                  <a:t>prepare</a:t>
                </a:r>
                <a:r>
                  <a:rPr lang="zh-CN" altLang="en-US" dirty="0"/>
                  <a:t> </a:t>
                </a:r>
                <a:r>
                  <a:rPr lang="en-US" altLang="zh-CN" dirty="0"/>
                  <a:t>for</a:t>
                </a:r>
                <a:r>
                  <a:rPr lang="zh-CN" altLang="en-US" dirty="0"/>
                  <a:t> </a:t>
                </a:r>
                <a:r>
                  <a:rPr lang="en-US" altLang="zh-CN" dirty="0"/>
                  <a:t>the</a:t>
                </a:r>
                <a:r>
                  <a:rPr lang="zh-CN" altLang="en-US" dirty="0"/>
                  <a:t> </a:t>
                </a:r>
                <a:r>
                  <a:rPr lang="en-US" altLang="zh-CN" dirty="0"/>
                  <a:t>next</a:t>
                </a:r>
                <a:r>
                  <a:rPr lang="zh-CN" altLang="en-US" dirty="0"/>
                  <a:t> </a:t>
                </a:r>
                <a:r>
                  <a:rPr lang="en-US" altLang="zh-CN" dirty="0"/>
                  <a:t>round</a:t>
                </a:r>
                <a:endParaRPr lang="en-US" dirty="0"/>
              </a:p>
            </p:txBody>
          </p:sp>
        </mc:Fallback>
      </mc:AlternateContent>
      <p:sp>
        <p:nvSpPr>
          <p:cNvPr id="4" name="Slide Number Placeholder 3"/>
          <p:cNvSpPr>
            <a:spLocks noGrp="1"/>
          </p:cNvSpPr>
          <p:nvPr>
            <p:ph type="sldNum" sz="quarter" idx="5"/>
          </p:nvPr>
        </p:nvSpPr>
        <p:spPr/>
        <p:txBody>
          <a:bodyPr/>
          <a:lstStyle/>
          <a:p>
            <a:fld id="{2FDB8E00-ED5E-2D46-919E-888AEDF15C2C}" type="slidenum">
              <a:rPr lang="en-US" smtClean="0"/>
              <a:t>27</a:t>
            </a:fld>
            <a:endParaRPr lang="en-US"/>
          </a:p>
        </p:txBody>
      </p:sp>
    </p:spTree>
    <p:extLst>
      <p:ext uri="{BB962C8B-B14F-4D97-AF65-F5344CB8AC3E}">
        <p14:creationId xmlns:p14="http://schemas.microsoft.com/office/powerpoint/2010/main" val="13666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D58E35D-21CE-DA1D-7AC2-5CC4C2555990}"/>
              </a:ext>
            </a:extLst>
          </p:cNvPr>
          <p:cNvSpPr>
            <a:spLocks noGrp="1" noChangeArrowheads="1"/>
          </p:cNvSpPr>
          <p:nvPr>
            <p:ph type="hdr" sz="quarter"/>
          </p:nvPr>
        </p:nvSpPr>
        <p:spPr>
          <a:ln/>
        </p:spPr>
        <p:txBody>
          <a:bodyPr/>
          <a:lstStyle/>
          <a:p>
            <a:r>
              <a:rPr lang="en-US" altLang="zh-CN"/>
              <a:t>doc.: IEEE 802.15-&lt;doc#&gt;</a:t>
            </a:r>
          </a:p>
        </p:txBody>
      </p:sp>
      <p:sp>
        <p:nvSpPr>
          <p:cNvPr id="3" name="Rectangle 3">
            <a:extLst>
              <a:ext uri="{FF2B5EF4-FFF2-40B4-BE49-F238E27FC236}">
                <a16:creationId xmlns:a16="http://schemas.microsoft.com/office/drawing/2014/main" id="{F8F5443C-9C4A-A86C-B569-8A0973C875DD}"/>
              </a:ext>
            </a:extLst>
          </p:cNvPr>
          <p:cNvSpPr>
            <a:spLocks noGrp="1" noChangeArrowheads="1"/>
          </p:cNvSpPr>
          <p:nvPr>
            <p:ph type="dt" idx="1"/>
          </p:nvPr>
        </p:nvSpPr>
        <p:spPr>
          <a:ln/>
        </p:spPr>
        <p:txBody>
          <a:bodyPr/>
          <a:lstStyle/>
          <a:p>
            <a:r>
              <a:rPr lang="en-US" altLang="zh-CN"/>
              <a:t>&lt;month year&gt;</a:t>
            </a:r>
          </a:p>
        </p:txBody>
      </p:sp>
      <p:sp>
        <p:nvSpPr>
          <p:cNvPr id="4" name="Rectangle 6">
            <a:extLst>
              <a:ext uri="{FF2B5EF4-FFF2-40B4-BE49-F238E27FC236}">
                <a16:creationId xmlns:a16="http://schemas.microsoft.com/office/drawing/2014/main" id="{14047696-1D57-E24A-A451-09770BE40802}"/>
              </a:ext>
            </a:extLst>
          </p:cNvPr>
          <p:cNvSpPr>
            <a:spLocks noGrp="1" noChangeArrowheads="1"/>
          </p:cNvSpPr>
          <p:nvPr>
            <p:ph type="ftr" sz="quarter" idx="4"/>
          </p:nvPr>
        </p:nvSpPr>
        <p:spPr>
          <a:ln/>
        </p:spPr>
        <p:txBody>
          <a:bodyPr/>
          <a:lstStyle/>
          <a:p>
            <a:pPr lvl="4"/>
            <a:r>
              <a:rPr lang="en-US" altLang="zh-CN"/>
              <a:t>&lt;author&gt;, &lt;company&gt;</a:t>
            </a:r>
          </a:p>
        </p:txBody>
      </p:sp>
      <p:sp>
        <p:nvSpPr>
          <p:cNvPr id="5" name="Rectangle 7">
            <a:extLst>
              <a:ext uri="{FF2B5EF4-FFF2-40B4-BE49-F238E27FC236}">
                <a16:creationId xmlns:a16="http://schemas.microsoft.com/office/drawing/2014/main" id="{7CEE6675-26BD-F6B7-7898-107C78A7AB87}"/>
              </a:ext>
            </a:extLst>
          </p:cNvPr>
          <p:cNvSpPr>
            <a:spLocks noGrp="1" noChangeArrowheads="1"/>
          </p:cNvSpPr>
          <p:nvPr>
            <p:ph type="sldNum" sz="quarter" idx="5"/>
          </p:nvPr>
        </p:nvSpPr>
        <p:spPr>
          <a:ln/>
        </p:spPr>
        <p:txBody>
          <a:bodyPr/>
          <a:lstStyle/>
          <a:p>
            <a:r>
              <a:rPr lang="en-US" altLang="zh-CN"/>
              <a:t>Page </a:t>
            </a:r>
            <a:fld id="{C49ED5BF-C56E-4CB8-AEBB-C8A11F8E9D64}" type="slidenum">
              <a:rPr lang="en-US" altLang="zh-CN"/>
              <a:pPr/>
              <a:t>28</a:t>
            </a:fld>
            <a:endParaRPr lang="en-US" altLang="zh-CN"/>
          </a:p>
        </p:txBody>
      </p:sp>
      <p:sp>
        <p:nvSpPr>
          <p:cNvPr id="24578" name="Rectangle 2">
            <a:extLst>
              <a:ext uri="{FF2B5EF4-FFF2-40B4-BE49-F238E27FC236}">
                <a16:creationId xmlns:a16="http://schemas.microsoft.com/office/drawing/2014/main" id="{A108DB03-0438-4DEE-3E66-40EDC668DED5}"/>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ABFD6A91-D75B-7080-1E1C-7FDF2CCE9A40}"/>
              </a:ext>
            </a:extLst>
          </p:cNvPr>
          <p:cNvSpPr>
            <a:spLocks noGrp="1" noChangeArrowheads="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endParaRPr lang="en-US" altLang="zh-CN"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3549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D58E35D-21CE-DA1D-7AC2-5CC4C2555990}"/>
              </a:ext>
            </a:extLst>
          </p:cNvPr>
          <p:cNvSpPr>
            <a:spLocks noGrp="1" noChangeArrowheads="1"/>
          </p:cNvSpPr>
          <p:nvPr>
            <p:ph type="hdr" sz="quarter"/>
          </p:nvPr>
        </p:nvSpPr>
        <p:spPr>
          <a:ln/>
        </p:spPr>
        <p:txBody>
          <a:bodyPr/>
          <a:lstStyle/>
          <a:p>
            <a:r>
              <a:rPr lang="en-US" altLang="zh-CN"/>
              <a:t>doc.: IEEE 802.15-&lt;doc#&gt;</a:t>
            </a:r>
          </a:p>
        </p:txBody>
      </p:sp>
      <p:sp>
        <p:nvSpPr>
          <p:cNvPr id="3" name="Rectangle 3">
            <a:extLst>
              <a:ext uri="{FF2B5EF4-FFF2-40B4-BE49-F238E27FC236}">
                <a16:creationId xmlns:a16="http://schemas.microsoft.com/office/drawing/2014/main" id="{F8F5443C-9C4A-A86C-B569-8A0973C875DD}"/>
              </a:ext>
            </a:extLst>
          </p:cNvPr>
          <p:cNvSpPr>
            <a:spLocks noGrp="1" noChangeArrowheads="1"/>
          </p:cNvSpPr>
          <p:nvPr>
            <p:ph type="dt" idx="1"/>
          </p:nvPr>
        </p:nvSpPr>
        <p:spPr>
          <a:ln/>
        </p:spPr>
        <p:txBody>
          <a:bodyPr/>
          <a:lstStyle/>
          <a:p>
            <a:r>
              <a:rPr lang="en-US" altLang="zh-CN"/>
              <a:t>&lt;month year&gt;</a:t>
            </a:r>
          </a:p>
        </p:txBody>
      </p:sp>
      <p:sp>
        <p:nvSpPr>
          <p:cNvPr id="4" name="Rectangle 6">
            <a:extLst>
              <a:ext uri="{FF2B5EF4-FFF2-40B4-BE49-F238E27FC236}">
                <a16:creationId xmlns:a16="http://schemas.microsoft.com/office/drawing/2014/main" id="{14047696-1D57-E24A-A451-09770BE40802}"/>
              </a:ext>
            </a:extLst>
          </p:cNvPr>
          <p:cNvSpPr>
            <a:spLocks noGrp="1" noChangeArrowheads="1"/>
          </p:cNvSpPr>
          <p:nvPr>
            <p:ph type="ftr" sz="quarter" idx="4"/>
          </p:nvPr>
        </p:nvSpPr>
        <p:spPr>
          <a:ln/>
        </p:spPr>
        <p:txBody>
          <a:bodyPr/>
          <a:lstStyle/>
          <a:p>
            <a:pPr lvl="4"/>
            <a:r>
              <a:rPr lang="en-US" altLang="zh-CN"/>
              <a:t>&lt;author&gt;, &lt;company&gt;</a:t>
            </a:r>
          </a:p>
        </p:txBody>
      </p:sp>
      <p:sp>
        <p:nvSpPr>
          <p:cNvPr id="5" name="Rectangle 7">
            <a:extLst>
              <a:ext uri="{FF2B5EF4-FFF2-40B4-BE49-F238E27FC236}">
                <a16:creationId xmlns:a16="http://schemas.microsoft.com/office/drawing/2014/main" id="{7CEE6675-26BD-F6B7-7898-107C78A7AB87}"/>
              </a:ext>
            </a:extLst>
          </p:cNvPr>
          <p:cNvSpPr>
            <a:spLocks noGrp="1" noChangeArrowheads="1"/>
          </p:cNvSpPr>
          <p:nvPr>
            <p:ph type="sldNum" sz="quarter" idx="5"/>
          </p:nvPr>
        </p:nvSpPr>
        <p:spPr>
          <a:ln/>
        </p:spPr>
        <p:txBody>
          <a:bodyPr/>
          <a:lstStyle/>
          <a:p>
            <a:r>
              <a:rPr lang="en-US" altLang="zh-CN"/>
              <a:t>Page </a:t>
            </a:r>
            <a:fld id="{C49ED5BF-C56E-4CB8-AEBB-C8A11F8E9D64}" type="slidenum">
              <a:rPr lang="en-US" altLang="zh-CN"/>
              <a:pPr/>
              <a:t>29</a:t>
            </a:fld>
            <a:endParaRPr lang="en-US" altLang="zh-CN"/>
          </a:p>
        </p:txBody>
      </p:sp>
      <p:sp>
        <p:nvSpPr>
          <p:cNvPr id="24578" name="Rectangle 2">
            <a:extLst>
              <a:ext uri="{FF2B5EF4-FFF2-40B4-BE49-F238E27FC236}">
                <a16:creationId xmlns:a16="http://schemas.microsoft.com/office/drawing/2014/main" id="{A108DB03-0438-4DEE-3E66-40EDC668DED5}"/>
              </a:ext>
            </a:extLst>
          </p:cNvPr>
          <p:cNvSpPr>
            <a:spLocks noGrp="1" noRot="1" noChangeAspect="1" noChangeArrowheads="1" noTextEdit="1"/>
          </p:cNvSpPr>
          <p:nvPr>
            <p:ph type="sldImg"/>
          </p:nvPr>
        </p:nvSpPr>
        <p:spPr>
          <a:xfrm>
            <a:off x="1154113" y="701675"/>
            <a:ext cx="4625975" cy="3468688"/>
          </a:xfrm>
          <a:ln/>
        </p:spPr>
      </p:sp>
      <mc:AlternateContent xmlns:mc="http://schemas.openxmlformats.org/markup-compatibility/2006" xmlns:a14="http://schemas.microsoft.com/office/drawing/2010/main">
        <mc:Choice Requires="a14">
          <p:sp>
            <p:nvSpPr>
              <p:cNvPr id="24579" name="Rectangle 3">
                <a:extLst>
                  <a:ext uri="{FF2B5EF4-FFF2-40B4-BE49-F238E27FC236}">
                    <a16:creationId xmlns:a16="http://schemas.microsoft.com/office/drawing/2014/main" id="{ABFD6A91-D75B-7080-1E1C-7FDF2CCE9A40}"/>
                  </a:ext>
                </a:extLst>
              </p:cNvPr>
              <p:cNvSpPr>
                <a:spLocks noGrp="1" noChangeArrowheads="1"/>
              </p:cNvSpPr>
              <p:nvPr>
                <p:ph type="body" idx="1"/>
              </p:nvPr>
            </p:nvSpPr>
            <p:spPr/>
            <p:txBody>
              <a:bodyPr/>
              <a:lstStyle/>
              <a:p>
                <a:endParaRPr lang="zh-CN" altLang="zh-CN" dirty="0"/>
              </a:p>
            </p:txBody>
          </p:sp>
        </mc:Choice>
        <mc:Fallback xmlns="">
          <p:sp>
            <p:nvSpPr>
              <p:cNvPr id="24579" name="Rectangle 3">
                <a:extLst>
                  <a:ext uri="{FF2B5EF4-FFF2-40B4-BE49-F238E27FC236}">
                    <a16:creationId xmlns:a16="http://schemas.microsoft.com/office/drawing/2014/main" id="{ABFD6A91-D75B-7080-1E1C-7FDF2CCE9A40}"/>
                  </a:ext>
                </a:extLst>
              </p:cNvPr>
              <p:cNvSpPr>
                <a:spLocks noGrp="1" noChangeArrowheads="1"/>
              </p:cNvSpPr>
              <p:nvPr>
                <p:ph type="body" idx="1"/>
              </p:nvPr>
            </p:nvSpPr>
            <p:spPr/>
            <p:txBody>
              <a:bodyPr/>
              <a:lstStyle/>
              <a:p>
                <a:r>
                  <a:rPr lang="en-US" altLang="zh-CN" dirty="0"/>
                  <a:t>Now I will show you how the new ranging table works:</a:t>
                </a:r>
              </a:p>
              <a:p>
                <a:r>
                  <a:rPr lang="en-US" altLang="zh-CN" dirty="0"/>
                  <a:t>Assume that device A received a ranging message M</a:t>
                </a:r>
                <a:r>
                  <a:rPr lang="en-US" altLang="zh-CN" baseline="-25000" dirty="0"/>
                  <a:t>Y</a:t>
                </a:r>
                <a:r>
                  <a:rPr lang="en-US" altLang="zh-CN" dirty="0"/>
                  <a:t> from Y</a:t>
                </a:r>
                <a:r>
                  <a:rPr lang="zh-CN" altLang="en-US" dirty="0"/>
                  <a:t>：</a:t>
                </a:r>
                <a:endParaRPr lang="en-US" altLang="zh-CN" dirty="0"/>
              </a:p>
              <a:p>
                <a:r>
                  <a:rPr lang="en-US" altLang="zh-CN" dirty="0"/>
                  <a:t>If Y is a new neighbor, A will initialize a corresponding ranging table for it.</a:t>
                </a:r>
              </a:p>
              <a:p>
                <a:r>
                  <a:rPr lang="en-US" altLang="zh-CN" dirty="0"/>
                  <a:t>Then, A will record the reception time of message M</a:t>
                </a:r>
                <a:r>
                  <a:rPr lang="en-US" altLang="zh-CN" baseline="-25000" dirty="0"/>
                  <a:t>Y</a:t>
                </a:r>
                <a:r>
                  <a:rPr lang="en-US" altLang="zh-CN" dirty="0"/>
                  <a:t> , extract ranging related timestamps from it and then fill these timestamps into corresponding cells of table T</a:t>
                </a:r>
                <a:r>
                  <a:rPr lang="en-US" altLang="zh-CN" baseline="-25000" dirty="0"/>
                  <a:t>Y</a:t>
                </a:r>
                <a:r>
                  <a:rPr lang="en-US" altLang="zh-CN" dirty="0"/>
                  <a:t> .</a:t>
                </a:r>
                <a:endParaRPr lang="en-US" altLang="zh-CN" baseline="-25000" dirty="0"/>
              </a:p>
              <a:p>
                <a:r>
                  <a:rPr lang="en-US" altLang="zh-CN" dirty="0"/>
                  <a:t>After that,</a:t>
                </a:r>
                <a:r>
                  <a:rPr lang="zh-CN" altLang="en-US" dirty="0"/>
                  <a:t> </a:t>
                </a:r>
                <a:r>
                  <a:rPr lang="en-US" altLang="zh-CN" dirty="0"/>
                  <a:t>A</a:t>
                </a:r>
                <a:r>
                  <a:rPr lang="zh-CN" altLang="en-US" dirty="0"/>
                  <a:t> </a:t>
                </a:r>
                <a:r>
                  <a:rPr lang="en-US" altLang="zh-CN" dirty="0"/>
                  <a:t>will try to compute the distance between A and Y if there are sufficient timestamps in table T</a:t>
                </a:r>
                <a:r>
                  <a:rPr lang="en-US" altLang="zh-CN" baseline="-25000" dirty="0"/>
                  <a:t>Y</a:t>
                </a:r>
                <a:r>
                  <a:rPr lang="en-US" altLang="zh-CN" dirty="0"/>
                  <a:t>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t>Finally, the ranging period between A and Y will be updated according to the distance and velocity between them, the expiration time of T</a:t>
                </a:r>
                <a:r>
                  <a:rPr lang="en-US" altLang="zh-CN" baseline="-25000" dirty="0"/>
                  <a:t>Y</a:t>
                </a:r>
                <a:r>
                  <a:rPr lang="en-US" altLang="zh-CN" dirty="0"/>
                  <a:t> will be refreshed.</a:t>
                </a:r>
              </a:p>
              <a:p>
                <a:pPr marL="0" marR="0" lvl="0" indent="0" algn="l" defTabSz="933450" rtl="0" eaLnBrk="0" fontAlgn="base" latinLnBrk="0" hangingPunct="0">
                  <a:lnSpc>
                    <a:spcPct val="100000"/>
                  </a:lnSpc>
                  <a:spcBef>
                    <a:spcPct val="30000"/>
                  </a:spcBef>
                  <a:spcAft>
                    <a:spcPct val="0"/>
                  </a:spcAft>
                  <a:buClrTx/>
                  <a:buSzTx/>
                  <a:buFontTx/>
                  <a:buNone/>
                  <a:tabLst/>
                  <a:defRPr/>
                </a:pPr>
                <a:endParaRPr lang="en-US" altLang="zh-CN"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zh-CN" altLang="en-US" dirty="0"/>
                  <a:t>点击鼠标</a:t>
                </a:r>
                <a:endParaRPr lang="en-US" altLang="zh-CN" dirty="0"/>
              </a:p>
              <a:p>
                <a:pPr marL="0" marR="0" lvl="0" indent="0" algn="l" defTabSz="933450" rtl="0" eaLnBrk="0" fontAlgn="base" latinLnBrk="0" hangingPunct="0">
                  <a:lnSpc>
                    <a:spcPct val="100000"/>
                  </a:lnSpc>
                  <a:spcBef>
                    <a:spcPct val="30000"/>
                  </a:spcBef>
                  <a:spcAft>
                    <a:spcPct val="0"/>
                  </a:spcAft>
                  <a:buClrTx/>
                  <a:buSzTx/>
                  <a:buFontTx/>
                  <a:buNone/>
                  <a:tabLst/>
                  <a:defRPr/>
                </a:pPr>
                <a:endParaRPr lang="en-US" altLang="zh-CN"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t>As I just introduced in the last slide, </a:t>
                </a:r>
                <a:r>
                  <a:rPr lang="en-US" altLang="zh-CN" sz="1200" dirty="0"/>
                  <a:t>when</a:t>
                </a:r>
                <a:r>
                  <a:rPr lang="zh-CN" altLang="en-US" sz="1200" dirty="0"/>
                  <a:t> </a:t>
                </a:r>
                <a:r>
                  <a:rPr lang="en-US" altLang="zh-CN" sz="1200" dirty="0"/>
                  <a:t>neighbors</a:t>
                </a:r>
                <a:r>
                  <a:rPr lang="zh-CN" altLang="en-US" sz="1200" dirty="0"/>
                  <a:t> </a:t>
                </a:r>
                <a:r>
                  <a:rPr lang="en-US" altLang="zh-CN" sz="1200" dirty="0"/>
                  <a:t>are</a:t>
                </a:r>
                <a:r>
                  <a:rPr lang="zh-CN" altLang="en-US" sz="1200" dirty="0"/>
                  <a:t> </a:t>
                </a:r>
                <a:r>
                  <a:rPr lang="en-US" altLang="zh-CN" sz="1200" dirty="0"/>
                  <a:t>dense,</a:t>
                </a:r>
                <a:r>
                  <a:rPr lang="zh-CN" altLang="en-US" sz="1200" dirty="0"/>
                  <a:t> </a:t>
                </a:r>
                <a:r>
                  <a:rPr lang="en-US" altLang="zh-CN" sz="1200" dirty="0"/>
                  <a:t>ranging message capacity will not be enough to carry all timestamps for every neighbor with respect to the payload size limitation of MAC layer.</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t>Since we allow different neighbors to have different ranging periods, starvation will occur.</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t>To guarantee the fairness of ranging resource allocation,</a:t>
                </a:r>
                <a:r>
                  <a:rPr lang="zh-CN" altLang="en-US" sz="1200" dirty="0"/>
                  <a:t> </a:t>
                </a:r>
                <a:r>
                  <a:rPr lang="en-US" altLang="zh-CN" sz="1200" dirty="0"/>
                  <a:t>we proposed the following allocation approach:</a:t>
                </a:r>
              </a:p>
              <a:p>
                <a:pPr marL="0" marR="0" lvl="0" indent="0" algn="l" defTabSz="933450" rtl="0" eaLnBrk="0" fontAlgn="base" latinLnBrk="0" hangingPunct="0">
                  <a:lnSpc>
                    <a:spcPct val="100000"/>
                  </a:lnSpc>
                  <a:spcBef>
                    <a:spcPct val="30000"/>
                  </a:spcBef>
                  <a:spcAft>
                    <a:spcPct val="0"/>
                  </a:spcAft>
                  <a:buClrTx/>
                  <a:buSzTx/>
                  <a:buFontTx/>
                  <a:buNone/>
                  <a:tabLst/>
                  <a:defRPr/>
                </a:pPr>
                <a:endParaRPr lang="en-US" altLang="zh-CN" sz="120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zh-CN" altLang="en-US" sz="1200" dirty="0"/>
                  <a:t>点击鼠标，播放动画</a:t>
                </a:r>
                <a:endParaRPr lang="en-US" altLang="zh-CN" sz="1200" dirty="0"/>
              </a:p>
              <a:p>
                <a:pPr marL="0" marR="0" lvl="0" indent="0" algn="l" defTabSz="933450" rtl="0" eaLnBrk="0" fontAlgn="base" latinLnBrk="0" hangingPunct="0">
                  <a:lnSpc>
                    <a:spcPct val="100000"/>
                  </a:lnSpc>
                  <a:spcBef>
                    <a:spcPct val="30000"/>
                  </a:spcBef>
                  <a:spcAft>
                    <a:spcPct val="0"/>
                  </a:spcAft>
                  <a:buClrTx/>
                  <a:buSzTx/>
                  <a:buFontTx/>
                  <a:buNone/>
                  <a:tabLst/>
                  <a:defRPr/>
                </a:pPr>
                <a:endParaRPr lang="en-US" altLang="zh-CN" sz="120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t>Assume that at the beginning there are only four known neighbors, A B C and D.</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t>There next expected delivery time are annotated as </a:t>
                </a:r>
                <a:r>
                  <a:rPr lang="en-US" altLang="zh-CN" sz="1200" b="1" i="0">
                    <a:ln>
                      <a:noFill/>
                    </a:ln>
                    <a:solidFill>
                      <a:srgbClr val="00B0F0"/>
                    </a:solidFill>
                    <a:latin typeface="Cambria Math" panose="02040503050406030204" pitchFamily="18" charset="0"/>
                  </a:rPr>
                  <a:t>〖 𝒕〗_</a:t>
                </a:r>
                <a:r>
                  <a:rPr lang="en-US" altLang="zh-CN" sz="1200" b="1" i="0">
                    <a:solidFill>
                      <a:srgbClr val="00B0F0"/>
                    </a:solidFill>
                    <a:latin typeface="Cambria Math" panose="02040503050406030204" pitchFamily="18" charset="0"/>
                  </a:rPr>
                  <a:t>𝑨</a:t>
                </a:r>
                <a:r>
                  <a:rPr lang="en-US" altLang="zh-CN" sz="1200" b="1" i="0" baseline="-25000">
                    <a:solidFill>
                      <a:srgbClr val="00B0F0"/>
                    </a:solidFill>
                    <a:latin typeface="Cambria Math" panose="02040503050406030204" pitchFamily="18" charset="0"/>
                  </a:rPr>
                  <a:t>𝟏</a:t>
                </a:r>
                <a:r>
                  <a:rPr lang="en-US" altLang="zh-CN" sz="1200" b="1" i="0" baseline="-25000">
                    <a:ln>
                      <a:noFill/>
                    </a:ln>
                    <a:solidFill>
                      <a:srgbClr val="00B0F0"/>
                    </a:solidFill>
                    <a:latin typeface="Cambria Math" panose="02040503050406030204" pitchFamily="18" charset="0"/>
                  </a:rPr>
                  <a:t> </a:t>
                </a:r>
                <a:r>
                  <a:rPr lang="en-US" altLang="zh-CN" sz="1200" b="1" i="0">
                    <a:ln>
                      <a:noFill/>
                    </a:ln>
                    <a:solidFill>
                      <a:srgbClr val="00B0F0"/>
                    </a:solidFill>
                    <a:latin typeface="Cambria Math" panose="02040503050406030204" pitchFamily="18" charset="0"/>
                  </a:rPr>
                  <a:t> 〖 𝒕〗_𝑩</a:t>
                </a:r>
                <a:r>
                  <a:rPr lang="en-US" altLang="zh-CN" sz="1200" b="1" i="0" baseline="-25000">
                    <a:solidFill>
                      <a:srgbClr val="00B0F0"/>
                    </a:solidFill>
                    <a:latin typeface="Cambria Math" panose="02040503050406030204" pitchFamily="18" charset="0"/>
                  </a:rPr>
                  <a:t>𝟏</a:t>
                </a:r>
                <a:r>
                  <a:rPr lang="en-US" altLang="zh-CN" sz="1200" b="1" i="0" baseline="-25000">
                    <a:ln>
                      <a:noFill/>
                    </a:ln>
                    <a:solidFill>
                      <a:srgbClr val="00B0F0"/>
                    </a:solidFill>
                    <a:latin typeface="Cambria Math" panose="02040503050406030204" pitchFamily="18" charset="0"/>
                  </a:rPr>
                  <a:t> </a:t>
                </a:r>
                <a:r>
                  <a:rPr lang="en-US" altLang="zh-CN" sz="1200" b="1" i="0">
                    <a:ln>
                      <a:noFill/>
                    </a:ln>
                    <a:solidFill>
                      <a:srgbClr val="00B0F0"/>
                    </a:solidFill>
                    <a:latin typeface="Cambria Math" panose="02040503050406030204" pitchFamily="18" charset="0"/>
                  </a:rPr>
                  <a:t> 〖 𝒕〗_𝑪</a:t>
                </a:r>
                <a:r>
                  <a:rPr lang="en-US" altLang="zh-CN" sz="1200" b="1" i="0" baseline="-25000">
                    <a:solidFill>
                      <a:srgbClr val="00B0F0"/>
                    </a:solidFill>
                    <a:latin typeface="Cambria Math" panose="02040503050406030204" pitchFamily="18" charset="0"/>
                  </a:rPr>
                  <a:t>𝟏</a:t>
                </a:r>
                <a:r>
                  <a:rPr lang="en-US" altLang="zh-CN" sz="1200" b="1" i="0" baseline="-25000">
                    <a:ln>
                      <a:noFill/>
                    </a:ln>
                    <a:solidFill>
                      <a:srgbClr val="00B0F0"/>
                    </a:solidFill>
                    <a:latin typeface="Cambria Math" panose="02040503050406030204" pitchFamily="18" charset="0"/>
                  </a:rPr>
                  <a:t> </a:t>
                </a:r>
                <a:r>
                  <a:rPr lang="en-US" altLang="zh-CN" sz="1200" b="1" i="0">
                    <a:ln>
                      <a:noFill/>
                    </a:ln>
                    <a:solidFill>
                      <a:srgbClr val="00B0F0"/>
                    </a:solidFill>
                    <a:latin typeface="Cambria Math" panose="02040503050406030204" pitchFamily="18" charset="0"/>
                  </a:rPr>
                  <a:t> 〖 𝒕〗_𝑫</a:t>
                </a:r>
                <a:r>
                  <a:rPr lang="en-US" altLang="zh-CN" sz="1200" b="1" i="0" baseline="-25000">
                    <a:solidFill>
                      <a:srgbClr val="00B0F0"/>
                    </a:solidFill>
                    <a:latin typeface="Cambria Math" panose="02040503050406030204" pitchFamily="18" charset="0"/>
                  </a:rPr>
                  <a:t>𝟏</a:t>
                </a:r>
                <a:r>
                  <a:rPr lang="en-US" altLang="zh-CN" sz="1200" b="1" i="0" baseline="-25000">
                    <a:ln>
                      <a:noFill/>
                    </a:ln>
                    <a:solidFill>
                      <a:srgbClr val="00B0F0"/>
                    </a:solidFill>
                    <a:latin typeface="Cambria Math" panose="02040503050406030204" pitchFamily="18" charset="0"/>
                  </a:rPr>
                  <a:t> </a:t>
                </a:r>
                <a:r>
                  <a:rPr lang="en-US" altLang="zh-CN" sz="1200" b="1" i="0">
                    <a:ln>
                      <a:noFill/>
                    </a:ln>
                    <a:solidFill>
                      <a:srgbClr val="00B0F0"/>
                    </a:solidFill>
                    <a:latin typeface="Cambria Math" panose="02040503050406030204" pitchFamily="18" charset="0"/>
                  </a:rPr>
                  <a:t> </a:t>
                </a:r>
                <a:r>
                  <a:rPr lang="en-US" altLang="zh-CN" dirty="0"/>
                  <a:t>respectively.</a:t>
                </a:r>
              </a:p>
              <a:p>
                <a:pPr marL="0" marR="0" lvl="0" indent="0" algn="l" defTabSz="933450" rtl="0" eaLnBrk="0" fontAlgn="base" latinLnBrk="0" hangingPunct="0">
                  <a:lnSpc>
                    <a:spcPct val="100000"/>
                  </a:lnSpc>
                  <a:spcBef>
                    <a:spcPct val="30000"/>
                  </a:spcBef>
                  <a:spcAft>
                    <a:spcPct val="0"/>
                  </a:spcAft>
                  <a:buClrTx/>
                  <a:buSzTx/>
                  <a:buFontTx/>
                  <a:buNone/>
                  <a:tabLst/>
                  <a:defRPr/>
                </a:pPr>
                <a:endParaRPr lang="en-US" altLang="zh-CN"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zh-CN" altLang="en-US" dirty="0"/>
                  <a:t>点击鼠标，展示 </a:t>
                </a:r>
                <a:r>
                  <a:rPr lang="en-US" altLang="zh-CN" dirty="0"/>
                  <a:t>T1</a:t>
                </a:r>
              </a:p>
              <a:p>
                <a:pPr marL="0" marR="0" lvl="0" indent="0" algn="l" defTabSz="933450" rtl="0" eaLnBrk="0" fontAlgn="base" latinLnBrk="0" hangingPunct="0">
                  <a:lnSpc>
                    <a:spcPct val="100000"/>
                  </a:lnSpc>
                  <a:spcBef>
                    <a:spcPct val="30000"/>
                  </a:spcBef>
                  <a:spcAft>
                    <a:spcPct val="0"/>
                  </a:spcAft>
                  <a:buClrTx/>
                  <a:buSzTx/>
                  <a:buFontTx/>
                  <a:buNone/>
                  <a:tabLst/>
                  <a:defRPr/>
                </a:pPr>
                <a:endParaRPr lang="en-US" altLang="zh-CN" dirty="0"/>
              </a:p>
              <a:p>
                <a:r>
                  <a:rPr lang="en-US" altLang="zh-CN" dirty="0"/>
                  <a:t>At time </a:t>
                </a:r>
                <a:r>
                  <a:rPr lang="en-US" altLang="zh-CN" sz="1200" b="1" dirty="0">
                    <a:latin typeface="+mn-lt"/>
                  </a:rPr>
                  <a:t>T</a:t>
                </a:r>
                <a:r>
                  <a:rPr lang="en-US" altLang="zh-CN" sz="1200" b="1" baseline="-25000" dirty="0">
                    <a:latin typeface="+mn-lt"/>
                  </a:rPr>
                  <a:t>1</a:t>
                </a:r>
                <a:r>
                  <a:rPr lang="en-US" altLang="zh-CN" dirty="0"/>
                  <a:t> , ranging related timestamps of neighbor A will be included in the current ranging message, and its next expected delivery time will be updated to T1 plus P, where T1 is the local clock time and P is the ranging period P in ranging table T</a:t>
                </a:r>
                <a:r>
                  <a:rPr lang="en-US" altLang="zh-CN" baseline="-25000" dirty="0"/>
                  <a:t>A</a:t>
                </a:r>
                <a:r>
                  <a:rPr lang="en-US" altLang="zh-CN" dirty="0"/>
                  <a:t> .</a:t>
                </a:r>
              </a:p>
              <a:p>
                <a:r>
                  <a:rPr lang="en-US" altLang="zh-CN" dirty="0"/>
                  <a:t>Similarly, B, C and D will also be included in message </a:t>
                </a:r>
                <a:r>
                  <a:rPr lang="en-US" altLang="zh-CN" b="1" dirty="0">
                    <a:latin typeface="+mn-lt"/>
                  </a:rPr>
                  <a:t>M</a:t>
                </a:r>
                <a:r>
                  <a:rPr lang="en-US" altLang="zh-CN" b="1" baseline="-25000" dirty="0">
                    <a:latin typeface="+mn-lt"/>
                  </a:rPr>
                  <a:t>1.</a:t>
                </a:r>
                <a:endParaRPr lang="zh-CN" altLang="en-US" sz="1200" b="1" i="1" dirty="0">
                  <a:solidFill>
                    <a:srgbClr val="00B0F0"/>
                  </a:solidFill>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t>Here we assume that the message capacity is set to 4.</a:t>
                </a:r>
              </a:p>
              <a:p>
                <a:pPr marL="0" marR="0" lvl="0" indent="0" algn="l" defTabSz="933450" rtl="0" eaLnBrk="0" fontAlgn="base" latinLnBrk="0" hangingPunct="0">
                  <a:lnSpc>
                    <a:spcPct val="100000"/>
                  </a:lnSpc>
                  <a:spcBef>
                    <a:spcPct val="30000"/>
                  </a:spcBef>
                  <a:spcAft>
                    <a:spcPct val="0"/>
                  </a:spcAft>
                  <a:buClrTx/>
                  <a:buSzTx/>
                  <a:buFontTx/>
                  <a:buNone/>
                  <a:tabLst/>
                  <a:defRPr/>
                </a:pPr>
                <a:endParaRPr lang="en-US" altLang="zh-CN" sz="1200" b="1" i="1" dirty="0">
                  <a:solidFill>
                    <a:srgbClr val="00B0F0"/>
                  </a:solidFill>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zh-CN" altLang="en-US" sz="1200" b="0" i="0" dirty="0">
                    <a:solidFill>
                      <a:srgbClr val="00B0F0"/>
                    </a:solidFill>
                  </a:rPr>
                  <a:t>点击鼠标，展示 </a:t>
                </a:r>
                <a:r>
                  <a:rPr lang="en-US" altLang="zh-CN" sz="1200" b="0" i="0" dirty="0">
                    <a:solidFill>
                      <a:srgbClr val="00B0F0"/>
                    </a:solidFill>
                  </a:rPr>
                  <a:t>T2 </a:t>
                </a:r>
                <a:r>
                  <a:rPr lang="zh-CN" altLang="en-US" sz="1200" b="0" i="0" dirty="0">
                    <a:solidFill>
                      <a:srgbClr val="00B0F0"/>
                    </a:solidFill>
                  </a:rPr>
                  <a:t>和 </a:t>
                </a:r>
                <a:r>
                  <a:rPr lang="en-US" altLang="zh-CN" sz="1200" b="1" i="0">
                    <a:ln>
                      <a:noFill/>
                    </a:ln>
                    <a:solidFill>
                      <a:srgbClr val="7030A0"/>
                    </a:solidFill>
                    <a:latin typeface="Cambria Math" panose="02040503050406030204" pitchFamily="18" charset="0"/>
                  </a:rPr>
                  <a:t>〖 𝒕〗_𝑬</a:t>
                </a:r>
                <a:r>
                  <a:rPr lang="en-US" altLang="zh-CN" sz="1200" b="1" i="0" baseline="-25000">
                    <a:ln>
                      <a:noFill/>
                    </a:ln>
                    <a:solidFill>
                      <a:srgbClr val="7030A0"/>
                    </a:solidFill>
                    <a:latin typeface="Cambria Math" panose="02040503050406030204" pitchFamily="18" charset="0"/>
                  </a:rPr>
                  <a:t>𝟏 </a:t>
                </a:r>
                <a:r>
                  <a:rPr lang="en-US" altLang="zh-CN" sz="1200" b="1" i="0">
                    <a:ln>
                      <a:noFill/>
                    </a:ln>
                    <a:solidFill>
                      <a:srgbClr val="7030A0"/>
                    </a:solidFill>
                    <a:latin typeface="Cambria Math" panose="02040503050406030204" pitchFamily="18" charset="0"/>
                  </a:rPr>
                  <a:t> </a:t>
                </a:r>
                <a:endParaRPr lang="en-US" altLang="zh-CN" sz="1200" b="1" i="0" dirty="0">
                  <a:ln>
                    <a:noFill/>
                  </a:ln>
                  <a:solidFill>
                    <a:srgbClr val="7030A0"/>
                  </a:solidFill>
                </a:endParaRPr>
              </a:p>
              <a:p>
                <a:pPr marL="0" marR="0" lvl="0" indent="0" algn="l" defTabSz="933450" rtl="0" eaLnBrk="0" fontAlgn="base" latinLnBrk="0" hangingPunct="0">
                  <a:lnSpc>
                    <a:spcPct val="100000"/>
                  </a:lnSpc>
                  <a:spcBef>
                    <a:spcPct val="30000"/>
                  </a:spcBef>
                  <a:spcAft>
                    <a:spcPct val="0"/>
                  </a:spcAft>
                  <a:buClrTx/>
                  <a:buSzTx/>
                  <a:buFontTx/>
                  <a:buNone/>
                  <a:tabLst/>
                  <a:defRPr/>
                </a:pPr>
                <a:endParaRPr lang="en-US" altLang="zh-CN" sz="1200" b="1" i="0" dirty="0">
                  <a:ln>
                    <a:noFill/>
                  </a:ln>
                  <a:solidFill>
                    <a:srgbClr val="7030A0"/>
                  </a:solidFill>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t>At time </a:t>
                </a:r>
                <a:r>
                  <a:rPr lang="en-US" altLang="zh-CN" sz="1200" b="1" dirty="0">
                    <a:latin typeface="+mn-lt"/>
                  </a:rPr>
                  <a:t>T</a:t>
                </a:r>
                <a:r>
                  <a:rPr lang="en-US" altLang="zh-CN" sz="1200" b="1" baseline="-25000" dirty="0">
                    <a:latin typeface="+mn-lt"/>
                  </a:rPr>
                  <a:t>2</a:t>
                </a:r>
                <a:r>
                  <a:rPr lang="en-US" altLang="zh-CN" dirty="0"/>
                  <a:t> , here is a new neighbor E</a:t>
                </a:r>
                <a:r>
                  <a:rPr lang="zh-CN" altLang="en-US" dirty="0"/>
                  <a:t> </a:t>
                </a:r>
                <a:r>
                  <a:rPr lang="en-US" altLang="zh-CN" dirty="0"/>
                  <a:t>and</a:t>
                </a:r>
                <a:r>
                  <a:rPr lang="zh-CN" altLang="en-US" dirty="0"/>
                  <a:t> </a:t>
                </a:r>
                <a:r>
                  <a:rPr lang="en-US" altLang="zh-CN" dirty="0"/>
                  <a:t>its</a:t>
                </a:r>
                <a:r>
                  <a:rPr lang="zh-CN" altLang="en-US" dirty="0"/>
                  <a:t> </a:t>
                </a:r>
                <a:r>
                  <a:rPr lang="en-US" altLang="zh-CN" dirty="0"/>
                  <a:t>next expected delivery time is earlier than C, so in this round, C will not be included in ranging message </a:t>
                </a:r>
                <a:r>
                  <a:rPr lang="en-US" altLang="zh-CN" b="1" dirty="0">
                    <a:latin typeface="+mn-lt"/>
                  </a:rPr>
                  <a:t>M</a:t>
                </a:r>
                <a:r>
                  <a:rPr lang="en-US" altLang="zh-CN" b="1" baseline="-25000" dirty="0">
                    <a:latin typeface="+mn-lt"/>
                  </a:rPr>
                  <a:t>2.</a:t>
                </a:r>
              </a:p>
              <a:p>
                <a:pPr marL="0" marR="0" lvl="0" indent="0" algn="l" defTabSz="933450" rtl="0" eaLnBrk="0" fontAlgn="base" latinLnBrk="0" hangingPunct="0">
                  <a:lnSpc>
                    <a:spcPct val="100000"/>
                  </a:lnSpc>
                  <a:spcBef>
                    <a:spcPct val="30000"/>
                  </a:spcBef>
                  <a:spcAft>
                    <a:spcPct val="0"/>
                  </a:spcAft>
                  <a:buClrTx/>
                  <a:buSzTx/>
                  <a:buFontTx/>
                  <a:buNone/>
                  <a:tabLst/>
                  <a:defRPr/>
                </a:pPr>
                <a:endParaRPr lang="en-US" altLang="zh-CN" sz="1200" b="1" i="1" baseline="-25000" dirty="0">
                  <a:solidFill>
                    <a:srgbClr val="00B0F0"/>
                  </a:solidFill>
                  <a:latin typeface="+mn-l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zh-CN" altLang="en-US" sz="1200" b="0" i="0" dirty="0">
                    <a:solidFill>
                      <a:srgbClr val="00B0F0"/>
                    </a:solidFill>
                  </a:rPr>
                  <a:t>点击鼠标，展示之后的所有动画：</a:t>
                </a:r>
                <a:endParaRPr lang="zh-CN" altLang="en-US" sz="1200" b="1" i="1" dirty="0">
                  <a:solidFill>
                    <a:srgbClr val="00B0F0"/>
                  </a:solidFill>
                </a:endParaRPr>
              </a:p>
              <a:p>
                <a:pPr marL="0" marR="0" lvl="0" indent="0" algn="l" defTabSz="933450" rtl="0" eaLnBrk="0" fontAlgn="base" latinLnBrk="0" hangingPunct="0">
                  <a:lnSpc>
                    <a:spcPct val="100000"/>
                  </a:lnSpc>
                  <a:spcBef>
                    <a:spcPct val="30000"/>
                  </a:spcBef>
                  <a:spcAft>
                    <a:spcPct val="0"/>
                  </a:spcAft>
                  <a:buClrTx/>
                  <a:buSzTx/>
                  <a:buFontTx/>
                  <a:buNone/>
                  <a:tabLst/>
                  <a:defRPr/>
                </a:pPr>
                <a:endParaRPr lang="en-US" altLang="zh-CN" sz="120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t>In this way, our ranging protocol guaranteed the fairness in the dense neighbor scenarios,</a:t>
                </a:r>
                <a:r>
                  <a:rPr lang="zh-CN" altLang="en-US" dirty="0"/>
                  <a:t> </a:t>
                </a:r>
                <a:r>
                  <a:rPr lang="en-US" altLang="zh-CN" dirty="0"/>
                  <a:t>its performance in real-world experiments will be presented later.</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t>Now,</a:t>
                </a:r>
                <a:r>
                  <a:rPr lang="zh-CN" altLang="en-US" dirty="0"/>
                  <a:t> </a:t>
                </a:r>
                <a:r>
                  <a:rPr lang="en-US" altLang="zh-CN" dirty="0"/>
                  <a:t>Q6 is answered.</a:t>
                </a:r>
              </a:p>
              <a:p>
                <a:endParaRPr lang="zh-CN" altLang="zh-CN" dirty="0"/>
              </a:p>
            </p:txBody>
          </p:sp>
        </mc:Fallback>
      </mc:AlternateContent>
    </p:spTree>
    <p:extLst>
      <p:ext uri="{BB962C8B-B14F-4D97-AF65-F5344CB8AC3E}">
        <p14:creationId xmlns:p14="http://schemas.microsoft.com/office/powerpoint/2010/main" val="20596837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B8E00-ED5E-2D46-919E-888AEDF15C2C}" type="slidenum">
              <a:rPr lang="en-US" smtClean="0"/>
              <a:t>30</a:t>
            </a:fld>
            <a:endParaRPr lang="en-US"/>
          </a:p>
        </p:txBody>
      </p:sp>
    </p:spTree>
    <p:extLst>
      <p:ext uri="{BB962C8B-B14F-4D97-AF65-F5344CB8AC3E}">
        <p14:creationId xmlns:p14="http://schemas.microsoft.com/office/powerpoint/2010/main" val="1653373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r>
              <a:rPr lang="en-US" altLang="zh-CN"/>
              <a:t>doc.: IEEE 802.15-&lt;doc#&gt;</a:t>
            </a:r>
          </a:p>
        </p:txBody>
      </p:sp>
      <p:sp>
        <p:nvSpPr>
          <p:cNvPr id="5" name="日期占位符 4"/>
          <p:cNvSpPr>
            <a:spLocks noGrp="1"/>
          </p:cNvSpPr>
          <p:nvPr>
            <p:ph type="dt" idx="1"/>
          </p:nvPr>
        </p:nvSpPr>
        <p:spPr/>
        <p:txBody>
          <a:bodyPr/>
          <a:lstStyle/>
          <a:p>
            <a:r>
              <a:rPr lang="en-US" altLang="zh-CN"/>
              <a:t>&lt;month year&gt;</a:t>
            </a:r>
          </a:p>
        </p:txBody>
      </p:sp>
      <p:sp>
        <p:nvSpPr>
          <p:cNvPr id="6" name="页脚占位符 5"/>
          <p:cNvSpPr>
            <a:spLocks noGrp="1"/>
          </p:cNvSpPr>
          <p:nvPr>
            <p:ph type="ftr" sz="quarter" idx="4"/>
          </p:nvPr>
        </p:nvSpPr>
        <p:spPr/>
        <p:txBody>
          <a:bodyPr/>
          <a:lstStyle/>
          <a:p>
            <a:pPr lvl="4"/>
            <a:r>
              <a:rPr lang="en-US" altLang="zh-CN"/>
              <a:t>&lt;author&gt;, &lt;company&gt;</a:t>
            </a:r>
          </a:p>
        </p:txBody>
      </p:sp>
      <p:sp>
        <p:nvSpPr>
          <p:cNvPr id="7" name="灯片编号占位符 6"/>
          <p:cNvSpPr>
            <a:spLocks noGrp="1"/>
          </p:cNvSpPr>
          <p:nvPr>
            <p:ph type="sldNum" sz="quarter" idx="5"/>
          </p:nvPr>
        </p:nvSpPr>
        <p:spPr/>
        <p:txBody>
          <a:bodyPr/>
          <a:lstStyle/>
          <a:p>
            <a:r>
              <a:rPr lang="en-US" altLang="zh-CN"/>
              <a:t>Page </a:t>
            </a:r>
            <a:fld id="{BA2351E5-AA73-4DE3-AA1D-5DCC38086BDE}" type="slidenum">
              <a:rPr lang="en-US" altLang="zh-CN" smtClean="0"/>
              <a:pPr/>
              <a:t>4</a:t>
            </a:fld>
            <a:endParaRPr lang="en-US" altLang="zh-CN"/>
          </a:p>
        </p:txBody>
      </p:sp>
    </p:spTree>
    <p:extLst>
      <p:ext uri="{BB962C8B-B14F-4D97-AF65-F5344CB8AC3E}">
        <p14:creationId xmlns:p14="http://schemas.microsoft.com/office/powerpoint/2010/main" val="34554902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4" name="页眉占位符 3"/>
          <p:cNvSpPr>
            <a:spLocks noGrp="1"/>
          </p:cNvSpPr>
          <p:nvPr>
            <p:ph type="hdr" sz="quarter"/>
          </p:nvPr>
        </p:nvSpPr>
        <p:spPr/>
        <p:txBody>
          <a:bodyPr/>
          <a:lstStyle/>
          <a:p>
            <a:r>
              <a:rPr lang="en-US" altLang="zh-CN"/>
              <a:t>doc.: IEEE 802.15-&lt;doc#&gt;</a:t>
            </a:r>
          </a:p>
        </p:txBody>
      </p:sp>
      <p:sp>
        <p:nvSpPr>
          <p:cNvPr id="5" name="日期占位符 4"/>
          <p:cNvSpPr>
            <a:spLocks noGrp="1"/>
          </p:cNvSpPr>
          <p:nvPr>
            <p:ph type="dt" idx="1"/>
          </p:nvPr>
        </p:nvSpPr>
        <p:spPr/>
        <p:txBody>
          <a:bodyPr/>
          <a:lstStyle/>
          <a:p>
            <a:r>
              <a:rPr lang="en-US" altLang="zh-CN"/>
              <a:t>&lt;month year&gt;</a:t>
            </a:r>
          </a:p>
        </p:txBody>
      </p:sp>
      <p:sp>
        <p:nvSpPr>
          <p:cNvPr id="6" name="页脚占位符 5"/>
          <p:cNvSpPr>
            <a:spLocks noGrp="1"/>
          </p:cNvSpPr>
          <p:nvPr>
            <p:ph type="ftr" sz="quarter" idx="4"/>
          </p:nvPr>
        </p:nvSpPr>
        <p:spPr/>
        <p:txBody>
          <a:bodyPr/>
          <a:lstStyle/>
          <a:p>
            <a:pPr lvl="4"/>
            <a:r>
              <a:rPr lang="en-US" altLang="zh-CN"/>
              <a:t>&lt;author&gt;, &lt;company&gt;</a:t>
            </a:r>
          </a:p>
        </p:txBody>
      </p:sp>
      <p:sp>
        <p:nvSpPr>
          <p:cNvPr id="7" name="灯片编号占位符 6"/>
          <p:cNvSpPr>
            <a:spLocks noGrp="1"/>
          </p:cNvSpPr>
          <p:nvPr>
            <p:ph type="sldNum" sz="quarter" idx="5"/>
          </p:nvPr>
        </p:nvSpPr>
        <p:spPr/>
        <p:txBody>
          <a:bodyPr/>
          <a:lstStyle/>
          <a:p>
            <a:r>
              <a:rPr lang="en-US" altLang="zh-CN"/>
              <a:t>Page </a:t>
            </a:r>
            <a:fld id="{BA2351E5-AA73-4DE3-AA1D-5DCC38086BDE}" type="slidenum">
              <a:rPr lang="en-US" altLang="zh-CN" smtClean="0"/>
              <a:pPr/>
              <a:t>32</a:t>
            </a:fld>
            <a:endParaRPr lang="en-US" altLang="zh-CN"/>
          </a:p>
        </p:txBody>
      </p:sp>
    </p:spTree>
    <p:extLst>
      <p:ext uri="{BB962C8B-B14F-4D97-AF65-F5344CB8AC3E}">
        <p14:creationId xmlns:p14="http://schemas.microsoft.com/office/powerpoint/2010/main" val="10185860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B8E00-ED5E-2D46-919E-888AEDF15C2C}" type="slidenum">
              <a:rPr lang="en-US" smtClean="0"/>
              <a:t>33</a:t>
            </a:fld>
            <a:endParaRPr lang="en-US"/>
          </a:p>
        </p:txBody>
      </p:sp>
    </p:spTree>
    <p:extLst>
      <p:ext uri="{BB962C8B-B14F-4D97-AF65-F5344CB8AC3E}">
        <p14:creationId xmlns:p14="http://schemas.microsoft.com/office/powerpoint/2010/main" val="13291566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FDB8E00-ED5E-2D46-919E-888AEDF15C2C}" type="slidenum">
              <a:rPr lang="en-US" smtClean="0"/>
              <a:t>34</a:t>
            </a:fld>
            <a:endParaRPr lang="en-US"/>
          </a:p>
        </p:txBody>
      </p:sp>
    </p:spTree>
    <p:extLst>
      <p:ext uri="{BB962C8B-B14F-4D97-AF65-F5344CB8AC3E}">
        <p14:creationId xmlns:p14="http://schemas.microsoft.com/office/powerpoint/2010/main" val="11708611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lstStyle/>
          <a:p>
            <a:endParaRPr lang="zh-CN" altLang="en-US" strike="sngStrike" dirty="0"/>
          </a:p>
        </p:txBody>
      </p:sp>
      <p:sp>
        <p:nvSpPr>
          <p:cNvPr id="4" name="页眉占位符 3"/>
          <p:cNvSpPr>
            <a:spLocks noGrp="1"/>
          </p:cNvSpPr>
          <p:nvPr>
            <p:ph type="hdr" sz="quarter"/>
          </p:nvPr>
        </p:nvSpPr>
        <p:spPr/>
        <p:txBody>
          <a:bodyPr/>
          <a:lstStyle/>
          <a:p>
            <a:r>
              <a:rPr lang="en-US" altLang="zh-CN"/>
              <a:t>doc.: IEEE 802.15-&lt;doc#&gt;</a:t>
            </a:r>
          </a:p>
        </p:txBody>
      </p:sp>
      <p:sp>
        <p:nvSpPr>
          <p:cNvPr id="5" name="日期占位符 4"/>
          <p:cNvSpPr>
            <a:spLocks noGrp="1"/>
          </p:cNvSpPr>
          <p:nvPr>
            <p:ph type="dt" idx="1"/>
          </p:nvPr>
        </p:nvSpPr>
        <p:spPr/>
        <p:txBody>
          <a:bodyPr/>
          <a:lstStyle/>
          <a:p>
            <a:r>
              <a:rPr lang="en-US" altLang="zh-CN"/>
              <a:t>&lt;month year&gt;</a:t>
            </a:r>
          </a:p>
        </p:txBody>
      </p:sp>
      <p:sp>
        <p:nvSpPr>
          <p:cNvPr id="6" name="页脚占位符 5"/>
          <p:cNvSpPr>
            <a:spLocks noGrp="1"/>
          </p:cNvSpPr>
          <p:nvPr>
            <p:ph type="ftr" sz="quarter" idx="4"/>
          </p:nvPr>
        </p:nvSpPr>
        <p:spPr/>
        <p:txBody>
          <a:bodyPr/>
          <a:lstStyle/>
          <a:p>
            <a:pPr lvl="4"/>
            <a:r>
              <a:rPr lang="en-US" altLang="zh-CN"/>
              <a:t>&lt;author&gt;, &lt;company&gt;</a:t>
            </a:r>
          </a:p>
        </p:txBody>
      </p:sp>
      <p:sp>
        <p:nvSpPr>
          <p:cNvPr id="7" name="灯片编号占位符 6"/>
          <p:cNvSpPr>
            <a:spLocks noGrp="1"/>
          </p:cNvSpPr>
          <p:nvPr>
            <p:ph type="sldNum" sz="quarter" idx="5"/>
          </p:nvPr>
        </p:nvSpPr>
        <p:spPr/>
        <p:txBody>
          <a:bodyPr/>
          <a:lstStyle/>
          <a:p>
            <a:r>
              <a:rPr lang="en-US" altLang="zh-CN"/>
              <a:t>Page </a:t>
            </a:r>
            <a:fld id="{BA2351E5-AA73-4DE3-AA1D-5DCC38086BDE}" type="slidenum">
              <a:rPr lang="en-US" altLang="zh-CN" smtClean="0"/>
              <a:pPr/>
              <a:t>35</a:t>
            </a:fld>
            <a:endParaRPr lang="en-US" altLang="zh-CN"/>
          </a:p>
        </p:txBody>
      </p:sp>
    </p:spTree>
    <p:extLst>
      <p:ext uri="{BB962C8B-B14F-4D97-AF65-F5344CB8AC3E}">
        <p14:creationId xmlns:p14="http://schemas.microsoft.com/office/powerpoint/2010/main" val="17991550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B8E00-ED5E-2D46-919E-888AEDF15C2C}" type="slidenum">
              <a:rPr lang="en-US" smtClean="0"/>
              <a:t>36</a:t>
            </a:fld>
            <a:endParaRPr lang="en-US"/>
          </a:p>
        </p:txBody>
      </p:sp>
    </p:spTree>
    <p:extLst>
      <p:ext uri="{BB962C8B-B14F-4D97-AF65-F5344CB8AC3E}">
        <p14:creationId xmlns:p14="http://schemas.microsoft.com/office/powerpoint/2010/main" val="18602897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r>
              <a:rPr lang="en-US" altLang="zh-CN"/>
              <a:t>doc.: IEEE 802.15-&lt;doc#&gt;</a:t>
            </a:r>
          </a:p>
        </p:txBody>
      </p:sp>
      <p:sp>
        <p:nvSpPr>
          <p:cNvPr id="5" name="日期占位符 4"/>
          <p:cNvSpPr>
            <a:spLocks noGrp="1"/>
          </p:cNvSpPr>
          <p:nvPr>
            <p:ph type="dt" idx="1"/>
          </p:nvPr>
        </p:nvSpPr>
        <p:spPr/>
        <p:txBody>
          <a:bodyPr/>
          <a:lstStyle/>
          <a:p>
            <a:r>
              <a:rPr lang="en-US" altLang="zh-CN"/>
              <a:t>&lt;month year&gt;</a:t>
            </a:r>
          </a:p>
        </p:txBody>
      </p:sp>
      <p:sp>
        <p:nvSpPr>
          <p:cNvPr id="6" name="页脚占位符 5"/>
          <p:cNvSpPr>
            <a:spLocks noGrp="1"/>
          </p:cNvSpPr>
          <p:nvPr>
            <p:ph type="ftr" sz="quarter" idx="4"/>
          </p:nvPr>
        </p:nvSpPr>
        <p:spPr/>
        <p:txBody>
          <a:bodyPr/>
          <a:lstStyle/>
          <a:p>
            <a:pPr lvl="4"/>
            <a:r>
              <a:rPr lang="en-US" altLang="zh-CN"/>
              <a:t>&lt;author&gt;, &lt;company&gt;</a:t>
            </a:r>
          </a:p>
        </p:txBody>
      </p:sp>
      <p:sp>
        <p:nvSpPr>
          <p:cNvPr id="7" name="灯片编号占位符 6"/>
          <p:cNvSpPr>
            <a:spLocks noGrp="1"/>
          </p:cNvSpPr>
          <p:nvPr>
            <p:ph type="sldNum" sz="quarter" idx="5"/>
          </p:nvPr>
        </p:nvSpPr>
        <p:spPr/>
        <p:txBody>
          <a:bodyPr/>
          <a:lstStyle/>
          <a:p>
            <a:r>
              <a:rPr lang="en-US" altLang="zh-CN"/>
              <a:t>Page </a:t>
            </a:r>
            <a:fld id="{BA2351E5-AA73-4DE3-AA1D-5DCC38086BDE}" type="slidenum">
              <a:rPr lang="en-US" altLang="zh-CN" smtClean="0"/>
              <a:pPr/>
              <a:t>37</a:t>
            </a:fld>
            <a:endParaRPr lang="en-US" altLang="zh-CN"/>
          </a:p>
        </p:txBody>
      </p:sp>
    </p:spTree>
    <p:extLst>
      <p:ext uri="{BB962C8B-B14F-4D97-AF65-F5344CB8AC3E}">
        <p14:creationId xmlns:p14="http://schemas.microsoft.com/office/powerpoint/2010/main" val="31887235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r>
              <a:rPr lang="en-US" altLang="zh-CN"/>
              <a:t>doc.: IEEE 802.15-&lt;doc#&gt;</a:t>
            </a:r>
          </a:p>
        </p:txBody>
      </p:sp>
      <p:sp>
        <p:nvSpPr>
          <p:cNvPr id="5" name="日期占位符 4"/>
          <p:cNvSpPr>
            <a:spLocks noGrp="1"/>
          </p:cNvSpPr>
          <p:nvPr>
            <p:ph type="dt" idx="1"/>
          </p:nvPr>
        </p:nvSpPr>
        <p:spPr/>
        <p:txBody>
          <a:bodyPr/>
          <a:lstStyle/>
          <a:p>
            <a:r>
              <a:rPr lang="en-US" altLang="zh-CN"/>
              <a:t>&lt;month year&gt;</a:t>
            </a:r>
          </a:p>
        </p:txBody>
      </p:sp>
      <p:sp>
        <p:nvSpPr>
          <p:cNvPr id="6" name="页脚占位符 5"/>
          <p:cNvSpPr>
            <a:spLocks noGrp="1"/>
          </p:cNvSpPr>
          <p:nvPr>
            <p:ph type="ftr" sz="quarter" idx="4"/>
          </p:nvPr>
        </p:nvSpPr>
        <p:spPr/>
        <p:txBody>
          <a:bodyPr/>
          <a:lstStyle/>
          <a:p>
            <a:pPr lvl="4"/>
            <a:r>
              <a:rPr lang="en-US" altLang="zh-CN"/>
              <a:t>&lt;author&gt;, &lt;company&gt;</a:t>
            </a:r>
          </a:p>
        </p:txBody>
      </p:sp>
      <p:sp>
        <p:nvSpPr>
          <p:cNvPr id="7" name="灯片编号占位符 6"/>
          <p:cNvSpPr>
            <a:spLocks noGrp="1"/>
          </p:cNvSpPr>
          <p:nvPr>
            <p:ph type="sldNum" sz="quarter" idx="5"/>
          </p:nvPr>
        </p:nvSpPr>
        <p:spPr/>
        <p:txBody>
          <a:bodyPr/>
          <a:lstStyle/>
          <a:p>
            <a:r>
              <a:rPr lang="en-US" altLang="zh-CN"/>
              <a:t>Page </a:t>
            </a:r>
            <a:fld id="{BA2351E5-AA73-4DE3-AA1D-5DCC38086BDE}" type="slidenum">
              <a:rPr lang="en-US" altLang="zh-CN" smtClean="0"/>
              <a:pPr/>
              <a:t>38</a:t>
            </a:fld>
            <a:endParaRPr lang="en-US" altLang="zh-CN"/>
          </a:p>
        </p:txBody>
      </p:sp>
    </p:spTree>
    <p:extLst>
      <p:ext uri="{BB962C8B-B14F-4D97-AF65-F5344CB8AC3E}">
        <p14:creationId xmlns:p14="http://schemas.microsoft.com/office/powerpoint/2010/main" val="502090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B8E00-ED5E-2D46-919E-888AEDF15C2C}" type="slidenum">
              <a:rPr lang="en-US" smtClean="0"/>
              <a:t>39</a:t>
            </a:fld>
            <a:endParaRPr lang="en-US"/>
          </a:p>
        </p:txBody>
      </p:sp>
    </p:spTree>
    <p:extLst>
      <p:ext uri="{BB962C8B-B14F-4D97-AF65-F5344CB8AC3E}">
        <p14:creationId xmlns:p14="http://schemas.microsoft.com/office/powerpoint/2010/main" val="19685112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B8E00-ED5E-2D46-919E-888AEDF15C2C}" type="slidenum">
              <a:rPr lang="en-US" smtClean="0"/>
              <a:t>41</a:t>
            </a:fld>
            <a:endParaRPr lang="en-US"/>
          </a:p>
        </p:txBody>
      </p:sp>
    </p:spTree>
    <p:extLst>
      <p:ext uri="{BB962C8B-B14F-4D97-AF65-F5344CB8AC3E}">
        <p14:creationId xmlns:p14="http://schemas.microsoft.com/office/powerpoint/2010/main" val="17363703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lstStyle/>
          <a:p>
            <a:endParaRPr lang="en-US" altLang="zh-CN" dirty="0"/>
          </a:p>
        </p:txBody>
      </p:sp>
      <p:sp>
        <p:nvSpPr>
          <p:cNvPr id="4" name="页眉占位符 3"/>
          <p:cNvSpPr>
            <a:spLocks noGrp="1"/>
          </p:cNvSpPr>
          <p:nvPr>
            <p:ph type="hdr" sz="quarter"/>
          </p:nvPr>
        </p:nvSpPr>
        <p:spPr/>
        <p:txBody>
          <a:bodyPr/>
          <a:lstStyle/>
          <a:p>
            <a:r>
              <a:rPr lang="en-US" altLang="zh-CN"/>
              <a:t>doc.: IEEE 802.15-&lt;doc#&gt;</a:t>
            </a:r>
          </a:p>
        </p:txBody>
      </p:sp>
      <p:sp>
        <p:nvSpPr>
          <p:cNvPr id="5" name="日期占位符 4"/>
          <p:cNvSpPr>
            <a:spLocks noGrp="1"/>
          </p:cNvSpPr>
          <p:nvPr>
            <p:ph type="dt" idx="1"/>
          </p:nvPr>
        </p:nvSpPr>
        <p:spPr/>
        <p:txBody>
          <a:bodyPr/>
          <a:lstStyle/>
          <a:p>
            <a:r>
              <a:rPr lang="en-US" altLang="zh-CN"/>
              <a:t>&lt;month year&gt;</a:t>
            </a:r>
          </a:p>
        </p:txBody>
      </p:sp>
      <p:sp>
        <p:nvSpPr>
          <p:cNvPr id="6" name="页脚占位符 5"/>
          <p:cNvSpPr>
            <a:spLocks noGrp="1"/>
          </p:cNvSpPr>
          <p:nvPr>
            <p:ph type="ftr" sz="quarter" idx="4"/>
          </p:nvPr>
        </p:nvSpPr>
        <p:spPr/>
        <p:txBody>
          <a:bodyPr/>
          <a:lstStyle/>
          <a:p>
            <a:pPr lvl="4"/>
            <a:r>
              <a:rPr lang="en-US" altLang="zh-CN"/>
              <a:t>&lt;author&gt;, &lt;company&gt;</a:t>
            </a:r>
          </a:p>
        </p:txBody>
      </p:sp>
      <p:sp>
        <p:nvSpPr>
          <p:cNvPr id="7" name="灯片编号占位符 6"/>
          <p:cNvSpPr>
            <a:spLocks noGrp="1"/>
          </p:cNvSpPr>
          <p:nvPr>
            <p:ph type="sldNum" sz="quarter" idx="5"/>
          </p:nvPr>
        </p:nvSpPr>
        <p:spPr/>
        <p:txBody>
          <a:bodyPr/>
          <a:lstStyle/>
          <a:p>
            <a:r>
              <a:rPr lang="en-US" altLang="zh-CN"/>
              <a:t>Page </a:t>
            </a:r>
            <a:fld id="{BA2351E5-AA73-4DE3-AA1D-5DCC38086BDE}" type="slidenum">
              <a:rPr lang="en-US" altLang="zh-CN" smtClean="0"/>
              <a:pPr/>
              <a:t>42</a:t>
            </a:fld>
            <a:endParaRPr lang="en-US" altLang="zh-CN"/>
          </a:p>
        </p:txBody>
      </p:sp>
    </p:spTree>
    <p:extLst>
      <p:ext uri="{BB962C8B-B14F-4D97-AF65-F5344CB8AC3E}">
        <p14:creationId xmlns:p14="http://schemas.microsoft.com/office/powerpoint/2010/main" val="1662982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A3A01AC-D0B6-18E3-64C2-242EADC94EA3}"/>
              </a:ext>
            </a:extLst>
          </p:cNvPr>
          <p:cNvSpPr>
            <a:spLocks noGrp="1" noChangeArrowheads="1"/>
          </p:cNvSpPr>
          <p:nvPr>
            <p:ph type="hdr" sz="quarter"/>
          </p:nvPr>
        </p:nvSpPr>
        <p:spPr>
          <a:ln/>
        </p:spPr>
        <p:txBody>
          <a:bodyPr/>
          <a:lstStyle/>
          <a:p>
            <a:r>
              <a:rPr lang="en-US" altLang="zh-CN"/>
              <a:t>doc.: IEEE 802.15-&lt;doc#&gt;</a:t>
            </a:r>
          </a:p>
        </p:txBody>
      </p:sp>
      <p:sp>
        <p:nvSpPr>
          <p:cNvPr id="3" name="Rectangle 3">
            <a:extLst>
              <a:ext uri="{FF2B5EF4-FFF2-40B4-BE49-F238E27FC236}">
                <a16:creationId xmlns:a16="http://schemas.microsoft.com/office/drawing/2014/main" id="{4BEAE853-709E-147C-F5C5-2AB101B8202F}"/>
              </a:ext>
            </a:extLst>
          </p:cNvPr>
          <p:cNvSpPr>
            <a:spLocks noGrp="1" noChangeArrowheads="1"/>
          </p:cNvSpPr>
          <p:nvPr>
            <p:ph type="dt" idx="1"/>
          </p:nvPr>
        </p:nvSpPr>
        <p:spPr>
          <a:ln/>
        </p:spPr>
        <p:txBody>
          <a:bodyPr/>
          <a:lstStyle/>
          <a:p>
            <a:r>
              <a:rPr lang="en-US" altLang="zh-CN"/>
              <a:t>&lt;month year&gt;</a:t>
            </a:r>
          </a:p>
        </p:txBody>
      </p:sp>
      <p:sp>
        <p:nvSpPr>
          <p:cNvPr id="4" name="Rectangle 6">
            <a:extLst>
              <a:ext uri="{FF2B5EF4-FFF2-40B4-BE49-F238E27FC236}">
                <a16:creationId xmlns:a16="http://schemas.microsoft.com/office/drawing/2014/main" id="{EC683763-7BC3-21B0-4FB8-0F649F46305F}"/>
              </a:ext>
            </a:extLst>
          </p:cNvPr>
          <p:cNvSpPr>
            <a:spLocks noGrp="1" noChangeArrowheads="1"/>
          </p:cNvSpPr>
          <p:nvPr>
            <p:ph type="ftr" sz="quarter" idx="4"/>
          </p:nvPr>
        </p:nvSpPr>
        <p:spPr>
          <a:ln/>
        </p:spPr>
        <p:txBody>
          <a:bodyPr/>
          <a:lstStyle/>
          <a:p>
            <a:pPr lvl="4"/>
            <a:r>
              <a:rPr lang="en-US" altLang="zh-CN"/>
              <a:t>&lt;author&gt;, &lt;company&gt;</a:t>
            </a:r>
          </a:p>
        </p:txBody>
      </p:sp>
      <p:sp>
        <p:nvSpPr>
          <p:cNvPr id="5" name="Rectangle 7">
            <a:extLst>
              <a:ext uri="{FF2B5EF4-FFF2-40B4-BE49-F238E27FC236}">
                <a16:creationId xmlns:a16="http://schemas.microsoft.com/office/drawing/2014/main" id="{ED16FFD7-961C-C2EE-809F-1DDD4D4A3EB0}"/>
              </a:ext>
            </a:extLst>
          </p:cNvPr>
          <p:cNvSpPr>
            <a:spLocks noGrp="1" noChangeArrowheads="1"/>
          </p:cNvSpPr>
          <p:nvPr>
            <p:ph type="sldNum" sz="quarter" idx="5"/>
          </p:nvPr>
        </p:nvSpPr>
        <p:spPr>
          <a:ln/>
        </p:spPr>
        <p:txBody>
          <a:bodyPr/>
          <a:lstStyle/>
          <a:p>
            <a:r>
              <a:rPr lang="en-US" altLang="zh-CN"/>
              <a:t>Page </a:t>
            </a:r>
            <a:fld id="{F1B6477B-FC75-4064-BD7A-5DE47B290AA7}" type="slidenum">
              <a:rPr lang="en-US" altLang="zh-CN"/>
              <a:pPr/>
              <a:t>5</a:t>
            </a:fld>
            <a:endParaRPr lang="en-US" altLang="zh-CN"/>
          </a:p>
        </p:txBody>
      </p:sp>
      <p:sp>
        <p:nvSpPr>
          <p:cNvPr id="24578" name="Rectangle 2">
            <a:extLst>
              <a:ext uri="{FF2B5EF4-FFF2-40B4-BE49-F238E27FC236}">
                <a16:creationId xmlns:a16="http://schemas.microsoft.com/office/drawing/2014/main" id="{C2C22277-EC05-4F26-E0D8-2BFE94CC53ED}"/>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BF8DB4B9-C615-D4C9-D2BD-DA90355DA588}"/>
              </a:ext>
            </a:extLst>
          </p:cNvPr>
          <p:cNvSpPr>
            <a:spLocks noGrp="1" noChangeArrowheads="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endParaRPr lang="en-US" altLang="zh-CN"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r>
              <a:rPr lang="en-US" altLang="zh-CN"/>
              <a:t>doc.: IEEE 802.15-&lt;doc#&gt;</a:t>
            </a:r>
          </a:p>
        </p:txBody>
      </p:sp>
      <p:sp>
        <p:nvSpPr>
          <p:cNvPr id="5" name="日期占位符 4"/>
          <p:cNvSpPr>
            <a:spLocks noGrp="1"/>
          </p:cNvSpPr>
          <p:nvPr>
            <p:ph type="dt" idx="1"/>
          </p:nvPr>
        </p:nvSpPr>
        <p:spPr/>
        <p:txBody>
          <a:bodyPr/>
          <a:lstStyle/>
          <a:p>
            <a:r>
              <a:rPr lang="en-US" altLang="zh-CN"/>
              <a:t>&lt;month year&gt;</a:t>
            </a:r>
          </a:p>
        </p:txBody>
      </p:sp>
      <p:sp>
        <p:nvSpPr>
          <p:cNvPr id="6" name="页脚占位符 5"/>
          <p:cNvSpPr>
            <a:spLocks noGrp="1"/>
          </p:cNvSpPr>
          <p:nvPr>
            <p:ph type="ftr" sz="quarter" idx="4"/>
          </p:nvPr>
        </p:nvSpPr>
        <p:spPr/>
        <p:txBody>
          <a:bodyPr/>
          <a:lstStyle/>
          <a:p>
            <a:pPr lvl="4"/>
            <a:r>
              <a:rPr lang="en-US" altLang="zh-CN"/>
              <a:t>&lt;author&gt;, &lt;company&gt;</a:t>
            </a:r>
          </a:p>
        </p:txBody>
      </p:sp>
      <p:sp>
        <p:nvSpPr>
          <p:cNvPr id="7" name="灯片编号占位符 6"/>
          <p:cNvSpPr>
            <a:spLocks noGrp="1"/>
          </p:cNvSpPr>
          <p:nvPr>
            <p:ph type="sldNum" sz="quarter" idx="5"/>
          </p:nvPr>
        </p:nvSpPr>
        <p:spPr/>
        <p:txBody>
          <a:bodyPr/>
          <a:lstStyle/>
          <a:p>
            <a:r>
              <a:rPr lang="en-US" altLang="zh-CN"/>
              <a:t>Page </a:t>
            </a:r>
            <a:fld id="{BA2351E5-AA73-4DE3-AA1D-5DCC38086BDE}" type="slidenum">
              <a:rPr lang="en-US" altLang="zh-CN" smtClean="0"/>
              <a:pPr/>
              <a:t>43</a:t>
            </a:fld>
            <a:endParaRPr lang="en-US" altLang="zh-CN"/>
          </a:p>
        </p:txBody>
      </p:sp>
    </p:spTree>
    <p:extLst>
      <p:ext uri="{BB962C8B-B14F-4D97-AF65-F5344CB8AC3E}">
        <p14:creationId xmlns:p14="http://schemas.microsoft.com/office/powerpoint/2010/main" val="3027128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r>
              <a:rPr lang="en-US" altLang="zh-CN"/>
              <a:t>doc.: IEEE 802.15-&lt;doc#&gt;</a:t>
            </a:r>
          </a:p>
        </p:txBody>
      </p:sp>
      <p:sp>
        <p:nvSpPr>
          <p:cNvPr id="5" name="日期占位符 4"/>
          <p:cNvSpPr>
            <a:spLocks noGrp="1"/>
          </p:cNvSpPr>
          <p:nvPr>
            <p:ph type="dt" idx="1"/>
          </p:nvPr>
        </p:nvSpPr>
        <p:spPr/>
        <p:txBody>
          <a:bodyPr/>
          <a:lstStyle/>
          <a:p>
            <a:r>
              <a:rPr lang="en-US" altLang="zh-CN"/>
              <a:t>&lt;month year&gt;</a:t>
            </a:r>
          </a:p>
        </p:txBody>
      </p:sp>
      <p:sp>
        <p:nvSpPr>
          <p:cNvPr id="6" name="页脚占位符 5"/>
          <p:cNvSpPr>
            <a:spLocks noGrp="1"/>
          </p:cNvSpPr>
          <p:nvPr>
            <p:ph type="ftr" sz="quarter" idx="4"/>
          </p:nvPr>
        </p:nvSpPr>
        <p:spPr/>
        <p:txBody>
          <a:bodyPr/>
          <a:lstStyle/>
          <a:p>
            <a:pPr lvl="4"/>
            <a:r>
              <a:rPr lang="en-US" altLang="zh-CN"/>
              <a:t>&lt;author&gt;, &lt;company&gt;</a:t>
            </a:r>
          </a:p>
        </p:txBody>
      </p:sp>
      <p:sp>
        <p:nvSpPr>
          <p:cNvPr id="7" name="灯片编号占位符 6"/>
          <p:cNvSpPr>
            <a:spLocks noGrp="1"/>
          </p:cNvSpPr>
          <p:nvPr>
            <p:ph type="sldNum" sz="quarter" idx="5"/>
          </p:nvPr>
        </p:nvSpPr>
        <p:spPr/>
        <p:txBody>
          <a:bodyPr/>
          <a:lstStyle/>
          <a:p>
            <a:r>
              <a:rPr lang="en-US" altLang="zh-CN"/>
              <a:t>Page </a:t>
            </a:r>
            <a:fld id="{BA2351E5-AA73-4DE3-AA1D-5DCC38086BDE}" type="slidenum">
              <a:rPr lang="en-US" altLang="zh-CN" smtClean="0"/>
              <a:pPr/>
              <a:t>6</a:t>
            </a:fld>
            <a:endParaRPr lang="en-US" altLang="zh-CN"/>
          </a:p>
        </p:txBody>
      </p:sp>
    </p:spTree>
    <p:extLst>
      <p:ext uri="{BB962C8B-B14F-4D97-AF65-F5344CB8AC3E}">
        <p14:creationId xmlns:p14="http://schemas.microsoft.com/office/powerpoint/2010/main" val="3618352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r>
              <a:rPr lang="en-US" altLang="zh-CN"/>
              <a:t>doc.: IEEE 802.15-&lt;doc#&gt;</a:t>
            </a:r>
          </a:p>
        </p:txBody>
      </p:sp>
      <p:sp>
        <p:nvSpPr>
          <p:cNvPr id="5" name="日期占位符 4"/>
          <p:cNvSpPr>
            <a:spLocks noGrp="1"/>
          </p:cNvSpPr>
          <p:nvPr>
            <p:ph type="dt" idx="1"/>
          </p:nvPr>
        </p:nvSpPr>
        <p:spPr/>
        <p:txBody>
          <a:bodyPr/>
          <a:lstStyle/>
          <a:p>
            <a:r>
              <a:rPr lang="en-US" altLang="zh-CN"/>
              <a:t>&lt;month year&gt;</a:t>
            </a:r>
          </a:p>
        </p:txBody>
      </p:sp>
      <p:sp>
        <p:nvSpPr>
          <p:cNvPr id="6" name="页脚占位符 5"/>
          <p:cNvSpPr>
            <a:spLocks noGrp="1"/>
          </p:cNvSpPr>
          <p:nvPr>
            <p:ph type="ftr" sz="quarter" idx="4"/>
          </p:nvPr>
        </p:nvSpPr>
        <p:spPr/>
        <p:txBody>
          <a:bodyPr/>
          <a:lstStyle/>
          <a:p>
            <a:pPr lvl="4"/>
            <a:r>
              <a:rPr lang="en-US" altLang="zh-CN"/>
              <a:t>&lt;author&gt;, &lt;company&gt;</a:t>
            </a:r>
          </a:p>
        </p:txBody>
      </p:sp>
      <p:sp>
        <p:nvSpPr>
          <p:cNvPr id="7" name="灯片编号占位符 6"/>
          <p:cNvSpPr>
            <a:spLocks noGrp="1"/>
          </p:cNvSpPr>
          <p:nvPr>
            <p:ph type="sldNum" sz="quarter" idx="5"/>
          </p:nvPr>
        </p:nvSpPr>
        <p:spPr/>
        <p:txBody>
          <a:bodyPr/>
          <a:lstStyle/>
          <a:p>
            <a:r>
              <a:rPr lang="en-US" altLang="zh-CN"/>
              <a:t>Page </a:t>
            </a:r>
            <a:fld id="{BA2351E5-AA73-4DE3-AA1D-5DCC38086BDE}" type="slidenum">
              <a:rPr lang="en-US" altLang="zh-CN" smtClean="0"/>
              <a:pPr/>
              <a:t>7</a:t>
            </a:fld>
            <a:endParaRPr lang="en-US" altLang="zh-CN"/>
          </a:p>
        </p:txBody>
      </p:sp>
    </p:spTree>
    <p:extLst>
      <p:ext uri="{BB962C8B-B14F-4D97-AF65-F5344CB8AC3E}">
        <p14:creationId xmlns:p14="http://schemas.microsoft.com/office/powerpoint/2010/main" val="10270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页眉占位符 3"/>
          <p:cNvSpPr>
            <a:spLocks noGrp="1"/>
          </p:cNvSpPr>
          <p:nvPr>
            <p:ph type="hdr" sz="quarter"/>
          </p:nvPr>
        </p:nvSpPr>
        <p:spPr/>
        <p:txBody>
          <a:bodyPr/>
          <a:lstStyle/>
          <a:p>
            <a:r>
              <a:rPr lang="en-US" altLang="zh-CN"/>
              <a:t>doc.: IEEE 802.15-&lt;doc#&gt;</a:t>
            </a:r>
          </a:p>
        </p:txBody>
      </p:sp>
      <p:sp>
        <p:nvSpPr>
          <p:cNvPr id="5" name="日期占位符 4"/>
          <p:cNvSpPr>
            <a:spLocks noGrp="1"/>
          </p:cNvSpPr>
          <p:nvPr>
            <p:ph type="dt" idx="1"/>
          </p:nvPr>
        </p:nvSpPr>
        <p:spPr/>
        <p:txBody>
          <a:bodyPr/>
          <a:lstStyle/>
          <a:p>
            <a:r>
              <a:rPr lang="en-US" altLang="zh-CN"/>
              <a:t>&lt;month year&gt;</a:t>
            </a:r>
          </a:p>
        </p:txBody>
      </p:sp>
      <p:sp>
        <p:nvSpPr>
          <p:cNvPr id="6" name="页脚占位符 5"/>
          <p:cNvSpPr>
            <a:spLocks noGrp="1"/>
          </p:cNvSpPr>
          <p:nvPr>
            <p:ph type="ftr" sz="quarter" idx="4"/>
          </p:nvPr>
        </p:nvSpPr>
        <p:spPr/>
        <p:txBody>
          <a:bodyPr/>
          <a:lstStyle/>
          <a:p>
            <a:pPr lvl="4"/>
            <a:r>
              <a:rPr lang="en-US" altLang="zh-CN"/>
              <a:t>&lt;author&gt;, &lt;company&gt;</a:t>
            </a:r>
          </a:p>
        </p:txBody>
      </p:sp>
      <p:sp>
        <p:nvSpPr>
          <p:cNvPr id="7" name="灯片编号占位符 6"/>
          <p:cNvSpPr>
            <a:spLocks noGrp="1"/>
          </p:cNvSpPr>
          <p:nvPr>
            <p:ph type="sldNum" sz="quarter" idx="5"/>
          </p:nvPr>
        </p:nvSpPr>
        <p:spPr/>
        <p:txBody>
          <a:bodyPr/>
          <a:lstStyle/>
          <a:p>
            <a:r>
              <a:rPr lang="en-US" altLang="zh-CN"/>
              <a:t>Page </a:t>
            </a:r>
            <a:fld id="{BA2351E5-AA73-4DE3-AA1D-5DCC38086BDE}" type="slidenum">
              <a:rPr lang="en-US" altLang="zh-CN" smtClean="0"/>
              <a:pPr/>
              <a:t>8</a:t>
            </a:fld>
            <a:endParaRPr lang="en-US" altLang="zh-CN"/>
          </a:p>
        </p:txBody>
      </p:sp>
    </p:spTree>
    <p:extLst>
      <p:ext uri="{BB962C8B-B14F-4D97-AF65-F5344CB8AC3E}">
        <p14:creationId xmlns:p14="http://schemas.microsoft.com/office/powerpoint/2010/main" val="66680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lstStyle/>
          <a:p>
            <a:endParaRPr lang="en-US" altLang="zh-CN" dirty="0"/>
          </a:p>
        </p:txBody>
      </p:sp>
      <p:sp>
        <p:nvSpPr>
          <p:cNvPr id="4" name="页眉占位符 3"/>
          <p:cNvSpPr>
            <a:spLocks noGrp="1"/>
          </p:cNvSpPr>
          <p:nvPr>
            <p:ph type="hdr" sz="quarter"/>
          </p:nvPr>
        </p:nvSpPr>
        <p:spPr/>
        <p:txBody>
          <a:bodyPr/>
          <a:lstStyle/>
          <a:p>
            <a:r>
              <a:rPr lang="en-US" altLang="zh-CN"/>
              <a:t>doc.: IEEE 802.15-&lt;doc#&gt;</a:t>
            </a:r>
          </a:p>
        </p:txBody>
      </p:sp>
      <p:sp>
        <p:nvSpPr>
          <p:cNvPr id="5" name="日期占位符 4"/>
          <p:cNvSpPr>
            <a:spLocks noGrp="1"/>
          </p:cNvSpPr>
          <p:nvPr>
            <p:ph type="dt" idx="1"/>
          </p:nvPr>
        </p:nvSpPr>
        <p:spPr/>
        <p:txBody>
          <a:bodyPr/>
          <a:lstStyle/>
          <a:p>
            <a:r>
              <a:rPr lang="en-US" altLang="zh-CN"/>
              <a:t>&lt;month year&gt;</a:t>
            </a:r>
          </a:p>
        </p:txBody>
      </p:sp>
      <p:sp>
        <p:nvSpPr>
          <p:cNvPr id="6" name="页脚占位符 5"/>
          <p:cNvSpPr>
            <a:spLocks noGrp="1"/>
          </p:cNvSpPr>
          <p:nvPr>
            <p:ph type="ftr" sz="quarter" idx="4"/>
          </p:nvPr>
        </p:nvSpPr>
        <p:spPr/>
        <p:txBody>
          <a:bodyPr/>
          <a:lstStyle/>
          <a:p>
            <a:pPr lvl="4"/>
            <a:r>
              <a:rPr lang="en-US" altLang="zh-CN"/>
              <a:t>&lt;author&gt;, &lt;company&gt;</a:t>
            </a:r>
          </a:p>
        </p:txBody>
      </p:sp>
      <p:sp>
        <p:nvSpPr>
          <p:cNvPr id="7" name="灯片编号占位符 6"/>
          <p:cNvSpPr>
            <a:spLocks noGrp="1"/>
          </p:cNvSpPr>
          <p:nvPr>
            <p:ph type="sldNum" sz="quarter" idx="5"/>
          </p:nvPr>
        </p:nvSpPr>
        <p:spPr/>
        <p:txBody>
          <a:bodyPr/>
          <a:lstStyle/>
          <a:p>
            <a:r>
              <a:rPr lang="en-US" altLang="zh-CN"/>
              <a:t>Page </a:t>
            </a:r>
            <a:fld id="{BA2351E5-AA73-4DE3-AA1D-5DCC38086BDE}" type="slidenum">
              <a:rPr lang="en-US" altLang="zh-CN" smtClean="0"/>
              <a:pPr/>
              <a:t>9</a:t>
            </a:fld>
            <a:endParaRPr lang="en-US" altLang="zh-CN"/>
          </a:p>
        </p:txBody>
      </p:sp>
    </p:spTree>
    <p:extLst>
      <p:ext uri="{BB962C8B-B14F-4D97-AF65-F5344CB8AC3E}">
        <p14:creationId xmlns:p14="http://schemas.microsoft.com/office/powerpoint/2010/main" val="2639979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r>
              <a:rPr lang="en-US" altLang="zh-CN"/>
              <a:t>doc.: IEEE 802.15-&lt;doc#&gt;</a:t>
            </a:r>
          </a:p>
        </p:txBody>
      </p:sp>
      <p:sp>
        <p:nvSpPr>
          <p:cNvPr id="5" name="日期占位符 4"/>
          <p:cNvSpPr>
            <a:spLocks noGrp="1"/>
          </p:cNvSpPr>
          <p:nvPr>
            <p:ph type="dt" idx="1"/>
          </p:nvPr>
        </p:nvSpPr>
        <p:spPr/>
        <p:txBody>
          <a:bodyPr/>
          <a:lstStyle/>
          <a:p>
            <a:r>
              <a:rPr lang="en-US" altLang="zh-CN"/>
              <a:t>&lt;month year&gt;</a:t>
            </a:r>
          </a:p>
        </p:txBody>
      </p:sp>
      <p:sp>
        <p:nvSpPr>
          <p:cNvPr id="6" name="页脚占位符 5"/>
          <p:cNvSpPr>
            <a:spLocks noGrp="1"/>
          </p:cNvSpPr>
          <p:nvPr>
            <p:ph type="ftr" sz="quarter" idx="4"/>
          </p:nvPr>
        </p:nvSpPr>
        <p:spPr/>
        <p:txBody>
          <a:bodyPr/>
          <a:lstStyle/>
          <a:p>
            <a:pPr lvl="4"/>
            <a:r>
              <a:rPr lang="en-US" altLang="zh-CN"/>
              <a:t>&lt;author&gt;, &lt;company&gt;</a:t>
            </a:r>
          </a:p>
        </p:txBody>
      </p:sp>
      <p:sp>
        <p:nvSpPr>
          <p:cNvPr id="7" name="灯片编号占位符 6"/>
          <p:cNvSpPr>
            <a:spLocks noGrp="1"/>
          </p:cNvSpPr>
          <p:nvPr>
            <p:ph type="sldNum" sz="quarter" idx="5"/>
          </p:nvPr>
        </p:nvSpPr>
        <p:spPr/>
        <p:txBody>
          <a:bodyPr/>
          <a:lstStyle/>
          <a:p>
            <a:r>
              <a:rPr lang="en-US" altLang="zh-CN"/>
              <a:t>Page </a:t>
            </a:r>
            <a:fld id="{BA2351E5-AA73-4DE3-AA1D-5DCC38086BDE}" type="slidenum">
              <a:rPr lang="en-US" altLang="zh-CN" smtClean="0"/>
              <a:pPr/>
              <a:t>10</a:t>
            </a:fld>
            <a:endParaRPr lang="en-US" altLang="zh-CN"/>
          </a:p>
        </p:txBody>
      </p:sp>
    </p:spTree>
    <p:extLst>
      <p:ext uri="{BB962C8B-B14F-4D97-AF65-F5344CB8AC3E}">
        <p14:creationId xmlns:p14="http://schemas.microsoft.com/office/powerpoint/2010/main" val="775216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446DE7-2283-1645-2AB9-99455C7FB828}"/>
              </a:ext>
            </a:extLst>
          </p:cNvPr>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C03CC9C-13C5-2740-A226-D68C5C36B31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5D412ED-A94E-14F1-ABAA-85CE74288597}"/>
              </a:ext>
            </a:extLst>
          </p:cNvPr>
          <p:cNvSpPr>
            <a:spLocks noGrp="1"/>
          </p:cNvSpPr>
          <p:nvPr>
            <p:ph type="dt" sz="half" idx="10"/>
          </p:nvPr>
        </p:nvSpPr>
        <p:spPr/>
        <p:txBody>
          <a:bodyPr/>
          <a:lstStyle>
            <a:lvl1pPr>
              <a:defRPr/>
            </a:lvl1pPr>
          </a:lstStyle>
          <a:p>
            <a:r>
              <a:rPr lang="en-US" altLang="zh-CN"/>
              <a:t>Jan. 2023 </a:t>
            </a:r>
          </a:p>
        </p:txBody>
      </p:sp>
      <p:sp>
        <p:nvSpPr>
          <p:cNvPr id="5" name="页脚占位符 4">
            <a:extLst>
              <a:ext uri="{FF2B5EF4-FFF2-40B4-BE49-F238E27FC236}">
                <a16:creationId xmlns:a16="http://schemas.microsoft.com/office/drawing/2014/main" id="{5EBC5C55-C07D-7743-EB00-81118A9D8095}"/>
              </a:ext>
            </a:extLst>
          </p:cNvPr>
          <p:cNvSpPr>
            <a:spLocks noGrp="1"/>
          </p:cNvSpPr>
          <p:nvPr>
            <p:ph type="ftr" sz="quarter" idx="11"/>
          </p:nvPr>
        </p:nvSpPr>
        <p:spPr/>
        <p:txBody>
          <a:bodyPr/>
          <a:lstStyle>
            <a:lvl1pPr>
              <a:defRPr/>
            </a:lvl1pPr>
          </a:lstStyle>
          <a:p>
            <a:r>
              <a:rPr lang="en-US" altLang="zh-CN"/>
              <a:t>Feng Shan (Southeast University, China)</a:t>
            </a:r>
          </a:p>
        </p:txBody>
      </p:sp>
      <p:sp>
        <p:nvSpPr>
          <p:cNvPr id="6" name="灯片编号占位符 5">
            <a:extLst>
              <a:ext uri="{FF2B5EF4-FFF2-40B4-BE49-F238E27FC236}">
                <a16:creationId xmlns:a16="http://schemas.microsoft.com/office/drawing/2014/main" id="{99B26D00-F6F8-9DD5-B7C6-FD01638AE934}"/>
              </a:ext>
            </a:extLst>
          </p:cNvPr>
          <p:cNvSpPr>
            <a:spLocks noGrp="1"/>
          </p:cNvSpPr>
          <p:nvPr>
            <p:ph type="sldNum" sz="quarter" idx="12"/>
          </p:nvPr>
        </p:nvSpPr>
        <p:spPr/>
        <p:txBody>
          <a:bodyPr/>
          <a:lstStyle>
            <a:lvl1pPr>
              <a:defRPr/>
            </a:lvl1pPr>
          </a:lstStyle>
          <a:p>
            <a:r>
              <a:rPr lang="en-US" altLang="zh-CN"/>
              <a:t>Slide </a:t>
            </a:r>
            <a:fld id="{744E4D7B-3880-4C56-AC2F-D10602098516}" type="slidenum">
              <a:rPr lang="en-US" altLang="zh-CN"/>
              <a:pPr/>
              <a:t>‹#›</a:t>
            </a:fld>
            <a:endParaRPr lang="en-US" altLang="zh-CN"/>
          </a:p>
        </p:txBody>
      </p:sp>
    </p:spTree>
    <p:extLst>
      <p:ext uri="{BB962C8B-B14F-4D97-AF65-F5344CB8AC3E}">
        <p14:creationId xmlns:p14="http://schemas.microsoft.com/office/powerpoint/2010/main" val="2030574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F7A939-759A-D670-98B9-C0FD2404C4E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0F2669F-FE70-81A0-A158-55BEDF4B91D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162459E-29A7-DA49-DE53-7E8C8D5CEC12}"/>
              </a:ext>
            </a:extLst>
          </p:cNvPr>
          <p:cNvSpPr>
            <a:spLocks noGrp="1"/>
          </p:cNvSpPr>
          <p:nvPr>
            <p:ph type="dt" sz="half" idx="10"/>
          </p:nvPr>
        </p:nvSpPr>
        <p:spPr/>
        <p:txBody>
          <a:bodyPr/>
          <a:lstStyle>
            <a:lvl1pPr>
              <a:defRPr/>
            </a:lvl1pPr>
          </a:lstStyle>
          <a:p>
            <a:r>
              <a:rPr lang="en-US" altLang="zh-CN"/>
              <a:t>Jan. 2023 </a:t>
            </a:r>
          </a:p>
        </p:txBody>
      </p:sp>
      <p:sp>
        <p:nvSpPr>
          <p:cNvPr id="5" name="页脚占位符 4">
            <a:extLst>
              <a:ext uri="{FF2B5EF4-FFF2-40B4-BE49-F238E27FC236}">
                <a16:creationId xmlns:a16="http://schemas.microsoft.com/office/drawing/2014/main" id="{D193A1AF-E376-7367-42D0-15CE01B38DF2}"/>
              </a:ext>
            </a:extLst>
          </p:cNvPr>
          <p:cNvSpPr>
            <a:spLocks noGrp="1"/>
          </p:cNvSpPr>
          <p:nvPr>
            <p:ph type="ftr" sz="quarter" idx="11"/>
          </p:nvPr>
        </p:nvSpPr>
        <p:spPr/>
        <p:txBody>
          <a:bodyPr/>
          <a:lstStyle>
            <a:lvl1pPr>
              <a:defRPr/>
            </a:lvl1pPr>
          </a:lstStyle>
          <a:p>
            <a:r>
              <a:rPr lang="en-US" altLang="zh-CN"/>
              <a:t>Feng Shan (Southeast University, China)</a:t>
            </a:r>
          </a:p>
        </p:txBody>
      </p:sp>
      <p:sp>
        <p:nvSpPr>
          <p:cNvPr id="6" name="灯片编号占位符 5">
            <a:extLst>
              <a:ext uri="{FF2B5EF4-FFF2-40B4-BE49-F238E27FC236}">
                <a16:creationId xmlns:a16="http://schemas.microsoft.com/office/drawing/2014/main" id="{BE3716F9-1996-6996-387D-FA801B624F70}"/>
              </a:ext>
            </a:extLst>
          </p:cNvPr>
          <p:cNvSpPr>
            <a:spLocks noGrp="1"/>
          </p:cNvSpPr>
          <p:nvPr>
            <p:ph type="sldNum" sz="quarter" idx="12"/>
          </p:nvPr>
        </p:nvSpPr>
        <p:spPr/>
        <p:txBody>
          <a:bodyPr/>
          <a:lstStyle>
            <a:lvl1pPr>
              <a:defRPr/>
            </a:lvl1pPr>
          </a:lstStyle>
          <a:p>
            <a:r>
              <a:rPr lang="en-US" altLang="zh-CN"/>
              <a:t>Slide </a:t>
            </a:r>
            <a:fld id="{7B983274-9C8D-42EA-8456-A01AD73AD9C1}" type="slidenum">
              <a:rPr lang="en-US" altLang="zh-CN"/>
              <a:pPr/>
              <a:t>‹#›</a:t>
            </a:fld>
            <a:endParaRPr lang="en-US" altLang="zh-CN"/>
          </a:p>
        </p:txBody>
      </p:sp>
    </p:spTree>
    <p:extLst>
      <p:ext uri="{BB962C8B-B14F-4D97-AF65-F5344CB8AC3E}">
        <p14:creationId xmlns:p14="http://schemas.microsoft.com/office/powerpoint/2010/main" val="2934227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5C9DD4D-1C09-B4BE-96D5-4158E8E74A36}"/>
              </a:ext>
            </a:extLst>
          </p:cNvPr>
          <p:cNvSpPr>
            <a:spLocks noGrp="1"/>
          </p:cNvSpPr>
          <p:nvPr>
            <p:ph type="title" orient="vert"/>
          </p:nvPr>
        </p:nvSpPr>
        <p:spPr>
          <a:xfrm>
            <a:off x="6515100" y="685800"/>
            <a:ext cx="1943100" cy="5410200"/>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3DBF161-FD70-EDF8-0E95-E418BF837699}"/>
              </a:ext>
            </a:extLst>
          </p:cNvPr>
          <p:cNvSpPr>
            <a:spLocks noGrp="1"/>
          </p:cNvSpPr>
          <p:nvPr>
            <p:ph type="body" orient="vert" idx="1"/>
          </p:nvPr>
        </p:nvSpPr>
        <p:spPr>
          <a:xfrm>
            <a:off x="685800" y="685800"/>
            <a:ext cx="5676900" cy="541020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B3AD163-3063-F812-6C91-934850090812}"/>
              </a:ext>
            </a:extLst>
          </p:cNvPr>
          <p:cNvSpPr>
            <a:spLocks noGrp="1"/>
          </p:cNvSpPr>
          <p:nvPr>
            <p:ph type="dt" sz="half" idx="10"/>
          </p:nvPr>
        </p:nvSpPr>
        <p:spPr/>
        <p:txBody>
          <a:bodyPr/>
          <a:lstStyle>
            <a:lvl1pPr>
              <a:defRPr/>
            </a:lvl1pPr>
          </a:lstStyle>
          <a:p>
            <a:r>
              <a:rPr lang="en-US" altLang="zh-CN"/>
              <a:t>Jan. 2023 </a:t>
            </a:r>
          </a:p>
        </p:txBody>
      </p:sp>
      <p:sp>
        <p:nvSpPr>
          <p:cNvPr id="5" name="页脚占位符 4">
            <a:extLst>
              <a:ext uri="{FF2B5EF4-FFF2-40B4-BE49-F238E27FC236}">
                <a16:creationId xmlns:a16="http://schemas.microsoft.com/office/drawing/2014/main" id="{A2FD433F-B3A1-B707-A62D-30454D54FB9D}"/>
              </a:ext>
            </a:extLst>
          </p:cNvPr>
          <p:cNvSpPr>
            <a:spLocks noGrp="1"/>
          </p:cNvSpPr>
          <p:nvPr>
            <p:ph type="ftr" sz="quarter" idx="11"/>
          </p:nvPr>
        </p:nvSpPr>
        <p:spPr/>
        <p:txBody>
          <a:bodyPr/>
          <a:lstStyle>
            <a:lvl1pPr>
              <a:defRPr/>
            </a:lvl1pPr>
          </a:lstStyle>
          <a:p>
            <a:r>
              <a:rPr lang="en-US" altLang="zh-CN"/>
              <a:t>Feng Shan (Southeast University, China)</a:t>
            </a:r>
          </a:p>
        </p:txBody>
      </p:sp>
      <p:sp>
        <p:nvSpPr>
          <p:cNvPr id="6" name="灯片编号占位符 5">
            <a:extLst>
              <a:ext uri="{FF2B5EF4-FFF2-40B4-BE49-F238E27FC236}">
                <a16:creationId xmlns:a16="http://schemas.microsoft.com/office/drawing/2014/main" id="{12609E5A-FCAA-670D-94A4-4CEFB38E85CB}"/>
              </a:ext>
            </a:extLst>
          </p:cNvPr>
          <p:cNvSpPr>
            <a:spLocks noGrp="1"/>
          </p:cNvSpPr>
          <p:nvPr>
            <p:ph type="sldNum" sz="quarter" idx="12"/>
          </p:nvPr>
        </p:nvSpPr>
        <p:spPr/>
        <p:txBody>
          <a:bodyPr/>
          <a:lstStyle>
            <a:lvl1pPr>
              <a:defRPr/>
            </a:lvl1pPr>
          </a:lstStyle>
          <a:p>
            <a:r>
              <a:rPr lang="en-US" altLang="zh-CN"/>
              <a:t>Slide </a:t>
            </a:r>
            <a:fld id="{895C9EEA-2F9F-4751-BD6C-1AC2940A4D97}" type="slidenum">
              <a:rPr lang="en-US" altLang="zh-CN"/>
              <a:pPr/>
              <a:t>‹#›</a:t>
            </a:fld>
            <a:endParaRPr lang="en-US" altLang="zh-CN"/>
          </a:p>
        </p:txBody>
      </p:sp>
    </p:spTree>
    <p:extLst>
      <p:ext uri="{BB962C8B-B14F-4D97-AF65-F5344CB8AC3E}">
        <p14:creationId xmlns:p14="http://schemas.microsoft.com/office/powerpoint/2010/main" val="2946884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6932A3-C6F2-752C-8511-7C82AD0B975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B4D57C8-43C4-C29B-B4C5-4E7376F1CA0C}"/>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2099B63-E727-B163-7B90-AC3BE43E6BDF}"/>
              </a:ext>
            </a:extLst>
          </p:cNvPr>
          <p:cNvSpPr>
            <a:spLocks noGrp="1"/>
          </p:cNvSpPr>
          <p:nvPr>
            <p:ph type="dt" sz="half" idx="10"/>
          </p:nvPr>
        </p:nvSpPr>
        <p:spPr/>
        <p:txBody>
          <a:bodyPr/>
          <a:lstStyle>
            <a:lvl1pPr>
              <a:defRPr/>
            </a:lvl1pPr>
          </a:lstStyle>
          <a:p>
            <a:r>
              <a:rPr lang="en-US" altLang="zh-CN"/>
              <a:t>Jan. 2023 </a:t>
            </a:r>
          </a:p>
        </p:txBody>
      </p:sp>
      <p:sp>
        <p:nvSpPr>
          <p:cNvPr id="5" name="页脚占位符 4">
            <a:extLst>
              <a:ext uri="{FF2B5EF4-FFF2-40B4-BE49-F238E27FC236}">
                <a16:creationId xmlns:a16="http://schemas.microsoft.com/office/drawing/2014/main" id="{8AEE5208-F725-E463-9A8A-16A80AB7BD6B}"/>
              </a:ext>
            </a:extLst>
          </p:cNvPr>
          <p:cNvSpPr>
            <a:spLocks noGrp="1"/>
          </p:cNvSpPr>
          <p:nvPr>
            <p:ph type="ftr" sz="quarter" idx="11"/>
          </p:nvPr>
        </p:nvSpPr>
        <p:spPr/>
        <p:txBody>
          <a:bodyPr/>
          <a:lstStyle>
            <a:lvl1pPr>
              <a:defRPr/>
            </a:lvl1pPr>
          </a:lstStyle>
          <a:p>
            <a:r>
              <a:rPr lang="en-US" altLang="zh-CN"/>
              <a:t>Feng Shan (Southeast University, China)</a:t>
            </a:r>
          </a:p>
        </p:txBody>
      </p:sp>
      <p:sp>
        <p:nvSpPr>
          <p:cNvPr id="6" name="灯片编号占位符 5">
            <a:extLst>
              <a:ext uri="{FF2B5EF4-FFF2-40B4-BE49-F238E27FC236}">
                <a16:creationId xmlns:a16="http://schemas.microsoft.com/office/drawing/2014/main" id="{61A17D85-18ED-444A-D3ED-FC50562AF26D}"/>
              </a:ext>
            </a:extLst>
          </p:cNvPr>
          <p:cNvSpPr>
            <a:spLocks noGrp="1"/>
          </p:cNvSpPr>
          <p:nvPr>
            <p:ph type="sldNum" sz="quarter" idx="12"/>
          </p:nvPr>
        </p:nvSpPr>
        <p:spPr/>
        <p:txBody>
          <a:bodyPr/>
          <a:lstStyle>
            <a:lvl1pPr>
              <a:defRPr/>
            </a:lvl1pPr>
          </a:lstStyle>
          <a:p>
            <a:r>
              <a:rPr lang="en-US" altLang="zh-CN"/>
              <a:t>Slide </a:t>
            </a:r>
            <a:fld id="{170D25BD-FC75-4BD8-9AF1-85A2EFFA9F2A}" type="slidenum">
              <a:rPr lang="en-US" altLang="zh-CN"/>
              <a:pPr/>
              <a:t>‹#›</a:t>
            </a:fld>
            <a:endParaRPr lang="en-US" altLang="zh-CN"/>
          </a:p>
        </p:txBody>
      </p:sp>
    </p:spTree>
    <p:extLst>
      <p:ext uri="{BB962C8B-B14F-4D97-AF65-F5344CB8AC3E}">
        <p14:creationId xmlns:p14="http://schemas.microsoft.com/office/powerpoint/2010/main" val="3959419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50973E-C8C0-7F0E-A3E0-2E1F1E681227}"/>
              </a:ext>
            </a:extLst>
          </p:cNvPr>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6F4F8DD-B195-5B9F-E8D7-A8498F089C9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01D7319-DF5E-D257-1ED8-BE12F8CB6476}"/>
              </a:ext>
            </a:extLst>
          </p:cNvPr>
          <p:cNvSpPr>
            <a:spLocks noGrp="1"/>
          </p:cNvSpPr>
          <p:nvPr>
            <p:ph type="dt" sz="half" idx="10"/>
          </p:nvPr>
        </p:nvSpPr>
        <p:spPr/>
        <p:txBody>
          <a:bodyPr/>
          <a:lstStyle>
            <a:lvl1pPr>
              <a:defRPr/>
            </a:lvl1pPr>
          </a:lstStyle>
          <a:p>
            <a:r>
              <a:rPr lang="en-US" altLang="zh-CN"/>
              <a:t>Jan. 2023 </a:t>
            </a:r>
          </a:p>
        </p:txBody>
      </p:sp>
      <p:sp>
        <p:nvSpPr>
          <p:cNvPr id="5" name="页脚占位符 4">
            <a:extLst>
              <a:ext uri="{FF2B5EF4-FFF2-40B4-BE49-F238E27FC236}">
                <a16:creationId xmlns:a16="http://schemas.microsoft.com/office/drawing/2014/main" id="{23CD245F-CC08-1F4F-3335-9E68C1C13DA0}"/>
              </a:ext>
            </a:extLst>
          </p:cNvPr>
          <p:cNvSpPr>
            <a:spLocks noGrp="1"/>
          </p:cNvSpPr>
          <p:nvPr>
            <p:ph type="ftr" sz="quarter" idx="11"/>
          </p:nvPr>
        </p:nvSpPr>
        <p:spPr/>
        <p:txBody>
          <a:bodyPr/>
          <a:lstStyle>
            <a:lvl1pPr>
              <a:defRPr/>
            </a:lvl1pPr>
          </a:lstStyle>
          <a:p>
            <a:r>
              <a:rPr lang="en-US" altLang="zh-CN"/>
              <a:t>Feng Shan (Southeast University, China)</a:t>
            </a:r>
          </a:p>
        </p:txBody>
      </p:sp>
      <p:sp>
        <p:nvSpPr>
          <p:cNvPr id="6" name="灯片编号占位符 5">
            <a:extLst>
              <a:ext uri="{FF2B5EF4-FFF2-40B4-BE49-F238E27FC236}">
                <a16:creationId xmlns:a16="http://schemas.microsoft.com/office/drawing/2014/main" id="{648403F3-2DCC-43D8-29FC-3EF5A344CEBE}"/>
              </a:ext>
            </a:extLst>
          </p:cNvPr>
          <p:cNvSpPr>
            <a:spLocks noGrp="1"/>
          </p:cNvSpPr>
          <p:nvPr>
            <p:ph type="sldNum" sz="quarter" idx="12"/>
          </p:nvPr>
        </p:nvSpPr>
        <p:spPr/>
        <p:txBody>
          <a:bodyPr/>
          <a:lstStyle>
            <a:lvl1pPr>
              <a:defRPr/>
            </a:lvl1pPr>
          </a:lstStyle>
          <a:p>
            <a:r>
              <a:rPr lang="en-US" altLang="zh-CN"/>
              <a:t>Slide </a:t>
            </a:r>
            <a:fld id="{2B4991BA-2618-4CD2-8A14-3548BAD3A8BF}" type="slidenum">
              <a:rPr lang="en-US" altLang="zh-CN"/>
              <a:pPr/>
              <a:t>‹#›</a:t>
            </a:fld>
            <a:endParaRPr lang="en-US" altLang="zh-CN"/>
          </a:p>
        </p:txBody>
      </p:sp>
    </p:spTree>
    <p:extLst>
      <p:ext uri="{BB962C8B-B14F-4D97-AF65-F5344CB8AC3E}">
        <p14:creationId xmlns:p14="http://schemas.microsoft.com/office/powerpoint/2010/main" val="2508141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E07D69-DAE8-412B-5A78-83EDC00EE98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9C35AC2-0C6E-A386-BFEF-9E8DA450E08F}"/>
              </a:ext>
            </a:extLst>
          </p:cNvPr>
          <p:cNvSpPr>
            <a:spLocks noGrp="1"/>
          </p:cNvSpPr>
          <p:nvPr>
            <p:ph sz="half" idx="1"/>
          </p:nvPr>
        </p:nvSpPr>
        <p:spPr>
          <a:xfrm>
            <a:off x="685800" y="1981200"/>
            <a:ext cx="3810000" cy="41148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BBCDE532-E7A3-B806-6A28-4B1C274CAAB9}"/>
              </a:ext>
            </a:extLst>
          </p:cNvPr>
          <p:cNvSpPr>
            <a:spLocks noGrp="1"/>
          </p:cNvSpPr>
          <p:nvPr>
            <p:ph sz="half" idx="2"/>
          </p:nvPr>
        </p:nvSpPr>
        <p:spPr>
          <a:xfrm>
            <a:off x="4648200" y="1981200"/>
            <a:ext cx="3810000" cy="41148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526BE6B-4CDC-99C1-B70A-DEFE5A199156}"/>
              </a:ext>
            </a:extLst>
          </p:cNvPr>
          <p:cNvSpPr>
            <a:spLocks noGrp="1"/>
          </p:cNvSpPr>
          <p:nvPr>
            <p:ph type="dt" sz="half" idx="10"/>
          </p:nvPr>
        </p:nvSpPr>
        <p:spPr/>
        <p:txBody>
          <a:bodyPr/>
          <a:lstStyle>
            <a:lvl1pPr>
              <a:defRPr/>
            </a:lvl1pPr>
          </a:lstStyle>
          <a:p>
            <a:r>
              <a:rPr lang="en-US" altLang="zh-CN"/>
              <a:t>Jan. 2023 </a:t>
            </a:r>
          </a:p>
        </p:txBody>
      </p:sp>
      <p:sp>
        <p:nvSpPr>
          <p:cNvPr id="6" name="页脚占位符 5">
            <a:extLst>
              <a:ext uri="{FF2B5EF4-FFF2-40B4-BE49-F238E27FC236}">
                <a16:creationId xmlns:a16="http://schemas.microsoft.com/office/drawing/2014/main" id="{2B517591-885B-83CB-3909-A82A10EC4AAF}"/>
              </a:ext>
            </a:extLst>
          </p:cNvPr>
          <p:cNvSpPr>
            <a:spLocks noGrp="1"/>
          </p:cNvSpPr>
          <p:nvPr>
            <p:ph type="ftr" sz="quarter" idx="11"/>
          </p:nvPr>
        </p:nvSpPr>
        <p:spPr/>
        <p:txBody>
          <a:bodyPr/>
          <a:lstStyle>
            <a:lvl1pPr>
              <a:defRPr/>
            </a:lvl1pPr>
          </a:lstStyle>
          <a:p>
            <a:r>
              <a:rPr lang="en-US" altLang="zh-CN"/>
              <a:t>Feng Shan (Southeast University, China)</a:t>
            </a:r>
          </a:p>
        </p:txBody>
      </p:sp>
      <p:sp>
        <p:nvSpPr>
          <p:cNvPr id="7" name="灯片编号占位符 6">
            <a:extLst>
              <a:ext uri="{FF2B5EF4-FFF2-40B4-BE49-F238E27FC236}">
                <a16:creationId xmlns:a16="http://schemas.microsoft.com/office/drawing/2014/main" id="{9F5A673C-E946-B4AA-4B5E-7FD9BDC5C022}"/>
              </a:ext>
            </a:extLst>
          </p:cNvPr>
          <p:cNvSpPr>
            <a:spLocks noGrp="1"/>
          </p:cNvSpPr>
          <p:nvPr>
            <p:ph type="sldNum" sz="quarter" idx="12"/>
          </p:nvPr>
        </p:nvSpPr>
        <p:spPr/>
        <p:txBody>
          <a:bodyPr/>
          <a:lstStyle>
            <a:lvl1pPr>
              <a:defRPr/>
            </a:lvl1pPr>
          </a:lstStyle>
          <a:p>
            <a:r>
              <a:rPr lang="en-US" altLang="zh-CN"/>
              <a:t>Slide </a:t>
            </a:r>
            <a:fld id="{1CDF2C4B-C1B4-41FE-8D5B-F893D091D4C0}" type="slidenum">
              <a:rPr lang="en-US" altLang="zh-CN"/>
              <a:pPr/>
              <a:t>‹#›</a:t>
            </a:fld>
            <a:endParaRPr lang="en-US" altLang="zh-CN"/>
          </a:p>
        </p:txBody>
      </p:sp>
    </p:spTree>
    <p:extLst>
      <p:ext uri="{BB962C8B-B14F-4D97-AF65-F5344CB8AC3E}">
        <p14:creationId xmlns:p14="http://schemas.microsoft.com/office/powerpoint/2010/main" val="1793996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BE8340-09E0-FACC-19E4-4D12C43EE17C}"/>
              </a:ext>
            </a:extLst>
          </p:cNvPr>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BEC1EF5-C0C6-3A31-1CDA-8E090A59A69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5084E6D-692C-5AC7-3067-7A65A9819FDC}"/>
              </a:ext>
            </a:extLst>
          </p:cNvPr>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15C6576-6521-DB95-2CB8-1370E2CA370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1046739-99F6-E349-07B6-34A7A7193E42}"/>
              </a:ext>
            </a:extLst>
          </p:cNvPr>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98D015D-4EF8-F110-7379-122C154BA7BC}"/>
              </a:ext>
            </a:extLst>
          </p:cNvPr>
          <p:cNvSpPr>
            <a:spLocks noGrp="1"/>
          </p:cNvSpPr>
          <p:nvPr>
            <p:ph type="dt" sz="half" idx="10"/>
          </p:nvPr>
        </p:nvSpPr>
        <p:spPr/>
        <p:txBody>
          <a:bodyPr/>
          <a:lstStyle>
            <a:lvl1pPr>
              <a:defRPr/>
            </a:lvl1pPr>
          </a:lstStyle>
          <a:p>
            <a:r>
              <a:rPr lang="en-US" altLang="zh-CN"/>
              <a:t>Jan. 2023 </a:t>
            </a:r>
          </a:p>
        </p:txBody>
      </p:sp>
      <p:sp>
        <p:nvSpPr>
          <p:cNvPr id="8" name="页脚占位符 7">
            <a:extLst>
              <a:ext uri="{FF2B5EF4-FFF2-40B4-BE49-F238E27FC236}">
                <a16:creationId xmlns:a16="http://schemas.microsoft.com/office/drawing/2014/main" id="{923B42F6-AC66-D28B-DC23-DF76A96C68CB}"/>
              </a:ext>
            </a:extLst>
          </p:cNvPr>
          <p:cNvSpPr>
            <a:spLocks noGrp="1"/>
          </p:cNvSpPr>
          <p:nvPr>
            <p:ph type="ftr" sz="quarter" idx="11"/>
          </p:nvPr>
        </p:nvSpPr>
        <p:spPr/>
        <p:txBody>
          <a:bodyPr/>
          <a:lstStyle>
            <a:lvl1pPr>
              <a:defRPr/>
            </a:lvl1pPr>
          </a:lstStyle>
          <a:p>
            <a:r>
              <a:rPr lang="en-US" altLang="zh-CN"/>
              <a:t>Feng Shan (Southeast University, China)</a:t>
            </a:r>
          </a:p>
        </p:txBody>
      </p:sp>
      <p:sp>
        <p:nvSpPr>
          <p:cNvPr id="9" name="灯片编号占位符 8">
            <a:extLst>
              <a:ext uri="{FF2B5EF4-FFF2-40B4-BE49-F238E27FC236}">
                <a16:creationId xmlns:a16="http://schemas.microsoft.com/office/drawing/2014/main" id="{73FCE8F0-D480-95BE-DE38-24DBD45814BF}"/>
              </a:ext>
            </a:extLst>
          </p:cNvPr>
          <p:cNvSpPr>
            <a:spLocks noGrp="1"/>
          </p:cNvSpPr>
          <p:nvPr>
            <p:ph type="sldNum" sz="quarter" idx="12"/>
          </p:nvPr>
        </p:nvSpPr>
        <p:spPr/>
        <p:txBody>
          <a:bodyPr/>
          <a:lstStyle>
            <a:lvl1pPr>
              <a:defRPr/>
            </a:lvl1pPr>
          </a:lstStyle>
          <a:p>
            <a:r>
              <a:rPr lang="en-US" altLang="zh-CN"/>
              <a:t>Slide </a:t>
            </a:r>
            <a:fld id="{DA6F6825-2583-4CC6-BE40-F8D6CC6AC35F}" type="slidenum">
              <a:rPr lang="en-US" altLang="zh-CN"/>
              <a:pPr/>
              <a:t>‹#›</a:t>
            </a:fld>
            <a:endParaRPr lang="en-US" altLang="zh-CN"/>
          </a:p>
        </p:txBody>
      </p:sp>
    </p:spTree>
    <p:extLst>
      <p:ext uri="{BB962C8B-B14F-4D97-AF65-F5344CB8AC3E}">
        <p14:creationId xmlns:p14="http://schemas.microsoft.com/office/powerpoint/2010/main" val="3074503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4FB8FA-D5E5-DB25-AE88-7D5D646A042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8C276AC-0F65-F98D-2E53-9344C14DB928}"/>
              </a:ext>
            </a:extLst>
          </p:cNvPr>
          <p:cNvSpPr>
            <a:spLocks noGrp="1"/>
          </p:cNvSpPr>
          <p:nvPr>
            <p:ph type="dt" sz="half" idx="10"/>
          </p:nvPr>
        </p:nvSpPr>
        <p:spPr/>
        <p:txBody>
          <a:bodyPr/>
          <a:lstStyle>
            <a:lvl1pPr>
              <a:defRPr/>
            </a:lvl1pPr>
          </a:lstStyle>
          <a:p>
            <a:r>
              <a:rPr lang="en-US" altLang="zh-CN"/>
              <a:t>Jan. 2023 </a:t>
            </a:r>
          </a:p>
        </p:txBody>
      </p:sp>
      <p:sp>
        <p:nvSpPr>
          <p:cNvPr id="4" name="页脚占位符 3">
            <a:extLst>
              <a:ext uri="{FF2B5EF4-FFF2-40B4-BE49-F238E27FC236}">
                <a16:creationId xmlns:a16="http://schemas.microsoft.com/office/drawing/2014/main" id="{006BA1FE-45A9-6912-F935-483F4C20DBF0}"/>
              </a:ext>
            </a:extLst>
          </p:cNvPr>
          <p:cNvSpPr>
            <a:spLocks noGrp="1"/>
          </p:cNvSpPr>
          <p:nvPr>
            <p:ph type="ftr" sz="quarter" idx="11"/>
          </p:nvPr>
        </p:nvSpPr>
        <p:spPr/>
        <p:txBody>
          <a:bodyPr/>
          <a:lstStyle>
            <a:lvl1pPr>
              <a:defRPr/>
            </a:lvl1pPr>
          </a:lstStyle>
          <a:p>
            <a:r>
              <a:rPr lang="en-US" altLang="zh-CN"/>
              <a:t>Feng Shan (Southeast University, China)</a:t>
            </a:r>
          </a:p>
        </p:txBody>
      </p:sp>
      <p:sp>
        <p:nvSpPr>
          <p:cNvPr id="5" name="灯片编号占位符 4">
            <a:extLst>
              <a:ext uri="{FF2B5EF4-FFF2-40B4-BE49-F238E27FC236}">
                <a16:creationId xmlns:a16="http://schemas.microsoft.com/office/drawing/2014/main" id="{58C840E3-FEE0-9534-7645-EE8AC29A4C4F}"/>
              </a:ext>
            </a:extLst>
          </p:cNvPr>
          <p:cNvSpPr>
            <a:spLocks noGrp="1"/>
          </p:cNvSpPr>
          <p:nvPr>
            <p:ph type="sldNum" sz="quarter" idx="12"/>
          </p:nvPr>
        </p:nvSpPr>
        <p:spPr/>
        <p:txBody>
          <a:bodyPr/>
          <a:lstStyle>
            <a:lvl1pPr>
              <a:defRPr/>
            </a:lvl1pPr>
          </a:lstStyle>
          <a:p>
            <a:r>
              <a:rPr lang="en-US" altLang="zh-CN"/>
              <a:t>Slide </a:t>
            </a:r>
            <a:fld id="{CBBDC8A5-52B1-4D93-AA20-54123DF7769F}" type="slidenum">
              <a:rPr lang="en-US" altLang="zh-CN"/>
              <a:pPr/>
              <a:t>‹#›</a:t>
            </a:fld>
            <a:endParaRPr lang="en-US" altLang="zh-CN"/>
          </a:p>
        </p:txBody>
      </p:sp>
    </p:spTree>
    <p:extLst>
      <p:ext uri="{BB962C8B-B14F-4D97-AF65-F5344CB8AC3E}">
        <p14:creationId xmlns:p14="http://schemas.microsoft.com/office/powerpoint/2010/main" val="407621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B25FCE6-C243-9D26-232A-71FA51A8265C}"/>
              </a:ext>
            </a:extLst>
          </p:cNvPr>
          <p:cNvSpPr>
            <a:spLocks noGrp="1"/>
          </p:cNvSpPr>
          <p:nvPr>
            <p:ph type="dt" sz="half" idx="10"/>
          </p:nvPr>
        </p:nvSpPr>
        <p:spPr/>
        <p:txBody>
          <a:bodyPr/>
          <a:lstStyle>
            <a:lvl1pPr>
              <a:defRPr/>
            </a:lvl1pPr>
          </a:lstStyle>
          <a:p>
            <a:r>
              <a:rPr lang="en-US" altLang="zh-CN"/>
              <a:t>Jan. 2023 </a:t>
            </a:r>
          </a:p>
        </p:txBody>
      </p:sp>
      <p:sp>
        <p:nvSpPr>
          <p:cNvPr id="3" name="页脚占位符 2">
            <a:extLst>
              <a:ext uri="{FF2B5EF4-FFF2-40B4-BE49-F238E27FC236}">
                <a16:creationId xmlns:a16="http://schemas.microsoft.com/office/drawing/2014/main" id="{EA97F43F-575B-30D8-5445-DD92D7ED4AF9}"/>
              </a:ext>
            </a:extLst>
          </p:cNvPr>
          <p:cNvSpPr>
            <a:spLocks noGrp="1"/>
          </p:cNvSpPr>
          <p:nvPr>
            <p:ph type="ftr" sz="quarter" idx="11"/>
          </p:nvPr>
        </p:nvSpPr>
        <p:spPr/>
        <p:txBody>
          <a:bodyPr/>
          <a:lstStyle>
            <a:lvl1pPr>
              <a:defRPr/>
            </a:lvl1pPr>
          </a:lstStyle>
          <a:p>
            <a:r>
              <a:rPr lang="en-US" altLang="zh-CN"/>
              <a:t>Feng Shan (Southeast University, China)</a:t>
            </a:r>
          </a:p>
        </p:txBody>
      </p:sp>
      <p:sp>
        <p:nvSpPr>
          <p:cNvPr id="4" name="灯片编号占位符 3">
            <a:extLst>
              <a:ext uri="{FF2B5EF4-FFF2-40B4-BE49-F238E27FC236}">
                <a16:creationId xmlns:a16="http://schemas.microsoft.com/office/drawing/2014/main" id="{A7370C5B-7F07-0B5B-560A-628AEF2F192D}"/>
              </a:ext>
            </a:extLst>
          </p:cNvPr>
          <p:cNvSpPr>
            <a:spLocks noGrp="1"/>
          </p:cNvSpPr>
          <p:nvPr>
            <p:ph type="sldNum" sz="quarter" idx="12"/>
          </p:nvPr>
        </p:nvSpPr>
        <p:spPr/>
        <p:txBody>
          <a:bodyPr/>
          <a:lstStyle>
            <a:lvl1pPr>
              <a:defRPr/>
            </a:lvl1pPr>
          </a:lstStyle>
          <a:p>
            <a:r>
              <a:rPr lang="en-US" altLang="zh-CN"/>
              <a:t>Slide </a:t>
            </a:r>
            <a:fld id="{9E88AC8E-F3EF-4778-862B-81BE4A1771CB}" type="slidenum">
              <a:rPr lang="en-US" altLang="zh-CN"/>
              <a:pPr/>
              <a:t>‹#›</a:t>
            </a:fld>
            <a:endParaRPr lang="en-US" altLang="zh-CN"/>
          </a:p>
        </p:txBody>
      </p:sp>
    </p:spTree>
    <p:extLst>
      <p:ext uri="{BB962C8B-B14F-4D97-AF65-F5344CB8AC3E}">
        <p14:creationId xmlns:p14="http://schemas.microsoft.com/office/powerpoint/2010/main" val="309271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89206A-4584-FD93-6603-1B5BEBFAC6BA}"/>
              </a:ext>
            </a:extLst>
          </p:cNvPr>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3C45925-2E1F-2D38-F60A-CEA3BB89FE2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3C62AD0-2B59-2709-4E64-847F80CCF25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FDC0850-5A00-207F-78EE-6F63A042A1A4}"/>
              </a:ext>
            </a:extLst>
          </p:cNvPr>
          <p:cNvSpPr>
            <a:spLocks noGrp="1"/>
          </p:cNvSpPr>
          <p:nvPr>
            <p:ph type="dt" sz="half" idx="10"/>
          </p:nvPr>
        </p:nvSpPr>
        <p:spPr/>
        <p:txBody>
          <a:bodyPr/>
          <a:lstStyle>
            <a:lvl1pPr>
              <a:defRPr/>
            </a:lvl1pPr>
          </a:lstStyle>
          <a:p>
            <a:r>
              <a:rPr lang="en-US" altLang="zh-CN"/>
              <a:t>Jan. 2023 </a:t>
            </a:r>
          </a:p>
        </p:txBody>
      </p:sp>
      <p:sp>
        <p:nvSpPr>
          <p:cNvPr id="6" name="页脚占位符 5">
            <a:extLst>
              <a:ext uri="{FF2B5EF4-FFF2-40B4-BE49-F238E27FC236}">
                <a16:creationId xmlns:a16="http://schemas.microsoft.com/office/drawing/2014/main" id="{A2967454-CFFC-337B-D8E6-7C5A2826FE55}"/>
              </a:ext>
            </a:extLst>
          </p:cNvPr>
          <p:cNvSpPr>
            <a:spLocks noGrp="1"/>
          </p:cNvSpPr>
          <p:nvPr>
            <p:ph type="ftr" sz="quarter" idx="11"/>
          </p:nvPr>
        </p:nvSpPr>
        <p:spPr/>
        <p:txBody>
          <a:bodyPr/>
          <a:lstStyle>
            <a:lvl1pPr>
              <a:defRPr/>
            </a:lvl1pPr>
          </a:lstStyle>
          <a:p>
            <a:r>
              <a:rPr lang="en-US" altLang="zh-CN"/>
              <a:t>Feng Shan (Southeast University, China)</a:t>
            </a:r>
          </a:p>
        </p:txBody>
      </p:sp>
      <p:sp>
        <p:nvSpPr>
          <p:cNvPr id="7" name="灯片编号占位符 6">
            <a:extLst>
              <a:ext uri="{FF2B5EF4-FFF2-40B4-BE49-F238E27FC236}">
                <a16:creationId xmlns:a16="http://schemas.microsoft.com/office/drawing/2014/main" id="{5E835983-B398-0963-BDE8-A5BB099737D6}"/>
              </a:ext>
            </a:extLst>
          </p:cNvPr>
          <p:cNvSpPr>
            <a:spLocks noGrp="1"/>
          </p:cNvSpPr>
          <p:nvPr>
            <p:ph type="sldNum" sz="quarter" idx="12"/>
          </p:nvPr>
        </p:nvSpPr>
        <p:spPr/>
        <p:txBody>
          <a:bodyPr/>
          <a:lstStyle>
            <a:lvl1pPr>
              <a:defRPr/>
            </a:lvl1pPr>
          </a:lstStyle>
          <a:p>
            <a:r>
              <a:rPr lang="en-US" altLang="zh-CN"/>
              <a:t>Slide </a:t>
            </a:r>
            <a:fld id="{F03C5C54-B375-43F2-B9D6-22196A9E81F6}" type="slidenum">
              <a:rPr lang="en-US" altLang="zh-CN"/>
              <a:pPr/>
              <a:t>‹#›</a:t>
            </a:fld>
            <a:endParaRPr lang="en-US" altLang="zh-CN"/>
          </a:p>
        </p:txBody>
      </p:sp>
    </p:spTree>
    <p:extLst>
      <p:ext uri="{BB962C8B-B14F-4D97-AF65-F5344CB8AC3E}">
        <p14:creationId xmlns:p14="http://schemas.microsoft.com/office/powerpoint/2010/main" val="422094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C99782-AD85-04E5-B6D8-2F587C4693D9}"/>
              </a:ext>
            </a:extLst>
          </p:cNvPr>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DDC9159-3007-967F-6A2B-FA1F8E3788D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a:extLst>
              <a:ext uri="{FF2B5EF4-FFF2-40B4-BE49-F238E27FC236}">
                <a16:creationId xmlns:a16="http://schemas.microsoft.com/office/drawing/2014/main" id="{843407FC-F9F0-8007-DDF8-02D76A8CFBB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C9D45B0-740E-84C3-8F12-9699DBC1AF93}"/>
              </a:ext>
            </a:extLst>
          </p:cNvPr>
          <p:cNvSpPr>
            <a:spLocks noGrp="1"/>
          </p:cNvSpPr>
          <p:nvPr>
            <p:ph type="dt" sz="half" idx="10"/>
          </p:nvPr>
        </p:nvSpPr>
        <p:spPr/>
        <p:txBody>
          <a:bodyPr/>
          <a:lstStyle>
            <a:lvl1pPr>
              <a:defRPr/>
            </a:lvl1pPr>
          </a:lstStyle>
          <a:p>
            <a:r>
              <a:rPr lang="en-US" altLang="zh-CN"/>
              <a:t>Jan. 2023 </a:t>
            </a:r>
          </a:p>
        </p:txBody>
      </p:sp>
      <p:sp>
        <p:nvSpPr>
          <p:cNvPr id="6" name="页脚占位符 5">
            <a:extLst>
              <a:ext uri="{FF2B5EF4-FFF2-40B4-BE49-F238E27FC236}">
                <a16:creationId xmlns:a16="http://schemas.microsoft.com/office/drawing/2014/main" id="{C9B7A884-600B-23E5-A8D7-67D332A99871}"/>
              </a:ext>
            </a:extLst>
          </p:cNvPr>
          <p:cNvSpPr>
            <a:spLocks noGrp="1"/>
          </p:cNvSpPr>
          <p:nvPr>
            <p:ph type="ftr" sz="quarter" idx="11"/>
          </p:nvPr>
        </p:nvSpPr>
        <p:spPr/>
        <p:txBody>
          <a:bodyPr/>
          <a:lstStyle>
            <a:lvl1pPr>
              <a:defRPr/>
            </a:lvl1pPr>
          </a:lstStyle>
          <a:p>
            <a:r>
              <a:rPr lang="en-US" altLang="zh-CN"/>
              <a:t>Feng Shan (Southeast University, China)</a:t>
            </a:r>
          </a:p>
        </p:txBody>
      </p:sp>
      <p:sp>
        <p:nvSpPr>
          <p:cNvPr id="7" name="灯片编号占位符 6">
            <a:extLst>
              <a:ext uri="{FF2B5EF4-FFF2-40B4-BE49-F238E27FC236}">
                <a16:creationId xmlns:a16="http://schemas.microsoft.com/office/drawing/2014/main" id="{4F6419BE-C1FF-C114-4BF4-4FE0A06A7D5A}"/>
              </a:ext>
            </a:extLst>
          </p:cNvPr>
          <p:cNvSpPr>
            <a:spLocks noGrp="1"/>
          </p:cNvSpPr>
          <p:nvPr>
            <p:ph type="sldNum" sz="quarter" idx="12"/>
          </p:nvPr>
        </p:nvSpPr>
        <p:spPr/>
        <p:txBody>
          <a:bodyPr/>
          <a:lstStyle>
            <a:lvl1pPr>
              <a:defRPr/>
            </a:lvl1pPr>
          </a:lstStyle>
          <a:p>
            <a:r>
              <a:rPr lang="en-US" altLang="zh-CN"/>
              <a:t>Slide </a:t>
            </a:r>
            <a:fld id="{C0DCD66B-E5D1-4A72-BAFA-9B59E6E6CF5B}" type="slidenum">
              <a:rPr lang="en-US" altLang="zh-CN"/>
              <a:pPr/>
              <a:t>‹#›</a:t>
            </a:fld>
            <a:endParaRPr lang="en-US" altLang="zh-CN"/>
          </a:p>
        </p:txBody>
      </p:sp>
    </p:spTree>
    <p:extLst>
      <p:ext uri="{BB962C8B-B14F-4D97-AF65-F5344CB8AC3E}">
        <p14:creationId xmlns:p14="http://schemas.microsoft.com/office/powerpoint/2010/main" val="1653336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810380E-944F-DCEB-53C1-D3419F44B00E}"/>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zh-CN" altLang="en-US"/>
              <a:t>单击此处编辑母版标题样式</a:t>
            </a:r>
            <a:endParaRPr lang="en-US" altLang="zh-CN"/>
          </a:p>
        </p:txBody>
      </p:sp>
      <p:sp>
        <p:nvSpPr>
          <p:cNvPr id="1027" name="Rectangle 3">
            <a:extLst>
              <a:ext uri="{FF2B5EF4-FFF2-40B4-BE49-F238E27FC236}">
                <a16:creationId xmlns:a16="http://schemas.microsoft.com/office/drawing/2014/main" id="{D980DE39-CAC9-1615-7466-E937C751475E}"/>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ltLang="zh-CN"/>
          </a:p>
        </p:txBody>
      </p:sp>
      <p:sp>
        <p:nvSpPr>
          <p:cNvPr id="1028" name="Rectangle 4">
            <a:extLst>
              <a:ext uri="{FF2B5EF4-FFF2-40B4-BE49-F238E27FC236}">
                <a16:creationId xmlns:a16="http://schemas.microsoft.com/office/drawing/2014/main" id="{5F4CB985-AADF-22DB-641F-A21AA41F2E1A}"/>
              </a:ext>
            </a:extLst>
          </p:cNvPr>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宋体" panose="02010600030101010101" pitchFamily="2" charset="-122"/>
              </a:defRPr>
            </a:lvl1pPr>
          </a:lstStyle>
          <a:p>
            <a:r>
              <a:rPr lang="en-US" altLang="zh-CN"/>
              <a:t>Jan. 2023 </a:t>
            </a:r>
          </a:p>
        </p:txBody>
      </p:sp>
      <p:sp>
        <p:nvSpPr>
          <p:cNvPr id="1029" name="Rectangle 5">
            <a:extLst>
              <a:ext uri="{FF2B5EF4-FFF2-40B4-BE49-F238E27FC236}">
                <a16:creationId xmlns:a16="http://schemas.microsoft.com/office/drawing/2014/main" id="{23DB86F3-6642-7009-2D94-AF27BC256AA5}"/>
              </a:ext>
            </a:extLst>
          </p:cNvPr>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宋体" panose="02010600030101010101" pitchFamily="2" charset="-122"/>
              </a:defRPr>
            </a:lvl1pPr>
          </a:lstStyle>
          <a:p>
            <a:r>
              <a:rPr lang="en-US" altLang="zh-CN"/>
              <a:t>Feng Shan (Southeast University, China)</a:t>
            </a:r>
          </a:p>
        </p:txBody>
      </p:sp>
      <p:sp>
        <p:nvSpPr>
          <p:cNvPr id="1030" name="Rectangle 6">
            <a:extLst>
              <a:ext uri="{FF2B5EF4-FFF2-40B4-BE49-F238E27FC236}">
                <a16:creationId xmlns:a16="http://schemas.microsoft.com/office/drawing/2014/main" id="{2F922F08-F453-BDBE-36AB-7A7E82F42AF8}"/>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宋体" panose="02010600030101010101" pitchFamily="2" charset="-122"/>
              </a:defRPr>
            </a:lvl1pPr>
          </a:lstStyle>
          <a:p>
            <a:r>
              <a:rPr lang="en-US" altLang="zh-CN"/>
              <a:t>Slide </a:t>
            </a:r>
            <a:fld id="{1B64ED99-85E5-4FF1-9EEB-47E030C9A514}" type="slidenum">
              <a:rPr lang="en-US" altLang="zh-CN"/>
              <a:pPr/>
              <a:t>‹#›</a:t>
            </a:fld>
            <a:endParaRPr lang="en-US" altLang="zh-CN"/>
          </a:p>
        </p:txBody>
      </p:sp>
      <p:sp>
        <p:nvSpPr>
          <p:cNvPr id="1031" name="Rectangle 7">
            <a:extLst>
              <a:ext uri="{FF2B5EF4-FFF2-40B4-BE49-F238E27FC236}">
                <a16:creationId xmlns:a16="http://schemas.microsoft.com/office/drawing/2014/main" id="{B554B242-4A0A-7245-DE16-7A7E2B282E57}"/>
              </a:ext>
            </a:extLst>
          </p:cNvPr>
          <p:cNvSpPr>
            <a:spLocks noChangeArrowheads="1"/>
          </p:cNvSpPr>
          <p:nvPr/>
        </p:nvSpPr>
        <p:spPr bwMode="auto">
          <a:xfrm>
            <a:off x="4067944" y="394156"/>
            <a:ext cx="439025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1828800" marR="0" lvl="4" indent="0" algn="r" defTabSz="914400" rtl="0" eaLnBrk="0" fontAlgn="base" latinLnBrk="0" hangingPunct="0">
              <a:lnSpc>
                <a:spcPct val="100000"/>
              </a:lnSpc>
              <a:spcBef>
                <a:spcPct val="0"/>
              </a:spcBef>
              <a:spcAft>
                <a:spcPct val="0"/>
              </a:spcAft>
              <a:buClrTx/>
              <a:buSzTx/>
              <a:buFontTx/>
              <a:buNone/>
              <a:tabLst/>
              <a:defRPr/>
            </a:pPr>
            <a:r>
              <a:rPr lang="en-US" altLang="zh-CN" sz="1400" b="1" dirty="0">
                <a:ea typeface="宋体" panose="02010600030101010101" pitchFamily="2" charset="-122"/>
              </a:rPr>
              <a:t>doc.: IEEE 15-23-0051-00-04ab</a:t>
            </a:r>
          </a:p>
        </p:txBody>
      </p:sp>
      <p:sp>
        <p:nvSpPr>
          <p:cNvPr id="1032" name="Line 8">
            <a:extLst>
              <a:ext uri="{FF2B5EF4-FFF2-40B4-BE49-F238E27FC236}">
                <a16:creationId xmlns:a16="http://schemas.microsoft.com/office/drawing/2014/main" id="{B02CD62E-E250-B405-E6C5-9A594D91FFDF}"/>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3" name="Rectangle 9">
            <a:extLst>
              <a:ext uri="{FF2B5EF4-FFF2-40B4-BE49-F238E27FC236}">
                <a16:creationId xmlns:a16="http://schemas.microsoft.com/office/drawing/2014/main" id="{707289C5-A73B-D696-B1C9-1DD8B8931D56}"/>
              </a:ext>
            </a:extLst>
          </p:cNvPr>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zh-CN">
                <a:ea typeface="宋体" panose="02010600030101010101" pitchFamily="2" charset="-122"/>
              </a:rPr>
              <a:t>Submission</a:t>
            </a:r>
          </a:p>
        </p:txBody>
      </p:sp>
      <p:sp>
        <p:nvSpPr>
          <p:cNvPr id="1034" name="Line 10">
            <a:extLst>
              <a:ext uri="{FF2B5EF4-FFF2-40B4-BE49-F238E27FC236}">
                <a16:creationId xmlns:a16="http://schemas.microsoft.com/office/drawing/2014/main" id="{BE4E7BD3-7206-342E-9829-24AD2317B3D2}"/>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4.png"/><Relationship Id="rId21" Type="http://schemas.openxmlformats.org/officeDocument/2006/relationships/image" Target="../media/image24.png"/><Relationship Id="rId7" Type="http://schemas.openxmlformats.org/officeDocument/2006/relationships/image" Target="../media/image128.png"/><Relationship Id="rId2" Type="http://schemas.openxmlformats.org/officeDocument/2006/relationships/notesSlide" Target="../notesSlides/notesSlide11.xml"/><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15.png"/><Relationship Id="rId11" Type="http://schemas.openxmlformats.org/officeDocument/2006/relationships/image" Target="../media/image16.png"/><Relationship Id="rId24" Type="http://schemas.openxmlformats.org/officeDocument/2006/relationships/image" Target="../media/image27.png"/><Relationship Id="rId5" Type="http://schemas.microsoft.com/office/2007/relationships/hdphoto" Target="../media/hdphoto29.wdp"/><Relationship Id="rId23" Type="http://schemas.openxmlformats.org/officeDocument/2006/relationships/image" Target="../media/image26.png"/><Relationship Id="rId10" Type="http://schemas.openxmlformats.org/officeDocument/2006/relationships/image" Target="../media/image15.png"/><Relationship Id="rId4" Type="http://schemas.microsoft.com/office/2007/relationships/hdphoto" Target="../media/hdphoto28.wdp"/><Relationship Id="rId9" Type="http://schemas.openxmlformats.org/officeDocument/2006/relationships/image" Target="../media/image141.png"/><Relationship Id="rId22"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911.png"/><Relationship Id="rId21" Type="http://schemas.openxmlformats.org/officeDocument/2006/relationships/image" Target="../media/image24.png"/><Relationship Id="rId7" Type="http://schemas.openxmlformats.org/officeDocument/2006/relationships/image" Target="../media/image128.png"/><Relationship Id="rId25" Type="http://schemas.openxmlformats.org/officeDocument/2006/relationships/image" Target="../media/image106.png"/><Relationship Id="rId2" Type="http://schemas.openxmlformats.org/officeDocument/2006/relationships/notesSlide" Target="../notesSlides/notesSlide12.xml"/><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15.png"/><Relationship Id="rId11" Type="http://schemas.openxmlformats.org/officeDocument/2006/relationships/image" Target="../media/image16.png"/><Relationship Id="rId24" Type="http://schemas.openxmlformats.org/officeDocument/2006/relationships/image" Target="../media/image27.png"/><Relationship Id="rId23" Type="http://schemas.openxmlformats.org/officeDocument/2006/relationships/image" Target="../media/image26.png"/><Relationship Id="rId10" Type="http://schemas.openxmlformats.org/officeDocument/2006/relationships/image" Target="../media/image15.png"/><Relationship Id="rId9" Type="http://schemas.openxmlformats.org/officeDocument/2006/relationships/image" Target="../media/image141.png"/><Relationship Id="rId22"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microsoft.com/office/2007/relationships/hdphoto" Target="../media/hdphoto32.wdp"/><Relationship Id="rId5" Type="http://schemas.microsoft.com/office/2007/relationships/hdphoto" Target="../media/hdphoto31.wdp"/><Relationship Id="rId4" Type="http://schemas.microsoft.com/office/2007/relationships/hdphoto" Target="../media/hdphoto30.wdp"/></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34.wdp"/><Relationship Id="rId4" Type="http://schemas.microsoft.com/office/2007/relationships/hdphoto" Target="../media/hdphoto33.wdp"/></Relationships>
</file>

<file path=ppt/slides/_rels/slide17.xml.rels><?xml version="1.0" encoding="UTF-8" standalone="yes"?>
<Relationships xmlns="http://schemas.openxmlformats.org/package/2006/relationships"><Relationship Id="rId8" Type="http://schemas.microsoft.com/office/2007/relationships/hdphoto" Target="../media/hdphoto38.wdp"/><Relationship Id="rId13"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20.png"/><Relationship Id="rId12" Type="http://schemas.microsoft.com/office/2007/relationships/hdphoto" Target="../media/hdphoto41.wdp"/><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37.wdp"/><Relationship Id="rId11" Type="http://schemas.microsoft.com/office/2007/relationships/hdphoto" Target="../media/hdphoto40.wdp"/><Relationship Id="rId5" Type="http://schemas.microsoft.com/office/2007/relationships/hdphoto" Target="../media/hdphoto36.wdp"/><Relationship Id="rId10" Type="http://schemas.openxmlformats.org/officeDocument/2006/relationships/image" Target="../media/image21.png"/><Relationship Id="rId4" Type="http://schemas.microsoft.com/office/2007/relationships/hdphoto" Target="../media/hdphoto35.wdp"/><Relationship Id="rId9" Type="http://schemas.microsoft.com/office/2007/relationships/hdphoto" Target="../media/hdphoto39.wdp"/><Relationship Id="rId14" Type="http://schemas.microsoft.com/office/2007/relationships/hdphoto" Target="../media/hdphoto42.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13.png"/><Relationship Id="rId13" Type="http://schemas.openxmlformats.org/officeDocument/2006/relationships/image" Target="../media/image31.png"/><Relationship Id="rId18" Type="http://schemas.openxmlformats.org/officeDocument/2006/relationships/image" Target="../media/image38.png"/><Relationship Id="rId26" Type="http://schemas.openxmlformats.org/officeDocument/2006/relationships/image" Target="../media/image46.png"/><Relationship Id="rId3" Type="http://schemas.openxmlformats.org/officeDocument/2006/relationships/image" Target="../media/image182.png"/><Relationship Id="rId21" Type="http://schemas.openxmlformats.org/officeDocument/2006/relationships/image" Target="../media/image33.png"/><Relationship Id="rId7" Type="http://schemas.openxmlformats.org/officeDocument/2006/relationships/image" Target="../media/image201.png"/><Relationship Id="rId12" Type="http://schemas.openxmlformats.org/officeDocument/2006/relationships/image" Target="../media/image30.png"/><Relationship Id="rId17" Type="http://schemas.openxmlformats.org/officeDocument/2006/relationships/image" Target="../media/image32.png"/><Relationship Id="rId25" Type="http://schemas.openxmlformats.org/officeDocument/2006/relationships/image" Target="../media/image34.png"/><Relationship Id="rId2" Type="http://schemas.openxmlformats.org/officeDocument/2006/relationships/notesSlide" Target="../notesSlides/notesSlide19.xml"/><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191.png"/><Relationship Id="rId11" Type="http://schemas.openxmlformats.org/officeDocument/2006/relationships/image" Target="../media/image29.png"/><Relationship Id="rId24" Type="http://schemas.openxmlformats.org/officeDocument/2006/relationships/image" Target="../media/image44.png"/><Relationship Id="rId5" Type="http://schemas.openxmlformats.org/officeDocument/2006/relationships/image" Target="../media/image181.png"/><Relationship Id="rId15" Type="http://schemas.openxmlformats.org/officeDocument/2006/relationships/image" Target="../media/image35.png"/><Relationship Id="rId23" Type="http://schemas.openxmlformats.org/officeDocument/2006/relationships/image" Target="../media/image43.png"/><Relationship Id="rId10" Type="http://schemas.openxmlformats.org/officeDocument/2006/relationships/image" Target="../media/image28.png"/><Relationship Id="rId19" Type="http://schemas.openxmlformats.org/officeDocument/2006/relationships/image" Target="../media/image39.png"/><Relationship Id="rId4" Type="http://schemas.openxmlformats.org/officeDocument/2006/relationships/image" Target="../media/image171.png"/><Relationship Id="rId9" Type="http://schemas.openxmlformats.org/officeDocument/2006/relationships/image" Target="../media/image222.png"/><Relationship Id="rId14" Type="http://schemas.openxmlformats.org/officeDocument/2006/relationships/image" Target="../media/image212.png"/><Relationship Id="rId22" Type="http://schemas.openxmlformats.org/officeDocument/2006/relationships/image" Target="../media/image42.png"/><Relationship Id="rId27"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104.png"/><Relationship Id="rId18" Type="http://schemas.openxmlformats.org/officeDocument/2006/relationships/image" Target="../media/image60.png"/><Relationship Id="rId26" Type="http://schemas.openxmlformats.org/officeDocument/2006/relationships/image" Target="../media/image68.png"/><Relationship Id="rId3" Type="http://schemas.openxmlformats.org/officeDocument/2006/relationships/image" Target="../media/image41.png"/><Relationship Id="rId21" Type="http://schemas.openxmlformats.org/officeDocument/2006/relationships/image" Target="../media/image63.png"/><Relationship Id="rId34" Type="http://schemas.openxmlformats.org/officeDocument/2006/relationships/image" Target="../media/image74.png"/><Relationship Id="rId7" Type="http://schemas.openxmlformats.org/officeDocument/2006/relationships/image" Target="../media/image51.png"/><Relationship Id="rId12" Type="http://schemas.openxmlformats.org/officeDocument/2006/relationships/image" Target="../media/image103.png"/><Relationship Id="rId17" Type="http://schemas.openxmlformats.org/officeDocument/2006/relationships/image" Target="../media/image59.png"/><Relationship Id="rId25" Type="http://schemas.openxmlformats.org/officeDocument/2006/relationships/image" Target="../media/image67.png"/><Relationship Id="rId33" Type="http://schemas.openxmlformats.org/officeDocument/2006/relationships/image" Target="../media/image221.png"/><Relationship Id="rId2" Type="http://schemas.openxmlformats.org/officeDocument/2006/relationships/notesSlide" Target="../notesSlides/notesSlide21.xml"/><Relationship Id="rId16" Type="http://schemas.openxmlformats.org/officeDocument/2006/relationships/image" Target="../media/image50.png"/><Relationship Id="rId20" Type="http://schemas.openxmlformats.org/officeDocument/2006/relationships/image" Target="../media/image62.png"/><Relationship Id="rId29" Type="http://schemas.microsoft.com/office/2007/relationships/hdphoto" Target="../media/hdphoto44.wdp"/><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5.png"/><Relationship Id="rId24" Type="http://schemas.openxmlformats.org/officeDocument/2006/relationships/image" Target="../media/image66.png"/><Relationship Id="rId32" Type="http://schemas.openxmlformats.org/officeDocument/2006/relationships/image" Target="../media/image72.png"/><Relationship Id="rId5" Type="http://schemas.openxmlformats.org/officeDocument/2006/relationships/image" Target="../media/image49.png"/><Relationship Id="rId15" Type="http://schemas.openxmlformats.org/officeDocument/2006/relationships/image" Target="../media/image57.png"/><Relationship Id="rId23" Type="http://schemas.openxmlformats.org/officeDocument/2006/relationships/image" Target="../media/image65.png"/><Relationship Id="rId28" Type="http://schemas.microsoft.com/office/2007/relationships/hdphoto" Target="../media/hdphoto43.wdp"/><Relationship Id="rId10" Type="http://schemas.openxmlformats.org/officeDocument/2006/relationships/image" Target="../media/image54.png"/><Relationship Id="rId19" Type="http://schemas.openxmlformats.org/officeDocument/2006/relationships/image" Target="../media/image61.png"/><Relationship Id="rId31" Type="http://schemas.openxmlformats.org/officeDocument/2006/relationships/image" Target="../media/image70.png"/><Relationship Id="rId4" Type="http://schemas.openxmlformats.org/officeDocument/2006/relationships/image" Target="../media/image45.png"/><Relationship Id="rId9" Type="http://schemas.openxmlformats.org/officeDocument/2006/relationships/image" Target="../media/image53.png"/><Relationship Id="rId14" Type="http://schemas.openxmlformats.org/officeDocument/2006/relationships/image" Target="../media/image48.png"/><Relationship Id="rId22" Type="http://schemas.openxmlformats.org/officeDocument/2006/relationships/image" Target="../media/image64.png"/><Relationship Id="rId27" Type="http://schemas.openxmlformats.org/officeDocument/2006/relationships/image" Target="../media/image56.png"/><Relationship Id="rId30" Type="http://schemas.openxmlformats.org/officeDocument/2006/relationships/image" Target="../media/image69.png"/><Relationship Id="rId35" Type="http://schemas.openxmlformats.org/officeDocument/2006/relationships/image" Target="../media/image300.png"/></Relationships>
</file>

<file path=ppt/slides/_rels/slide23.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104.png"/><Relationship Id="rId18" Type="http://schemas.openxmlformats.org/officeDocument/2006/relationships/image" Target="../media/image77.png"/><Relationship Id="rId26" Type="http://schemas.openxmlformats.org/officeDocument/2006/relationships/image" Target="../media/image68.png"/><Relationship Id="rId3" Type="http://schemas.openxmlformats.org/officeDocument/2006/relationships/image" Target="../media/image41.png"/><Relationship Id="rId21" Type="http://schemas.openxmlformats.org/officeDocument/2006/relationships/image" Target="../media/image80.png"/><Relationship Id="rId7" Type="http://schemas.openxmlformats.org/officeDocument/2006/relationships/image" Target="../media/image51.png"/><Relationship Id="rId12" Type="http://schemas.openxmlformats.org/officeDocument/2006/relationships/image" Target="../media/image103.png"/><Relationship Id="rId17" Type="http://schemas.openxmlformats.org/officeDocument/2006/relationships/image" Target="../media/image76.png"/><Relationship Id="rId25" Type="http://schemas.openxmlformats.org/officeDocument/2006/relationships/image" Target="../media/image67.png"/><Relationship Id="rId2" Type="http://schemas.openxmlformats.org/officeDocument/2006/relationships/notesSlide" Target="../notesSlides/notesSlide22.xml"/><Relationship Id="rId16" Type="http://schemas.openxmlformats.org/officeDocument/2006/relationships/image" Target="../media/image50.png"/><Relationship Id="rId20" Type="http://schemas.openxmlformats.org/officeDocument/2006/relationships/image" Target="../media/image79.png"/><Relationship Id="rId29"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73.png"/><Relationship Id="rId24" Type="http://schemas.openxmlformats.org/officeDocument/2006/relationships/image" Target="../media/image66.png"/><Relationship Id="rId32" Type="http://schemas.openxmlformats.org/officeDocument/2006/relationships/image" Target="../media/image82.png"/><Relationship Id="rId5" Type="http://schemas.openxmlformats.org/officeDocument/2006/relationships/image" Target="../media/image49.png"/><Relationship Id="rId15" Type="http://schemas.openxmlformats.org/officeDocument/2006/relationships/image" Target="../media/image75.png"/><Relationship Id="rId23" Type="http://schemas.openxmlformats.org/officeDocument/2006/relationships/image" Target="../media/image65.png"/><Relationship Id="rId28" Type="http://schemas.microsoft.com/office/2007/relationships/hdphoto" Target="../media/hdphoto43.wdp"/><Relationship Id="rId10" Type="http://schemas.openxmlformats.org/officeDocument/2006/relationships/image" Target="../media/image71.png"/><Relationship Id="rId19" Type="http://schemas.openxmlformats.org/officeDocument/2006/relationships/image" Target="../media/image78.png"/><Relationship Id="rId31" Type="http://schemas.openxmlformats.org/officeDocument/2006/relationships/image" Target="../media/image811.png"/><Relationship Id="rId4" Type="http://schemas.openxmlformats.org/officeDocument/2006/relationships/image" Target="../media/image45.png"/><Relationship Id="rId9" Type="http://schemas.openxmlformats.org/officeDocument/2006/relationships/image" Target="../media/image58.png"/><Relationship Id="rId14" Type="http://schemas.openxmlformats.org/officeDocument/2006/relationships/image" Target="../media/image48.png"/><Relationship Id="rId22" Type="http://schemas.openxmlformats.org/officeDocument/2006/relationships/image" Target="../media/image64.png"/><Relationship Id="rId27" Type="http://schemas.openxmlformats.org/officeDocument/2006/relationships/image" Target="../media/image81.png"/><Relationship Id="rId30" Type="http://schemas.openxmlformats.org/officeDocument/2006/relationships/image" Target="../media/image70.png"/><Relationship Id="rId35" Type="http://schemas.openxmlformats.org/officeDocument/2006/relationships/image" Target="../media/image300.png"/></Relationships>
</file>

<file path=ppt/slides/_rels/slide2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25.png"/><Relationship Id="rId13" Type="http://schemas.openxmlformats.org/officeDocument/2006/relationships/image" Target="../media/image130.png"/><Relationship Id="rId18" Type="http://schemas.openxmlformats.org/officeDocument/2006/relationships/image" Target="../media/image134.png"/><Relationship Id="rId3" Type="http://schemas.openxmlformats.org/officeDocument/2006/relationships/image" Target="../media/image84.png"/><Relationship Id="rId21" Type="http://schemas.openxmlformats.org/officeDocument/2006/relationships/image" Target="../media/image860.png"/><Relationship Id="rId7" Type="http://schemas.openxmlformats.org/officeDocument/2006/relationships/image" Target="../media/image86.png"/><Relationship Id="rId12" Type="http://schemas.openxmlformats.org/officeDocument/2006/relationships/image" Target="../media/image129.png"/><Relationship Id="rId17" Type="http://schemas.openxmlformats.org/officeDocument/2006/relationships/image" Target="../media/image133.png"/><Relationship Id="rId2" Type="http://schemas.openxmlformats.org/officeDocument/2006/relationships/notesSlide" Target="../notesSlides/notesSlide24.xml"/><Relationship Id="rId16" Type="http://schemas.openxmlformats.org/officeDocument/2006/relationships/image" Target="../media/image91.png"/><Relationship Id="rId20"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810.png"/><Relationship Id="rId11" Type="http://schemas.openxmlformats.org/officeDocument/2006/relationships/image" Target="../media/image88.png"/><Relationship Id="rId5" Type="http://schemas.openxmlformats.org/officeDocument/2006/relationships/image" Target="../media/image800.png"/><Relationship Id="rId15" Type="http://schemas.openxmlformats.org/officeDocument/2006/relationships/image" Target="../media/image90.png"/><Relationship Id="rId10" Type="http://schemas.openxmlformats.org/officeDocument/2006/relationships/image" Target="../media/image87.png"/><Relationship Id="rId19" Type="http://schemas.openxmlformats.org/officeDocument/2006/relationships/image" Target="../media/image92.png"/><Relationship Id="rId4" Type="http://schemas.openxmlformats.org/officeDocument/2006/relationships/image" Target="../media/image85.png"/><Relationship Id="rId9" Type="http://schemas.openxmlformats.org/officeDocument/2006/relationships/image" Target="../media/image126.png"/><Relationship Id="rId14" Type="http://schemas.openxmlformats.org/officeDocument/2006/relationships/image" Target="../media/image89.png"/></Relationships>
</file>

<file path=ppt/slides/_rels/slide26.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870.png"/><Relationship Id="rId7" Type="http://schemas.openxmlformats.org/officeDocument/2006/relationships/image" Target="../media/image91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900.png"/><Relationship Id="rId11" Type="http://schemas.openxmlformats.org/officeDocument/2006/relationships/image" Target="../media/image96.png"/><Relationship Id="rId5" Type="http://schemas.openxmlformats.org/officeDocument/2006/relationships/image" Target="../media/image94.png"/><Relationship Id="rId10" Type="http://schemas.openxmlformats.org/officeDocument/2006/relationships/image" Target="../media/image126.png"/><Relationship Id="rId4" Type="http://schemas.openxmlformats.org/officeDocument/2006/relationships/image" Target="../media/image880.png"/><Relationship Id="rId9" Type="http://schemas.openxmlformats.org/officeDocument/2006/relationships/image" Target="../media/image125.png"/></Relationships>
</file>

<file path=ppt/slides/_rels/slide27.xml.rels><?xml version="1.0" encoding="UTF-8" standalone="yes"?>
<Relationships xmlns="http://schemas.openxmlformats.org/package/2006/relationships"><Relationship Id="rId18" Type="http://schemas.openxmlformats.org/officeDocument/2006/relationships/image" Target="../media/image101.png"/><Relationship Id="rId3" Type="http://schemas.openxmlformats.org/officeDocument/2006/relationships/image" Target="../media/image98.png"/><Relationship Id="rId17" Type="http://schemas.openxmlformats.org/officeDocument/2006/relationships/image" Target="../media/image100.png"/><Relationship Id="rId2" Type="http://schemas.openxmlformats.org/officeDocument/2006/relationships/notesSlide" Target="../notesSlides/notesSlide26.xml"/><Relationship Id="rId16" Type="http://schemas.openxmlformats.org/officeDocument/2006/relationships/image" Target="../media/image134.png"/><Relationship Id="rId1" Type="http://schemas.openxmlformats.org/officeDocument/2006/relationships/slideLayout" Target="../slideLayouts/slideLayout2.xml"/><Relationship Id="rId5" Type="http://schemas.openxmlformats.org/officeDocument/2006/relationships/image" Target="../media/image97.png"/><Relationship Id="rId15" Type="http://schemas.openxmlformats.org/officeDocument/2006/relationships/image" Target="../media/image133.png"/><Relationship Id="rId19" Type="http://schemas.openxmlformats.org/officeDocument/2006/relationships/image" Target="../media/image960.png"/><Relationship Id="rId4" Type="http://schemas.openxmlformats.org/officeDocument/2006/relationships/image" Target="../media/image99.png"/></Relationships>
</file>

<file path=ppt/slides/_rels/slide2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0.png"/></Relationships>
</file>

<file path=ppt/slides/_rels/slide29.xml.rels><?xml version="1.0" encoding="UTF-8" standalone="yes"?>
<Relationships xmlns="http://schemas.openxmlformats.org/package/2006/relationships"><Relationship Id="rId8" Type="http://schemas.openxmlformats.org/officeDocument/2006/relationships/image" Target="../media/image861.png"/><Relationship Id="rId13" Type="http://schemas.openxmlformats.org/officeDocument/2006/relationships/image" Target="../media/image131.png"/><Relationship Id="rId18" Type="http://schemas.openxmlformats.org/officeDocument/2006/relationships/image" Target="../media/image180.png"/><Relationship Id="rId3" Type="http://schemas.openxmlformats.org/officeDocument/2006/relationships/image" Target="../media/image105.png"/><Relationship Id="rId21" Type="http://schemas.openxmlformats.org/officeDocument/2006/relationships/image" Target="../media/image211.png"/><Relationship Id="rId7" Type="http://schemas.openxmlformats.org/officeDocument/2006/relationships/image" Target="../media/image711.png"/><Relationship Id="rId12" Type="http://schemas.openxmlformats.org/officeDocument/2006/relationships/image" Target="../media/image120.png"/><Relationship Id="rId17" Type="http://schemas.openxmlformats.org/officeDocument/2006/relationships/image" Target="../media/image170.png"/><Relationship Id="rId2" Type="http://schemas.openxmlformats.org/officeDocument/2006/relationships/notesSlide" Target="../notesSlides/notesSlide28.xml"/><Relationship Id="rId16" Type="http://schemas.openxmlformats.org/officeDocument/2006/relationships/image" Target="../media/image160.png"/><Relationship Id="rId20" Type="http://schemas.openxmlformats.org/officeDocument/2006/relationships/image" Target="../media/image200.png"/><Relationship Id="rId1" Type="http://schemas.openxmlformats.org/officeDocument/2006/relationships/slideLayout" Target="../slideLayouts/slideLayout2.xml"/><Relationship Id="rId6" Type="http://schemas.openxmlformats.org/officeDocument/2006/relationships/image" Target="../media/image611.png"/><Relationship Id="rId11" Type="http://schemas.openxmlformats.org/officeDocument/2006/relationships/image" Target="../media/image110.png"/><Relationship Id="rId24" Type="http://schemas.openxmlformats.org/officeDocument/2006/relationships/image" Target="../media/image240.png"/><Relationship Id="rId5" Type="http://schemas.openxmlformats.org/officeDocument/2006/relationships/image" Target="../media/image511.png"/><Relationship Id="rId15" Type="http://schemas.openxmlformats.org/officeDocument/2006/relationships/image" Target="../media/image150.png"/><Relationship Id="rId23" Type="http://schemas.openxmlformats.org/officeDocument/2006/relationships/image" Target="../media/image230.png"/><Relationship Id="rId10" Type="http://schemas.openxmlformats.org/officeDocument/2006/relationships/image" Target="../media/image1010.png"/><Relationship Id="rId19" Type="http://schemas.openxmlformats.org/officeDocument/2006/relationships/image" Target="../media/image190.png"/><Relationship Id="rId4" Type="http://schemas.openxmlformats.org/officeDocument/2006/relationships/image" Target="../media/image410.png"/><Relationship Id="rId9" Type="http://schemas.openxmlformats.org/officeDocument/2006/relationships/image" Target="../media/image901.png"/><Relationship Id="rId14" Type="http://schemas.openxmlformats.org/officeDocument/2006/relationships/image" Target="../media/image140.png"/><Relationship Id="rId22" Type="http://schemas.openxmlformats.org/officeDocument/2006/relationships/image" Target="../media/image220.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82.jpeg"/><Relationship Id="rId7" Type="http://schemas.openxmlformats.org/officeDocument/2006/relationships/image" Target="../media/image107.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slides/_rels/slide33.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slideLayout" Target="../slideLayouts/slideLayout2.xml"/><Relationship Id="rId7" Type="http://schemas.openxmlformats.org/officeDocument/2006/relationships/image" Target="../media/image11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image" Target="../media/image116.jpeg"/></Relationships>
</file>

<file path=ppt/slides/_rels/slide3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18.png"/></Relationships>
</file>

<file path=ppt/slides/_rels/slide37.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22.png"/></Relationships>
</file>

<file path=ppt/slides/_rels/slide38.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24.png"/></Relationships>
</file>

<file path=ppt/slides/_rels/slide39.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9.wdp"/><Relationship Id="rId18" Type="http://schemas.microsoft.com/office/2007/relationships/hdphoto" Target="../media/hdphoto14.wdp"/><Relationship Id="rId3" Type="http://schemas.openxmlformats.org/officeDocument/2006/relationships/image" Target="../media/image9.png"/><Relationship Id="rId21" Type="http://schemas.microsoft.com/office/2007/relationships/hdphoto" Target="../media/hdphoto17.wdp"/><Relationship Id="rId7" Type="http://schemas.microsoft.com/office/2007/relationships/hdphoto" Target="../media/hdphoto4.wdp"/><Relationship Id="rId12" Type="http://schemas.microsoft.com/office/2007/relationships/hdphoto" Target="../media/hdphoto8.wdp"/><Relationship Id="rId17" Type="http://schemas.microsoft.com/office/2007/relationships/hdphoto" Target="../media/hdphoto13.wdp"/><Relationship Id="rId2" Type="http://schemas.openxmlformats.org/officeDocument/2006/relationships/notesSlide" Target="../notesSlides/notesSlide7.xml"/><Relationship Id="rId16" Type="http://schemas.microsoft.com/office/2007/relationships/hdphoto" Target="../media/hdphoto12.wdp"/><Relationship Id="rId20" Type="http://schemas.microsoft.com/office/2007/relationships/hdphoto" Target="../media/hdphoto16.wdp"/><Relationship Id="rId1" Type="http://schemas.openxmlformats.org/officeDocument/2006/relationships/slideLayout" Target="../slideLayouts/slideLayout2.xml"/><Relationship Id="rId6" Type="http://schemas.microsoft.com/office/2007/relationships/hdphoto" Target="../media/hdphoto3.wdp"/><Relationship Id="rId11" Type="http://schemas.microsoft.com/office/2007/relationships/hdphoto" Target="../media/hdphoto7.wdp"/><Relationship Id="rId5" Type="http://schemas.openxmlformats.org/officeDocument/2006/relationships/image" Target="../media/image10.png"/><Relationship Id="rId15" Type="http://schemas.microsoft.com/office/2007/relationships/hdphoto" Target="../media/hdphoto11.wdp"/><Relationship Id="rId23" Type="http://schemas.microsoft.com/office/2007/relationships/hdphoto" Target="../media/hdphoto19.wdp"/><Relationship Id="rId10" Type="http://schemas.microsoft.com/office/2007/relationships/hdphoto" Target="../media/hdphoto6.wdp"/><Relationship Id="rId19" Type="http://schemas.microsoft.com/office/2007/relationships/hdphoto" Target="../media/hdphoto15.wdp"/><Relationship Id="rId4" Type="http://schemas.microsoft.com/office/2007/relationships/hdphoto" Target="../media/hdphoto2.wdp"/><Relationship Id="rId9" Type="http://schemas.microsoft.com/office/2007/relationships/hdphoto" Target="../media/hdphoto5.wdp"/><Relationship Id="rId14" Type="http://schemas.microsoft.com/office/2007/relationships/hdphoto" Target="../media/hdphoto10.wdp"/><Relationship Id="rId22" Type="http://schemas.microsoft.com/office/2007/relationships/hdphoto" Target="../media/hdphoto18.wdp"/></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2.png"/><Relationship Id="rId7" Type="http://schemas.microsoft.com/office/2007/relationships/hdphoto" Target="../media/hdphoto23.wdp"/><Relationship Id="rId12" Type="http://schemas.microsoft.com/office/2007/relationships/hdphoto" Target="../media/hdphoto27.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22.wdp"/><Relationship Id="rId11" Type="http://schemas.microsoft.com/office/2007/relationships/hdphoto" Target="../media/hdphoto26.wdp"/><Relationship Id="rId5" Type="http://schemas.microsoft.com/office/2007/relationships/hdphoto" Target="../media/hdphoto21.wdp"/><Relationship Id="rId10" Type="http://schemas.microsoft.com/office/2007/relationships/hdphoto" Target="../media/hdphoto25.wdp"/><Relationship Id="rId4" Type="http://schemas.microsoft.com/office/2007/relationships/hdphoto" Target="../media/hdphoto20.wdp"/><Relationship Id="rId9" Type="http://schemas.microsoft.com/office/2007/relationships/hdphoto" Target="../media/hdphoto2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90E639C-C6C2-891A-3A88-9BDE53469427}"/>
              </a:ext>
            </a:extLst>
          </p:cNvPr>
          <p:cNvSpPr>
            <a:spLocks noGrp="1"/>
          </p:cNvSpPr>
          <p:nvPr>
            <p:ph type="dt" sz="half" idx="10"/>
          </p:nvPr>
        </p:nvSpPr>
        <p:spPr/>
        <p:txBody>
          <a:bodyPr/>
          <a:lstStyle/>
          <a:p>
            <a:r>
              <a:rPr lang="en-US" altLang="zh-CN"/>
              <a:t>Jan. 2023 </a:t>
            </a:r>
            <a:endParaRPr lang="en-US" altLang="zh-CN" dirty="0"/>
          </a:p>
        </p:txBody>
      </p:sp>
      <p:sp>
        <p:nvSpPr>
          <p:cNvPr id="3" name="页脚占位符 2">
            <a:extLst>
              <a:ext uri="{FF2B5EF4-FFF2-40B4-BE49-F238E27FC236}">
                <a16:creationId xmlns:a16="http://schemas.microsoft.com/office/drawing/2014/main" id="{8ECF504E-CF9D-1F08-36EC-EE0B94619E40}"/>
              </a:ext>
            </a:extLst>
          </p:cNvPr>
          <p:cNvSpPr>
            <a:spLocks noGrp="1"/>
          </p:cNvSpPr>
          <p:nvPr>
            <p:ph type="ftr" sz="quarter" idx="11"/>
          </p:nvPr>
        </p:nvSpPr>
        <p:spPr/>
        <p:txBody>
          <a:bodyPr/>
          <a:lstStyle/>
          <a:p>
            <a:r>
              <a:rPr lang="en-US" altLang="zh-CN"/>
              <a:t>Feng Shan (Southeast University, China)</a:t>
            </a:r>
          </a:p>
        </p:txBody>
      </p:sp>
      <p:sp>
        <p:nvSpPr>
          <p:cNvPr id="4" name="灯片编号占位符 3">
            <a:extLst>
              <a:ext uri="{FF2B5EF4-FFF2-40B4-BE49-F238E27FC236}">
                <a16:creationId xmlns:a16="http://schemas.microsoft.com/office/drawing/2014/main" id="{4ED60D6A-83B9-14B0-FF9C-CDB2EA470834}"/>
              </a:ext>
            </a:extLst>
          </p:cNvPr>
          <p:cNvSpPr>
            <a:spLocks noGrp="1"/>
          </p:cNvSpPr>
          <p:nvPr>
            <p:ph type="sldNum" sz="quarter" idx="12"/>
          </p:nvPr>
        </p:nvSpPr>
        <p:spPr/>
        <p:txBody>
          <a:bodyPr/>
          <a:lstStyle/>
          <a:p>
            <a:r>
              <a:rPr lang="en-US" altLang="zh-CN"/>
              <a:t>Slide </a:t>
            </a:r>
            <a:fld id="{446DCF78-6A19-442E-9DFF-53A42653DD68}" type="slidenum">
              <a:rPr lang="en-US" altLang="zh-CN"/>
              <a:pPr/>
              <a:t>1</a:t>
            </a:fld>
            <a:endParaRPr lang="en-US" altLang="zh-CN"/>
          </a:p>
        </p:txBody>
      </p:sp>
      <p:sp>
        <p:nvSpPr>
          <p:cNvPr id="27651" name="Rectangle 3">
            <a:extLst>
              <a:ext uri="{FF2B5EF4-FFF2-40B4-BE49-F238E27FC236}">
                <a16:creationId xmlns:a16="http://schemas.microsoft.com/office/drawing/2014/main" id="{094A3D99-A5C7-338C-3AE0-35B7BDB2E38A}"/>
              </a:ext>
            </a:extLst>
          </p:cNvPr>
          <p:cNvSpPr>
            <a:spLocks noChangeArrowheads="1"/>
          </p:cNvSpPr>
          <p:nvPr/>
        </p:nvSpPr>
        <p:spPr bwMode="auto">
          <a:xfrm>
            <a:off x="152400" y="609600"/>
            <a:ext cx="89916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1800" b="1" u="sng" dirty="0">
                <a:solidFill>
                  <a:schemeClr val="tx2"/>
                </a:solidFill>
                <a:effectLst>
                  <a:outerShdw blurRad="38100" dist="38100" dir="2700000" algn="tl">
                    <a:srgbClr val="C0C0C0"/>
                  </a:outerShdw>
                </a:effectLst>
                <a:ea typeface="宋体" panose="02010600030101010101" pitchFamily="2" charset="-122"/>
              </a:rPr>
              <a:t>Project: IEEE P802.15 Working Group for Wireless Personal Area Networks (WPANs)</a:t>
            </a:r>
            <a:endParaRPr lang="en-US" altLang="zh-CN" sz="1600" b="1" dirty="0">
              <a:solidFill>
                <a:schemeClr val="tx2"/>
              </a:solidFill>
              <a:ea typeface="宋体" panose="02010600030101010101" pitchFamily="2" charset="-122"/>
            </a:endParaRPr>
          </a:p>
          <a:p>
            <a:endParaRPr lang="en-US" altLang="zh-CN" sz="1600" dirty="0">
              <a:solidFill>
                <a:schemeClr val="tx2"/>
              </a:solidFill>
              <a:ea typeface="宋体" panose="02010600030101010101" pitchFamily="2" charset="-122"/>
            </a:endParaRPr>
          </a:p>
          <a:p>
            <a:pPr algn="just" eaLnBrk="1" hangingPunct="1">
              <a:defRPr/>
            </a:pPr>
            <a:r>
              <a:rPr lang="en-US" altLang="zh-CN" sz="1600" b="1" dirty="0">
                <a:solidFill>
                  <a:schemeClr val="tx2"/>
                </a:solidFill>
                <a:ea typeface="宋体" panose="02010600030101010101" pitchFamily="2" charset="-122"/>
              </a:rPr>
              <a:t>Submission Title:</a:t>
            </a:r>
            <a:r>
              <a:rPr lang="en-US" altLang="zh-CN" sz="1600" dirty="0">
                <a:solidFill>
                  <a:schemeClr val="tx2"/>
                </a:solidFill>
                <a:ea typeface="宋体" panose="02010600030101010101" pitchFamily="2" charset="-122"/>
              </a:rPr>
              <a:t> Ultra-Wideband Swarm Ranging Protocol for Dynamic and Dense Networks	</a:t>
            </a:r>
            <a:endParaRPr lang="en-US" altLang="en-US" sz="1600" b="1" dirty="0">
              <a:latin typeface="+mj-lt"/>
            </a:endParaRPr>
          </a:p>
          <a:p>
            <a:pPr algn="just" eaLnBrk="1" hangingPunct="1">
              <a:spcBef>
                <a:spcPct val="0"/>
              </a:spcBef>
              <a:buClrTx/>
              <a:buFontTx/>
              <a:buNone/>
              <a:defRPr/>
            </a:pPr>
            <a:r>
              <a:rPr lang="en-US" altLang="en-US" sz="1600" b="1" dirty="0">
                <a:latin typeface="+mj-lt"/>
              </a:rPr>
              <a:t>Source:</a:t>
            </a:r>
            <a:r>
              <a:rPr lang="en-US" altLang="en-US" sz="1600" dirty="0">
                <a:latin typeface="+mj-lt"/>
              </a:rPr>
              <a:t> 	Feng Shan, </a:t>
            </a:r>
            <a:r>
              <a:rPr lang="en-US" altLang="en-US" sz="1600" dirty="0" err="1">
                <a:latin typeface="+mj-lt"/>
              </a:rPr>
              <a:t>Haodong</a:t>
            </a:r>
            <a:r>
              <a:rPr lang="en-US" altLang="en-US" sz="1600" dirty="0">
                <a:latin typeface="+mj-lt"/>
              </a:rPr>
              <a:t> </a:t>
            </a:r>
            <a:r>
              <a:rPr lang="en-US" altLang="en-US" sz="1600" dirty="0" err="1">
                <a:latin typeface="+mj-lt"/>
              </a:rPr>
              <a:t>Huo</a:t>
            </a:r>
            <a:r>
              <a:rPr lang="en-US" altLang="en-US" sz="1600" dirty="0">
                <a:latin typeface="+mj-lt"/>
              </a:rPr>
              <a:t>, </a:t>
            </a:r>
            <a:r>
              <a:rPr lang="en-US" altLang="en-US" sz="1600" dirty="0" err="1">
                <a:latin typeface="+mj-lt"/>
              </a:rPr>
              <a:t>Chunyi</a:t>
            </a:r>
            <a:r>
              <a:rPr lang="en-US" altLang="en-US" sz="1600" dirty="0">
                <a:latin typeface="+mj-lt"/>
              </a:rPr>
              <a:t> Li (Southeast University, China)</a:t>
            </a:r>
          </a:p>
          <a:p>
            <a:pPr algn="just" eaLnBrk="1" hangingPunct="1">
              <a:spcBef>
                <a:spcPct val="0"/>
              </a:spcBef>
              <a:buClrTx/>
              <a:buFontTx/>
              <a:buNone/>
              <a:defRPr/>
            </a:pPr>
            <a:r>
              <a:rPr lang="en-US" altLang="en-US" sz="1600" b="1" dirty="0">
                <a:latin typeface="+mj-lt"/>
              </a:rPr>
              <a:t>Address : </a:t>
            </a:r>
            <a:r>
              <a:rPr lang="en-US" altLang="en-US" sz="1600" dirty="0">
                <a:latin typeface="+mj-lt"/>
                <a:cs typeface="Times New Roman" panose="02020603050405020304" pitchFamily="18" charset="0"/>
              </a:rPr>
              <a:t>[2 </a:t>
            </a:r>
            <a:r>
              <a:rPr lang="en-US" altLang="en-US" sz="1600" dirty="0" err="1">
                <a:latin typeface="+mj-lt"/>
                <a:cs typeface="Times New Roman" panose="02020603050405020304" pitchFamily="18" charset="0"/>
              </a:rPr>
              <a:t>Sipailou</a:t>
            </a:r>
            <a:r>
              <a:rPr lang="en-US" altLang="en-US" sz="1600" dirty="0">
                <a:latin typeface="+mj-lt"/>
                <a:cs typeface="Times New Roman" panose="02020603050405020304" pitchFamily="18" charset="0"/>
              </a:rPr>
              <a:t>, </a:t>
            </a:r>
            <a:r>
              <a:rPr lang="en-US" altLang="en-US" sz="1600" dirty="0">
                <a:solidFill>
                  <a:schemeClr val="tx1"/>
                </a:solidFill>
                <a:latin typeface="+mj-lt"/>
                <a:cs typeface="Times New Roman" panose="02020603050405020304" pitchFamily="18" charset="0"/>
              </a:rPr>
              <a:t>Nanjing, 210012 China]</a:t>
            </a:r>
          </a:p>
          <a:p>
            <a:pPr algn="just" eaLnBrk="1" hangingPunct="1">
              <a:spcBef>
                <a:spcPct val="0"/>
              </a:spcBef>
              <a:buClrTx/>
              <a:buFontTx/>
              <a:buNone/>
              <a:defRPr/>
            </a:pPr>
            <a:r>
              <a:rPr lang="en-US" altLang="en-US" sz="1600" b="1" dirty="0">
                <a:latin typeface="+mj-lt"/>
              </a:rPr>
              <a:t>E-Mail</a:t>
            </a:r>
            <a:r>
              <a:rPr lang="en-US" altLang="en-US" sz="1600" dirty="0">
                <a:latin typeface="+mj-lt"/>
              </a:rPr>
              <a:t>:    [</a:t>
            </a:r>
            <a:r>
              <a:rPr lang="en-US" altLang="en-US" sz="1600" dirty="0" err="1">
                <a:latin typeface="+mj-lt"/>
              </a:rPr>
              <a:t>shanfeng@seu.edu.cn</a:t>
            </a:r>
            <a:r>
              <a:rPr lang="en-US" altLang="en-US" sz="1600" dirty="0">
                <a:latin typeface="+mj-lt"/>
              </a:rPr>
              <a:t>]	</a:t>
            </a:r>
          </a:p>
          <a:p>
            <a:pPr algn="just" eaLnBrk="1" hangingPunct="1">
              <a:spcBef>
                <a:spcPct val="0"/>
              </a:spcBef>
              <a:buClrTx/>
              <a:buFontTx/>
              <a:buNone/>
              <a:defRPr/>
            </a:pPr>
            <a:r>
              <a:rPr lang="en-US" altLang="en-US" sz="1600" b="1" dirty="0">
                <a:latin typeface="+mj-lt"/>
              </a:rPr>
              <a:t>Re:</a:t>
            </a:r>
            <a:r>
              <a:rPr lang="en-US" altLang="en-US" sz="1600" dirty="0">
                <a:latin typeface="+mj-lt"/>
              </a:rPr>
              <a:t> 	</a:t>
            </a:r>
            <a:r>
              <a:rPr lang="en-US" altLang="en-US" sz="1600" b="1" dirty="0">
                <a:solidFill>
                  <a:srgbClr val="FF0000"/>
                </a:solidFill>
                <a:latin typeface="+mj-lt"/>
              </a:rPr>
              <a:t>141st IEEE 802.15 WSN Meeting, WNG</a:t>
            </a:r>
          </a:p>
          <a:p>
            <a:pPr algn="just" eaLnBrk="1" hangingPunct="1">
              <a:defRPr/>
            </a:pPr>
            <a:r>
              <a:rPr lang="en-US" altLang="en-US" sz="1600" b="1" dirty="0">
                <a:latin typeface="+mj-lt"/>
              </a:rPr>
              <a:t>Abstract: </a:t>
            </a:r>
            <a:r>
              <a:rPr lang="en-US" altLang="en-US" sz="1600" dirty="0">
                <a:solidFill>
                  <a:srgbClr val="FF0000"/>
                </a:solidFill>
                <a:latin typeface="+mj-lt"/>
              </a:rPr>
              <a:t> </a:t>
            </a:r>
            <a:r>
              <a:rPr lang="en-US" altLang="en-US" sz="1600" dirty="0">
                <a:solidFill>
                  <a:schemeClr val="tx1"/>
                </a:solidFill>
                <a:latin typeface="+mj-lt"/>
                <a:cs typeface="Times New Roman" panose="02020603050405020304" pitchFamily="18" charset="0"/>
              </a:rPr>
              <a:t>[UWB, swarm ranging, two way ranging</a:t>
            </a:r>
            <a:r>
              <a:rPr lang="en-US" altLang="en-US" sz="1600" dirty="0">
                <a:solidFill>
                  <a:schemeClr val="tx2"/>
                </a:solidFill>
                <a:latin typeface="+mj-lt"/>
                <a:cs typeface="Times New Roman" panose="02020603050405020304" pitchFamily="18" charset="0"/>
              </a:rPr>
              <a:t>]</a:t>
            </a:r>
            <a:endParaRPr lang="en-US" altLang="zh-CN" sz="1600" b="1" dirty="0">
              <a:solidFill>
                <a:schemeClr val="tx2"/>
              </a:solidFill>
              <a:ea typeface="宋体" panose="02010600030101010101" pitchFamily="2" charset="-122"/>
            </a:endParaRPr>
          </a:p>
          <a:p>
            <a:pPr>
              <a:spcBef>
                <a:spcPts val="600"/>
              </a:spcBef>
              <a:spcAft>
                <a:spcPts val="600"/>
              </a:spcAft>
            </a:pPr>
            <a:r>
              <a:rPr lang="en-US" altLang="zh-CN" sz="1600" b="1" dirty="0">
                <a:solidFill>
                  <a:schemeClr val="tx2"/>
                </a:solidFill>
                <a:ea typeface="宋体" panose="02010600030101010101" pitchFamily="2" charset="-122"/>
              </a:rPr>
              <a:t>Purpose:</a:t>
            </a:r>
            <a:r>
              <a:rPr lang="en-US" altLang="zh-CN" sz="1600" dirty="0">
                <a:solidFill>
                  <a:schemeClr val="tx2"/>
                </a:solidFill>
                <a:ea typeface="宋体" panose="02010600030101010101" pitchFamily="2" charset="-122"/>
              </a:rPr>
              <a:t>	</a:t>
            </a:r>
          </a:p>
          <a:p>
            <a:r>
              <a:rPr lang="en-US" altLang="zh-CN" sz="1600" b="1" dirty="0">
                <a:solidFill>
                  <a:schemeClr val="tx2"/>
                </a:solidFill>
                <a:ea typeface="宋体" panose="02010600030101010101" pitchFamily="2" charset="-122"/>
              </a:rPr>
              <a:t>Notice:</a:t>
            </a:r>
            <a:r>
              <a:rPr lang="en-US" altLang="zh-CN" sz="1600" dirty="0">
                <a:solidFill>
                  <a:schemeClr val="tx2"/>
                </a:solidFill>
                <a:ea typeface="宋体" panose="02010600030101010101" pitchFamily="2" charset="-122"/>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zh-CN" sz="1600" b="1" dirty="0">
                <a:solidFill>
                  <a:schemeClr val="tx2"/>
                </a:solidFill>
                <a:ea typeface="宋体" panose="02010600030101010101" pitchFamily="2" charset="-122"/>
              </a:rPr>
              <a:t>Release:</a:t>
            </a:r>
            <a:r>
              <a:rPr lang="en-US" altLang="zh-CN" sz="1600" dirty="0">
                <a:solidFill>
                  <a:schemeClr val="tx2"/>
                </a:solidFill>
                <a:ea typeface="宋体" panose="02010600030101010101" pitchFamily="2" charset="-122"/>
              </a:rPr>
              <a:t>	The contributor acknowledges and accepts that this contribution becomes the property of IEEE and may be made publicly available by P802.15.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A6DABD20-C586-1DA0-626F-1F5ABFDDE60D}"/>
              </a:ext>
            </a:extLst>
          </p:cNvPr>
          <p:cNvSpPr>
            <a:spLocks noGrp="1"/>
          </p:cNvSpPr>
          <p:nvPr>
            <p:ph type="dt" sz="half" idx="10"/>
          </p:nvPr>
        </p:nvSpPr>
        <p:spPr/>
        <p:txBody>
          <a:bodyPr/>
          <a:lstStyle/>
          <a:p>
            <a:r>
              <a:rPr lang="en-US" altLang="zh-CN"/>
              <a:t>Jan. 2023 </a:t>
            </a:r>
          </a:p>
        </p:txBody>
      </p:sp>
      <p:sp>
        <p:nvSpPr>
          <p:cNvPr id="5" name="页脚占位符 4">
            <a:extLst>
              <a:ext uri="{FF2B5EF4-FFF2-40B4-BE49-F238E27FC236}">
                <a16:creationId xmlns:a16="http://schemas.microsoft.com/office/drawing/2014/main" id="{CA2B1DB8-E898-6EC8-F936-F5251E6D3B5B}"/>
              </a:ext>
            </a:extLst>
          </p:cNvPr>
          <p:cNvSpPr>
            <a:spLocks noGrp="1"/>
          </p:cNvSpPr>
          <p:nvPr>
            <p:ph type="ftr" sz="quarter" idx="11"/>
          </p:nvPr>
        </p:nvSpPr>
        <p:spPr/>
        <p:txBody>
          <a:bodyPr/>
          <a:lstStyle/>
          <a:p>
            <a:r>
              <a:rPr lang="en-US" altLang="zh-CN"/>
              <a:t>Feng Shan (Southeast University, China)</a:t>
            </a:r>
          </a:p>
        </p:txBody>
      </p:sp>
      <p:sp>
        <p:nvSpPr>
          <p:cNvPr id="6" name="灯片编号占位符 5">
            <a:extLst>
              <a:ext uri="{FF2B5EF4-FFF2-40B4-BE49-F238E27FC236}">
                <a16:creationId xmlns:a16="http://schemas.microsoft.com/office/drawing/2014/main" id="{73CD558B-1BF2-9D07-7841-BAE1B10EFB2A}"/>
              </a:ext>
            </a:extLst>
          </p:cNvPr>
          <p:cNvSpPr>
            <a:spLocks noGrp="1"/>
          </p:cNvSpPr>
          <p:nvPr>
            <p:ph type="sldNum" sz="quarter" idx="12"/>
          </p:nvPr>
        </p:nvSpPr>
        <p:spPr/>
        <p:txBody>
          <a:bodyPr/>
          <a:lstStyle/>
          <a:p>
            <a:r>
              <a:rPr lang="en-US" altLang="zh-CN"/>
              <a:t>Slide </a:t>
            </a:r>
            <a:fld id="{170D25BD-FC75-4BD8-9AF1-85A2EFFA9F2A}" type="slidenum">
              <a:rPr lang="en-US" altLang="zh-CN" smtClean="0"/>
              <a:pPr/>
              <a:t>10</a:t>
            </a:fld>
            <a:endParaRPr lang="en-US" altLang="zh-CN"/>
          </a:p>
        </p:txBody>
      </p:sp>
      <p:sp>
        <p:nvSpPr>
          <p:cNvPr id="10" name="文本框 9">
            <a:extLst>
              <a:ext uri="{FF2B5EF4-FFF2-40B4-BE49-F238E27FC236}">
                <a16:creationId xmlns:a16="http://schemas.microsoft.com/office/drawing/2014/main" id="{4E319034-5F74-325C-4BFB-731CB2CEAAE5}"/>
              </a:ext>
            </a:extLst>
          </p:cNvPr>
          <p:cNvSpPr txBox="1"/>
          <p:nvPr/>
        </p:nvSpPr>
        <p:spPr>
          <a:xfrm>
            <a:off x="485800" y="683985"/>
            <a:ext cx="7974632" cy="584775"/>
          </a:xfrm>
          <a:prstGeom prst="rect">
            <a:avLst/>
          </a:prstGeom>
          <a:noFill/>
        </p:spPr>
        <p:txBody>
          <a:bodyPr wrap="square">
            <a:spAutoFit/>
          </a:bodyPr>
          <a:lstStyle/>
          <a:p>
            <a:r>
              <a:rPr lang="en-US" altLang="zh-CN" sz="3200" b="1" dirty="0">
                <a:cs typeface="Times New Roman" panose="02020603050405020304" pitchFamily="18" charset="0"/>
              </a:rPr>
              <a:t>Challenges to design such a ranging protocol</a:t>
            </a:r>
          </a:p>
        </p:txBody>
      </p:sp>
      <p:sp>
        <p:nvSpPr>
          <p:cNvPr id="13" name="Content Placeholder 2">
            <a:extLst>
              <a:ext uri="{FF2B5EF4-FFF2-40B4-BE49-F238E27FC236}">
                <a16:creationId xmlns:a16="http://schemas.microsoft.com/office/drawing/2014/main" id="{79164230-51AD-5341-69B5-3C923A6F935C}"/>
              </a:ext>
            </a:extLst>
          </p:cNvPr>
          <p:cNvSpPr>
            <a:spLocks noGrp="1"/>
          </p:cNvSpPr>
          <p:nvPr>
            <p:ph idx="1"/>
          </p:nvPr>
        </p:nvSpPr>
        <p:spPr>
          <a:xfrm>
            <a:off x="611560" y="1412776"/>
            <a:ext cx="8382000" cy="5358412"/>
          </a:xfrm>
        </p:spPr>
        <p:txBody>
          <a:bodyPr>
            <a:normAutofit/>
          </a:bodyPr>
          <a:lstStyle/>
          <a:p>
            <a:r>
              <a:rPr lang="en-US" sz="2000" dirty="0">
                <a:latin typeface="Times New Roman" panose="02020603050405020304" pitchFamily="18" charset="0"/>
                <a:ea typeface="+mj-ea"/>
                <a:cs typeface="Times New Roman" panose="02020603050405020304" pitchFamily="18" charset="0"/>
              </a:rPr>
              <a:t>D</a:t>
            </a:r>
            <a:r>
              <a:rPr lang="en-US" altLang="zh-CN" sz="2000" dirty="0">
                <a:latin typeface="Times New Roman" panose="02020603050405020304" pitchFamily="18" charset="0"/>
                <a:ea typeface="+mj-ea"/>
                <a:cs typeface="Times New Roman" panose="02020603050405020304" pitchFamily="18" charset="0"/>
              </a:rPr>
              <a:t>esign a </a:t>
            </a:r>
            <a:r>
              <a:rPr lang="en-US" altLang="zh-CN" sz="2000" b="1" i="1" dirty="0">
                <a:solidFill>
                  <a:srgbClr val="FF0000"/>
                </a:solidFill>
                <a:latin typeface="Times New Roman" panose="02020603050405020304" pitchFamily="18" charset="0"/>
                <a:ea typeface="+mj-ea"/>
                <a:cs typeface="Times New Roman" panose="02020603050405020304" pitchFamily="18" charset="0"/>
              </a:rPr>
              <a:t>simple yet efficient </a:t>
            </a:r>
            <a:r>
              <a:rPr lang="en-US" altLang="zh-CN" sz="2000" dirty="0">
                <a:latin typeface="Times New Roman" panose="02020603050405020304" pitchFamily="18" charset="0"/>
                <a:ea typeface="+mj-ea"/>
                <a:cs typeface="Times New Roman" panose="02020603050405020304" pitchFamily="18" charset="0"/>
              </a:rPr>
              <a:t>protocol</a:t>
            </a:r>
          </a:p>
          <a:p>
            <a:pPr lvl="1"/>
            <a:r>
              <a:rPr lang="en-US" altLang="zh-CN" sz="2000" dirty="0">
                <a:latin typeface="Times New Roman" panose="02020603050405020304" pitchFamily="18" charset="0"/>
                <a:ea typeface="+mj-ea"/>
                <a:cs typeface="Times New Roman" panose="02020603050405020304" pitchFamily="18" charset="0"/>
              </a:rPr>
              <a:t>A large number share the same UWB channel.</a:t>
            </a:r>
          </a:p>
          <a:p>
            <a:pPr lvl="1"/>
            <a:r>
              <a:rPr lang="en-US" altLang="zh-CN" sz="2000" dirty="0">
                <a:latin typeface="Times New Roman" panose="02020603050405020304" pitchFamily="18" charset="0"/>
                <a:ea typeface="+mj-ea"/>
                <a:cs typeface="Times New Roman" panose="02020603050405020304" pitchFamily="18" charset="0"/>
              </a:rPr>
              <a:t>Inappropriate cause conflicting and high computation cost. </a:t>
            </a:r>
          </a:p>
          <a:p>
            <a:r>
              <a:rPr lang="en-US" sz="2000" dirty="0">
                <a:latin typeface="Times New Roman" panose="02020603050405020304" pitchFamily="18" charset="0"/>
                <a:ea typeface="+mj-ea"/>
                <a:cs typeface="Times New Roman" panose="02020603050405020304" pitchFamily="18" charset="0"/>
              </a:rPr>
              <a:t>D</a:t>
            </a:r>
            <a:r>
              <a:rPr lang="en-US" altLang="zh-CN" sz="2000" dirty="0">
                <a:latin typeface="Times New Roman" panose="02020603050405020304" pitchFamily="18" charset="0"/>
                <a:ea typeface="+mj-ea"/>
                <a:cs typeface="Times New Roman" panose="02020603050405020304" pitchFamily="18" charset="0"/>
              </a:rPr>
              <a:t>esign a </a:t>
            </a:r>
            <a:r>
              <a:rPr lang="en-US" altLang="zh-CN" sz="2000" b="1" i="1" dirty="0">
                <a:solidFill>
                  <a:srgbClr val="FF0000"/>
                </a:solidFill>
                <a:latin typeface="Times New Roman" panose="02020603050405020304" pitchFamily="18" charset="0"/>
                <a:ea typeface="+mj-ea"/>
                <a:cs typeface="Times New Roman" panose="02020603050405020304" pitchFamily="18" charset="0"/>
              </a:rPr>
              <a:t>adaptive and robust </a:t>
            </a:r>
            <a:r>
              <a:rPr lang="en-US" altLang="zh-CN" sz="2000" dirty="0">
                <a:latin typeface="Times New Roman" panose="02020603050405020304" pitchFamily="18" charset="0"/>
                <a:ea typeface="+mj-ea"/>
                <a:cs typeface="Times New Roman" panose="02020603050405020304" pitchFamily="18" charset="0"/>
              </a:rPr>
              <a:t>protocol</a:t>
            </a:r>
            <a:endParaRPr lang="en-US" sz="2000" dirty="0">
              <a:latin typeface="Times New Roman" panose="02020603050405020304" pitchFamily="18" charset="0"/>
              <a:ea typeface="+mj-ea"/>
              <a:cs typeface="Times New Roman" panose="02020603050405020304" pitchFamily="18" charset="0"/>
            </a:endParaRPr>
          </a:p>
          <a:p>
            <a:pPr lvl="1"/>
            <a:r>
              <a:rPr lang="en-US" altLang="zh-CN" sz="2000" dirty="0">
                <a:latin typeface="Times New Roman" panose="02020603050405020304" pitchFamily="18" charset="0"/>
                <a:ea typeface="+mj-ea"/>
                <a:cs typeface="Times New Roman" panose="02020603050405020304" pitchFamily="18" charset="0"/>
              </a:rPr>
              <a:t>High mobility requires high frequency ranging.</a:t>
            </a:r>
          </a:p>
          <a:p>
            <a:pPr lvl="1"/>
            <a:r>
              <a:rPr lang="en-US" altLang="zh-CN" sz="2000" dirty="0">
                <a:latin typeface="Times New Roman" panose="02020603050405020304" pitchFamily="18" charset="0"/>
                <a:ea typeface="+mj-ea"/>
                <a:cs typeface="Times New Roman" panose="02020603050405020304" pitchFamily="18" charset="0"/>
              </a:rPr>
              <a:t>Ranging frequency should be reduced whenever necessary.</a:t>
            </a:r>
          </a:p>
          <a:p>
            <a:pPr lvl="1"/>
            <a:r>
              <a:rPr lang="en-US" altLang="zh-CN" sz="2000" dirty="0">
                <a:latin typeface="Times New Roman" panose="02020603050405020304" pitchFamily="18" charset="0"/>
                <a:ea typeface="+mj-ea"/>
                <a:cs typeface="Times New Roman" panose="02020603050405020304" pitchFamily="18" charset="0"/>
              </a:rPr>
              <a:t>Also cause wireless channel unstable and packet lose.</a:t>
            </a:r>
          </a:p>
          <a:p>
            <a:r>
              <a:rPr lang="en-US" sz="2000" dirty="0">
                <a:latin typeface="Times New Roman" panose="02020603050405020304" pitchFamily="18" charset="0"/>
                <a:ea typeface="+mj-ea"/>
                <a:cs typeface="Times New Roman" panose="02020603050405020304" pitchFamily="18" charset="0"/>
              </a:rPr>
              <a:t>D</a:t>
            </a:r>
            <a:r>
              <a:rPr lang="en-US" altLang="zh-CN" sz="2000" dirty="0">
                <a:latin typeface="Times New Roman" panose="02020603050405020304" pitchFamily="18" charset="0"/>
                <a:ea typeface="+mj-ea"/>
                <a:cs typeface="Times New Roman" panose="02020603050405020304" pitchFamily="18" charset="0"/>
              </a:rPr>
              <a:t>esign a </a:t>
            </a:r>
            <a:r>
              <a:rPr lang="en-US" altLang="zh-CN" sz="2000" b="1" i="1" dirty="0">
                <a:solidFill>
                  <a:srgbClr val="FF0000"/>
                </a:solidFill>
                <a:latin typeface="Times New Roman" panose="02020603050405020304" pitchFamily="18" charset="0"/>
                <a:ea typeface="+mj-ea"/>
                <a:cs typeface="Times New Roman" panose="02020603050405020304" pitchFamily="18" charset="0"/>
              </a:rPr>
              <a:t>scalable and compatible </a:t>
            </a:r>
            <a:r>
              <a:rPr lang="en-US" altLang="zh-CN" sz="2000" dirty="0">
                <a:latin typeface="Times New Roman" panose="02020603050405020304" pitchFamily="18" charset="0"/>
                <a:ea typeface="+mj-ea"/>
                <a:cs typeface="Times New Roman" panose="02020603050405020304" pitchFamily="18" charset="0"/>
              </a:rPr>
              <a:t>protocol</a:t>
            </a:r>
            <a:endParaRPr lang="en-US" sz="2000" dirty="0">
              <a:latin typeface="Times New Roman" panose="02020603050405020304" pitchFamily="18" charset="0"/>
              <a:ea typeface="+mj-ea"/>
              <a:cs typeface="Times New Roman" panose="02020603050405020304" pitchFamily="18" charset="0"/>
            </a:endParaRPr>
          </a:p>
          <a:p>
            <a:pPr lvl="1"/>
            <a:r>
              <a:rPr lang="en-US" altLang="zh-CN" sz="2000" dirty="0">
                <a:latin typeface="Times New Roman" panose="02020603050405020304" pitchFamily="18" charset="0"/>
                <a:ea typeface="+mj-ea"/>
                <a:cs typeface="Times New Roman" panose="02020603050405020304" pitchFamily="18" charset="0"/>
              </a:rPr>
              <a:t>Message has limitation space</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for dense neighbor.</a:t>
            </a:r>
          </a:p>
          <a:p>
            <a:pPr lvl="1"/>
            <a:r>
              <a:rPr lang="en-US" altLang="zh-CN" sz="2000" dirty="0">
                <a:latin typeface="Times New Roman" panose="02020603050405020304" pitchFamily="18" charset="0"/>
                <a:ea typeface="+mj-ea"/>
                <a:cs typeface="Times New Roman" panose="02020603050405020304" pitchFamily="18" charset="0"/>
              </a:rPr>
              <a:t>Support</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existing</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networking and localization protocols.</a:t>
            </a:r>
          </a:p>
          <a:p>
            <a:endParaRPr lang="en-US" dirty="0"/>
          </a:p>
        </p:txBody>
      </p:sp>
    </p:spTree>
    <p:extLst>
      <p:ext uri="{BB962C8B-B14F-4D97-AF65-F5344CB8AC3E}">
        <p14:creationId xmlns:p14="http://schemas.microsoft.com/office/powerpoint/2010/main" val="3671239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6D68A911-6514-4C3D-1FCF-71F80E2CCBF8}"/>
              </a:ext>
            </a:extLst>
          </p:cNvPr>
          <p:cNvSpPr>
            <a:spLocks noGrp="1"/>
          </p:cNvSpPr>
          <p:nvPr>
            <p:ph type="dt" sz="half" idx="10"/>
          </p:nvPr>
        </p:nvSpPr>
        <p:spPr/>
        <p:txBody>
          <a:bodyPr/>
          <a:lstStyle/>
          <a:p>
            <a:r>
              <a:rPr lang="en-US" altLang="zh-CN"/>
              <a:t>Jan. 2023 </a:t>
            </a:r>
          </a:p>
        </p:txBody>
      </p:sp>
      <p:sp>
        <p:nvSpPr>
          <p:cNvPr id="5" name="页脚占位符 4">
            <a:extLst>
              <a:ext uri="{FF2B5EF4-FFF2-40B4-BE49-F238E27FC236}">
                <a16:creationId xmlns:a16="http://schemas.microsoft.com/office/drawing/2014/main" id="{229B93F9-21CE-EEE6-32DE-966F848F7B00}"/>
              </a:ext>
            </a:extLst>
          </p:cNvPr>
          <p:cNvSpPr>
            <a:spLocks noGrp="1"/>
          </p:cNvSpPr>
          <p:nvPr>
            <p:ph type="ftr" sz="quarter" idx="11"/>
          </p:nvPr>
        </p:nvSpPr>
        <p:spPr/>
        <p:txBody>
          <a:bodyPr/>
          <a:lstStyle/>
          <a:p>
            <a:r>
              <a:rPr lang="en-US" altLang="zh-CN"/>
              <a:t>Feng Shan (Southeast University, China)</a:t>
            </a:r>
          </a:p>
        </p:txBody>
      </p:sp>
      <p:sp>
        <p:nvSpPr>
          <p:cNvPr id="6" name="灯片编号占位符 5">
            <a:extLst>
              <a:ext uri="{FF2B5EF4-FFF2-40B4-BE49-F238E27FC236}">
                <a16:creationId xmlns:a16="http://schemas.microsoft.com/office/drawing/2014/main" id="{315C90FF-4849-714A-ED1E-4473C0A907D2}"/>
              </a:ext>
            </a:extLst>
          </p:cNvPr>
          <p:cNvSpPr>
            <a:spLocks noGrp="1"/>
          </p:cNvSpPr>
          <p:nvPr>
            <p:ph type="sldNum" sz="quarter" idx="12"/>
          </p:nvPr>
        </p:nvSpPr>
        <p:spPr/>
        <p:txBody>
          <a:bodyPr/>
          <a:lstStyle/>
          <a:p>
            <a:r>
              <a:rPr lang="en-US" altLang="zh-CN"/>
              <a:t>Slide </a:t>
            </a:r>
            <a:fld id="{170D25BD-FC75-4BD8-9AF1-85A2EFFA9F2A}" type="slidenum">
              <a:rPr lang="en-US" altLang="zh-CN" smtClean="0"/>
              <a:pPr/>
              <a:t>11</a:t>
            </a:fld>
            <a:endParaRPr lang="en-US" altLang="zh-CN"/>
          </a:p>
        </p:txBody>
      </p:sp>
      <p:sp>
        <p:nvSpPr>
          <p:cNvPr id="7" name="文本框 6">
            <a:extLst>
              <a:ext uri="{FF2B5EF4-FFF2-40B4-BE49-F238E27FC236}">
                <a16:creationId xmlns:a16="http://schemas.microsoft.com/office/drawing/2014/main" id="{BE46B62E-77C2-F3AF-A447-5D6E0D66F9AE}"/>
              </a:ext>
            </a:extLst>
          </p:cNvPr>
          <p:cNvSpPr txBox="1"/>
          <p:nvPr/>
        </p:nvSpPr>
        <p:spPr>
          <a:xfrm>
            <a:off x="539552" y="692696"/>
            <a:ext cx="11336739" cy="584775"/>
          </a:xfrm>
          <a:prstGeom prst="rect">
            <a:avLst/>
          </a:prstGeom>
          <a:noFill/>
        </p:spPr>
        <p:txBody>
          <a:bodyPr wrap="square" rtlCol="0">
            <a:spAutoFit/>
          </a:bodyPr>
          <a:lstStyle/>
          <a:p>
            <a:r>
              <a:rPr lang="en-US" altLang="zh-CN" sz="3200" b="1" dirty="0">
                <a:cs typeface="Times New Roman" panose="02020603050405020304" pitchFamily="18" charset="0"/>
              </a:rPr>
              <a:t>Outline</a:t>
            </a:r>
            <a:endParaRPr lang="zh-CN" altLang="en-US" sz="3200" b="1" dirty="0">
              <a:cs typeface="Times New Roman" panose="02020603050405020304" pitchFamily="18" charset="0"/>
            </a:endParaRPr>
          </a:p>
        </p:txBody>
      </p:sp>
      <p:sp>
        <p:nvSpPr>
          <p:cNvPr id="8" name="文本框 7">
            <a:extLst>
              <a:ext uri="{FF2B5EF4-FFF2-40B4-BE49-F238E27FC236}">
                <a16:creationId xmlns:a16="http://schemas.microsoft.com/office/drawing/2014/main" id="{468EF999-2A1F-3D77-9148-B82630A0866C}"/>
              </a:ext>
            </a:extLst>
          </p:cNvPr>
          <p:cNvSpPr txBox="1"/>
          <p:nvPr/>
        </p:nvSpPr>
        <p:spPr>
          <a:xfrm>
            <a:off x="1907704" y="1277471"/>
            <a:ext cx="4993667" cy="3694409"/>
          </a:xfrm>
          <a:prstGeom prst="rect">
            <a:avLst/>
          </a:prstGeom>
          <a:noFill/>
        </p:spPr>
        <p:txBody>
          <a:bodyPr wrap="square" rtlCol="0">
            <a:spAutoFit/>
          </a:bodyPr>
          <a:lstStyle/>
          <a:p>
            <a:pPr marL="514350" indent="-514350">
              <a:lnSpc>
                <a:spcPct val="150000"/>
              </a:lnSpc>
              <a:buFont typeface="Wingdings" panose="05000000000000000000" pitchFamily="2" charset="2"/>
              <a:buChar char="n"/>
            </a:pPr>
            <a:r>
              <a:rPr lang="en-US" altLang="zh-CN" sz="3200" dirty="0">
                <a:solidFill>
                  <a:schemeClr val="bg2"/>
                </a:solidFill>
                <a:cs typeface="Times New Roman" panose="02020603050405020304" pitchFamily="18" charset="0"/>
              </a:rPr>
              <a:t>Introduction</a:t>
            </a:r>
          </a:p>
          <a:p>
            <a:pPr marL="514350" indent="-514350">
              <a:lnSpc>
                <a:spcPct val="150000"/>
              </a:lnSpc>
              <a:buFont typeface="Wingdings" panose="05000000000000000000" pitchFamily="2" charset="2"/>
              <a:buChar char="n"/>
            </a:pPr>
            <a:r>
              <a:rPr lang="en-US" altLang="zh-CN" sz="3200" dirty="0">
                <a:solidFill>
                  <a:schemeClr val="accent6">
                    <a:lumMod val="75000"/>
                  </a:schemeClr>
                </a:solidFill>
                <a:cs typeface="Times New Roman" panose="02020603050405020304" pitchFamily="18" charset="0"/>
              </a:rPr>
              <a:t>Preliminary</a:t>
            </a:r>
          </a:p>
          <a:p>
            <a:pPr marL="514350" indent="-514350">
              <a:lnSpc>
                <a:spcPct val="150000"/>
              </a:lnSpc>
              <a:buFont typeface="Wingdings" panose="05000000000000000000" pitchFamily="2" charset="2"/>
              <a:buChar char="n"/>
            </a:pPr>
            <a:r>
              <a:rPr lang="en-US" altLang="zh-CN" sz="3200" dirty="0">
                <a:solidFill>
                  <a:schemeClr val="bg2"/>
                </a:solidFill>
                <a:cs typeface="Times New Roman" panose="02020603050405020304" pitchFamily="18" charset="0"/>
              </a:rPr>
              <a:t>Protocol Design</a:t>
            </a:r>
          </a:p>
          <a:p>
            <a:pPr marL="514350" indent="-514350">
              <a:lnSpc>
                <a:spcPct val="150000"/>
              </a:lnSpc>
              <a:buFont typeface="Wingdings" panose="05000000000000000000" pitchFamily="2" charset="2"/>
              <a:buChar char="n"/>
            </a:pPr>
            <a:r>
              <a:rPr lang="en-US" altLang="zh-CN" sz="3200" dirty="0">
                <a:solidFill>
                  <a:schemeClr val="bg2"/>
                </a:solidFill>
                <a:cs typeface="Times New Roman" panose="02020603050405020304" pitchFamily="18" charset="0"/>
              </a:rPr>
              <a:t>Experiment</a:t>
            </a:r>
          </a:p>
          <a:p>
            <a:pPr marL="514350" indent="-514350">
              <a:lnSpc>
                <a:spcPct val="150000"/>
              </a:lnSpc>
              <a:buFont typeface="Wingdings" panose="05000000000000000000" pitchFamily="2" charset="2"/>
              <a:buChar char="n"/>
            </a:pPr>
            <a:r>
              <a:rPr lang="en-US" altLang="zh-CN" sz="3200" dirty="0">
                <a:solidFill>
                  <a:schemeClr val="bg2"/>
                </a:solidFill>
                <a:cs typeface="Times New Roman" panose="02020603050405020304" pitchFamily="18" charset="0"/>
              </a:rPr>
              <a:t>Conclusion</a:t>
            </a:r>
          </a:p>
        </p:txBody>
      </p:sp>
      <p:sp>
        <p:nvSpPr>
          <p:cNvPr id="9" name="Line 10">
            <a:extLst>
              <a:ext uri="{FF2B5EF4-FFF2-40B4-BE49-F238E27FC236}">
                <a16:creationId xmlns:a16="http://schemas.microsoft.com/office/drawing/2014/main" id="{1C49B220-D47A-EF26-4F05-964C31AEA535}"/>
              </a:ext>
            </a:extLst>
          </p:cNvPr>
          <p:cNvSpPr>
            <a:spLocks noChangeShapeType="1"/>
          </p:cNvSpPr>
          <p:nvPr/>
        </p:nvSpPr>
        <p:spPr bwMode="auto">
          <a:xfrm>
            <a:off x="1485900" y="2132856"/>
            <a:ext cx="5665787" cy="0"/>
          </a:xfrm>
          <a:prstGeom prst="line">
            <a:avLst/>
          </a:prstGeom>
          <a:noFill/>
          <a:ln w="9525">
            <a:solidFill>
              <a:schemeClr val="tx1"/>
            </a:solidFill>
            <a:round/>
            <a:headEnd/>
            <a:tailEnd/>
          </a:ln>
        </p:spPr>
        <p:txBody>
          <a:bodyPr/>
          <a:lstStyle/>
          <a:p>
            <a:pPr fontAlgn="base">
              <a:spcBef>
                <a:spcPct val="0"/>
              </a:spcBef>
              <a:spcAft>
                <a:spcPct val="0"/>
              </a:spcAft>
              <a:defRPr/>
            </a:pPr>
            <a:endParaRPr lang="zh-CN" altLang="en-US" b="1">
              <a:ln>
                <a:solidFill>
                  <a:srgbClr val="003399"/>
                </a:solidFill>
              </a:ln>
              <a:solidFill>
                <a:prstClr val="black"/>
              </a:solidFill>
              <a:latin typeface="Arial" charset="0"/>
              <a:ea typeface="微软雅黑" pitchFamily="34" charset="-122"/>
            </a:endParaRPr>
          </a:p>
        </p:txBody>
      </p:sp>
      <p:sp>
        <p:nvSpPr>
          <p:cNvPr id="10" name="Line 10">
            <a:extLst>
              <a:ext uri="{FF2B5EF4-FFF2-40B4-BE49-F238E27FC236}">
                <a16:creationId xmlns:a16="http://schemas.microsoft.com/office/drawing/2014/main" id="{AEA721B4-FF68-A4E3-5C5C-998249369E29}"/>
              </a:ext>
            </a:extLst>
          </p:cNvPr>
          <p:cNvSpPr>
            <a:spLocks noChangeShapeType="1"/>
          </p:cNvSpPr>
          <p:nvPr/>
        </p:nvSpPr>
        <p:spPr bwMode="auto">
          <a:xfrm>
            <a:off x="1485899" y="2852936"/>
            <a:ext cx="5665787" cy="0"/>
          </a:xfrm>
          <a:prstGeom prst="line">
            <a:avLst/>
          </a:prstGeom>
          <a:noFill/>
          <a:ln w="9525">
            <a:solidFill>
              <a:schemeClr val="tx1"/>
            </a:solidFill>
            <a:round/>
            <a:headEnd/>
            <a:tailEnd/>
          </a:ln>
        </p:spPr>
        <p:txBody>
          <a:bodyPr/>
          <a:lstStyle/>
          <a:p>
            <a:pPr fontAlgn="base">
              <a:spcBef>
                <a:spcPct val="0"/>
              </a:spcBef>
              <a:spcAft>
                <a:spcPct val="0"/>
              </a:spcAft>
              <a:defRPr/>
            </a:pPr>
            <a:endParaRPr lang="zh-CN" altLang="en-US" b="1">
              <a:ln>
                <a:solidFill>
                  <a:srgbClr val="003399"/>
                </a:solidFill>
              </a:ln>
              <a:solidFill>
                <a:prstClr val="black"/>
              </a:solidFill>
              <a:latin typeface="Arial" charset="0"/>
              <a:ea typeface="微软雅黑" pitchFamily="34" charset="-122"/>
            </a:endParaRPr>
          </a:p>
        </p:txBody>
      </p:sp>
      <p:sp>
        <p:nvSpPr>
          <p:cNvPr id="11" name="Line 10">
            <a:extLst>
              <a:ext uri="{FF2B5EF4-FFF2-40B4-BE49-F238E27FC236}">
                <a16:creationId xmlns:a16="http://schemas.microsoft.com/office/drawing/2014/main" id="{A5412B15-ECFD-EAD1-DE14-86704ED7431A}"/>
              </a:ext>
            </a:extLst>
          </p:cNvPr>
          <p:cNvSpPr>
            <a:spLocks noChangeShapeType="1"/>
          </p:cNvSpPr>
          <p:nvPr/>
        </p:nvSpPr>
        <p:spPr bwMode="auto">
          <a:xfrm>
            <a:off x="1475656" y="3573016"/>
            <a:ext cx="5665787" cy="0"/>
          </a:xfrm>
          <a:prstGeom prst="line">
            <a:avLst/>
          </a:prstGeom>
          <a:noFill/>
          <a:ln w="9525">
            <a:solidFill>
              <a:schemeClr val="tx1"/>
            </a:solidFill>
            <a:round/>
            <a:headEnd/>
            <a:tailEnd/>
          </a:ln>
        </p:spPr>
        <p:txBody>
          <a:bodyPr/>
          <a:lstStyle/>
          <a:p>
            <a:pPr fontAlgn="base">
              <a:spcBef>
                <a:spcPct val="0"/>
              </a:spcBef>
              <a:spcAft>
                <a:spcPct val="0"/>
              </a:spcAft>
              <a:defRPr/>
            </a:pPr>
            <a:endParaRPr lang="zh-CN" altLang="en-US" b="1">
              <a:ln>
                <a:solidFill>
                  <a:srgbClr val="003399"/>
                </a:solidFill>
              </a:ln>
              <a:solidFill>
                <a:prstClr val="black"/>
              </a:solidFill>
              <a:latin typeface="Arial" charset="0"/>
              <a:ea typeface="微软雅黑" pitchFamily="34" charset="-122"/>
            </a:endParaRPr>
          </a:p>
        </p:txBody>
      </p:sp>
      <p:sp>
        <p:nvSpPr>
          <p:cNvPr id="12" name="Line 10">
            <a:extLst>
              <a:ext uri="{FF2B5EF4-FFF2-40B4-BE49-F238E27FC236}">
                <a16:creationId xmlns:a16="http://schemas.microsoft.com/office/drawing/2014/main" id="{F3365B8B-7C6B-37E8-B000-652A5F71C478}"/>
              </a:ext>
            </a:extLst>
          </p:cNvPr>
          <p:cNvSpPr>
            <a:spLocks noChangeShapeType="1"/>
          </p:cNvSpPr>
          <p:nvPr/>
        </p:nvSpPr>
        <p:spPr bwMode="auto">
          <a:xfrm>
            <a:off x="1475655" y="4365104"/>
            <a:ext cx="5665787" cy="0"/>
          </a:xfrm>
          <a:prstGeom prst="line">
            <a:avLst/>
          </a:prstGeom>
          <a:noFill/>
          <a:ln w="9525">
            <a:solidFill>
              <a:schemeClr val="tx1"/>
            </a:solidFill>
            <a:round/>
            <a:headEnd/>
            <a:tailEnd/>
          </a:ln>
        </p:spPr>
        <p:txBody>
          <a:bodyPr/>
          <a:lstStyle/>
          <a:p>
            <a:pPr fontAlgn="base">
              <a:spcBef>
                <a:spcPct val="0"/>
              </a:spcBef>
              <a:spcAft>
                <a:spcPct val="0"/>
              </a:spcAft>
              <a:defRPr/>
            </a:pPr>
            <a:endParaRPr lang="zh-CN" altLang="en-US" b="1">
              <a:ln>
                <a:solidFill>
                  <a:srgbClr val="003399"/>
                </a:solidFill>
              </a:ln>
              <a:solidFill>
                <a:prstClr val="black"/>
              </a:solidFill>
              <a:latin typeface="Arial" charset="0"/>
              <a:ea typeface="微软雅黑" pitchFamily="34" charset="-122"/>
            </a:endParaRPr>
          </a:p>
        </p:txBody>
      </p:sp>
      <p:sp>
        <p:nvSpPr>
          <p:cNvPr id="13" name="Line 10">
            <a:extLst>
              <a:ext uri="{FF2B5EF4-FFF2-40B4-BE49-F238E27FC236}">
                <a16:creationId xmlns:a16="http://schemas.microsoft.com/office/drawing/2014/main" id="{D7981323-BF31-8696-B420-BDEEC3C60BA1}"/>
              </a:ext>
            </a:extLst>
          </p:cNvPr>
          <p:cNvSpPr>
            <a:spLocks noChangeShapeType="1"/>
          </p:cNvSpPr>
          <p:nvPr/>
        </p:nvSpPr>
        <p:spPr bwMode="auto">
          <a:xfrm>
            <a:off x="1475654" y="5085184"/>
            <a:ext cx="5665787" cy="0"/>
          </a:xfrm>
          <a:prstGeom prst="line">
            <a:avLst/>
          </a:prstGeom>
          <a:noFill/>
          <a:ln w="9525">
            <a:solidFill>
              <a:schemeClr val="tx1"/>
            </a:solidFill>
            <a:round/>
            <a:headEnd/>
            <a:tailEnd/>
          </a:ln>
        </p:spPr>
        <p:txBody>
          <a:bodyPr/>
          <a:lstStyle/>
          <a:p>
            <a:pPr fontAlgn="base">
              <a:spcBef>
                <a:spcPct val="0"/>
              </a:spcBef>
              <a:spcAft>
                <a:spcPct val="0"/>
              </a:spcAft>
              <a:defRPr/>
            </a:pPr>
            <a:endParaRPr lang="zh-CN" altLang="en-US" b="1">
              <a:ln>
                <a:solidFill>
                  <a:srgbClr val="003399"/>
                </a:solidFill>
              </a:ln>
              <a:solidFill>
                <a:prstClr val="black"/>
              </a:solidFill>
              <a:latin typeface="Arial" charset="0"/>
              <a:ea typeface="微软雅黑" pitchFamily="34" charset="-122"/>
            </a:endParaRPr>
          </a:p>
        </p:txBody>
      </p:sp>
    </p:spTree>
    <p:extLst>
      <p:ext uri="{BB962C8B-B14F-4D97-AF65-F5344CB8AC3E}">
        <p14:creationId xmlns:p14="http://schemas.microsoft.com/office/powerpoint/2010/main" val="2643314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9B625E6A-A269-54CA-633C-C21B289DAEA7}"/>
              </a:ext>
            </a:extLst>
          </p:cNvPr>
          <p:cNvSpPr>
            <a:spLocks noGrp="1"/>
          </p:cNvSpPr>
          <p:nvPr>
            <p:ph type="dt" sz="half" idx="10"/>
          </p:nvPr>
        </p:nvSpPr>
        <p:spPr/>
        <p:txBody>
          <a:bodyPr/>
          <a:lstStyle/>
          <a:p>
            <a:r>
              <a:rPr lang="en-US" altLang="zh-CN"/>
              <a:t>Jan. 2023 </a:t>
            </a:r>
          </a:p>
        </p:txBody>
      </p:sp>
      <p:sp>
        <p:nvSpPr>
          <p:cNvPr id="5" name="页脚占位符 4">
            <a:extLst>
              <a:ext uri="{FF2B5EF4-FFF2-40B4-BE49-F238E27FC236}">
                <a16:creationId xmlns:a16="http://schemas.microsoft.com/office/drawing/2014/main" id="{7725B480-CCD3-E6C7-D2B2-C0754833AC5C}"/>
              </a:ext>
            </a:extLst>
          </p:cNvPr>
          <p:cNvSpPr>
            <a:spLocks noGrp="1"/>
          </p:cNvSpPr>
          <p:nvPr>
            <p:ph type="ftr" sz="quarter" idx="11"/>
          </p:nvPr>
        </p:nvSpPr>
        <p:spPr/>
        <p:txBody>
          <a:bodyPr/>
          <a:lstStyle/>
          <a:p>
            <a:r>
              <a:rPr lang="en-US" altLang="zh-CN"/>
              <a:t>Feng Shan (Southeast University, China)</a:t>
            </a:r>
          </a:p>
        </p:txBody>
      </p:sp>
      <p:sp>
        <p:nvSpPr>
          <p:cNvPr id="6" name="灯片编号占位符 5">
            <a:extLst>
              <a:ext uri="{FF2B5EF4-FFF2-40B4-BE49-F238E27FC236}">
                <a16:creationId xmlns:a16="http://schemas.microsoft.com/office/drawing/2014/main" id="{676E2176-25F7-DF1A-6F84-DBF65C84CEAE}"/>
              </a:ext>
            </a:extLst>
          </p:cNvPr>
          <p:cNvSpPr>
            <a:spLocks noGrp="1"/>
          </p:cNvSpPr>
          <p:nvPr>
            <p:ph type="sldNum" sz="quarter" idx="12"/>
          </p:nvPr>
        </p:nvSpPr>
        <p:spPr/>
        <p:txBody>
          <a:bodyPr/>
          <a:lstStyle/>
          <a:p>
            <a:r>
              <a:rPr lang="en-US" altLang="zh-CN"/>
              <a:t>Slide </a:t>
            </a:r>
            <a:fld id="{170D25BD-FC75-4BD8-9AF1-85A2EFFA9F2A}" type="slidenum">
              <a:rPr lang="en-US" altLang="zh-CN" smtClean="0"/>
              <a:pPr/>
              <a:t>12</a:t>
            </a:fld>
            <a:endParaRPr lang="en-US" altLang="zh-CN"/>
          </a:p>
        </p:txBody>
      </p:sp>
      <p:sp>
        <p:nvSpPr>
          <p:cNvPr id="7" name="Title 1">
            <a:extLst>
              <a:ext uri="{FF2B5EF4-FFF2-40B4-BE49-F238E27FC236}">
                <a16:creationId xmlns:a16="http://schemas.microsoft.com/office/drawing/2014/main" id="{F1B15DA7-3833-693F-6BEF-8560DFDA0440}"/>
              </a:ext>
            </a:extLst>
          </p:cNvPr>
          <p:cNvSpPr>
            <a:spLocks noGrp="1"/>
          </p:cNvSpPr>
          <p:nvPr>
            <p:ph type="title"/>
          </p:nvPr>
        </p:nvSpPr>
        <p:spPr>
          <a:xfrm>
            <a:off x="251520" y="692696"/>
            <a:ext cx="7968852" cy="621792"/>
          </a:xfrm>
        </p:spPr>
        <p:txBody>
          <a:bodyPr/>
          <a:lstStyle/>
          <a:p>
            <a:r>
              <a:rPr lang="en-US" sz="3200" b="1" dirty="0">
                <a:latin typeface="Times New Roman" panose="02020603050405020304" pitchFamily="18" charset="0"/>
                <a:cs typeface="Times New Roman" panose="02020603050405020304" pitchFamily="18" charset="0"/>
              </a:rPr>
              <a:t>Double-sided two-way ranging (DS-TWR)</a:t>
            </a:r>
          </a:p>
        </p:txBody>
      </p:sp>
      <p:sp>
        <p:nvSpPr>
          <p:cNvPr id="8" name="Content Placeholder 2">
            <a:extLst>
              <a:ext uri="{FF2B5EF4-FFF2-40B4-BE49-F238E27FC236}">
                <a16:creationId xmlns:a16="http://schemas.microsoft.com/office/drawing/2014/main" id="{627EBED5-3C8C-0F3F-FE8D-80AB0C6A3B1A}"/>
              </a:ext>
            </a:extLst>
          </p:cNvPr>
          <p:cNvSpPr>
            <a:spLocks noGrp="1"/>
          </p:cNvSpPr>
          <p:nvPr>
            <p:ph idx="1"/>
          </p:nvPr>
        </p:nvSpPr>
        <p:spPr>
          <a:xfrm>
            <a:off x="539552" y="1413459"/>
            <a:ext cx="8382000" cy="2738268"/>
          </a:xfrm>
        </p:spPr>
        <p:txBody>
          <a:bodyPr/>
          <a:lstStyle/>
          <a:p>
            <a:r>
              <a:rPr lang="en-US" sz="2400" dirty="0">
                <a:latin typeface="Times New Roman" panose="02020603050405020304" pitchFamily="18" charset="0"/>
                <a:ea typeface="+mj-ea"/>
                <a:cs typeface="Times New Roman" panose="02020603050405020304" pitchFamily="18" charset="0"/>
              </a:rPr>
              <a:t>Double-sided two-way ranging (DS-TWR)</a:t>
            </a:r>
            <a:endParaRPr lang="en-US" altLang="zh-CN" sz="2400" dirty="0">
              <a:latin typeface="Times New Roman" panose="02020603050405020304" pitchFamily="18" charset="0"/>
              <a:ea typeface="+mj-ea"/>
              <a:cs typeface="Times New Roman" panose="02020603050405020304" pitchFamily="18" charset="0"/>
            </a:endParaRPr>
          </a:p>
          <a:p>
            <a:pPr lvl="1"/>
            <a:r>
              <a:rPr lang="en-US" altLang="zh-CN" sz="2400" dirty="0">
                <a:latin typeface="Times New Roman" panose="02020603050405020304" pitchFamily="18" charset="0"/>
                <a:ea typeface="+mj-ea"/>
                <a:cs typeface="Times New Roman" panose="02020603050405020304" pitchFamily="18" charset="0"/>
              </a:rPr>
              <a:t>An</a:t>
            </a:r>
            <a:r>
              <a:rPr lang="zh-CN" altLang="en-US" sz="2400" dirty="0">
                <a:latin typeface="Times New Roman" panose="02020603050405020304" pitchFamily="18" charset="0"/>
                <a:ea typeface="+mj-ea"/>
                <a:cs typeface="Times New Roman" panose="02020603050405020304" pitchFamily="18" charset="0"/>
              </a:rPr>
              <a:t> </a:t>
            </a:r>
            <a:r>
              <a:rPr lang="en-US" sz="2400" dirty="0">
                <a:latin typeface="Times New Roman" panose="02020603050405020304" pitchFamily="18" charset="0"/>
                <a:ea typeface="+mj-ea"/>
                <a:cs typeface="Times New Roman" panose="02020603050405020304" pitchFamily="18" charset="0"/>
              </a:rPr>
              <a:t>exist</a:t>
            </a:r>
            <a:r>
              <a:rPr lang="en-US" altLang="zh-CN" sz="2400" dirty="0">
                <a:latin typeface="Times New Roman" panose="02020603050405020304" pitchFamily="18" charset="0"/>
                <a:ea typeface="+mj-ea"/>
                <a:cs typeface="Times New Roman" panose="02020603050405020304" pitchFamily="18" charset="0"/>
              </a:rPr>
              <a:t>ing</a:t>
            </a:r>
            <a:r>
              <a:rPr lang="en-US" sz="2400" dirty="0">
                <a:latin typeface="Times New Roman" panose="02020603050405020304" pitchFamily="18" charset="0"/>
                <a:ea typeface="+mj-ea"/>
                <a:cs typeface="Times New Roman" panose="02020603050405020304" pitchFamily="18" charset="0"/>
              </a:rPr>
              <a:t> ranging protocol </a:t>
            </a:r>
            <a:r>
              <a:rPr lang="en-US" altLang="zh-CN" sz="2400" dirty="0">
                <a:latin typeface="Times New Roman" panose="02020603050405020304" pitchFamily="18" charset="0"/>
                <a:ea typeface="+mj-ea"/>
                <a:cs typeface="Times New Roman" panose="02020603050405020304" pitchFamily="18" charset="0"/>
              </a:rPr>
              <a:t>from</a:t>
            </a:r>
            <a:r>
              <a:rPr lang="en-US" sz="2400" dirty="0">
                <a:latin typeface="Times New Roman" panose="02020603050405020304" pitchFamily="18" charset="0"/>
                <a:ea typeface="+mj-ea"/>
                <a:cs typeface="Times New Roman" panose="02020603050405020304" pitchFamily="18" charset="0"/>
              </a:rPr>
              <a:t> IEEE Standard 802.15.4-2011 is later improved by industry giant </a:t>
            </a:r>
            <a:r>
              <a:rPr lang="en-US" sz="2400" dirty="0" err="1">
                <a:latin typeface="Times New Roman" panose="02020603050405020304" pitchFamily="18" charset="0"/>
                <a:ea typeface="+mj-ea"/>
                <a:cs typeface="Times New Roman" panose="02020603050405020304" pitchFamily="18" charset="0"/>
              </a:rPr>
              <a:t>Decawave</a:t>
            </a:r>
            <a:r>
              <a:rPr lang="en-US" sz="2400" dirty="0">
                <a:latin typeface="Times New Roman" panose="02020603050405020304" pitchFamily="18" charset="0"/>
                <a:ea typeface="+mj-ea"/>
                <a:cs typeface="Times New Roman" panose="02020603050405020304" pitchFamily="18" charset="0"/>
              </a:rPr>
              <a:t>. </a:t>
            </a:r>
          </a:p>
          <a:p>
            <a:r>
              <a:rPr lang="en-US" altLang="zh-CN" sz="2400" dirty="0">
                <a:latin typeface="Times New Roman" panose="02020603050405020304" pitchFamily="18" charset="0"/>
                <a:ea typeface="+mj-ea"/>
                <a:cs typeface="Times New Roman" panose="02020603050405020304" pitchFamily="18" charset="0"/>
              </a:rPr>
              <a:t>Distance calculated after exchanging four messages</a:t>
            </a:r>
          </a:p>
          <a:p>
            <a:pPr lvl="1"/>
            <a:r>
              <a:rPr lang="en-US" altLang="zh-CN" sz="2400" b="1" i="1" dirty="0">
                <a:solidFill>
                  <a:srgbClr val="FF0000"/>
                </a:solidFill>
                <a:latin typeface="Times New Roman" panose="02020603050405020304" pitchFamily="18" charset="0"/>
                <a:ea typeface="+mj-ea"/>
                <a:cs typeface="Times New Roman" panose="02020603050405020304" pitchFamily="18" charset="0"/>
              </a:rPr>
              <a:t>poll</a:t>
            </a:r>
            <a:r>
              <a:rPr lang="en-US" altLang="zh-CN" sz="2400" b="1" i="1" dirty="0">
                <a:latin typeface="Times New Roman" panose="02020603050405020304" pitchFamily="18" charset="0"/>
                <a:ea typeface="+mj-ea"/>
                <a:cs typeface="Times New Roman" panose="02020603050405020304" pitchFamily="18" charset="0"/>
              </a:rPr>
              <a:t>, </a:t>
            </a:r>
            <a:r>
              <a:rPr lang="en-US" altLang="zh-CN" sz="2400" b="1" i="1" dirty="0">
                <a:solidFill>
                  <a:srgbClr val="18B760"/>
                </a:solidFill>
                <a:latin typeface="Times New Roman" panose="02020603050405020304" pitchFamily="18" charset="0"/>
                <a:ea typeface="+mj-ea"/>
                <a:cs typeface="Times New Roman" panose="02020603050405020304" pitchFamily="18" charset="0"/>
              </a:rPr>
              <a:t>response</a:t>
            </a:r>
            <a:r>
              <a:rPr lang="en-US" altLang="zh-CN" sz="2400" b="1" i="1" dirty="0">
                <a:latin typeface="Times New Roman" panose="02020603050405020304" pitchFamily="18" charset="0"/>
                <a:ea typeface="+mj-ea"/>
                <a:cs typeface="Times New Roman" panose="02020603050405020304" pitchFamily="18" charset="0"/>
              </a:rPr>
              <a:t>, </a:t>
            </a:r>
            <a:r>
              <a:rPr lang="en-US" altLang="zh-CN" sz="2400" b="1" i="1" dirty="0">
                <a:solidFill>
                  <a:srgbClr val="0432FF"/>
                </a:solidFill>
                <a:latin typeface="Times New Roman" panose="02020603050405020304" pitchFamily="18" charset="0"/>
                <a:ea typeface="+mj-ea"/>
                <a:cs typeface="Times New Roman" panose="02020603050405020304" pitchFamily="18" charset="0"/>
              </a:rPr>
              <a:t>final</a:t>
            </a:r>
            <a:r>
              <a:rPr lang="en-US" altLang="zh-CN" sz="2400" b="1" i="1" dirty="0">
                <a:latin typeface="Times New Roman" panose="02020603050405020304" pitchFamily="18" charset="0"/>
                <a:ea typeface="+mj-ea"/>
                <a:cs typeface="Times New Roman" panose="02020603050405020304" pitchFamily="18" charset="0"/>
              </a:rPr>
              <a:t>, </a:t>
            </a:r>
            <a:r>
              <a:rPr lang="en-US" altLang="zh-CN" sz="2400" b="1" dirty="0">
                <a:latin typeface="Times New Roman" panose="02020603050405020304" pitchFamily="18" charset="0"/>
                <a:ea typeface="+mj-ea"/>
                <a:cs typeface="Times New Roman" panose="02020603050405020304" pitchFamily="18" charset="0"/>
              </a:rPr>
              <a:t>and</a:t>
            </a:r>
            <a:r>
              <a:rPr lang="en-US" altLang="zh-CN" sz="2400" b="1" i="1" dirty="0">
                <a:latin typeface="Times New Roman" panose="02020603050405020304" pitchFamily="18" charset="0"/>
                <a:ea typeface="+mj-ea"/>
                <a:cs typeface="Times New Roman" panose="02020603050405020304" pitchFamily="18" charset="0"/>
              </a:rPr>
              <a:t> report</a:t>
            </a:r>
            <a:r>
              <a:rPr lang="zh-CN" altLang="en-US" sz="2400" b="1" i="1" dirty="0">
                <a:latin typeface="Times New Roman" panose="02020603050405020304" pitchFamily="18" charset="0"/>
                <a:ea typeface="+mj-ea"/>
                <a:cs typeface="Times New Roman" panose="02020603050405020304" pitchFamily="18" charset="0"/>
              </a:rPr>
              <a:t> </a:t>
            </a:r>
            <a:r>
              <a:rPr lang="en-US" altLang="zh-CN" sz="2400" b="1" dirty="0">
                <a:latin typeface="Times New Roman" panose="02020603050405020304" pitchFamily="18" charset="0"/>
                <a:ea typeface="+mj-ea"/>
                <a:cs typeface="Times New Roman" panose="02020603050405020304" pitchFamily="18" charset="0"/>
              </a:rPr>
              <a:t>messages</a:t>
            </a:r>
            <a:r>
              <a:rPr lang="en-US" altLang="zh-CN" sz="2400" b="1" i="1" dirty="0">
                <a:latin typeface="Times New Roman" panose="02020603050405020304" pitchFamily="18" charset="0"/>
                <a:ea typeface="+mj-ea"/>
                <a:cs typeface="Times New Roman" panose="02020603050405020304" pitchFamily="18" charset="0"/>
              </a:rPr>
              <a:t>.</a:t>
            </a:r>
            <a:endParaRPr lang="en-US" altLang="zh-CN" sz="2400" b="1" dirty="0">
              <a:latin typeface="Times New Roman" panose="02020603050405020304" pitchFamily="18" charset="0"/>
              <a:ea typeface="+mj-ea"/>
              <a:cs typeface="Times New Roman" panose="02020603050405020304" pitchFamily="18" charset="0"/>
            </a:endParaRPr>
          </a:p>
          <a:p>
            <a:endParaRPr lang="en-US" dirty="0"/>
          </a:p>
        </p:txBody>
      </p:sp>
      <p:grpSp>
        <p:nvGrpSpPr>
          <p:cNvPr id="9" name="Group 33">
            <a:extLst>
              <a:ext uri="{FF2B5EF4-FFF2-40B4-BE49-F238E27FC236}">
                <a16:creationId xmlns:a16="http://schemas.microsoft.com/office/drawing/2014/main" id="{EDF65F7C-A2FF-535D-7514-8367D498C6E3}"/>
              </a:ext>
            </a:extLst>
          </p:cNvPr>
          <p:cNvGrpSpPr>
            <a:grpSpLocks noChangeAspect="1"/>
          </p:cNvGrpSpPr>
          <p:nvPr/>
        </p:nvGrpSpPr>
        <p:grpSpPr>
          <a:xfrm>
            <a:off x="866100" y="3861048"/>
            <a:ext cx="7488000" cy="2179149"/>
            <a:chOff x="3835835" y="3684831"/>
            <a:chExt cx="3746129" cy="1090194"/>
          </a:xfrm>
        </p:grpSpPr>
        <p:pic>
          <p:nvPicPr>
            <p:cNvPr id="10" name="Picture 34">
              <a:extLst>
                <a:ext uri="{FF2B5EF4-FFF2-40B4-BE49-F238E27FC236}">
                  <a16:creationId xmlns:a16="http://schemas.microsoft.com/office/drawing/2014/main" id="{06F38501-0965-2B92-A560-D1737F8EEB43}"/>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345" b="100000" l="650" r="100000">
                          <a14:foregroundMark x1="5982" y1="34790" x2="7802" y2="61008"/>
                          <a14:foregroundMark x1="8322" y1="59664" x2="22887" y2="57815"/>
                          <a14:foregroundMark x1="56047" y1="93613" x2="56047" y2="75630"/>
                          <a14:foregroundMark x1="80494" y1="18655" x2="94798" y2="45714"/>
                          <a14:foregroundMark x1="78674" y1="45210" x2="88166" y2="48067"/>
                          <a14:foregroundMark x1="28349" y1="11261" x2="55527" y2="6555"/>
                          <a14:foregroundMark x1="40962" y1="13613" x2="42653" y2="32773"/>
                          <a14:foregroundMark x1="9363" y1="73277" x2="9623" y2="63025"/>
                          <a14:foregroundMark x1="5982" y1="65378" x2="7022" y2="72941"/>
                          <a14:foregroundMark x1="37061" y1="28571" x2="37061" y2="26218"/>
                          <a14:foregroundMark x1="9363" y1="56134" x2="23667" y2="54454"/>
                          <a14:foregroundMark x1="60728" y1="52101" x2="74252" y2="48067"/>
                          <a14:foregroundMark x1="52406" y1="93950" x2="53446" y2="85210"/>
                          <a14:backgroundMark x1="18336" y1="64034" x2="32120" y2="61345"/>
                          <a14:backgroundMark x1="34460" y1="63025" x2="40702" y2="69076"/>
                        </a14:backgroundRemoval>
                      </a14:imgEffect>
                    </a14:imgLayer>
                  </a14:imgProps>
                </a:ext>
                <a:ext uri="{28A0092B-C50C-407E-A947-70E740481C1C}">
                  <a14:useLocalDpi xmlns:a14="http://schemas.microsoft.com/office/drawing/2010/main"/>
                </a:ext>
              </a:extLst>
            </a:blip>
            <a:srcRect/>
            <a:stretch/>
          </p:blipFill>
          <p:spPr>
            <a:xfrm>
              <a:off x="3982694" y="4490983"/>
              <a:ext cx="279462" cy="216000"/>
            </a:xfrm>
            <a:prstGeom prst="rect">
              <a:avLst/>
            </a:prstGeom>
          </p:spPr>
        </p:pic>
        <p:sp>
          <p:nvSpPr>
            <p:cNvPr id="11" name="TextBox 35">
              <a:extLst>
                <a:ext uri="{FF2B5EF4-FFF2-40B4-BE49-F238E27FC236}">
                  <a16:creationId xmlns:a16="http://schemas.microsoft.com/office/drawing/2014/main" id="{B9A462E2-59D6-0DF0-A5C8-B54970E6B7BC}"/>
                </a:ext>
              </a:extLst>
            </p:cNvPr>
            <p:cNvSpPr txBox="1"/>
            <p:nvPr/>
          </p:nvSpPr>
          <p:spPr>
            <a:xfrm>
              <a:off x="3835835" y="4511304"/>
              <a:ext cx="124691" cy="169277"/>
            </a:xfrm>
            <a:prstGeom prst="rect">
              <a:avLst/>
            </a:prstGeom>
            <a:noFill/>
          </p:spPr>
          <p:txBody>
            <a:bodyPr wrap="square" lIns="0" tIns="0" rIns="0" bIns="0" rtlCol="0">
              <a:spAutoFit/>
            </a:bodyPr>
            <a:lstStyle/>
            <a:p>
              <a:r>
                <a:rPr lang="en-US" altLang="zh-CN" sz="2200" dirty="0">
                  <a:latin typeface="Times New Roman" panose="02020603050405020304" pitchFamily="18" charset="0"/>
                  <a:cs typeface="Times New Roman" panose="02020603050405020304" pitchFamily="18" charset="0"/>
                </a:rPr>
                <a:t>A</a:t>
              </a:r>
            </a:p>
          </p:txBody>
        </p:sp>
        <p:pic>
          <p:nvPicPr>
            <p:cNvPr id="12" name="Picture 36">
              <a:extLst>
                <a:ext uri="{FF2B5EF4-FFF2-40B4-BE49-F238E27FC236}">
                  <a16:creationId xmlns:a16="http://schemas.microsoft.com/office/drawing/2014/main" id="{5F56B287-1162-ECDF-16CF-04F3AEA51958}"/>
                </a:ext>
              </a:extLst>
            </p:cNvPr>
            <p:cNvPicPr>
              <a:picLocks noChangeAspect="1"/>
            </p:cNvPicPr>
            <p:nvPr/>
          </p:nvPicPr>
          <p:blipFill rotWithShape="1">
            <a:blip r:embed="rId3" cstate="screen">
              <a:extLst>
                <a:ext uri="{BEBA8EAE-BF5A-486C-A8C5-ECC9F3942E4B}">
                  <a14:imgProps xmlns:a14="http://schemas.microsoft.com/office/drawing/2010/main">
                    <a14:imgLayer r:embed="rId5">
                      <a14:imgEffect>
                        <a14:backgroundRemoval t="1345" b="100000" l="650" r="100000">
                          <a14:foregroundMark x1="5982" y1="34790" x2="7802" y2="61008"/>
                          <a14:foregroundMark x1="8322" y1="59664" x2="22887" y2="57815"/>
                          <a14:foregroundMark x1="56047" y1="93613" x2="56047" y2="75630"/>
                          <a14:foregroundMark x1="80494" y1="18655" x2="94798" y2="45714"/>
                          <a14:foregroundMark x1="78674" y1="45210" x2="88166" y2="48067"/>
                          <a14:foregroundMark x1="28349" y1="11261" x2="55527" y2="6555"/>
                          <a14:foregroundMark x1="40962" y1="13613" x2="42653" y2="32773"/>
                          <a14:foregroundMark x1="9363" y1="73277" x2="9623" y2="63025"/>
                          <a14:foregroundMark x1="5982" y1="65378" x2="7022" y2="72941"/>
                          <a14:foregroundMark x1="37061" y1="28571" x2="37061" y2="26218"/>
                          <a14:foregroundMark x1="9363" y1="56134" x2="23667" y2="54454"/>
                          <a14:foregroundMark x1="60728" y1="52101" x2="74252" y2="48067"/>
                          <a14:foregroundMark x1="52406" y1="93950" x2="53446" y2="85210"/>
                          <a14:backgroundMark x1="18336" y1="64034" x2="32120" y2="61345"/>
                          <a14:backgroundMark x1="34460" y1="63025" x2="40702" y2="69076"/>
                        </a14:backgroundRemoval>
                      </a14:imgEffect>
                    </a14:imgLayer>
                  </a14:imgProps>
                </a:ext>
                <a:ext uri="{28A0092B-C50C-407E-A947-70E740481C1C}">
                  <a14:useLocalDpi xmlns:a14="http://schemas.microsoft.com/office/drawing/2010/main"/>
                </a:ext>
              </a:extLst>
            </a:blip>
            <a:srcRect/>
            <a:stretch/>
          </p:blipFill>
          <p:spPr>
            <a:xfrm>
              <a:off x="3982694" y="3763893"/>
              <a:ext cx="279462" cy="216000"/>
            </a:xfrm>
            <a:prstGeom prst="rect">
              <a:avLst/>
            </a:prstGeom>
          </p:spPr>
        </p:pic>
        <p:sp>
          <p:nvSpPr>
            <p:cNvPr id="13" name="TextBox 37">
              <a:extLst>
                <a:ext uri="{FF2B5EF4-FFF2-40B4-BE49-F238E27FC236}">
                  <a16:creationId xmlns:a16="http://schemas.microsoft.com/office/drawing/2014/main" id="{2BA1BFFD-619B-3601-2261-D62779EB408A}"/>
                </a:ext>
              </a:extLst>
            </p:cNvPr>
            <p:cNvSpPr txBox="1"/>
            <p:nvPr/>
          </p:nvSpPr>
          <p:spPr>
            <a:xfrm>
              <a:off x="3835835" y="3784214"/>
              <a:ext cx="124691" cy="169277"/>
            </a:xfrm>
            <a:prstGeom prst="rect">
              <a:avLst/>
            </a:prstGeom>
            <a:noFill/>
          </p:spPr>
          <p:txBody>
            <a:bodyPr wrap="square" lIns="0" tIns="0" rIns="0" bIns="0" rtlCol="0">
              <a:spAutoFit/>
            </a:bodyPr>
            <a:lstStyle/>
            <a:p>
              <a:r>
                <a:rPr lang="en-US" altLang="zh-CN" sz="2200" dirty="0">
                  <a:latin typeface="Times New Roman" panose="02020603050405020304" pitchFamily="18" charset="0"/>
                  <a:cs typeface="Times New Roman" panose="02020603050405020304" pitchFamily="18" charset="0"/>
                </a:rPr>
                <a:t>B</a:t>
              </a:r>
            </a:p>
          </p:txBody>
        </p:sp>
        <p:cxnSp>
          <p:nvCxnSpPr>
            <p:cNvPr id="14" name="Straight Connector 38">
              <a:extLst>
                <a:ext uri="{FF2B5EF4-FFF2-40B4-BE49-F238E27FC236}">
                  <a16:creationId xmlns:a16="http://schemas.microsoft.com/office/drawing/2014/main" id="{45510C9C-E5B7-AB3A-A516-0800AD96E3B1}"/>
                </a:ext>
              </a:extLst>
            </p:cNvPr>
            <p:cNvCxnSpPr/>
            <p:nvPr/>
          </p:nvCxnSpPr>
          <p:spPr>
            <a:xfrm>
              <a:off x="4308312" y="3869966"/>
              <a:ext cx="3240000" cy="0"/>
            </a:xfrm>
            <a:prstGeom prst="line">
              <a:avLst/>
            </a:prstGeom>
            <a:ln w="158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5" name="Straight Connector 39">
              <a:extLst>
                <a:ext uri="{FF2B5EF4-FFF2-40B4-BE49-F238E27FC236}">
                  <a16:creationId xmlns:a16="http://schemas.microsoft.com/office/drawing/2014/main" id="{559D6876-2369-2628-1877-D3B3033D2940}"/>
                </a:ext>
              </a:extLst>
            </p:cNvPr>
            <p:cNvCxnSpPr/>
            <p:nvPr/>
          </p:nvCxnSpPr>
          <p:spPr>
            <a:xfrm>
              <a:off x="4308312" y="4598715"/>
              <a:ext cx="3240000" cy="0"/>
            </a:xfrm>
            <a:prstGeom prst="line">
              <a:avLst/>
            </a:prstGeom>
            <a:ln w="158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6" name="Straight Arrow Connector 40">
              <a:extLst>
                <a:ext uri="{FF2B5EF4-FFF2-40B4-BE49-F238E27FC236}">
                  <a16:creationId xmlns:a16="http://schemas.microsoft.com/office/drawing/2014/main" id="{4BFFD0F1-4710-1D7A-8C15-231E062B6951}"/>
                </a:ext>
              </a:extLst>
            </p:cNvPr>
            <p:cNvCxnSpPr/>
            <p:nvPr/>
          </p:nvCxnSpPr>
          <p:spPr>
            <a:xfrm flipV="1">
              <a:off x="4465726" y="3872302"/>
              <a:ext cx="108000" cy="720000"/>
            </a:xfrm>
            <a:prstGeom prst="straightConnector1">
              <a:avLst/>
            </a:prstGeom>
            <a:ln w="12700">
              <a:solidFill>
                <a:schemeClr val="tx1"/>
              </a:solidFill>
              <a:headEnd w="med" len="med"/>
              <a:tailEnd type="stealth"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41">
              <a:extLst>
                <a:ext uri="{FF2B5EF4-FFF2-40B4-BE49-F238E27FC236}">
                  <a16:creationId xmlns:a16="http://schemas.microsoft.com/office/drawing/2014/main" id="{03DE6673-ED17-6FE3-8287-9B782DB09EAB}"/>
                </a:ext>
              </a:extLst>
            </p:cNvPr>
            <p:cNvCxnSpPr/>
            <p:nvPr/>
          </p:nvCxnSpPr>
          <p:spPr>
            <a:xfrm flipV="1">
              <a:off x="6052079" y="3872302"/>
              <a:ext cx="108000" cy="720000"/>
            </a:xfrm>
            <a:prstGeom prst="straightConnector1">
              <a:avLst/>
            </a:prstGeom>
            <a:ln w="12700">
              <a:solidFill>
                <a:schemeClr val="tx1"/>
              </a:solidFill>
              <a:headEnd w="med" len="med"/>
              <a:tailEnd type="stealth"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42">
              <a:extLst>
                <a:ext uri="{FF2B5EF4-FFF2-40B4-BE49-F238E27FC236}">
                  <a16:creationId xmlns:a16="http://schemas.microsoft.com/office/drawing/2014/main" id="{F0531E4A-ABD1-C4A6-07A4-C4EC6F5F7103}"/>
                </a:ext>
              </a:extLst>
            </p:cNvPr>
            <p:cNvCxnSpPr>
              <a:cxnSpLocks/>
            </p:cNvCxnSpPr>
            <p:nvPr/>
          </p:nvCxnSpPr>
          <p:spPr>
            <a:xfrm>
              <a:off x="5229371" y="3872302"/>
              <a:ext cx="108000" cy="720057"/>
            </a:xfrm>
            <a:prstGeom prst="straightConnector1">
              <a:avLst/>
            </a:prstGeom>
            <a:ln w="12700">
              <a:solidFill>
                <a:schemeClr val="tx1"/>
              </a:solidFill>
              <a:headEnd w="med" len="med"/>
              <a:tailEnd type="stealth" w="med" len="lg"/>
            </a:ln>
          </p:spPr>
          <p:style>
            <a:lnRef idx="1">
              <a:schemeClr val="accent1"/>
            </a:lnRef>
            <a:fillRef idx="0">
              <a:schemeClr val="accent1"/>
            </a:fillRef>
            <a:effectRef idx="0">
              <a:schemeClr val="accent1"/>
            </a:effectRef>
            <a:fontRef idx="minor">
              <a:schemeClr val="tx1"/>
            </a:fontRef>
          </p:style>
        </p:cxnSp>
        <p:cxnSp>
          <p:nvCxnSpPr>
            <p:cNvPr id="19" name="Straight Arrow Connector 43">
              <a:extLst>
                <a:ext uri="{FF2B5EF4-FFF2-40B4-BE49-F238E27FC236}">
                  <a16:creationId xmlns:a16="http://schemas.microsoft.com/office/drawing/2014/main" id="{B0C6DC97-7B53-1FAC-112F-E352E436E1FB}"/>
                </a:ext>
              </a:extLst>
            </p:cNvPr>
            <p:cNvCxnSpPr>
              <a:cxnSpLocks/>
            </p:cNvCxnSpPr>
            <p:nvPr/>
          </p:nvCxnSpPr>
          <p:spPr>
            <a:xfrm>
              <a:off x="6528459" y="3872302"/>
              <a:ext cx="108000" cy="720057"/>
            </a:xfrm>
            <a:prstGeom prst="straightConnector1">
              <a:avLst/>
            </a:prstGeom>
            <a:ln w="12700">
              <a:solidFill>
                <a:schemeClr val="tx1"/>
              </a:solidFill>
              <a:headEnd w="med" len="med"/>
              <a:tailEnd type="stealth" w="med" len="lg"/>
            </a:ln>
          </p:spPr>
          <p:style>
            <a:lnRef idx="1">
              <a:schemeClr val="accent1"/>
            </a:lnRef>
            <a:fillRef idx="0">
              <a:schemeClr val="accent1"/>
            </a:fillRef>
            <a:effectRef idx="0">
              <a:schemeClr val="accent1"/>
            </a:effectRef>
            <a:fontRef idx="minor">
              <a:schemeClr val="tx1"/>
            </a:fontRef>
          </p:style>
        </p:cxnSp>
        <p:sp>
          <p:nvSpPr>
            <p:cNvPr id="20" name="TextBox 44">
              <a:extLst>
                <a:ext uri="{FF2B5EF4-FFF2-40B4-BE49-F238E27FC236}">
                  <a16:creationId xmlns:a16="http://schemas.microsoft.com/office/drawing/2014/main" id="{334792B0-1C17-76F5-1657-B11C5352DF85}"/>
                </a:ext>
              </a:extLst>
            </p:cNvPr>
            <p:cNvSpPr txBox="1"/>
            <p:nvPr/>
          </p:nvSpPr>
          <p:spPr>
            <a:xfrm rot="16995733">
              <a:off x="4275480" y="4113464"/>
              <a:ext cx="285742" cy="169277"/>
            </a:xfrm>
            <a:prstGeom prst="rect">
              <a:avLst/>
            </a:prstGeom>
            <a:noFill/>
          </p:spPr>
          <p:txBody>
            <a:bodyPr wrap="square" lIns="0" tIns="0" rIns="0" bIns="0" rtlCol="0">
              <a:spAutoFit/>
            </a:bodyPr>
            <a:lstStyle/>
            <a:p>
              <a:r>
                <a:rPr lang="en-US" altLang="zh-CN" sz="2200" dirty="0">
                  <a:solidFill>
                    <a:srgbClr val="FF0000"/>
                  </a:solidFill>
                  <a:latin typeface="Times New Roman" panose="02020603050405020304" pitchFamily="18" charset="0"/>
                  <a:cs typeface="Times New Roman" panose="02020603050405020304" pitchFamily="18" charset="0"/>
                </a:rPr>
                <a:t>poll</a:t>
              </a:r>
              <a:endParaRPr lang="en-US" sz="2200" dirty="0">
                <a:solidFill>
                  <a:srgbClr val="FF0000"/>
                </a:solidFill>
                <a:latin typeface="Times New Roman" panose="02020603050405020304" pitchFamily="18" charset="0"/>
                <a:cs typeface="Times New Roman" panose="02020603050405020304" pitchFamily="18" charset="0"/>
              </a:endParaRPr>
            </a:p>
          </p:txBody>
        </p:sp>
        <p:sp>
          <p:nvSpPr>
            <p:cNvPr id="21" name="TextBox 45">
              <a:extLst>
                <a:ext uri="{FF2B5EF4-FFF2-40B4-BE49-F238E27FC236}">
                  <a16:creationId xmlns:a16="http://schemas.microsoft.com/office/drawing/2014/main" id="{E4A5D8B8-02D2-1C8F-43C5-D796ABE3692C}"/>
                </a:ext>
              </a:extLst>
            </p:cNvPr>
            <p:cNvSpPr txBox="1"/>
            <p:nvPr/>
          </p:nvSpPr>
          <p:spPr>
            <a:xfrm rot="4831882">
              <a:off x="5110602" y="4176848"/>
              <a:ext cx="576089" cy="169277"/>
            </a:xfrm>
            <a:prstGeom prst="rect">
              <a:avLst/>
            </a:prstGeom>
            <a:noFill/>
          </p:spPr>
          <p:txBody>
            <a:bodyPr wrap="square" lIns="0" tIns="0" rIns="0" bIns="0" rtlCol="0">
              <a:spAutoFit/>
            </a:bodyPr>
            <a:lstStyle/>
            <a:p>
              <a:r>
                <a:rPr lang="en-US" altLang="zh-CN" sz="2200" dirty="0">
                  <a:solidFill>
                    <a:srgbClr val="18B760"/>
                  </a:solidFill>
                  <a:latin typeface="Times New Roman" panose="02020603050405020304" pitchFamily="18" charset="0"/>
                  <a:cs typeface="Times New Roman" panose="02020603050405020304" pitchFamily="18" charset="0"/>
                </a:rPr>
                <a:t>response</a:t>
              </a:r>
              <a:endParaRPr lang="en-US" sz="2200" dirty="0">
                <a:solidFill>
                  <a:srgbClr val="18B760"/>
                </a:solidFill>
                <a:latin typeface="Times New Roman" panose="02020603050405020304" pitchFamily="18" charset="0"/>
                <a:cs typeface="Times New Roman" panose="02020603050405020304" pitchFamily="18" charset="0"/>
              </a:endParaRPr>
            </a:p>
          </p:txBody>
        </p:sp>
        <p:sp>
          <p:nvSpPr>
            <p:cNvPr id="22" name="TextBox 46">
              <a:extLst>
                <a:ext uri="{FF2B5EF4-FFF2-40B4-BE49-F238E27FC236}">
                  <a16:creationId xmlns:a16="http://schemas.microsoft.com/office/drawing/2014/main" id="{15FEC244-1FFF-2EBD-80B2-2DF28CB31A88}"/>
                </a:ext>
              </a:extLst>
            </p:cNvPr>
            <p:cNvSpPr txBox="1"/>
            <p:nvPr/>
          </p:nvSpPr>
          <p:spPr>
            <a:xfrm rot="16762153">
              <a:off x="5840683" y="4125711"/>
              <a:ext cx="333661" cy="169277"/>
            </a:xfrm>
            <a:prstGeom prst="rect">
              <a:avLst/>
            </a:prstGeom>
            <a:noFill/>
          </p:spPr>
          <p:txBody>
            <a:bodyPr wrap="square" lIns="0" tIns="0" rIns="0" bIns="0" rtlCol="0">
              <a:spAutoFit/>
            </a:bodyPr>
            <a:lstStyle/>
            <a:p>
              <a:r>
                <a:rPr lang="en-US" altLang="zh-CN" sz="2200" dirty="0">
                  <a:solidFill>
                    <a:srgbClr val="0432FF"/>
                  </a:solidFill>
                  <a:latin typeface="Times New Roman" panose="02020603050405020304" pitchFamily="18" charset="0"/>
                  <a:cs typeface="Times New Roman" panose="02020603050405020304" pitchFamily="18" charset="0"/>
                </a:rPr>
                <a:t>final</a:t>
              </a:r>
              <a:endParaRPr lang="en-US" sz="2200" dirty="0">
                <a:solidFill>
                  <a:srgbClr val="0432FF"/>
                </a:solidFill>
                <a:latin typeface="Times New Roman" panose="02020603050405020304" pitchFamily="18" charset="0"/>
                <a:cs typeface="Times New Roman" panose="02020603050405020304" pitchFamily="18" charset="0"/>
              </a:endParaRPr>
            </a:p>
          </p:txBody>
        </p:sp>
        <p:sp>
          <p:nvSpPr>
            <p:cNvPr id="23" name="TextBox 47">
              <a:extLst>
                <a:ext uri="{FF2B5EF4-FFF2-40B4-BE49-F238E27FC236}">
                  <a16:creationId xmlns:a16="http://schemas.microsoft.com/office/drawing/2014/main" id="{3FEFB10B-B37F-61E3-11B3-4157578C9148}"/>
                </a:ext>
              </a:extLst>
            </p:cNvPr>
            <p:cNvSpPr txBox="1"/>
            <p:nvPr/>
          </p:nvSpPr>
          <p:spPr>
            <a:xfrm rot="4755161">
              <a:off x="6335935" y="4194282"/>
              <a:ext cx="393296" cy="169277"/>
            </a:xfrm>
            <a:prstGeom prst="rect">
              <a:avLst/>
            </a:prstGeom>
            <a:noFill/>
          </p:spPr>
          <p:txBody>
            <a:bodyPr wrap="square" lIns="0" tIns="0" rIns="0" bIns="0" rtlCol="0">
              <a:spAutoFit/>
            </a:bodyPr>
            <a:lstStyle/>
            <a:p>
              <a:r>
                <a:rPr lang="en-US" altLang="zh-CN" sz="2200" dirty="0">
                  <a:latin typeface="Times New Roman" panose="02020603050405020304" pitchFamily="18" charset="0"/>
                  <a:cs typeface="Times New Roman" panose="02020603050405020304" pitchFamily="18" charset="0"/>
                </a:rPr>
                <a:t>report</a:t>
              </a:r>
              <a:endParaRPr lang="en-US" sz="2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TextBox 48">
                  <a:extLst>
                    <a:ext uri="{FF2B5EF4-FFF2-40B4-BE49-F238E27FC236}">
                      <a16:creationId xmlns:a16="http://schemas.microsoft.com/office/drawing/2014/main" id="{61D98484-7249-E354-63FE-A2632AB04CA5}"/>
                    </a:ext>
                  </a:extLst>
                </p:cNvPr>
                <p:cNvSpPr txBox="1"/>
                <p:nvPr/>
              </p:nvSpPr>
              <p:spPr>
                <a:xfrm>
                  <a:off x="4465726" y="3685344"/>
                  <a:ext cx="228013" cy="1822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b="0" i="1" smtClean="0">
                                <a:solidFill>
                                  <a:srgbClr val="FF0000"/>
                                </a:solidFill>
                                <a:latin typeface="Cambria Math" panose="02040503050406030204" pitchFamily="18" charset="0"/>
                                <a:cs typeface="Times New Roman" panose="02020603050405020304" pitchFamily="18" charset="0"/>
                              </a:rPr>
                            </m:ctrlPr>
                          </m:sSubPr>
                          <m:e>
                            <m:r>
                              <a:rPr lang="en-US" sz="2200" b="0" i="1" smtClean="0">
                                <a:solidFill>
                                  <a:srgbClr val="FF0000"/>
                                </a:solidFill>
                                <a:latin typeface="Cambria Math" panose="02040503050406030204" pitchFamily="18" charset="0"/>
                                <a:cs typeface="Times New Roman" panose="02020603050405020304" pitchFamily="18" charset="0"/>
                              </a:rPr>
                              <m:t>𝑅</m:t>
                            </m:r>
                          </m:e>
                          <m:sub>
                            <m:r>
                              <a:rPr lang="en-US" sz="2200" b="0" i="1" smtClean="0">
                                <a:solidFill>
                                  <a:srgbClr val="FF0000"/>
                                </a:solidFill>
                                <a:latin typeface="Cambria Math" panose="02040503050406030204" pitchFamily="18" charset="0"/>
                                <a:cs typeface="Times New Roman" panose="02020603050405020304" pitchFamily="18" charset="0"/>
                              </a:rPr>
                              <m:t>𝑝</m:t>
                            </m:r>
                          </m:sub>
                        </m:sSub>
                      </m:oMath>
                    </m:oMathPara>
                  </a14:m>
                  <a:endParaRPr lang="en-US" sz="22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72FBE179-2987-674B-914D-066032DAD527}"/>
                    </a:ext>
                  </a:extLst>
                </p:cNvPr>
                <p:cNvSpPr txBox="1">
                  <a:spLocks noRot="1" noChangeAspect="1" noMove="1" noResize="1" noEditPoints="1" noAdjustHandles="1" noChangeArrowheads="1" noChangeShapeType="1" noTextEdit="1"/>
                </p:cNvSpPr>
                <p:nvPr/>
              </p:nvSpPr>
              <p:spPr>
                <a:xfrm>
                  <a:off x="4465726" y="3685344"/>
                  <a:ext cx="228013" cy="182294"/>
                </a:xfrm>
                <a:prstGeom prst="rect">
                  <a:avLst/>
                </a:prstGeom>
                <a:blipFill>
                  <a:blip r:embed="rId6"/>
                  <a:stretch>
                    <a:fillRect l="-5405"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49">
                  <a:extLst>
                    <a:ext uri="{FF2B5EF4-FFF2-40B4-BE49-F238E27FC236}">
                      <a16:creationId xmlns:a16="http://schemas.microsoft.com/office/drawing/2014/main" id="{25B2D9F9-3C1A-F04F-C4D3-37A492EEC5DD}"/>
                    </a:ext>
                  </a:extLst>
                </p:cNvPr>
                <p:cNvSpPr txBox="1"/>
                <p:nvPr/>
              </p:nvSpPr>
              <p:spPr>
                <a:xfrm>
                  <a:off x="5148294" y="3698361"/>
                  <a:ext cx="228013" cy="1692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b="0" i="1" smtClean="0">
                                <a:solidFill>
                                  <a:srgbClr val="18B760"/>
                                </a:solidFill>
                                <a:latin typeface="Cambria Math" panose="02040503050406030204" pitchFamily="18" charset="0"/>
                                <a:cs typeface="Times New Roman" panose="02020603050405020304" pitchFamily="18" charset="0"/>
                              </a:rPr>
                            </m:ctrlPr>
                          </m:sSubPr>
                          <m:e>
                            <m:r>
                              <a:rPr lang="en-US" sz="2200" b="0" i="1" smtClean="0">
                                <a:solidFill>
                                  <a:srgbClr val="18B760"/>
                                </a:solidFill>
                                <a:latin typeface="Cambria Math" panose="02040503050406030204" pitchFamily="18" charset="0"/>
                                <a:cs typeface="Times New Roman" panose="02020603050405020304" pitchFamily="18" charset="0"/>
                              </a:rPr>
                              <m:t>𝑇</m:t>
                            </m:r>
                          </m:e>
                          <m:sub>
                            <m:r>
                              <a:rPr lang="en-US" sz="2200" b="0" i="1" smtClean="0">
                                <a:solidFill>
                                  <a:srgbClr val="18B760"/>
                                </a:solidFill>
                                <a:latin typeface="Cambria Math" panose="02040503050406030204" pitchFamily="18" charset="0"/>
                                <a:cs typeface="Times New Roman" panose="02020603050405020304" pitchFamily="18" charset="0"/>
                              </a:rPr>
                              <m:t>𝑟</m:t>
                            </m:r>
                          </m:sub>
                        </m:sSub>
                      </m:oMath>
                    </m:oMathPara>
                  </a14:m>
                  <a:endParaRPr lang="en-US" sz="2200" dirty="0">
                    <a:solidFill>
                      <a:srgbClr val="18B760"/>
                    </a:solidFill>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5B674E44-4C09-2F4B-9FE6-3C3730CD54FC}"/>
                    </a:ext>
                  </a:extLst>
                </p:cNvPr>
                <p:cNvSpPr txBox="1">
                  <a:spLocks noRot="1" noChangeAspect="1" noMove="1" noResize="1" noEditPoints="1" noAdjustHandles="1" noChangeArrowheads="1" noChangeShapeType="1" noTextEdit="1"/>
                </p:cNvSpPr>
                <p:nvPr/>
              </p:nvSpPr>
              <p:spPr>
                <a:xfrm>
                  <a:off x="5148294" y="3698361"/>
                  <a:ext cx="228013" cy="169277"/>
                </a:xfrm>
                <a:prstGeom prst="rect">
                  <a:avLst/>
                </a:prstGeom>
                <a:blipFill>
                  <a:blip r:embed="rId7"/>
                  <a:stretch>
                    <a:fillRect b="-10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50">
                  <a:extLst>
                    <a:ext uri="{FF2B5EF4-FFF2-40B4-BE49-F238E27FC236}">
                      <a16:creationId xmlns:a16="http://schemas.microsoft.com/office/drawing/2014/main" id="{CDFE6E33-DFD8-7DFC-7E94-AA94C6A2DA6E}"/>
                    </a:ext>
                  </a:extLst>
                </p:cNvPr>
                <p:cNvSpPr txBox="1"/>
                <p:nvPr/>
              </p:nvSpPr>
              <p:spPr>
                <a:xfrm>
                  <a:off x="6063616" y="3684831"/>
                  <a:ext cx="228013" cy="18280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b="0" i="1" smtClean="0">
                                <a:solidFill>
                                  <a:srgbClr val="0432FF"/>
                                </a:solidFill>
                                <a:latin typeface="Cambria Math" panose="02040503050406030204" pitchFamily="18" charset="0"/>
                                <a:cs typeface="Times New Roman" panose="02020603050405020304" pitchFamily="18" charset="0"/>
                              </a:rPr>
                            </m:ctrlPr>
                          </m:sSubPr>
                          <m:e>
                            <m:r>
                              <a:rPr lang="en-US" sz="2200" b="0" i="1" smtClean="0">
                                <a:solidFill>
                                  <a:srgbClr val="0432FF"/>
                                </a:solidFill>
                                <a:latin typeface="Cambria Math" panose="02040503050406030204" pitchFamily="18" charset="0"/>
                                <a:cs typeface="Times New Roman" panose="02020603050405020304" pitchFamily="18" charset="0"/>
                              </a:rPr>
                              <m:t>𝑅</m:t>
                            </m:r>
                          </m:e>
                          <m:sub>
                            <m:r>
                              <a:rPr lang="en-US" sz="2200" b="0" i="1" smtClean="0">
                                <a:solidFill>
                                  <a:srgbClr val="0432FF"/>
                                </a:solidFill>
                                <a:latin typeface="Cambria Math" panose="02040503050406030204" pitchFamily="18" charset="0"/>
                                <a:cs typeface="Times New Roman" panose="02020603050405020304" pitchFamily="18" charset="0"/>
                              </a:rPr>
                              <m:t>𝑓</m:t>
                            </m:r>
                          </m:sub>
                        </m:sSub>
                      </m:oMath>
                    </m:oMathPara>
                  </a14:m>
                  <a:endParaRPr lang="en-US" sz="2200" dirty="0">
                    <a:solidFill>
                      <a:srgbClr val="0432FF"/>
                    </a:solidFill>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D5E56089-285D-244A-9752-E0364A43489A}"/>
                    </a:ext>
                  </a:extLst>
                </p:cNvPr>
                <p:cNvSpPr txBox="1">
                  <a:spLocks noRot="1" noChangeAspect="1" noMove="1" noResize="1" noEditPoints="1" noAdjustHandles="1" noChangeArrowheads="1" noChangeShapeType="1" noTextEdit="1"/>
                </p:cNvSpPr>
                <p:nvPr/>
              </p:nvSpPr>
              <p:spPr>
                <a:xfrm>
                  <a:off x="6063616" y="3684831"/>
                  <a:ext cx="228013" cy="182807"/>
                </a:xfrm>
                <a:prstGeom prst="rect">
                  <a:avLst/>
                </a:prstGeom>
                <a:blipFill>
                  <a:blip r:embed="rId8"/>
                  <a:stretch>
                    <a:fillRect l="-2778"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51">
                  <a:extLst>
                    <a:ext uri="{FF2B5EF4-FFF2-40B4-BE49-F238E27FC236}">
                      <a16:creationId xmlns:a16="http://schemas.microsoft.com/office/drawing/2014/main" id="{A162FC31-61FB-71C1-96A9-2508A48DAE23}"/>
                    </a:ext>
                  </a:extLst>
                </p:cNvPr>
                <p:cNvSpPr txBox="1"/>
                <p:nvPr/>
              </p:nvSpPr>
              <p:spPr>
                <a:xfrm>
                  <a:off x="5958321" y="4583117"/>
                  <a:ext cx="228013" cy="18280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b="0" i="1" smtClean="0">
                                <a:solidFill>
                                  <a:srgbClr val="0432FF"/>
                                </a:solidFill>
                                <a:latin typeface="Cambria Math" panose="02040503050406030204" pitchFamily="18" charset="0"/>
                                <a:cs typeface="Times New Roman" panose="02020603050405020304" pitchFamily="18" charset="0"/>
                              </a:rPr>
                            </m:ctrlPr>
                          </m:sSubPr>
                          <m:e>
                            <m:r>
                              <a:rPr lang="en-US" sz="2200" b="0" i="1" smtClean="0">
                                <a:solidFill>
                                  <a:srgbClr val="0432FF"/>
                                </a:solidFill>
                                <a:latin typeface="Cambria Math" panose="02040503050406030204" pitchFamily="18" charset="0"/>
                                <a:cs typeface="Times New Roman" panose="02020603050405020304" pitchFamily="18" charset="0"/>
                              </a:rPr>
                              <m:t>𝑇</m:t>
                            </m:r>
                          </m:e>
                          <m:sub>
                            <m:r>
                              <a:rPr lang="en-US" sz="2200" b="0" i="1" smtClean="0">
                                <a:solidFill>
                                  <a:srgbClr val="0432FF"/>
                                </a:solidFill>
                                <a:latin typeface="Cambria Math" panose="02040503050406030204" pitchFamily="18" charset="0"/>
                                <a:cs typeface="Times New Roman" panose="02020603050405020304" pitchFamily="18" charset="0"/>
                              </a:rPr>
                              <m:t>𝑓</m:t>
                            </m:r>
                          </m:sub>
                        </m:sSub>
                      </m:oMath>
                    </m:oMathPara>
                  </a14:m>
                  <a:endParaRPr lang="en-US" sz="2200" dirty="0">
                    <a:solidFill>
                      <a:srgbClr val="0432FF"/>
                    </a:solidFill>
                    <a:latin typeface="Times New Roman" panose="02020603050405020304" pitchFamily="18"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141E231F-4A90-544C-AEB0-C25CF91F973D}"/>
                    </a:ext>
                  </a:extLst>
                </p:cNvPr>
                <p:cNvSpPr txBox="1">
                  <a:spLocks noRot="1" noChangeAspect="1" noMove="1" noResize="1" noEditPoints="1" noAdjustHandles="1" noChangeArrowheads="1" noChangeShapeType="1" noTextEdit="1"/>
                </p:cNvSpPr>
                <p:nvPr/>
              </p:nvSpPr>
              <p:spPr>
                <a:xfrm>
                  <a:off x="5958321" y="4583117"/>
                  <a:ext cx="228013" cy="182807"/>
                </a:xfrm>
                <a:prstGeom prst="rect">
                  <a:avLst/>
                </a:prstGeom>
                <a:blipFill>
                  <a:blip r:embed="rId9"/>
                  <a:stretch>
                    <a:fillRect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52">
                  <a:extLst>
                    <a:ext uri="{FF2B5EF4-FFF2-40B4-BE49-F238E27FC236}">
                      <a16:creationId xmlns:a16="http://schemas.microsoft.com/office/drawing/2014/main" id="{98E2ADAD-78A2-EA96-58A9-AF34667DB5EE}"/>
                    </a:ext>
                  </a:extLst>
                </p:cNvPr>
                <p:cNvSpPr txBox="1"/>
                <p:nvPr/>
              </p:nvSpPr>
              <p:spPr>
                <a:xfrm>
                  <a:off x="5242505" y="4583117"/>
                  <a:ext cx="228013" cy="1692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b="0" i="1" smtClean="0">
                                <a:solidFill>
                                  <a:srgbClr val="18B760"/>
                                </a:solidFill>
                                <a:latin typeface="Cambria Math" panose="02040503050406030204" pitchFamily="18" charset="0"/>
                                <a:cs typeface="Times New Roman" panose="02020603050405020304" pitchFamily="18" charset="0"/>
                              </a:rPr>
                            </m:ctrlPr>
                          </m:sSubPr>
                          <m:e>
                            <m:r>
                              <a:rPr lang="en-US" sz="2200" b="0" i="1" smtClean="0">
                                <a:solidFill>
                                  <a:srgbClr val="18B760"/>
                                </a:solidFill>
                                <a:latin typeface="Cambria Math" panose="02040503050406030204" pitchFamily="18" charset="0"/>
                                <a:cs typeface="Times New Roman" panose="02020603050405020304" pitchFamily="18" charset="0"/>
                              </a:rPr>
                              <m:t>𝑅</m:t>
                            </m:r>
                          </m:e>
                          <m:sub>
                            <m:r>
                              <a:rPr lang="en-US" sz="2200" b="0" i="1" smtClean="0">
                                <a:solidFill>
                                  <a:srgbClr val="18B760"/>
                                </a:solidFill>
                                <a:latin typeface="Cambria Math" panose="02040503050406030204" pitchFamily="18" charset="0"/>
                                <a:cs typeface="Times New Roman" panose="02020603050405020304" pitchFamily="18" charset="0"/>
                              </a:rPr>
                              <m:t>𝑟</m:t>
                            </m:r>
                          </m:sub>
                        </m:sSub>
                      </m:oMath>
                    </m:oMathPara>
                  </a14:m>
                  <a:endParaRPr lang="en-US" sz="2200" dirty="0">
                    <a:solidFill>
                      <a:srgbClr val="18B760"/>
                    </a:solidFill>
                    <a:latin typeface="Times New Roman" panose="02020603050405020304" pitchFamily="18"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7ECB5520-1DB8-5F4B-9012-C68E7FB85F96}"/>
                    </a:ext>
                  </a:extLst>
                </p:cNvPr>
                <p:cNvSpPr txBox="1">
                  <a:spLocks noRot="1" noChangeAspect="1" noMove="1" noResize="1" noEditPoints="1" noAdjustHandles="1" noChangeArrowheads="1" noChangeShapeType="1" noTextEdit="1"/>
                </p:cNvSpPr>
                <p:nvPr/>
              </p:nvSpPr>
              <p:spPr>
                <a:xfrm>
                  <a:off x="5242505" y="4583117"/>
                  <a:ext cx="228013" cy="169277"/>
                </a:xfrm>
                <a:prstGeom prst="rect">
                  <a:avLst/>
                </a:prstGeom>
                <a:blipFill>
                  <a:blip r:embed="rId10"/>
                  <a:stretch>
                    <a:fillRect l="-5556" b="-10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53">
                  <a:extLst>
                    <a:ext uri="{FF2B5EF4-FFF2-40B4-BE49-F238E27FC236}">
                      <a16:creationId xmlns:a16="http://schemas.microsoft.com/office/drawing/2014/main" id="{EDB7E3BC-245B-BC11-5246-53AC4EAF3145}"/>
                    </a:ext>
                  </a:extLst>
                </p:cNvPr>
                <p:cNvSpPr txBox="1"/>
                <p:nvPr/>
              </p:nvSpPr>
              <p:spPr>
                <a:xfrm>
                  <a:off x="4371515" y="4583117"/>
                  <a:ext cx="228013" cy="1822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b="0" i="1" smtClean="0">
                                <a:solidFill>
                                  <a:srgbClr val="FF0000"/>
                                </a:solidFill>
                                <a:latin typeface="Cambria Math" panose="02040503050406030204" pitchFamily="18" charset="0"/>
                                <a:cs typeface="Times New Roman" panose="02020603050405020304" pitchFamily="18" charset="0"/>
                              </a:rPr>
                            </m:ctrlPr>
                          </m:sSubPr>
                          <m:e>
                            <m:r>
                              <a:rPr lang="en-US" sz="2200" b="0" i="1" smtClean="0">
                                <a:solidFill>
                                  <a:srgbClr val="FF0000"/>
                                </a:solidFill>
                                <a:latin typeface="Cambria Math" panose="02040503050406030204" pitchFamily="18" charset="0"/>
                                <a:cs typeface="Times New Roman" panose="02020603050405020304" pitchFamily="18" charset="0"/>
                              </a:rPr>
                              <m:t>𝑇</m:t>
                            </m:r>
                          </m:e>
                          <m:sub>
                            <m:r>
                              <a:rPr lang="en-US" sz="2200" b="0" i="1" smtClean="0">
                                <a:solidFill>
                                  <a:srgbClr val="FF0000"/>
                                </a:solidFill>
                                <a:latin typeface="Cambria Math" panose="02040503050406030204" pitchFamily="18" charset="0"/>
                                <a:cs typeface="Times New Roman" panose="02020603050405020304" pitchFamily="18" charset="0"/>
                              </a:rPr>
                              <m:t>𝑝</m:t>
                            </m:r>
                          </m:sub>
                        </m:sSub>
                      </m:oMath>
                    </m:oMathPara>
                  </a14:m>
                  <a:endParaRPr lang="en-US" sz="22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26" name="TextBox 25">
                  <a:extLst>
                    <a:ext uri="{FF2B5EF4-FFF2-40B4-BE49-F238E27FC236}">
                      <a16:creationId xmlns:a16="http://schemas.microsoft.com/office/drawing/2014/main" id="{19B3A420-9693-9B48-A401-12311F68E6C4}"/>
                    </a:ext>
                  </a:extLst>
                </p:cNvPr>
                <p:cNvSpPr txBox="1">
                  <a:spLocks noRot="1" noChangeAspect="1" noMove="1" noResize="1" noEditPoints="1" noAdjustHandles="1" noChangeArrowheads="1" noChangeShapeType="1" noTextEdit="1"/>
                </p:cNvSpPr>
                <p:nvPr/>
              </p:nvSpPr>
              <p:spPr>
                <a:xfrm>
                  <a:off x="4371515" y="4583117"/>
                  <a:ext cx="228013" cy="182294"/>
                </a:xfrm>
                <a:prstGeom prst="rect">
                  <a:avLst/>
                </a:prstGeom>
                <a:blipFill>
                  <a:blip r:embed="rId11"/>
                  <a:stretch>
                    <a:fillRect b="-16667"/>
                  </a:stretch>
                </a:blipFill>
              </p:spPr>
              <p:txBody>
                <a:bodyPr/>
                <a:lstStyle/>
                <a:p>
                  <a:r>
                    <a:rPr lang="en-US">
                      <a:noFill/>
                    </a:rPr>
                    <a:t> </a:t>
                  </a:r>
                </a:p>
              </p:txBody>
            </p:sp>
          </mc:Fallback>
        </mc:AlternateContent>
        <p:sp>
          <p:nvSpPr>
            <p:cNvPr id="30" name="TextBox 54">
              <a:extLst>
                <a:ext uri="{FF2B5EF4-FFF2-40B4-BE49-F238E27FC236}">
                  <a16:creationId xmlns:a16="http://schemas.microsoft.com/office/drawing/2014/main" id="{4DB16B77-B455-2F6F-E045-1B2A96155F3B}"/>
                </a:ext>
              </a:extLst>
            </p:cNvPr>
            <p:cNvSpPr txBox="1"/>
            <p:nvPr/>
          </p:nvSpPr>
          <p:spPr>
            <a:xfrm>
              <a:off x="7220046" y="3867292"/>
              <a:ext cx="350434" cy="169277"/>
            </a:xfrm>
            <a:prstGeom prst="rect">
              <a:avLst/>
            </a:prstGeom>
            <a:noFill/>
          </p:spPr>
          <p:txBody>
            <a:bodyPr wrap="square" lIns="0" tIns="0" rIns="0" bIns="0" rtlCol="0">
              <a:spAutoFit/>
            </a:bodyPr>
            <a:lstStyle/>
            <a:p>
              <a:r>
                <a:rPr lang="en-US" altLang="zh-CN" sz="2200" dirty="0">
                  <a:latin typeface="Times New Roman" panose="02020603050405020304" pitchFamily="18" charset="0"/>
                  <a:cs typeface="Times New Roman" panose="02020603050405020304" pitchFamily="18" charset="0"/>
                </a:rPr>
                <a:t>time</a:t>
              </a:r>
              <a:endParaRPr lang="en-US" sz="2200" dirty="0">
                <a:latin typeface="Times New Roman" panose="02020603050405020304" pitchFamily="18" charset="0"/>
                <a:cs typeface="Times New Roman" panose="02020603050405020304" pitchFamily="18" charset="0"/>
              </a:endParaRPr>
            </a:p>
          </p:txBody>
        </p:sp>
        <p:sp>
          <p:nvSpPr>
            <p:cNvPr id="31" name="TextBox 55">
              <a:extLst>
                <a:ext uri="{FF2B5EF4-FFF2-40B4-BE49-F238E27FC236}">
                  <a16:creationId xmlns:a16="http://schemas.microsoft.com/office/drawing/2014/main" id="{F996C75B-5543-D485-52A4-3CCEAF2F537F}"/>
                </a:ext>
              </a:extLst>
            </p:cNvPr>
            <p:cNvSpPr txBox="1"/>
            <p:nvPr/>
          </p:nvSpPr>
          <p:spPr>
            <a:xfrm>
              <a:off x="7220045" y="4427017"/>
              <a:ext cx="350434" cy="169277"/>
            </a:xfrm>
            <a:prstGeom prst="rect">
              <a:avLst/>
            </a:prstGeom>
            <a:noFill/>
          </p:spPr>
          <p:txBody>
            <a:bodyPr wrap="square" lIns="0" tIns="0" rIns="0" bIns="0" rtlCol="0">
              <a:spAutoFit/>
            </a:bodyPr>
            <a:lstStyle/>
            <a:p>
              <a:r>
                <a:rPr lang="en-US" altLang="zh-CN" sz="2200" dirty="0">
                  <a:latin typeface="Times New Roman" panose="02020603050405020304" pitchFamily="18" charset="0"/>
                  <a:cs typeface="Times New Roman" panose="02020603050405020304" pitchFamily="18" charset="0"/>
                </a:rPr>
                <a:t>time</a:t>
              </a:r>
              <a:endParaRPr lang="en-US" sz="2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2" name="TextBox 56">
                  <a:extLst>
                    <a:ext uri="{FF2B5EF4-FFF2-40B4-BE49-F238E27FC236}">
                      <a16:creationId xmlns:a16="http://schemas.microsoft.com/office/drawing/2014/main" id="{B38789DA-BB2A-8C70-0C62-58B98610B242}"/>
                    </a:ext>
                  </a:extLst>
                </p:cNvPr>
                <p:cNvSpPr txBox="1"/>
                <p:nvPr/>
              </p:nvSpPr>
              <p:spPr>
                <a:xfrm>
                  <a:off x="4653460" y="3693182"/>
                  <a:ext cx="535288" cy="351571"/>
                </a:xfrm>
                <a:prstGeom prst="rect">
                  <a:avLst/>
                </a:prstGeom>
                <a:noFill/>
              </p:spPr>
              <p:txBody>
                <a:bodyPr wrap="square" lIns="0" tIns="0" rIns="0" bIns="0" rtlCol="0">
                  <a:spAutoFit/>
                </a:bodyPr>
                <a:lstStyle/>
                <a:p>
                  <a:pPr algn="ctr"/>
                  <a:r>
                    <a:rPr lang="en-US" altLang="zh-CN" sz="2200" dirty="0">
                      <a:latin typeface="Times New Roman" panose="02020603050405020304" pitchFamily="18" charset="0"/>
                      <a:cs typeface="Times New Roman" panose="02020603050405020304" pitchFamily="18" charset="0"/>
                    </a:rPr>
                    <a:t>reply </a:t>
                  </a:r>
                </a:p>
                <a:p>
                  <a:pPr algn="ctr"/>
                  <a:r>
                    <a:rPr lang="en-US" altLang="zh-CN" sz="2200" dirty="0">
                      <a:latin typeface="Times New Roman" panose="02020603050405020304" pitchFamily="18" charset="0"/>
                      <a:cs typeface="Times New Roman" panose="02020603050405020304" pitchFamily="18" charset="0"/>
                    </a:rPr>
                    <a:t>time </a:t>
                  </a:r>
                  <a14:m>
                    <m:oMath xmlns:m="http://schemas.openxmlformats.org/officeDocument/2006/math">
                      <m:sSub>
                        <m:sSubPr>
                          <m:ctrlPr>
                            <a:rPr lang="en-US" sz="2200" i="1">
                              <a:latin typeface="Cambria Math" panose="02040503050406030204" pitchFamily="18" charset="0"/>
                              <a:cs typeface="Times New Roman" panose="02020603050405020304" pitchFamily="18" charset="0"/>
                            </a:rPr>
                          </m:ctrlPr>
                        </m:sSubPr>
                        <m:e>
                          <m:r>
                            <a:rPr lang="en-US" sz="2200" i="1">
                              <a:latin typeface="Cambria Math" panose="02040503050406030204" pitchFamily="18" charset="0"/>
                              <a:cs typeface="Times New Roman" panose="02020603050405020304" pitchFamily="18" charset="0"/>
                            </a:rPr>
                            <m:t>𝑏</m:t>
                          </m:r>
                        </m:e>
                        <m:sub>
                          <m:r>
                            <a:rPr lang="en-US" sz="2200" i="1">
                              <a:latin typeface="Cambria Math" panose="02040503050406030204" pitchFamily="18" charset="0"/>
                              <a:cs typeface="Times New Roman" panose="02020603050405020304" pitchFamily="18" charset="0"/>
                            </a:rPr>
                            <m:t>𝑝</m:t>
                          </m:r>
                        </m:sub>
                      </m:sSub>
                    </m:oMath>
                  </a14:m>
                  <a:endParaRPr lang="en-US" sz="2200" dirty="0">
                    <a:latin typeface="Times New Roman" panose="02020603050405020304" pitchFamily="18" charset="0"/>
                    <a:cs typeface="Times New Roman" panose="02020603050405020304" pitchFamily="18" charset="0"/>
                  </a:endParaRPr>
                </a:p>
              </p:txBody>
            </p:sp>
          </mc:Choice>
          <mc:Fallback xmlns="">
            <p:sp>
              <p:nvSpPr>
                <p:cNvPr id="65" name="TextBox 64">
                  <a:extLst>
                    <a:ext uri="{FF2B5EF4-FFF2-40B4-BE49-F238E27FC236}">
                      <a16:creationId xmlns:a16="http://schemas.microsoft.com/office/drawing/2014/main" id="{539A20CD-E7F4-794C-ABA3-0421E7EB5844}"/>
                    </a:ext>
                  </a:extLst>
                </p:cNvPr>
                <p:cNvSpPr txBox="1">
                  <a:spLocks noRot="1" noChangeAspect="1" noMove="1" noResize="1" noEditPoints="1" noAdjustHandles="1" noChangeArrowheads="1" noChangeShapeType="1" noTextEdit="1"/>
                </p:cNvSpPr>
                <p:nvPr/>
              </p:nvSpPr>
              <p:spPr>
                <a:xfrm>
                  <a:off x="4653460" y="3693182"/>
                  <a:ext cx="535288" cy="351571"/>
                </a:xfrm>
                <a:prstGeom prst="rect">
                  <a:avLst/>
                </a:prstGeom>
                <a:blipFill>
                  <a:blip r:embed="rId20"/>
                  <a:stretch>
                    <a:fillRect l="-4706" t="-10526" b="-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57">
                  <a:extLst>
                    <a:ext uri="{FF2B5EF4-FFF2-40B4-BE49-F238E27FC236}">
                      <a16:creationId xmlns:a16="http://schemas.microsoft.com/office/drawing/2014/main" id="{C24E0C81-9CA2-5168-4279-4BCC4612C89C}"/>
                    </a:ext>
                  </a:extLst>
                </p:cNvPr>
                <p:cNvSpPr txBox="1"/>
                <p:nvPr/>
              </p:nvSpPr>
              <p:spPr>
                <a:xfrm>
                  <a:off x="5386264" y="3689238"/>
                  <a:ext cx="695366" cy="338554"/>
                </a:xfrm>
                <a:prstGeom prst="rect">
                  <a:avLst/>
                </a:prstGeom>
                <a:noFill/>
              </p:spPr>
              <p:txBody>
                <a:bodyPr wrap="square" lIns="0" tIns="0" rIns="0" bIns="0" rtlCol="0">
                  <a:spAutoFit/>
                </a:bodyPr>
                <a:lstStyle/>
                <a:p>
                  <a:pPr algn="ctr"/>
                  <a:r>
                    <a:rPr lang="en-US" altLang="zh-CN" sz="2200" dirty="0">
                      <a:latin typeface="Times New Roman" panose="02020603050405020304" pitchFamily="18" charset="0"/>
                      <a:cs typeface="Times New Roman" panose="02020603050405020304" pitchFamily="18" charset="0"/>
                    </a:rPr>
                    <a:t>round </a:t>
                  </a:r>
                </a:p>
                <a:p>
                  <a:pPr algn="ctr"/>
                  <a:r>
                    <a:rPr lang="en-US" altLang="zh-CN" sz="2200" dirty="0">
                      <a:latin typeface="Times New Roman" panose="02020603050405020304" pitchFamily="18" charset="0"/>
                      <a:cs typeface="Times New Roman" panose="02020603050405020304" pitchFamily="18" charset="0"/>
                    </a:rPr>
                    <a:t>time </a:t>
                  </a:r>
                  <a14:m>
                    <m:oMath xmlns:m="http://schemas.openxmlformats.org/officeDocument/2006/math">
                      <m:sSub>
                        <m:sSubPr>
                          <m:ctrlPr>
                            <a:rPr lang="en-US" sz="2200" i="1">
                              <a:latin typeface="Cambria Math" panose="02040503050406030204" pitchFamily="18" charset="0"/>
                              <a:cs typeface="Times New Roman" panose="02020603050405020304" pitchFamily="18" charset="0"/>
                            </a:rPr>
                          </m:ctrlPr>
                        </m:sSubPr>
                        <m:e>
                          <m:r>
                            <a:rPr lang="en-US" sz="2200" i="1">
                              <a:latin typeface="Cambria Math" panose="02040503050406030204" pitchFamily="18" charset="0"/>
                              <a:cs typeface="Times New Roman" panose="02020603050405020304" pitchFamily="18" charset="0"/>
                            </a:rPr>
                            <m:t>𝑏</m:t>
                          </m:r>
                        </m:e>
                        <m:sub>
                          <m:r>
                            <a:rPr lang="en-US" sz="2200" i="1">
                              <a:latin typeface="Cambria Math" panose="02040503050406030204" pitchFamily="18" charset="0"/>
                              <a:cs typeface="Times New Roman" panose="02020603050405020304" pitchFamily="18" charset="0"/>
                            </a:rPr>
                            <m:t>𝑑</m:t>
                          </m:r>
                        </m:sub>
                      </m:sSub>
                    </m:oMath>
                  </a14:m>
                  <a:endParaRPr lang="en-US" sz="2200" dirty="0">
                    <a:latin typeface="Times New Roman" panose="02020603050405020304" pitchFamily="18" charset="0"/>
                    <a:cs typeface="Times New Roman" panose="02020603050405020304" pitchFamily="18" charset="0"/>
                  </a:endParaRPr>
                </a:p>
              </p:txBody>
            </p:sp>
          </mc:Choice>
          <mc:Fallback xmlns="">
            <p:sp>
              <p:nvSpPr>
                <p:cNvPr id="66" name="TextBox 65">
                  <a:extLst>
                    <a:ext uri="{FF2B5EF4-FFF2-40B4-BE49-F238E27FC236}">
                      <a16:creationId xmlns:a16="http://schemas.microsoft.com/office/drawing/2014/main" id="{7F6C0265-CFCF-1847-8D7E-E3DD9DE067E9}"/>
                    </a:ext>
                  </a:extLst>
                </p:cNvPr>
                <p:cNvSpPr txBox="1">
                  <a:spLocks noRot="1" noChangeAspect="1" noMove="1" noResize="1" noEditPoints="1" noAdjustHandles="1" noChangeArrowheads="1" noChangeShapeType="1" noTextEdit="1"/>
                </p:cNvSpPr>
                <p:nvPr/>
              </p:nvSpPr>
              <p:spPr>
                <a:xfrm>
                  <a:off x="5386264" y="3689238"/>
                  <a:ext cx="695366" cy="338554"/>
                </a:xfrm>
                <a:prstGeom prst="rect">
                  <a:avLst/>
                </a:prstGeom>
                <a:blipFill>
                  <a:blip r:embed="rId21"/>
                  <a:stretch>
                    <a:fillRect t="-11111" b="-240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58">
                  <a:extLst>
                    <a:ext uri="{FF2B5EF4-FFF2-40B4-BE49-F238E27FC236}">
                      <a16:creationId xmlns:a16="http://schemas.microsoft.com/office/drawing/2014/main" id="{8BFF0847-CDDA-EBE4-A2E6-081D09886DF7}"/>
                    </a:ext>
                  </a:extLst>
                </p:cNvPr>
                <p:cNvSpPr txBox="1"/>
                <p:nvPr/>
              </p:nvSpPr>
              <p:spPr>
                <a:xfrm>
                  <a:off x="5408086" y="4423454"/>
                  <a:ext cx="590070" cy="351571"/>
                </a:xfrm>
                <a:prstGeom prst="rect">
                  <a:avLst/>
                </a:prstGeom>
                <a:noFill/>
              </p:spPr>
              <p:txBody>
                <a:bodyPr wrap="square" lIns="0" tIns="0" rIns="0" bIns="0" rtlCol="0">
                  <a:spAutoFit/>
                </a:bodyPr>
                <a:lstStyle/>
                <a:p>
                  <a:pPr algn="ctr"/>
                  <a:r>
                    <a:rPr lang="en-US" altLang="zh-CN" sz="2200" dirty="0">
                      <a:latin typeface="Times New Roman" panose="02020603050405020304" pitchFamily="18" charset="0"/>
                      <a:cs typeface="Times New Roman" panose="02020603050405020304" pitchFamily="18" charset="0"/>
                    </a:rPr>
                    <a:t>reply </a:t>
                  </a:r>
                </a:p>
                <a:p>
                  <a:pPr algn="ctr"/>
                  <a:r>
                    <a:rPr lang="en-US" altLang="zh-CN" sz="2200" dirty="0">
                      <a:latin typeface="Times New Roman" panose="02020603050405020304" pitchFamily="18" charset="0"/>
                      <a:cs typeface="Times New Roman" panose="02020603050405020304" pitchFamily="18" charset="0"/>
                    </a:rPr>
                    <a:t>time </a:t>
                  </a:r>
                  <a14:m>
                    <m:oMath xmlns:m="http://schemas.openxmlformats.org/officeDocument/2006/math">
                      <m:sSub>
                        <m:sSubPr>
                          <m:ctrlPr>
                            <a:rPr lang="en-US" sz="2200" i="1">
                              <a:latin typeface="Cambria Math" panose="02040503050406030204" pitchFamily="18" charset="0"/>
                              <a:cs typeface="Times New Roman" panose="02020603050405020304" pitchFamily="18" charset="0"/>
                            </a:rPr>
                          </m:ctrlPr>
                        </m:sSubPr>
                        <m:e>
                          <m:r>
                            <a:rPr lang="en-US" sz="2200" i="1">
                              <a:latin typeface="Cambria Math" panose="02040503050406030204" pitchFamily="18" charset="0"/>
                              <a:cs typeface="Times New Roman" panose="02020603050405020304" pitchFamily="18" charset="0"/>
                            </a:rPr>
                            <m:t>𝑎</m:t>
                          </m:r>
                        </m:e>
                        <m:sub>
                          <m:r>
                            <a:rPr lang="en-US" sz="2200" i="1">
                              <a:latin typeface="Cambria Math" panose="02040503050406030204" pitchFamily="18" charset="0"/>
                              <a:cs typeface="Times New Roman" panose="02020603050405020304" pitchFamily="18" charset="0"/>
                            </a:rPr>
                            <m:t>𝑝</m:t>
                          </m:r>
                        </m:sub>
                      </m:sSub>
                    </m:oMath>
                  </a14:m>
                  <a:endParaRPr lang="en-US" sz="2200" dirty="0">
                    <a:latin typeface="Times New Roman" panose="02020603050405020304" pitchFamily="18" charset="0"/>
                    <a:cs typeface="Times New Roman" panose="02020603050405020304" pitchFamily="18" charset="0"/>
                  </a:endParaRPr>
                </a:p>
              </p:txBody>
            </p:sp>
          </mc:Choice>
          <mc:Fallback xmlns="">
            <p:sp>
              <p:nvSpPr>
                <p:cNvPr id="69" name="TextBox 68">
                  <a:extLst>
                    <a:ext uri="{FF2B5EF4-FFF2-40B4-BE49-F238E27FC236}">
                      <a16:creationId xmlns:a16="http://schemas.microsoft.com/office/drawing/2014/main" id="{514E9CF8-2C98-3346-9E1B-15855BF2B4D3}"/>
                    </a:ext>
                  </a:extLst>
                </p:cNvPr>
                <p:cNvSpPr txBox="1">
                  <a:spLocks noRot="1" noChangeAspect="1" noMove="1" noResize="1" noEditPoints="1" noAdjustHandles="1" noChangeArrowheads="1" noChangeShapeType="1" noTextEdit="1"/>
                </p:cNvSpPr>
                <p:nvPr/>
              </p:nvSpPr>
              <p:spPr>
                <a:xfrm>
                  <a:off x="5408086" y="4423454"/>
                  <a:ext cx="590070" cy="351571"/>
                </a:xfrm>
                <a:prstGeom prst="rect">
                  <a:avLst/>
                </a:prstGeom>
                <a:blipFill>
                  <a:blip r:embed="rId22"/>
                  <a:stretch>
                    <a:fillRect l="-1064" t="-10526" b="-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59">
                  <a:extLst>
                    <a:ext uri="{FF2B5EF4-FFF2-40B4-BE49-F238E27FC236}">
                      <a16:creationId xmlns:a16="http://schemas.microsoft.com/office/drawing/2014/main" id="{B11C8773-1B23-398E-6AFA-A4ACAC9A0A7D}"/>
                    </a:ext>
                  </a:extLst>
                </p:cNvPr>
                <p:cNvSpPr txBox="1"/>
                <p:nvPr/>
              </p:nvSpPr>
              <p:spPr>
                <a:xfrm>
                  <a:off x="4552766" y="4436471"/>
                  <a:ext cx="695366" cy="338554"/>
                </a:xfrm>
                <a:prstGeom prst="rect">
                  <a:avLst/>
                </a:prstGeom>
                <a:noFill/>
              </p:spPr>
              <p:txBody>
                <a:bodyPr wrap="square" lIns="0" tIns="0" rIns="0" bIns="0" rtlCol="0">
                  <a:spAutoFit/>
                </a:bodyPr>
                <a:lstStyle/>
                <a:p>
                  <a:pPr algn="ctr"/>
                  <a:r>
                    <a:rPr lang="en-US" altLang="zh-CN" sz="2200" dirty="0">
                      <a:latin typeface="Times New Roman" panose="02020603050405020304" pitchFamily="18" charset="0"/>
                      <a:cs typeface="Times New Roman" panose="02020603050405020304" pitchFamily="18" charset="0"/>
                    </a:rPr>
                    <a:t>round </a:t>
                  </a:r>
                </a:p>
                <a:p>
                  <a:pPr algn="ctr"/>
                  <a:r>
                    <a:rPr lang="en-US" altLang="zh-CN" sz="2200" dirty="0">
                      <a:latin typeface="Times New Roman" panose="02020603050405020304" pitchFamily="18" charset="0"/>
                      <a:cs typeface="Times New Roman" panose="02020603050405020304" pitchFamily="18" charset="0"/>
                    </a:rPr>
                    <a:t>time </a:t>
                  </a:r>
                  <a14:m>
                    <m:oMath xmlns:m="http://schemas.openxmlformats.org/officeDocument/2006/math">
                      <m:sSub>
                        <m:sSubPr>
                          <m:ctrlPr>
                            <a:rPr lang="en-US" sz="2200" i="1">
                              <a:latin typeface="Cambria Math" panose="02040503050406030204" pitchFamily="18" charset="0"/>
                              <a:cs typeface="Times New Roman" panose="02020603050405020304" pitchFamily="18" charset="0"/>
                            </a:rPr>
                          </m:ctrlPr>
                        </m:sSubPr>
                        <m:e>
                          <m:r>
                            <a:rPr lang="en-US" sz="2200" i="1">
                              <a:latin typeface="Cambria Math" panose="02040503050406030204" pitchFamily="18" charset="0"/>
                              <a:cs typeface="Times New Roman" panose="02020603050405020304" pitchFamily="18" charset="0"/>
                            </a:rPr>
                            <m:t>𝑎</m:t>
                          </m:r>
                        </m:e>
                        <m:sub>
                          <m:r>
                            <a:rPr lang="en-US" sz="2200" i="1">
                              <a:latin typeface="Cambria Math" panose="02040503050406030204" pitchFamily="18" charset="0"/>
                              <a:cs typeface="Times New Roman" panose="02020603050405020304" pitchFamily="18" charset="0"/>
                            </a:rPr>
                            <m:t>𝑑</m:t>
                          </m:r>
                        </m:sub>
                      </m:sSub>
                    </m:oMath>
                  </a14:m>
                  <a:endParaRPr lang="en-US" sz="2200" dirty="0">
                    <a:latin typeface="Times New Roman" panose="02020603050405020304" pitchFamily="18" charset="0"/>
                    <a:cs typeface="Times New Roman" panose="02020603050405020304" pitchFamily="18" charset="0"/>
                  </a:endParaRPr>
                </a:p>
              </p:txBody>
            </p:sp>
          </mc:Choice>
          <mc:Fallback xmlns="">
            <p:sp>
              <p:nvSpPr>
                <p:cNvPr id="70" name="TextBox 69">
                  <a:extLst>
                    <a:ext uri="{FF2B5EF4-FFF2-40B4-BE49-F238E27FC236}">
                      <a16:creationId xmlns:a16="http://schemas.microsoft.com/office/drawing/2014/main" id="{6FD73353-4667-6F41-B4A1-5FA1FF03E28C}"/>
                    </a:ext>
                  </a:extLst>
                </p:cNvPr>
                <p:cNvSpPr txBox="1">
                  <a:spLocks noRot="1" noChangeAspect="1" noMove="1" noResize="1" noEditPoints="1" noAdjustHandles="1" noChangeArrowheads="1" noChangeShapeType="1" noTextEdit="1"/>
                </p:cNvSpPr>
                <p:nvPr/>
              </p:nvSpPr>
              <p:spPr>
                <a:xfrm>
                  <a:off x="4552766" y="4436471"/>
                  <a:ext cx="695366" cy="338554"/>
                </a:xfrm>
                <a:prstGeom prst="rect">
                  <a:avLst/>
                </a:prstGeom>
                <a:blipFill>
                  <a:blip r:embed="rId23"/>
                  <a:stretch>
                    <a:fillRect t="-10909" b="-2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60">
                  <a:extLst>
                    <a:ext uri="{FF2B5EF4-FFF2-40B4-BE49-F238E27FC236}">
                      <a16:creationId xmlns:a16="http://schemas.microsoft.com/office/drawing/2014/main" id="{9DF175AB-5202-90B1-C943-F46CC808DD47}"/>
                    </a:ext>
                  </a:extLst>
                </p:cNvPr>
                <p:cNvSpPr txBox="1"/>
                <p:nvPr/>
              </p:nvSpPr>
              <p:spPr>
                <a:xfrm>
                  <a:off x="6636459" y="4117182"/>
                  <a:ext cx="945505" cy="257653"/>
                </a:xfrm>
                <a:prstGeom prst="rect">
                  <a:avLst/>
                </a:prstGeom>
                <a:noFill/>
              </p:spPr>
              <p:txBody>
                <a:bodyPr wrap="square" lIns="0" tIns="0" rIns="0" bIns="0" rtlCol="0">
                  <a:spAutoFit/>
                </a:bodyPr>
                <a:lstStyle/>
                <a:p>
                  <a:pPr>
                    <a:lnSpc>
                      <a:spcPts val="2000"/>
                    </a:lnSpc>
                  </a:pPr>
                  <a:r>
                    <a:rPr lang="en-US" altLang="zh-CN" sz="2200" dirty="0">
                      <a:latin typeface="Times New Roman" panose="02020603050405020304" pitchFamily="18" charset="0"/>
                      <a:cs typeface="Times New Roman" panose="02020603050405020304" pitchFamily="18" charset="0"/>
                    </a:rPr>
                    <a:t>(carry </a:t>
                  </a:r>
                  <a14:m>
                    <m:oMath xmlns:m="http://schemas.openxmlformats.org/officeDocument/2006/math">
                      <m:sSub>
                        <m:sSubPr>
                          <m:ctrlPr>
                            <a:rPr lang="en-US" sz="2200" i="1">
                              <a:latin typeface="Cambria Math" panose="02040503050406030204" pitchFamily="18" charset="0"/>
                              <a:cs typeface="Times New Roman" panose="02020603050405020304" pitchFamily="18" charset="0"/>
                            </a:rPr>
                          </m:ctrlPr>
                        </m:sSubPr>
                        <m:e>
                          <m:r>
                            <a:rPr lang="en-US" sz="2200" i="1">
                              <a:latin typeface="Cambria Math" panose="02040503050406030204" pitchFamily="18" charset="0"/>
                              <a:cs typeface="Times New Roman" panose="02020603050405020304" pitchFamily="18" charset="0"/>
                            </a:rPr>
                            <m:t>𝑅</m:t>
                          </m:r>
                        </m:e>
                        <m:sub>
                          <m:r>
                            <a:rPr lang="en-US" sz="2200" i="1">
                              <a:latin typeface="Cambria Math" panose="02040503050406030204" pitchFamily="18" charset="0"/>
                              <a:cs typeface="Times New Roman" panose="02020603050405020304" pitchFamily="18" charset="0"/>
                            </a:rPr>
                            <m:t>𝑝</m:t>
                          </m:r>
                        </m:sub>
                      </m:sSub>
                    </m:oMath>
                  </a14:m>
                  <a:r>
                    <a:rPr lang="en-US" sz="22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Cambria Math" panose="02040503050406030204" pitchFamily="18" charset="0"/>
                              <a:cs typeface="Times New Roman" panose="02020603050405020304" pitchFamily="18" charset="0"/>
                            </a:rPr>
                          </m:ctrlPr>
                        </m:sSubPr>
                        <m:e>
                          <m:r>
                            <a:rPr lang="en-US" sz="2200" i="1">
                              <a:latin typeface="Cambria Math" panose="02040503050406030204" pitchFamily="18" charset="0"/>
                              <a:cs typeface="Times New Roman" panose="02020603050405020304" pitchFamily="18" charset="0"/>
                            </a:rPr>
                            <m:t>𝑇</m:t>
                          </m:r>
                        </m:e>
                        <m:sub>
                          <m:r>
                            <a:rPr lang="en-US" sz="2200" i="1">
                              <a:latin typeface="Cambria Math" panose="02040503050406030204" pitchFamily="18" charset="0"/>
                              <a:cs typeface="Times New Roman" panose="02020603050405020304" pitchFamily="18" charset="0"/>
                            </a:rPr>
                            <m:t>𝑟</m:t>
                          </m:r>
                        </m:sub>
                      </m:sSub>
                    </m:oMath>
                  </a14:m>
                  <a:r>
                    <a:rPr lang="en-US" sz="22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Cambria Math" panose="02040503050406030204" pitchFamily="18" charset="0"/>
                              <a:cs typeface="Times New Roman" panose="02020603050405020304" pitchFamily="18" charset="0"/>
                            </a:rPr>
                          </m:ctrlPr>
                        </m:sSubPr>
                        <m:e>
                          <m:r>
                            <a:rPr lang="en-US" sz="2200" i="1">
                              <a:latin typeface="Cambria Math" panose="02040503050406030204" pitchFamily="18" charset="0"/>
                              <a:cs typeface="Times New Roman" panose="02020603050405020304" pitchFamily="18" charset="0"/>
                            </a:rPr>
                            <m:t>𝑅</m:t>
                          </m:r>
                        </m:e>
                        <m:sub>
                          <m:r>
                            <a:rPr lang="en-US" sz="2200" i="1">
                              <a:latin typeface="Cambria Math" panose="02040503050406030204" pitchFamily="18" charset="0"/>
                              <a:cs typeface="Times New Roman" panose="02020603050405020304" pitchFamily="18" charset="0"/>
                            </a:rPr>
                            <m:t>𝑓</m:t>
                          </m:r>
                        </m:sub>
                      </m:sSub>
                    </m:oMath>
                  </a14:m>
                  <a:r>
                    <a:rPr lang="en-US" sz="2200" dirty="0">
                      <a:latin typeface="Times New Roman" panose="02020603050405020304" pitchFamily="18" charset="0"/>
                      <a:cs typeface="Times New Roman" panose="02020603050405020304" pitchFamily="18" charset="0"/>
                    </a:rPr>
                    <a:t> </a:t>
                  </a:r>
                </a:p>
                <a:p>
                  <a:pPr>
                    <a:lnSpc>
                      <a:spcPts val="2000"/>
                    </a:lnSpc>
                  </a:pPr>
                  <a:r>
                    <a:rPr lang="en-US" sz="2200" dirty="0">
                      <a:latin typeface="Times New Roman" panose="02020603050405020304" pitchFamily="18" charset="0"/>
                      <a:cs typeface="Times New Roman" panose="02020603050405020304" pitchFamily="18" charset="0"/>
                    </a:rPr>
                    <a:t>time stamps)</a:t>
                  </a:r>
                </a:p>
              </p:txBody>
            </p:sp>
          </mc:Choice>
          <mc:Fallback xmlns="">
            <p:sp>
              <p:nvSpPr>
                <p:cNvPr id="63" name="TextBox 62">
                  <a:extLst>
                    <a:ext uri="{FF2B5EF4-FFF2-40B4-BE49-F238E27FC236}">
                      <a16:creationId xmlns:a16="http://schemas.microsoft.com/office/drawing/2014/main" id="{B9DA127A-22A5-564F-939A-7B8EB9BC07F9}"/>
                    </a:ext>
                  </a:extLst>
                </p:cNvPr>
                <p:cNvSpPr txBox="1">
                  <a:spLocks noRot="1" noChangeAspect="1" noMove="1" noResize="1" noEditPoints="1" noAdjustHandles="1" noChangeArrowheads="1" noChangeShapeType="1" noTextEdit="1"/>
                </p:cNvSpPr>
                <p:nvPr/>
              </p:nvSpPr>
              <p:spPr>
                <a:xfrm>
                  <a:off x="6636459" y="4117182"/>
                  <a:ext cx="945505" cy="257653"/>
                </a:xfrm>
                <a:prstGeom prst="rect">
                  <a:avLst/>
                </a:prstGeom>
                <a:blipFill>
                  <a:blip r:embed="rId24"/>
                  <a:stretch>
                    <a:fillRect l="-8667" t="-28571" r="-3333" b="-28571"/>
                  </a:stretch>
                </a:blipFill>
              </p:spPr>
              <p:txBody>
                <a:bodyPr/>
                <a:lstStyle/>
                <a:p>
                  <a:r>
                    <a:rPr lang="en-US">
                      <a:noFill/>
                    </a:rPr>
                    <a:t> </a:t>
                  </a:r>
                </a:p>
              </p:txBody>
            </p:sp>
          </mc:Fallback>
        </mc:AlternateContent>
      </p:grpSp>
    </p:spTree>
    <p:extLst>
      <p:ext uri="{BB962C8B-B14F-4D97-AF65-F5344CB8AC3E}">
        <p14:creationId xmlns:p14="http://schemas.microsoft.com/office/powerpoint/2010/main" val="3574053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19BFD496-B2FF-C4EB-133B-3D15550BDB16}"/>
              </a:ext>
            </a:extLst>
          </p:cNvPr>
          <p:cNvSpPr>
            <a:spLocks noGrp="1"/>
          </p:cNvSpPr>
          <p:nvPr>
            <p:ph type="dt" sz="half" idx="10"/>
          </p:nvPr>
        </p:nvSpPr>
        <p:spPr/>
        <p:txBody>
          <a:bodyPr/>
          <a:lstStyle/>
          <a:p>
            <a:r>
              <a:rPr lang="en-US" altLang="zh-CN"/>
              <a:t>Jan. 2023 </a:t>
            </a:r>
          </a:p>
        </p:txBody>
      </p:sp>
      <p:sp>
        <p:nvSpPr>
          <p:cNvPr id="5" name="页脚占位符 4">
            <a:extLst>
              <a:ext uri="{FF2B5EF4-FFF2-40B4-BE49-F238E27FC236}">
                <a16:creationId xmlns:a16="http://schemas.microsoft.com/office/drawing/2014/main" id="{F70854DB-1A11-E7EE-C106-62E3D4C2CAF9}"/>
              </a:ext>
            </a:extLst>
          </p:cNvPr>
          <p:cNvSpPr>
            <a:spLocks noGrp="1"/>
          </p:cNvSpPr>
          <p:nvPr>
            <p:ph type="ftr" sz="quarter" idx="11"/>
          </p:nvPr>
        </p:nvSpPr>
        <p:spPr/>
        <p:txBody>
          <a:bodyPr/>
          <a:lstStyle/>
          <a:p>
            <a:r>
              <a:rPr lang="en-US" altLang="zh-CN"/>
              <a:t>Feng Shan (Southeast University, China)</a:t>
            </a:r>
          </a:p>
        </p:txBody>
      </p:sp>
      <p:sp>
        <p:nvSpPr>
          <p:cNvPr id="6" name="灯片编号占位符 5">
            <a:extLst>
              <a:ext uri="{FF2B5EF4-FFF2-40B4-BE49-F238E27FC236}">
                <a16:creationId xmlns:a16="http://schemas.microsoft.com/office/drawing/2014/main" id="{9CE496C5-A5B7-8A9F-C3CE-F294D981D8FE}"/>
              </a:ext>
            </a:extLst>
          </p:cNvPr>
          <p:cNvSpPr>
            <a:spLocks noGrp="1"/>
          </p:cNvSpPr>
          <p:nvPr>
            <p:ph type="sldNum" sz="quarter" idx="12"/>
          </p:nvPr>
        </p:nvSpPr>
        <p:spPr/>
        <p:txBody>
          <a:bodyPr/>
          <a:lstStyle/>
          <a:p>
            <a:r>
              <a:rPr lang="en-US" altLang="zh-CN"/>
              <a:t>Slide </a:t>
            </a:r>
            <a:fld id="{170D25BD-FC75-4BD8-9AF1-85A2EFFA9F2A}" type="slidenum">
              <a:rPr lang="en-US" altLang="zh-CN" smtClean="0"/>
              <a:pPr/>
              <a:t>13</a:t>
            </a:fld>
            <a:endParaRPr lang="en-US" altLang="zh-CN"/>
          </a:p>
        </p:txBody>
      </p:sp>
      <p:sp>
        <p:nvSpPr>
          <p:cNvPr id="7" name="Title 1">
            <a:extLst>
              <a:ext uri="{FF2B5EF4-FFF2-40B4-BE49-F238E27FC236}">
                <a16:creationId xmlns:a16="http://schemas.microsoft.com/office/drawing/2014/main" id="{85611463-A1FC-9D3E-7777-09ECD3161311}"/>
              </a:ext>
            </a:extLst>
          </p:cNvPr>
          <p:cNvSpPr>
            <a:spLocks noGrp="1"/>
          </p:cNvSpPr>
          <p:nvPr>
            <p:ph type="title"/>
          </p:nvPr>
        </p:nvSpPr>
        <p:spPr>
          <a:xfrm>
            <a:off x="251520" y="692696"/>
            <a:ext cx="7968852" cy="621792"/>
          </a:xfrm>
        </p:spPr>
        <p:txBody>
          <a:bodyPr/>
          <a:lstStyle/>
          <a:p>
            <a:r>
              <a:rPr lang="en-US" sz="3200" b="1" dirty="0">
                <a:latin typeface="Times New Roman" panose="02020603050405020304" pitchFamily="18" charset="0"/>
                <a:cs typeface="Times New Roman" panose="02020603050405020304" pitchFamily="18" charset="0"/>
              </a:rPr>
              <a:t>Double-sided two-way ranging (DS-TWR)</a:t>
            </a: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D730AB25-C308-CA34-07EC-E0ACD2748CE1}"/>
                  </a:ext>
                </a:extLst>
              </p:cNvPr>
              <p:cNvSpPr>
                <a:spLocks noGrp="1"/>
              </p:cNvSpPr>
              <p:nvPr>
                <p:ph idx="1"/>
              </p:nvPr>
            </p:nvSpPr>
            <p:spPr>
              <a:xfrm>
                <a:off x="582488" y="1314488"/>
                <a:ext cx="8382000" cy="5358412"/>
              </a:xfrm>
            </p:spPr>
            <p:txBody>
              <a:bodyPr/>
              <a:lstStyle/>
              <a:p>
                <a:r>
                  <a:rPr lang="en-US" altLang="zh-CN" sz="2000" dirty="0">
                    <a:latin typeface="Times New Roman" panose="02020603050405020304" pitchFamily="18" charset="0"/>
                    <a:ea typeface="+mj-ea"/>
                    <a:cs typeface="Times New Roman" panose="02020603050405020304" pitchFamily="18" charset="0"/>
                  </a:rPr>
                  <a:t>Recorded timestamps : </a:t>
                </a:r>
                <a14:m>
                  <m:oMath xmlns:m="http://schemas.openxmlformats.org/officeDocument/2006/math">
                    <m:sSub>
                      <m:sSubPr>
                        <m:ctrlPr>
                          <a:rPr lang="en-US" altLang="zh-CN" sz="2000" i="1">
                            <a:latin typeface="Cambria Math" panose="02040503050406030204" pitchFamily="18" charset="0"/>
                            <a:ea typeface="+mj-ea"/>
                          </a:rPr>
                        </m:ctrlPr>
                      </m:sSubPr>
                      <m:e>
                        <m:r>
                          <a:rPr lang="en-US" altLang="zh-CN" sz="2000">
                            <a:latin typeface="Cambria Math" panose="02040503050406030204" pitchFamily="18" charset="0"/>
                            <a:ea typeface="+mj-ea"/>
                          </a:rPr>
                          <m:t>𝑇</m:t>
                        </m:r>
                      </m:e>
                      <m:sub>
                        <m:r>
                          <a:rPr lang="en-US" altLang="zh-CN" sz="2000">
                            <a:latin typeface="Cambria Math" panose="02040503050406030204" pitchFamily="18" charset="0"/>
                            <a:ea typeface="+mj-ea"/>
                          </a:rPr>
                          <m:t>𝑝</m:t>
                        </m:r>
                      </m:sub>
                    </m:sSub>
                    <m:r>
                      <a:rPr lang="en-US" altLang="zh-CN" sz="2000">
                        <a:latin typeface="Cambria Math" panose="02040503050406030204" pitchFamily="18" charset="0"/>
                        <a:ea typeface="+mj-ea"/>
                      </a:rPr>
                      <m:t>,  </m:t>
                    </m:r>
                    <m:sSub>
                      <m:sSubPr>
                        <m:ctrlPr>
                          <a:rPr lang="en-US" altLang="zh-CN" sz="2000" i="1">
                            <a:latin typeface="Cambria Math" panose="02040503050406030204" pitchFamily="18" charset="0"/>
                            <a:ea typeface="+mj-ea"/>
                          </a:rPr>
                        </m:ctrlPr>
                      </m:sSubPr>
                      <m:e>
                        <m:r>
                          <a:rPr lang="en-US" altLang="zh-CN" sz="2000">
                            <a:latin typeface="Cambria Math" panose="02040503050406030204" pitchFamily="18" charset="0"/>
                            <a:ea typeface="+mj-ea"/>
                          </a:rPr>
                          <m:t>𝑅</m:t>
                        </m:r>
                      </m:e>
                      <m:sub>
                        <m:r>
                          <a:rPr lang="en-US" altLang="zh-CN" sz="2000">
                            <a:latin typeface="Cambria Math" panose="02040503050406030204" pitchFamily="18" charset="0"/>
                            <a:ea typeface="+mj-ea"/>
                          </a:rPr>
                          <m:t>𝑝</m:t>
                        </m:r>
                      </m:sub>
                    </m:sSub>
                    <m:r>
                      <a:rPr lang="en-US" altLang="zh-CN" sz="2000">
                        <a:latin typeface="Cambria Math" panose="02040503050406030204" pitchFamily="18" charset="0"/>
                        <a:ea typeface="+mj-ea"/>
                      </a:rPr>
                      <m:t>,  </m:t>
                    </m:r>
                    <m:sSub>
                      <m:sSubPr>
                        <m:ctrlPr>
                          <a:rPr lang="en-US" altLang="zh-CN" sz="2000" i="1">
                            <a:latin typeface="Cambria Math" panose="02040503050406030204" pitchFamily="18" charset="0"/>
                            <a:ea typeface="+mj-ea"/>
                          </a:rPr>
                        </m:ctrlPr>
                      </m:sSubPr>
                      <m:e>
                        <m:r>
                          <a:rPr lang="en-US" altLang="zh-CN" sz="2000">
                            <a:latin typeface="Cambria Math" panose="02040503050406030204" pitchFamily="18" charset="0"/>
                            <a:ea typeface="+mj-ea"/>
                          </a:rPr>
                          <m:t>𝑇</m:t>
                        </m:r>
                      </m:e>
                      <m:sub>
                        <m:r>
                          <a:rPr lang="en-US" altLang="zh-CN" sz="2000">
                            <a:latin typeface="Cambria Math" panose="02040503050406030204" pitchFamily="18" charset="0"/>
                            <a:ea typeface="+mj-ea"/>
                          </a:rPr>
                          <m:t>𝑟</m:t>
                        </m:r>
                      </m:sub>
                    </m:sSub>
                    <m:r>
                      <a:rPr lang="en-US" altLang="zh-CN" sz="2000">
                        <a:latin typeface="Cambria Math" panose="02040503050406030204" pitchFamily="18" charset="0"/>
                        <a:ea typeface="+mj-ea"/>
                      </a:rPr>
                      <m:t>,  </m:t>
                    </m:r>
                    <m:sSub>
                      <m:sSubPr>
                        <m:ctrlPr>
                          <a:rPr lang="en-US" altLang="zh-CN" sz="2000" i="1">
                            <a:latin typeface="Cambria Math" panose="02040503050406030204" pitchFamily="18" charset="0"/>
                            <a:ea typeface="+mj-ea"/>
                          </a:rPr>
                        </m:ctrlPr>
                      </m:sSubPr>
                      <m:e>
                        <m:r>
                          <a:rPr lang="en-US" altLang="zh-CN" sz="2000">
                            <a:latin typeface="Cambria Math" panose="02040503050406030204" pitchFamily="18" charset="0"/>
                            <a:ea typeface="+mj-ea"/>
                          </a:rPr>
                          <m:t>𝑅</m:t>
                        </m:r>
                      </m:e>
                      <m:sub>
                        <m:r>
                          <a:rPr lang="en-US" altLang="zh-CN" sz="2000">
                            <a:latin typeface="Cambria Math" panose="02040503050406030204" pitchFamily="18" charset="0"/>
                            <a:ea typeface="+mj-ea"/>
                          </a:rPr>
                          <m:t>𝑟</m:t>
                        </m:r>
                      </m:sub>
                    </m:sSub>
                    <m:r>
                      <a:rPr lang="en-US" altLang="zh-CN" sz="2000">
                        <a:latin typeface="Cambria Math" panose="02040503050406030204" pitchFamily="18" charset="0"/>
                        <a:ea typeface="+mj-ea"/>
                      </a:rPr>
                      <m:t>,  </m:t>
                    </m:r>
                    <m:sSub>
                      <m:sSubPr>
                        <m:ctrlPr>
                          <a:rPr lang="en-US" altLang="zh-CN" sz="2000" i="1">
                            <a:latin typeface="Cambria Math" panose="02040503050406030204" pitchFamily="18" charset="0"/>
                            <a:ea typeface="+mj-ea"/>
                          </a:rPr>
                        </m:ctrlPr>
                      </m:sSubPr>
                      <m:e>
                        <m:r>
                          <a:rPr lang="en-US" altLang="zh-CN" sz="2000">
                            <a:latin typeface="Cambria Math" panose="02040503050406030204" pitchFamily="18" charset="0"/>
                            <a:ea typeface="+mj-ea"/>
                          </a:rPr>
                          <m:t>𝑇</m:t>
                        </m:r>
                      </m:e>
                      <m:sub>
                        <m:r>
                          <a:rPr lang="en-US" altLang="zh-CN" sz="2000">
                            <a:latin typeface="Cambria Math" panose="02040503050406030204" pitchFamily="18" charset="0"/>
                            <a:ea typeface="+mj-ea"/>
                          </a:rPr>
                          <m:t>𝑓</m:t>
                        </m:r>
                      </m:sub>
                    </m:sSub>
                    <m:r>
                      <a:rPr lang="en-US" altLang="zh-CN" sz="2000">
                        <a:latin typeface="Cambria Math" panose="02040503050406030204" pitchFamily="18" charset="0"/>
                        <a:ea typeface="+mj-ea"/>
                      </a:rPr>
                      <m:t>,  </m:t>
                    </m:r>
                    <m:sSub>
                      <m:sSubPr>
                        <m:ctrlPr>
                          <a:rPr lang="en-US" altLang="zh-CN" sz="2000" i="1">
                            <a:latin typeface="Cambria Math" panose="02040503050406030204" pitchFamily="18" charset="0"/>
                            <a:ea typeface="+mj-ea"/>
                          </a:rPr>
                        </m:ctrlPr>
                      </m:sSubPr>
                      <m:e>
                        <m:r>
                          <a:rPr lang="en-US" altLang="zh-CN" sz="2000">
                            <a:latin typeface="Cambria Math" panose="02040503050406030204" pitchFamily="18" charset="0"/>
                            <a:ea typeface="+mj-ea"/>
                          </a:rPr>
                          <m:t>𝑅</m:t>
                        </m:r>
                      </m:e>
                      <m:sub>
                        <m:r>
                          <a:rPr lang="en-US" altLang="zh-CN" sz="2000">
                            <a:latin typeface="Cambria Math" panose="02040503050406030204" pitchFamily="18" charset="0"/>
                            <a:ea typeface="+mj-ea"/>
                          </a:rPr>
                          <m:t>𝑓</m:t>
                        </m:r>
                      </m:sub>
                    </m:sSub>
                  </m:oMath>
                </a14:m>
                <a:endParaRPr lang="en-US" altLang="zh-CN" sz="2000" dirty="0">
                  <a:latin typeface="Times New Roman" panose="02020603050405020304" pitchFamily="18" charset="0"/>
                  <a:ea typeface="+mj-ea"/>
                  <a:cs typeface="Times New Roman" panose="02020603050405020304" pitchFamily="18" charset="0"/>
                </a:endParaRPr>
              </a:p>
              <a:p>
                <a:r>
                  <a:rPr lang="en-US" altLang="zh-CN" sz="2000" dirty="0">
                    <a:latin typeface="Times New Roman" panose="02020603050405020304" pitchFamily="18" charset="0"/>
                    <a:ea typeface="+mj-ea"/>
                    <a:cs typeface="Times New Roman" panose="02020603050405020304" pitchFamily="18" charset="0"/>
                  </a:rPr>
                  <a:t>Calculate the round and reply time: </a:t>
                </a:r>
              </a:p>
              <a:p>
                <a:pPr marL="457200" lvl="1" indent="0">
                  <a:buNone/>
                </a:pPr>
                <a14:m>
                  <m:oMathPara xmlns:m="http://schemas.openxmlformats.org/officeDocument/2006/math">
                    <m:oMathParaPr>
                      <m:jc m:val="centerGroup"/>
                    </m:oMathParaPr>
                    <m:oMath xmlns:m="http://schemas.openxmlformats.org/officeDocument/2006/math">
                      <m:sSub>
                        <m:sSubPr>
                          <m:ctrlPr>
                            <a:rPr lang="en-US" altLang="zh-CN" sz="2000" i="1">
                              <a:latin typeface="Cambria Math" panose="02040503050406030204" pitchFamily="18" charset="0"/>
                              <a:ea typeface="+mj-ea"/>
                            </a:rPr>
                          </m:ctrlPr>
                        </m:sSubPr>
                        <m:e>
                          <m:r>
                            <a:rPr lang="en-US" altLang="zh-CN" sz="2000">
                              <a:latin typeface="Cambria Math" panose="02040503050406030204" pitchFamily="18" charset="0"/>
                              <a:ea typeface="+mj-ea"/>
                            </a:rPr>
                            <m:t>𝑎</m:t>
                          </m:r>
                        </m:e>
                        <m:sub>
                          <m:r>
                            <a:rPr lang="en-US" altLang="zh-CN" sz="2000">
                              <a:latin typeface="Cambria Math" panose="02040503050406030204" pitchFamily="18" charset="0"/>
                              <a:ea typeface="+mj-ea"/>
                            </a:rPr>
                            <m:t>𝑑</m:t>
                          </m:r>
                        </m:sub>
                      </m:sSub>
                      <m:r>
                        <a:rPr lang="en-US" altLang="zh-CN" sz="2000">
                          <a:latin typeface="Cambria Math" panose="02040503050406030204" pitchFamily="18" charset="0"/>
                          <a:ea typeface="+mj-ea"/>
                        </a:rPr>
                        <m:t>=</m:t>
                      </m:r>
                      <m:sSub>
                        <m:sSubPr>
                          <m:ctrlPr>
                            <a:rPr lang="en-US" altLang="zh-CN" sz="2000" i="1">
                              <a:latin typeface="Cambria Math" panose="02040503050406030204" pitchFamily="18" charset="0"/>
                              <a:ea typeface="+mj-ea"/>
                            </a:rPr>
                          </m:ctrlPr>
                        </m:sSubPr>
                        <m:e>
                          <m:r>
                            <a:rPr lang="en-US" altLang="zh-CN" sz="2000">
                              <a:latin typeface="Cambria Math" panose="02040503050406030204" pitchFamily="18" charset="0"/>
                              <a:ea typeface="+mj-ea"/>
                            </a:rPr>
                            <m:t>𝑅</m:t>
                          </m:r>
                        </m:e>
                        <m:sub>
                          <m:r>
                            <a:rPr lang="en-US" altLang="zh-CN" sz="2000">
                              <a:latin typeface="Cambria Math" panose="02040503050406030204" pitchFamily="18" charset="0"/>
                              <a:ea typeface="+mj-ea"/>
                            </a:rPr>
                            <m:t>𝑟</m:t>
                          </m:r>
                        </m:sub>
                      </m:sSub>
                      <m:r>
                        <a:rPr lang="en-US" altLang="zh-CN" sz="2000">
                          <a:latin typeface="Cambria Math" panose="02040503050406030204" pitchFamily="18" charset="0"/>
                          <a:ea typeface="+mj-ea"/>
                        </a:rPr>
                        <m:t>−</m:t>
                      </m:r>
                      <m:sSub>
                        <m:sSubPr>
                          <m:ctrlPr>
                            <a:rPr lang="en-US" altLang="zh-CN" sz="2000" i="1">
                              <a:latin typeface="Cambria Math" panose="02040503050406030204" pitchFamily="18" charset="0"/>
                              <a:ea typeface="+mj-ea"/>
                            </a:rPr>
                          </m:ctrlPr>
                        </m:sSubPr>
                        <m:e>
                          <m:r>
                            <a:rPr lang="en-US" altLang="zh-CN" sz="2000">
                              <a:latin typeface="Cambria Math" panose="02040503050406030204" pitchFamily="18" charset="0"/>
                              <a:ea typeface="+mj-ea"/>
                            </a:rPr>
                            <m:t>𝑇</m:t>
                          </m:r>
                        </m:e>
                        <m:sub>
                          <m:r>
                            <a:rPr lang="en-US" altLang="zh-CN" sz="2000">
                              <a:latin typeface="Cambria Math" panose="02040503050406030204" pitchFamily="18" charset="0"/>
                              <a:ea typeface="+mj-ea"/>
                            </a:rPr>
                            <m:t>𝑝</m:t>
                          </m:r>
                        </m:sub>
                      </m:sSub>
                      <m:r>
                        <a:rPr lang="en-US" altLang="zh-CN" sz="2000">
                          <a:latin typeface="Cambria Math" panose="02040503050406030204" pitchFamily="18" charset="0"/>
                          <a:ea typeface="+mj-ea"/>
                        </a:rPr>
                        <m:t>, </m:t>
                      </m:r>
                      <m:sSub>
                        <m:sSubPr>
                          <m:ctrlPr>
                            <a:rPr lang="en-US" altLang="zh-CN" sz="2000" i="1">
                              <a:latin typeface="Cambria Math" panose="02040503050406030204" pitchFamily="18" charset="0"/>
                              <a:ea typeface="+mj-ea"/>
                            </a:rPr>
                          </m:ctrlPr>
                        </m:sSubPr>
                        <m:e>
                          <m:r>
                            <a:rPr lang="en-US" altLang="zh-CN" sz="2000">
                              <a:latin typeface="Cambria Math" panose="02040503050406030204" pitchFamily="18" charset="0"/>
                              <a:ea typeface="+mj-ea"/>
                            </a:rPr>
                            <m:t>𝑏</m:t>
                          </m:r>
                        </m:e>
                        <m:sub>
                          <m:r>
                            <a:rPr lang="en-US" altLang="zh-CN" sz="2000">
                              <a:latin typeface="Cambria Math" panose="02040503050406030204" pitchFamily="18" charset="0"/>
                              <a:ea typeface="+mj-ea"/>
                            </a:rPr>
                            <m:t>𝑝</m:t>
                          </m:r>
                        </m:sub>
                      </m:sSub>
                      <m:r>
                        <a:rPr lang="en-US" altLang="zh-CN" sz="2000">
                          <a:latin typeface="Cambria Math" panose="02040503050406030204" pitchFamily="18" charset="0"/>
                          <a:ea typeface="+mj-ea"/>
                        </a:rPr>
                        <m:t>=</m:t>
                      </m:r>
                      <m:sSub>
                        <m:sSubPr>
                          <m:ctrlPr>
                            <a:rPr lang="en-US" altLang="zh-CN" sz="2000" i="1">
                              <a:latin typeface="Cambria Math" panose="02040503050406030204" pitchFamily="18" charset="0"/>
                              <a:ea typeface="+mj-ea"/>
                            </a:rPr>
                          </m:ctrlPr>
                        </m:sSubPr>
                        <m:e>
                          <m:r>
                            <a:rPr lang="en-US" altLang="zh-CN" sz="2000">
                              <a:latin typeface="Cambria Math" panose="02040503050406030204" pitchFamily="18" charset="0"/>
                              <a:ea typeface="+mj-ea"/>
                            </a:rPr>
                            <m:t>𝑇</m:t>
                          </m:r>
                        </m:e>
                        <m:sub>
                          <m:r>
                            <a:rPr lang="en-US" altLang="zh-CN" sz="2000">
                              <a:latin typeface="Cambria Math" panose="02040503050406030204" pitchFamily="18" charset="0"/>
                              <a:ea typeface="+mj-ea"/>
                            </a:rPr>
                            <m:t>𝑟</m:t>
                          </m:r>
                        </m:sub>
                      </m:sSub>
                      <m:r>
                        <a:rPr lang="en-US" altLang="zh-CN" sz="2000">
                          <a:latin typeface="Cambria Math" panose="02040503050406030204" pitchFamily="18" charset="0"/>
                          <a:ea typeface="+mj-ea"/>
                        </a:rPr>
                        <m:t>−</m:t>
                      </m:r>
                      <m:sSub>
                        <m:sSubPr>
                          <m:ctrlPr>
                            <a:rPr lang="en-US" altLang="zh-CN" sz="2000" i="1">
                              <a:latin typeface="Cambria Math" panose="02040503050406030204" pitchFamily="18" charset="0"/>
                              <a:ea typeface="+mj-ea"/>
                            </a:rPr>
                          </m:ctrlPr>
                        </m:sSubPr>
                        <m:e>
                          <m:r>
                            <a:rPr lang="en-US" altLang="zh-CN" sz="2000">
                              <a:latin typeface="Cambria Math" panose="02040503050406030204" pitchFamily="18" charset="0"/>
                              <a:ea typeface="+mj-ea"/>
                            </a:rPr>
                            <m:t>𝑅</m:t>
                          </m:r>
                        </m:e>
                        <m:sub>
                          <m:r>
                            <a:rPr lang="en-US" altLang="zh-CN" sz="2000">
                              <a:latin typeface="Cambria Math" panose="02040503050406030204" pitchFamily="18" charset="0"/>
                              <a:ea typeface="+mj-ea"/>
                            </a:rPr>
                            <m:t>𝑝</m:t>
                          </m:r>
                        </m:sub>
                      </m:sSub>
                      <m:r>
                        <a:rPr lang="en-US" altLang="zh-CN" sz="2000">
                          <a:latin typeface="Cambria Math" panose="02040503050406030204" pitchFamily="18" charset="0"/>
                          <a:ea typeface="+mj-ea"/>
                        </a:rPr>
                        <m:t>, </m:t>
                      </m:r>
                      <m:sSub>
                        <m:sSubPr>
                          <m:ctrlPr>
                            <a:rPr lang="en-US" altLang="zh-CN" sz="2000" i="1">
                              <a:latin typeface="Cambria Math" panose="02040503050406030204" pitchFamily="18" charset="0"/>
                              <a:ea typeface="+mj-ea"/>
                            </a:rPr>
                          </m:ctrlPr>
                        </m:sSubPr>
                        <m:e>
                          <m:r>
                            <a:rPr lang="en-US" altLang="zh-CN" sz="2000">
                              <a:latin typeface="Cambria Math" panose="02040503050406030204" pitchFamily="18" charset="0"/>
                              <a:ea typeface="+mj-ea"/>
                            </a:rPr>
                            <m:t>𝑏</m:t>
                          </m:r>
                        </m:e>
                        <m:sub>
                          <m:r>
                            <a:rPr lang="en-US" altLang="zh-CN" sz="2000">
                              <a:latin typeface="Cambria Math" panose="02040503050406030204" pitchFamily="18" charset="0"/>
                              <a:ea typeface="+mj-ea"/>
                            </a:rPr>
                            <m:t>𝑑</m:t>
                          </m:r>
                        </m:sub>
                      </m:sSub>
                      <m:r>
                        <a:rPr lang="en-US" altLang="zh-CN" sz="2000">
                          <a:latin typeface="Cambria Math" panose="02040503050406030204" pitchFamily="18" charset="0"/>
                          <a:ea typeface="+mj-ea"/>
                        </a:rPr>
                        <m:t>=</m:t>
                      </m:r>
                      <m:sSub>
                        <m:sSubPr>
                          <m:ctrlPr>
                            <a:rPr lang="en-US" altLang="zh-CN" sz="2000" i="1">
                              <a:latin typeface="Cambria Math" panose="02040503050406030204" pitchFamily="18" charset="0"/>
                              <a:ea typeface="+mj-ea"/>
                            </a:rPr>
                          </m:ctrlPr>
                        </m:sSubPr>
                        <m:e>
                          <m:r>
                            <a:rPr lang="en-US" altLang="zh-CN" sz="2000">
                              <a:latin typeface="Cambria Math" panose="02040503050406030204" pitchFamily="18" charset="0"/>
                              <a:ea typeface="+mj-ea"/>
                            </a:rPr>
                            <m:t>𝑅</m:t>
                          </m:r>
                        </m:e>
                        <m:sub>
                          <m:r>
                            <a:rPr lang="en-US" altLang="zh-CN" sz="2000">
                              <a:latin typeface="Cambria Math" panose="02040503050406030204" pitchFamily="18" charset="0"/>
                              <a:ea typeface="+mj-ea"/>
                            </a:rPr>
                            <m:t>𝑓</m:t>
                          </m:r>
                        </m:sub>
                      </m:sSub>
                      <m:r>
                        <a:rPr lang="en-US" altLang="zh-CN" sz="2000">
                          <a:latin typeface="Cambria Math" panose="02040503050406030204" pitchFamily="18" charset="0"/>
                          <a:ea typeface="+mj-ea"/>
                        </a:rPr>
                        <m:t>−</m:t>
                      </m:r>
                      <m:sSub>
                        <m:sSubPr>
                          <m:ctrlPr>
                            <a:rPr lang="en-US" altLang="zh-CN" sz="2000" i="1">
                              <a:latin typeface="Cambria Math" panose="02040503050406030204" pitchFamily="18" charset="0"/>
                              <a:ea typeface="+mj-ea"/>
                            </a:rPr>
                          </m:ctrlPr>
                        </m:sSubPr>
                        <m:e>
                          <m:r>
                            <a:rPr lang="en-US" altLang="zh-CN" sz="2000">
                              <a:latin typeface="Cambria Math" panose="02040503050406030204" pitchFamily="18" charset="0"/>
                              <a:ea typeface="+mj-ea"/>
                            </a:rPr>
                            <m:t>𝑇</m:t>
                          </m:r>
                        </m:e>
                        <m:sub>
                          <m:r>
                            <a:rPr lang="en-US" altLang="zh-CN" sz="2000">
                              <a:latin typeface="Cambria Math" panose="02040503050406030204" pitchFamily="18" charset="0"/>
                              <a:ea typeface="+mj-ea"/>
                            </a:rPr>
                            <m:t>𝑟</m:t>
                          </m:r>
                        </m:sub>
                      </m:sSub>
                      <m:r>
                        <a:rPr lang="en-US" altLang="zh-CN" sz="2000">
                          <a:latin typeface="Cambria Math" panose="02040503050406030204" pitchFamily="18" charset="0"/>
                          <a:ea typeface="+mj-ea"/>
                        </a:rPr>
                        <m:t>, </m:t>
                      </m:r>
                      <m:sSub>
                        <m:sSubPr>
                          <m:ctrlPr>
                            <a:rPr lang="en-US" altLang="zh-CN" sz="2000" i="1">
                              <a:latin typeface="Cambria Math" panose="02040503050406030204" pitchFamily="18" charset="0"/>
                              <a:ea typeface="+mj-ea"/>
                            </a:rPr>
                          </m:ctrlPr>
                        </m:sSubPr>
                        <m:e>
                          <m:r>
                            <a:rPr lang="en-US" altLang="zh-CN" sz="2000">
                              <a:latin typeface="Cambria Math" panose="02040503050406030204" pitchFamily="18" charset="0"/>
                              <a:ea typeface="+mj-ea"/>
                            </a:rPr>
                            <m:t>𝑎</m:t>
                          </m:r>
                        </m:e>
                        <m:sub>
                          <m:r>
                            <a:rPr lang="en-US" altLang="zh-CN" sz="2000">
                              <a:latin typeface="Cambria Math" panose="02040503050406030204" pitchFamily="18" charset="0"/>
                              <a:ea typeface="+mj-ea"/>
                            </a:rPr>
                            <m:t>𝑝</m:t>
                          </m:r>
                        </m:sub>
                      </m:sSub>
                      <m:r>
                        <a:rPr lang="en-US" altLang="zh-CN" sz="2000">
                          <a:latin typeface="Cambria Math" panose="02040503050406030204" pitchFamily="18" charset="0"/>
                          <a:ea typeface="+mj-ea"/>
                        </a:rPr>
                        <m:t>=</m:t>
                      </m:r>
                      <m:sSub>
                        <m:sSubPr>
                          <m:ctrlPr>
                            <a:rPr lang="en-US" altLang="zh-CN" sz="2000" i="1">
                              <a:latin typeface="Cambria Math" panose="02040503050406030204" pitchFamily="18" charset="0"/>
                              <a:ea typeface="+mj-ea"/>
                            </a:rPr>
                          </m:ctrlPr>
                        </m:sSubPr>
                        <m:e>
                          <m:r>
                            <a:rPr lang="en-US" altLang="zh-CN" sz="2000">
                              <a:latin typeface="Cambria Math" panose="02040503050406030204" pitchFamily="18" charset="0"/>
                              <a:ea typeface="+mj-ea"/>
                            </a:rPr>
                            <m:t>𝑇</m:t>
                          </m:r>
                        </m:e>
                        <m:sub>
                          <m:r>
                            <a:rPr lang="en-US" altLang="zh-CN" sz="2000">
                              <a:latin typeface="Cambria Math" panose="02040503050406030204" pitchFamily="18" charset="0"/>
                              <a:ea typeface="+mj-ea"/>
                            </a:rPr>
                            <m:t>𝑓</m:t>
                          </m:r>
                        </m:sub>
                      </m:sSub>
                      <m:r>
                        <a:rPr lang="en-US" altLang="zh-CN" sz="2000">
                          <a:latin typeface="Cambria Math" panose="02040503050406030204" pitchFamily="18" charset="0"/>
                          <a:ea typeface="+mj-ea"/>
                        </a:rPr>
                        <m:t>−</m:t>
                      </m:r>
                      <m:sSub>
                        <m:sSubPr>
                          <m:ctrlPr>
                            <a:rPr lang="en-US" altLang="zh-CN" sz="2000" i="1">
                              <a:latin typeface="Cambria Math" panose="02040503050406030204" pitchFamily="18" charset="0"/>
                              <a:ea typeface="+mj-ea"/>
                            </a:rPr>
                          </m:ctrlPr>
                        </m:sSubPr>
                        <m:e>
                          <m:r>
                            <a:rPr lang="en-US" altLang="zh-CN" sz="2000">
                              <a:latin typeface="Cambria Math" panose="02040503050406030204" pitchFamily="18" charset="0"/>
                              <a:ea typeface="+mj-ea"/>
                            </a:rPr>
                            <m:t>𝑅</m:t>
                          </m:r>
                        </m:e>
                        <m:sub>
                          <m:r>
                            <a:rPr lang="en-US" altLang="zh-CN" sz="2000">
                              <a:latin typeface="Cambria Math" panose="02040503050406030204" pitchFamily="18" charset="0"/>
                              <a:ea typeface="+mj-ea"/>
                            </a:rPr>
                            <m:t>𝑟</m:t>
                          </m:r>
                        </m:sub>
                      </m:sSub>
                    </m:oMath>
                  </m:oMathPara>
                </a14:m>
                <a:endParaRPr lang="en-US" altLang="zh-CN" sz="2000" dirty="0">
                  <a:latin typeface="Times New Roman" panose="02020603050405020304" pitchFamily="18" charset="0"/>
                  <a:ea typeface="+mj-ea"/>
                  <a:cs typeface="Times New Roman" panose="02020603050405020304" pitchFamily="18" charset="0"/>
                </a:endParaRPr>
              </a:p>
              <a:p>
                <a:r>
                  <a:rPr lang="en-US" altLang="zh-CN" sz="2000" dirty="0">
                    <a:latin typeface="Times New Roman" panose="02020603050405020304" pitchFamily="18" charset="0"/>
                    <a:ea typeface="+mj-ea"/>
                    <a:cs typeface="Times New Roman" panose="02020603050405020304" pitchFamily="18" charset="0"/>
                  </a:rPr>
                  <a:t>Time of flight: </a:t>
                </a:r>
                <a14:m>
                  <m:oMath xmlns:m="http://schemas.openxmlformats.org/officeDocument/2006/math">
                    <m:sSub>
                      <m:sSubPr>
                        <m:ctrlPr>
                          <a:rPr lang="en-US" altLang="zh-CN" sz="2000" i="1">
                            <a:latin typeface="Cambria Math" panose="02040503050406030204" pitchFamily="18" charset="0"/>
                            <a:ea typeface="+mj-ea"/>
                          </a:rPr>
                        </m:ctrlPr>
                      </m:sSubPr>
                      <m:e>
                        <m:r>
                          <a:rPr lang="en-US" altLang="zh-CN" sz="2000">
                            <a:latin typeface="Cambria Math" panose="02040503050406030204" pitchFamily="18" charset="0"/>
                            <a:ea typeface="+mj-ea"/>
                          </a:rPr>
                          <m:t>𝑡</m:t>
                        </m:r>
                      </m:e>
                      <m:sub>
                        <m:r>
                          <a:rPr lang="en-US" altLang="zh-CN" sz="2000">
                            <a:latin typeface="Cambria Math" panose="02040503050406030204" pitchFamily="18" charset="0"/>
                            <a:ea typeface="+mj-ea"/>
                          </a:rPr>
                          <m:t>𝑝</m:t>
                        </m:r>
                      </m:sub>
                    </m:sSub>
                    <m:r>
                      <a:rPr lang="en-US" altLang="zh-CN" sz="2000">
                        <a:latin typeface="Cambria Math" panose="02040503050406030204" pitchFamily="18" charset="0"/>
                        <a:ea typeface="+mj-ea"/>
                      </a:rPr>
                      <m:t>=</m:t>
                    </m:r>
                    <m:f>
                      <m:fPr>
                        <m:ctrlPr>
                          <a:rPr lang="en-US" altLang="zh-CN" sz="2000" i="1">
                            <a:latin typeface="Cambria Math" panose="02040503050406030204" pitchFamily="18" charset="0"/>
                            <a:ea typeface="+mj-ea"/>
                          </a:rPr>
                        </m:ctrlPr>
                      </m:fPr>
                      <m:num>
                        <m:sSub>
                          <m:sSubPr>
                            <m:ctrlPr>
                              <a:rPr lang="en-US" altLang="zh-CN" sz="2000" i="1">
                                <a:latin typeface="Cambria Math" panose="02040503050406030204" pitchFamily="18" charset="0"/>
                                <a:ea typeface="+mj-ea"/>
                              </a:rPr>
                            </m:ctrlPr>
                          </m:sSubPr>
                          <m:e>
                            <m:r>
                              <a:rPr lang="en-US" altLang="zh-CN" sz="2000">
                                <a:latin typeface="Cambria Math" panose="02040503050406030204" pitchFamily="18" charset="0"/>
                                <a:ea typeface="+mj-ea"/>
                              </a:rPr>
                              <m:t>𝑎</m:t>
                            </m:r>
                          </m:e>
                          <m:sub>
                            <m:r>
                              <a:rPr lang="en-US" altLang="zh-CN" sz="2000">
                                <a:latin typeface="Cambria Math" panose="02040503050406030204" pitchFamily="18" charset="0"/>
                                <a:ea typeface="+mj-ea"/>
                              </a:rPr>
                              <m:t>𝑑</m:t>
                            </m:r>
                          </m:sub>
                        </m:sSub>
                        <m:sSub>
                          <m:sSubPr>
                            <m:ctrlPr>
                              <a:rPr lang="en-US" altLang="zh-CN" sz="2000" i="1">
                                <a:latin typeface="Cambria Math" panose="02040503050406030204" pitchFamily="18" charset="0"/>
                                <a:ea typeface="+mj-ea"/>
                              </a:rPr>
                            </m:ctrlPr>
                          </m:sSubPr>
                          <m:e>
                            <m:r>
                              <a:rPr lang="en-US" altLang="zh-CN" sz="2000">
                                <a:latin typeface="Cambria Math" panose="02040503050406030204" pitchFamily="18" charset="0"/>
                                <a:ea typeface="+mj-ea"/>
                              </a:rPr>
                              <m:t>𝑏</m:t>
                            </m:r>
                          </m:e>
                          <m:sub>
                            <m:r>
                              <a:rPr lang="en-US" altLang="zh-CN" sz="2000">
                                <a:latin typeface="Cambria Math" panose="02040503050406030204" pitchFamily="18" charset="0"/>
                                <a:ea typeface="+mj-ea"/>
                              </a:rPr>
                              <m:t>𝑑</m:t>
                            </m:r>
                          </m:sub>
                        </m:sSub>
                        <m:r>
                          <a:rPr lang="en-US" altLang="zh-CN" sz="2000">
                            <a:latin typeface="Cambria Math" panose="02040503050406030204" pitchFamily="18" charset="0"/>
                            <a:ea typeface="+mj-ea"/>
                          </a:rPr>
                          <m:t>−</m:t>
                        </m:r>
                        <m:sSub>
                          <m:sSubPr>
                            <m:ctrlPr>
                              <a:rPr lang="en-US" altLang="zh-CN" sz="2000" i="1">
                                <a:latin typeface="Cambria Math" panose="02040503050406030204" pitchFamily="18" charset="0"/>
                                <a:ea typeface="+mj-ea"/>
                              </a:rPr>
                            </m:ctrlPr>
                          </m:sSubPr>
                          <m:e>
                            <m:r>
                              <a:rPr lang="en-US" altLang="zh-CN" sz="2000">
                                <a:latin typeface="Cambria Math" panose="02040503050406030204" pitchFamily="18" charset="0"/>
                                <a:ea typeface="+mj-ea"/>
                              </a:rPr>
                              <m:t>𝑎</m:t>
                            </m:r>
                          </m:e>
                          <m:sub>
                            <m:r>
                              <a:rPr lang="en-US" altLang="zh-CN" sz="2000">
                                <a:latin typeface="Cambria Math" panose="02040503050406030204" pitchFamily="18" charset="0"/>
                                <a:ea typeface="+mj-ea"/>
                              </a:rPr>
                              <m:t>𝑝</m:t>
                            </m:r>
                          </m:sub>
                        </m:sSub>
                        <m:sSub>
                          <m:sSubPr>
                            <m:ctrlPr>
                              <a:rPr lang="en-US" altLang="zh-CN" sz="2000" i="1">
                                <a:latin typeface="Cambria Math" panose="02040503050406030204" pitchFamily="18" charset="0"/>
                                <a:ea typeface="+mj-ea"/>
                              </a:rPr>
                            </m:ctrlPr>
                          </m:sSubPr>
                          <m:e>
                            <m:r>
                              <a:rPr lang="en-US" altLang="zh-CN" sz="2000">
                                <a:latin typeface="Cambria Math" panose="02040503050406030204" pitchFamily="18" charset="0"/>
                                <a:ea typeface="+mj-ea"/>
                              </a:rPr>
                              <m:t>𝑏</m:t>
                            </m:r>
                          </m:e>
                          <m:sub>
                            <m:r>
                              <a:rPr lang="en-US" altLang="zh-CN" sz="2000">
                                <a:latin typeface="Cambria Math" panose="02040503050406030204" pitchFamily="18" charset="0"/>
                                <a:ea typeface="+mj-ea"/>
                              </a:rPr>
                              <m:t>𝑝</m:t>
                            </m:r>
                          </m:sub>
                        </m:sSub>
                      </m:num>
                      <m:den>
                        <m:sSub>
                          <m:sSubPr>
                            <m:ctrlPr>
                              <a:rPr lang="en-US" altLang="zh-CN" sz="2000" i="1">
                                <a:latin typeface="Cambria Math" panose="02040503050406030204" pitchFamily="18" charset="0"/>
                                <a:ea typeface="+mj-ea"/>
                              </a:rPr>
                            </m:ctrlPr>
                          </m:sSubPr>
                          <m:e>
                            <m:r>
                              <a:rPr lang="en-US" altLang="zh-CN" sz="2000">
                                <a:latin typeface="Cambria Math" panose="02040503050406030204" pitchFamily="18" charset="0"/>
                                <a:ea typeface="+mj-ea"/>
                              </a:rPr>
                              <m:t>𝑎</m:t>
                            </m:r>
                          </m:e>
                          <m:sub>
                            <m:r>
                              <a:rPr lang="en-US" altLang="zh-CN" sz="2000">
                                <a:latin typeface="Cambria Math" panose="02040503050406030204" pitchFamily="18" charset="0"/>
                                <a:ea typeface="+mj-ea"/>
                              </a:rPr>
                              <m:t>𝑑</m:t>
                            </m:r>
                          </m:sub>
                        </m:sSub>
                        <m:r>
                          <a:rPr lang="en-US" altLang="zh-CN" sz="2000">
                            <a:latin typeface="Cambria Math" panose="02040503050406030204" pitchFamily="18" charset="0"/>
                            <a:ea typeface="+mj-ea"/>
                          </a:rPr>
                          <m:t>+</m:t>
                        </m:r>
                        <m:sSub>
                          <m:sSubPr>
                            <m:ctrlPr>
                              <a:rPr lang="en-US" altLang="zh-CN" sz="2000" i="1">
                                <a:latin typeface="Cambria Math" panose="02040503050406030204" pitchFamily="18" charset="0"/>
                                <a:ea typeface="+mj-ea"/>
                              </a:rPr>
                            </m:ctrlPr>
                          </m:sSubPr>
                          <m:e>
                            <m:r>
                              <a:rPr lang="en-US" altLang="zh-CN" sz="2000">
                                <a:latin typeface="Cambria Math" panose="02040503050406030204" pitchFamily="18" charset="0"/>
                                <a:ea typeface="+mj-ea"/>
                              </a:rPr>
                              <m:t>𝑏</m:t>
                            </m:r>
                          </m:e>
                          <m:sub>
                            <m:r>
                              <a:rPr lang="en-US" altLang="zh-CN" sz="2000">
                                <a:latin typeface="Cambria Math" panose="02040503050406030204" pitchFamily="18" charset="0"/>
                                <a:ea typeface="+mj-ea"/>
                              </a:rPr>
                              <m:t>𝑑</m:t>
                            </m:r>
                          </m:sub>
                        </m:sSub>
                        <m:r>
                          <a:rPr lang="en-US" altLang="zh-CN" sz="2000">
                            <a:latin typeface="Cambria Math" panose="02040503050406030204" pitchFamily="18" charset="0"/>
                            <a:ea typeface="+mj-ea"/>
                          </a:rPr>
                          <m:t>+</m:t>
                        </m:r>
                        <m:sSub>
                          <m:sSubPr>
                            <m:ctrlPr>
                              <a:rPr lang="en-US" altLang="zh-CN" sz="2000" i="1">
                                <a:latin typeface="Cambria Math" panose="02040503050406030204" pitchFamily="18" charset="0"/>
                                <a:ea typeface="+mj-ea"/>
                              </a:rPr>
                            </m:ctrlPr>
                          </m:sSubPr>
                          <m:e>
                            <m:r>
                              <a:rPr lang="en-US" altLang="zh-CN" sz="2000">
                                <a:latin typeface="Cambria Math" panose="02040503050406030204" pitchFamily="18" charset="0"/>
                                <a:ea typeface="+mj-ea"/>
                              </a:rPr>
                              <m:t>𝑎</m:t>
                            </m:r>
                          </m:e>
                          <m:sub>
                            <m:r>
                              <a:rPr lang="en-US" altLang="zh-CN" sz="2000">
                                <a:latin typeface="Cambria Math" panose="02040503050406030204" pitchFamily="18" charset="0"/>
                                <a:ea typeface="+mj-ea"/>
                              </a:rPr>
                              <m:t>𝑝</m:t>
                            </m:r>
                          </m:sub>
                        </m:sSub>
                        <m:r>
                          <a:rPr lang="en-US" altLang="zh-CN" sz="2000">
                            <a:latin typeface="Cambria Math" panose="02040503050406030204" pitchFamily="18" charset="0"/>
                            <a:ea typeface="+mj-ea"/>
                          </a:rPr>
                          <m:t>+</m:t>
                        </m:r>
                        <m:sSub>
                          <m:sSubPr>
                            <m:ctrlPr>
                              <a:rPr lang="en-US" altLang="zh-CN" sz="2000" i="1">
                                <a:latin typeface="Cambria Math" panose="02040503050406030204" pitchFamily="18" charset="0"/>
                                <a:ea typeface="+mj-ea"/>
                              </a:rPr>
                            </m:ctrlPr>
                          </m:sSubPr>
                          <m:e>
                            <m:r>
                              <a:rPr lang="en-US" altLang="zh-CN" sz="2000">
                                <a:latin typeface="Cambria Math" panose="02040503050406030204" pitchFamily="18" charset="0"/>
                                <a:ea typeface="+mj-ea"/>
                              </a:rPr>
                              <m:t>𝑏</m:t>
                            </m:r>
                          </m:e>
                          <m:sub>
                            <m:r>
                              <a:rPr lang="en-US" altLang="zh-CN" sz="2000">
                                <a:latin typeface="Cambria Math" panose="02040503050406030204" pitchFamily="18" charset="0"/>
                                <a:ea typeface="+mj-ea"/>
                              </a:rPr>
                              <m:t>𝑝</m:t>
                            </m:r>
                          </m:sub>
                        </m:sSub>
                      </m:den>
                    </m:f>
                  </m:oMath>
                </a14:m>
                <a:endParaRPr lang="en-US" sz="2000" dirty="0">
                  <a:latin typeface="Times New Roman" panose="02020603050405020304" pitchFamily="18" charset="0"/>
                  <a:ea typeface="+mj-ea"/>
                  <a:cs typeface="Times New Roman" panose="02020603050405020304" pitchFamily="18" charset="0"/>
                </a:endParaRPr>
              </a:p>
              <a:p>
                <a:endParaRPr lang="en-US" dirty="0"/>
              </a:p>
              <a:p>
                <a:endParaRPr lang="en-US" dirty="0"/>
              </a:p>
              <a:p>
                <a:endParaRPr lang="en-US" dirty="0"/>
              </a:p>
              <a:p>
                <a:pPr marL="0" indent="0">
                  <a:buNone/>
                </a:pPr>
                <a:endParaRPr lang="en-US" dirty="0"/>
              </a:p>
              <a:p>
                <a:endParaRPr lang="en-US" altLang="zh-CN" sz="2000" dirty="0">
                  <a:latin typeface="+mj-ea"/>
                  <a:ea typeface="+mj-ea"/>
                </a:endParaRPr>
              </a:p>
              <a:p>
                <a:r>
                  <a:rPr lang="en-US" altLang="zh-CN" sz="2000" dirty="0">
                    <a:latin typeface="Times New Roman" panose="02020603050405020304" pitchFamily="18" charset="0"/>
                    <a:ea typeface="+mj-ea"/>
                    <a:cs typeface="Times New Roman" panose="02020603050405020304" pitchFamily="18" charset="0"/>
                  </a:rPr>
                  <a:t>Conclusion:</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ranging</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if</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has</a:t>
                </a:r>
                <a:r>
                  <a:rPr lang="zh-CN" altLang="en-US" sz="2000" dirty="0">
                    <a:latin typeface="Times New Roman" panose="02020603050405020304" pitchFamily="18" charset="0"/>
                    <a:ea typeface="+mj-ea"/>
                    <a:cs typeface="Times New Roman" panose="02020603050405020304" pitchFamily="18" charset="0"/>
                  </a:rPr>
                  <a:t> </a:t>
                </a:r>
                <a:endParaRPr lang="en-US" sz="2000" dirty="0">
                  <a:latin typeface="Times New Roman" panose="02020603050405020304" pitchFamily="18" charset="0"/>
                  <a:ea typeface="+mj-ea"/>
                  <a:cs typeface="Times New Roman" panose="02020603050405020304" pitchFamily="18" charset="0"/>
                </a:endParaRPr>
              </a:p>
            </p:txBody>
          </p:sp>
        </mc:Choice>
        <mc:Fallback xmlns="">
          <p:sp>
            <p:nvSpPr>
              <p:cNvPr id="8" name="Content Placeholder 2">
                <a:extLst>
                  <a:ext uri="{FF2B5EF4-FFF2-40B4-BE49-F238E27FC236}">
                    <a16:creationId xmlns:a16="http://schemas.microsoft.com/office/drawing/2014/main" id="{D730AB25-C308-CA34-07EC-E0ACD2748CE1}"/>
                  </a:ext>
                </a:extLst>
              </p:cNvPr>
              <p:cNvSpPr>
                <a:spLocks noGrp="1" noRot="1" noChangeAspect="1" noMove="1" noResize="1" noEditPoints="1" noAdjustHandles="1" noChangeArrowheads="1" noChangeShapeType="1" noTextEdit="1"/>
              </p:cNvSpPr>
              <p:nvPr>
                <p:ph idx="1"/>
              </p:nvPr>
            </p:nvSpPr>
            <p:spPr>
              <a:xfrm>
                <a:off x="582488" y="1314488"/>
                <a:ext cx="8382000" cy="5358412"/>
              </a:xfrm>
              <a:blipFill>
                <a:blip r:embed="rId3"/>
                <a:stretch>
                  <a:fillRect l="-655" t="-683"/>
                </a:stretch>
              </a:blipFill>
            </p:spPr>
            <p:txBody>
              <a:bodyPr/>
              <a:lstStyle/>
              <a:p>
                <a:r>
                  <a:rPr lang="zh-CN" altLang="en-US">
                    <a:noFill/>
                  </a:rPr>
                  <a:t> </a:t>
                </a:r>
              </a:p>
            </p:txBody>
          </p:sp>
        </mc:Fallback>
      </mc:AlternateContent>
      <p:grpSp>
        <p:nvGrpSpPr>
          <p:cNvPr id="9" name="Group 5">
            <a:extLst>
              <a:ext uri="{FF2B5EF4-FFF2-40B4-BE49-F238E27FC236}">
                <a16:creationId xmlns:a16="http://schemas.microsoft.com/office/drawing/2014/main" id="{C83EDDEB-A2BA-D13D-DB03-94675D6B55AD}"/>
              </a:ext>
            </a:extLst>
          </p:cNvPr>
          <p:cNvGrpSpPr>
            <a:grpSpLocks noChangeAspect="1"/>
          </p:cNvGrpSpPr>
          <p:nvPr/>
        </p:nvGrpSpPr>
        <p:grpSpPr>
          <a:xfrm>
            <a:off x="972432" y="3122059"/>
            <a:ext cx="7488000" cy="2179149"/>
            <a:chOff x="3835835" y="3684831"/>
            <a:chExt cx="3746129" cy="1090194"/>
          </a:xfrm>
        </p:grpSpPr>
        <p:sp>
          <p:nvSpPr>
            <p:cNvPr id="11" name="TextBox 7">
              <a:extLst>
                <a:ext uri="{FF2B5EF4-FFF2-40B4-BE49-F238E27FC236}">
                  <a16:creationId xmlns:a16="http://schemas.microsoft.com/office/drawing/2014/main" id="{001F1EC5-AC3B-CD11-CEBB-A3F9A0848CB9}"/>
                </a:ext>
              </a:extLst>
            </p:cNvPr>
            <p:cNvSpPr txBox="1"/>
            <p:nvPr/>
          </p:nvSpPr>
          <p:spPr>
            <a:xfrm>
              <a:off x="3835835" y="4511304"/>
              <a:ext cx="124691" cy="169277"/>
            </a:xfrm>
            <a:prstGeom prst="rect">
              <a:avLst/>
            </a:prstGeom>
            <a:noFill/>
          </p:spPr>
          <p:txBody>
            <a:bodyPr wrap="square" lIns="0" tIns="0" rIns="0" bIns="0" rtlCol="0">
              <a:spAutoFit/>
            </a:bodyPr>
            <a:lstStyle/>
            <a:p>
              <a:r>
                <a:rPr lang="en-US" altLang="zh-CN" sz="2200" dirty="0">
                  <a:latin typeface="Times New Roman" panose="02020603050405020304" pitchFamily="18" charset="0"/>
                  <a:cs typeface="Times New Roman" panose="02020603050405020304" pitchFamily="18" charset="0"/>
                </a:rPr>
                <a:t>A</a:t>
              </a:r>
            </a:p>
          </p:txBody>
        </p:sp>
        <p:sp>
          <p:nvSpPr>
            <p:cNvPr id="13" name="TextBox 9">
              <a:extLst>
                <a:ext uri="{FF2B5EF4-FFF2-40B4-BE49-F238E27FC236}">
                  <a16:creationId xmlns:a16="http://schemas.microsoft.com/office/drawing/2014/main" id="{1DF55421-DD74-901D-9E9D-591B40918301}"/>
                </a:ext>
              </a:extLst>
            </p:cNvPr>
            <p:cNvSpPr txBox="1"/>
            <p:nvPr/>
          </p:nvSpPr>
          <p:spPr>
            <a:xfrm>
              <a:off x="3835835" y="3784214"/>
              <a:ext cx="124691" cy="169277"/>
            </a:xfrm>
            <a:prstGeom prst="rect">
              <a:avLst/>
            </a:prstGeom>
            <a:noFill/>
          </p:spPr>
          <p:txBody>
            <a:bodyPr wrap="square" lIns="0" tIns="0" rIns="0" bIns="0" rtlCol="0">
              <a:spAutoFit/>
            </a:bodyPr>
            <a:lstStyle/>
            <a:p>
              <a:r>
                <a:rPr lang="en-US" altLang="zh-CN" sz="2200" dirty="0">
                  <a:latin typeface="Times New Roman" panose="02020603050405020304" pitchFamily="18" charset="0"/>
                  <a:cs typeface="Times New Roman" panose="02020603050405020304" pitchFamily="18" charset="0"/>
                </a:rPr>
                <a:t>B</a:t>
              </a:r>
            </a:p>
          </p:txBody>
        </p:sp>
        <p:cxnSp>
          <p:nvCxnSpPr>
            <p:cNvPr id="14" name="Straight Connector 10">
              <a:extLst>
                <a:ext uri="{FF2B5EF4-FFF2-40B4-BE49-F238E27FC236}">
                  <a16:creationId xmlns:a16="http://schemas.microsoft.com/office/drawing/2014/main" id="{2B52306E-582C-81D8-BA8F-1C2F82E3E3D4}"/>
                </a:ext>
              </a:extLst>
            </p:cNvPr>
            <p:cNvCxnSpPr/>
            <p:nvPr/>
          </p:nvCxnSpPr>
          <p:spPr>
            <a:xfrm>
              <a:off x="4308312" y="3869966"/>
              <a:ext cx="3240000" cy="0"/>
            </a:xfrm>
            <a:prstGeom prst="line">
              <a:avLst/>
            </a:prstGeom>
            <a:ln w="158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5" name="Straight Connector 11">
              <a:extLst>
                <a:ext uri="{FF2B5EF4-FFF2-40B4-BE49-F238E27FC236}">
                  <a16:creationId xmlns:a16="http://schemas.microsoft.com/office/drawing/2014/main" id="{77E2D0C4-EC2E-6113-0AC3-9E444FC8FB62}"/>
                </a:ext>
              </a:extLst>
            </p:cNvPr>
            <p:cNvCxnSpPr/>
            <p:nvPr/>
          </p:nvCxnSpPr>
          <p:spPr>
            <a:xfrm>
              <a:off x="4308312" y="4598715"/>
              <a:ext cx="3240000" cy="0"/>
            </a:xfrm>
            <a:prstGeom prst="line">
              <a:avLst/>
            </a:prstGeom>
            <a:ln w="158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6" name="Straight Arrow Connector 12">
              <a:extLst>
                <a:ext uri="{FF2B5EF4-FFF2-40B4-BE49-F238E27FC236}">
                  <a16:creationId xmlns:a16="http://schemas.microsoft.com/office/drawing/2014/main" id="{10F3829F-D6DA-61B9-3529-BC24CE9F46A3}"/>
                </a:ext>
              </a:extLst>
            </p:cNvPr>
            <p:cNvCxnSpPr/>
            <p:nvPr/>
          </p:nvCxnSpPr>
          <p:spPr>
            <a:xfrm flipV="1">
              <a:off x="4465726" y="3872302"/>
              <a:ext cx="108000" cy="720000"/>
            </a:xfrm>
            <a:prstGeom prst="straightConnector1">
              <a:avLst/>
            </a:prstGeom>
            <a:ln w="12700">
              <a:solidFill>
                <a:schemeClr val="tx1"/>
              </a:solidFill>
              <a:headEnd w="med" len="med"/>
              <a:tailEnd type="stealth"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3">
              <a:extLst>
                <a:ext uri="{FF2B5EF4-FFF2-40B4-BE49-F238E27FC236}">
                  <a16:creationId xmlns:a16="http://schemas.microsoft.com/office/drawing/2014/main" id="{4DE13555-EF42-63D2-05AA-F23BC6685BFE}"/>
                </a:ext>
              </a:extLst>
            </p:cNvPr>
            <p:cNvCxnSpPr/>
            <p:nvPr/>
          </p:nvCxnSpPr>
          <p:spPr>
            <a:xfrm flipV="1">
              <a:off x="6052079" y="3872302"/>
              <a:ext cx="108000" cy="720000"/>
            </a:xfrm>
            <a:prstGeom prst="straightConnector1">
              <a:avLst/>
            </a:prstGeom>
            <a:ln w="12700">
              <a:solidFill>
                <a:schemeClr val="tx1"/>
              </a:solidFill>
              <a:headEnd w="med" len="med"/>
              <a:tailEnd type="stealth"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4">
              <a:extLst>
                <a:ext uri="{FF2B5EF4-FFF2-40B4-BE49-F238E27FC236}">
                  <a16:creationId xmlns:a16="http://schemas.microsoft.com/office/drawing/2014/main" id="{7935F89A-1867-64A4-D8C9-21B6AAD5D463}"/>
                </a:ext>
              </a:extLst>
            </p:cNvPr>
            <p:cNvCxnSpPr>
              <a:cxnSpLocks/>
            </p:cNvCxnSpPr>
            <p:nvPr/>
          </p:nvCxnSpPr>
          <p:spPr>
            <a:xfrm>
              <a:off x="5229371" y="3872302"/>
              <a:ext cx="108000" cy="720057"/>
            </a:xfrm>
            <a:prstGeom prst="straightConnector1">
              <a:avLst/>
            </a:prstGeom>
            <a:ln w="12700">
              <a:solidFill>
                <a:schemeClr val="tx1"/>
              </a:solidFill>
              <a:headEnd w="med" len="med"/>
              <a:tailEnd type="stealth" w="med" len="lg"/>
            </a:ln>
          </p:spPr>
          <p:style>
            <a:lnRef idx="1">
              <a:schemeClr val="accent1"/>
            </a:lnRef>
            <a:fillRef idx="0">
              <a:schemeClr val="accent1"/>
            </a:fillRef>
            <a:effectRef idx="0">
              <a:schemeClr val="accent1"/>
            </a:effectRef>
            <a:fontRef idx="minor">
              <a:schemeClr val="tx1"/>
            </a:fontRef>
          </p:style>
        </p:cxnSp>
        <p:cxnSp>
          <p:nvCxnSpPr>
            <p:cNvPr id="19" name="Straight Arrow Connector 15">
              <a:extLst>
                <a:ext uri="{FF2B5EF4-FFF2-40B4-BE49-F238E27FC236}">
                  <a16:creationId xmlns:a16="http://schemas.microsoft.com/office/drawing/2014/main" id="{1BACF1AD-F5A6-3E4A-3CA7-6D2FF0EEE690}"/>
                </a:ext>
              </a:extLst>
            </p:cNvPr>
            <p:cNvCxnSpPr>
              <a:cxnSpLocks/>
            </p:cNvCxnSpPr>
            <p:nvPr/>
          </p:nvCxnSpPr>
          <p:spPr>
            <a:xfrm>
              <a:off x="6528459" y="3872302"/>
              <a:ext cx="108000" cy="720057"/>
            </a:xfrm>
            <a:prstGeom prst="straightConnector1">
              <a:avLst/>
            </a:prstGeom>
            <a:ln w="12700">
              <a:solidFill>
                <a:schemeClr val="tx1"/>
              </a:solidFill>
              <a:headEnd w="med" len="med"/>
              <a:tailEnd type="stealth" w="med" len="lg"/>
            </a:ln>
          </p:spPr>
          <p:style>
            <a:lnRef idx="1">
              <a:schemeClr val="accent1"/>
            </a:lnRef>
            <a:fillRef idx="0">
              <a:schemeClr val="accent1"/>
            </a:fillRef>
            <a:effectRef idx="0">
              <a:schemeClr val="accent1"/>
            </a:effectRef>
            <a:fontRef idx="minor">
              <a:schemeClr val="tx1"/>
            </a:fontRef>
          </p:style>
        </p:cxnSp>
        <p:sp>
          <p:nvSpPr>
            <p:cNvPr id="20" name="TextBox 16">
              <a:extLst>
                <a:ext uri="{FF2B5EF4-FFF2-40B4-BE49-F238E27FC236}">
                  <a16:creationId xmlns:a16="http://schemas.microsoft.com/office/drawing/2014/main" id="{5BE90A00-963E-4FEC-42F0-087C4C41C5B9}"/>
                </a:ext>
              </a:extLst>
            </p:cNvPr>
            <p:cNvSpPr txBox="1"/>
            <p:nvPr/>
          </p:nvSpPr>
          <p:spPr>
            <a:xfrm rot="16995733">
              <a:off x="4275480" y="4113464"/>
              <a:ext cx="285742" cy="169277"/>
            </a:xfrm>
            <a:prstGeom prst="rect">
              <a:avLst/>
            </a:prstGeom>
            <a:noFill/>
          </p:spPr>
          <p:txBody>
            <a:bodyPr wrap="square" lIns="0" tIns="0" rIns="0" bIns="0" rtlCol="0">
              <a:spAutoFit/>
            </a:bodyPr>
            <a:lstStyle/>
            <a:p>
              <a:r>
                <a:rPr lang="en-US" altLang="zh-CN" sz="2200" dirty="0">
                  <a:solidFill>
                    <a:srgbClr val="FF0000"/>
                  </a:solidFill>
                  <a:latin typeface="Times New Roman" panose="02020603050405020304" pitchFamily="18" charset="0"/>
                  <a:cs typeface="Times New Roman" panose="02020603050405020304" pitchFamily="18" charset="0"/>
                </a:rPr>
                <a:t>poll</a:t>
              </a:r>
              <a:endParaRPr lang="en-US" sz="2200" dirty="0">
                <a:solidFill>
                  <a:srgbClr val="FF0000"/>
                </a:solidFill>
                <a:latin typeface="Times New Roman" panose="02020603050405020304" pitchFamily="18" charset="0"/>
                <a:cs typeface="Times New Roman" panose="02020603050405020304" pitchFamily="18" charset="0"/>
              </a:endParaRPr>
            </a:p>
          </p:txBody>
        </p:sp>
        <p:sp>
          <p:nvSpPr>
            <p:cNvPr id="21" name="TextBox 17">
              <a:extLst>
                <a:ext uri="{FF2B5EF4-FFF2-40B4-BE49-F238E27FC236}">
                  <a16:creationId xmlns:a16="http://schemas.microsoft.com/office/drawing/2014/main" id="{0226C730-E6E0-7582-05FB-AF06556B6E35}"/>
                </a:ext>
              </a:extLst>
            </p:cNvPr>
            <p:cNvSpPr txBox="1"/>
            <p:nvPr/>
          </p:nvSpPr>
          <p:spPr>
            <a:xfrm rot="4831882">
              <a:off x="5110602" y="4176848"/>
              <a:ext cx="576089" cy="169277"/>
            </a:xfrm>
            <a:prstGeom prst="rect">
              <a:avLst/>
            </a:prstGeom>
            <a:noFill/>
          </p:spPr>
          <p:txBody>
            <a:bodyPr wrap="square" lIns="0" tIns="0" rIns="0" bIns="0" rtlCol="0">
              <a:spAutoFit/>
            </a:bodyPr>
            <a:lstStyle/>
            <a:p>
              <a:r>
                <a:rPr lang="en-US" altLang="zh-CN" sz="2200" dirty="0">
                  <a:solidFill>
                    <a:srgbClr val="18B760"/>
                  </a:solidFill>
                  <a:latin typeface="Times New Roman" panose="02020603050405020304" pitchFamily="18" charset="0"/>
                  <a:cs typeface="Times New Roman" panose="02020603050405020304" pitchFamily="18" charset="0"/>
                </a:rPr>
                <a:t>response</a:t>
              </a:r>
              <a:endParaRPr lang="en-US" sz="2200" dirty="0">
                <a:solidFill>
                  <a:srgbClr val="18B760"/>
                </a:solidFill>
                <a:latin typeface="Times New Roman" panose="02020603050405020304" pitchFamily="18" charset="0"/>
                <a:cs typeface="Times New Roman" panose="02020603050405020304" pitchFamily="18" charset="0"/>
              </a:endParaRPr>
            </a:p>
          </p:txBody>
        </p:sp>
        <p:sp>
          <p:nvSpPr>
            <p:cNvPr id="22" name="TextBox 18">
              <a:extLst>
                <a:ext uri="{FF2B5EF4-FFF2-40B4-BE49-F238E27FC236}">
                  <a16:creationId xmlns:a16="http://schemas.microsoft.com/office/drawing/2014/main" id="{7F968710-2CBF-38FE-692E-E0A61060C5BA}"/>
                </a:ext>
              </a:extLst>
            </p:cNvPr>
            <p:cNvSpPr txBox="1"/>
            <p:nvPr/>
          </p:nvSpPr>
          <p:spPr>
            <a:xfrm rot="16762153">
              <a:off x="5840683" y="4125711"/>
              <a:ext cx="333661" cy="169277"/>
            </a:xfrm>
            <a:prstGeom prst="rect">
              <a:avLst/>
            </a:prstGeom>
            <a:noFill/>
          </p:spPr>
          <p:txBody>
            <a:bodyPr wrap="square" lIns="0" tIns="0" rIns="0" bIns="0" rtlCol="0">
              <a:spAutoFit/>
            </a:bodyPr>
            <a:lstStyle/>
            <a:p>
              <a:r>
                <a:rPr lang="en-US" altLang="zh-CN" sz="2200" dirty="0">
                  <a:solidFill>
                    <a:srgbClr val="0432FF"/>
                  </a:solidFill>
                  <a:latin typeface="Times New Roman" panose="02020603050405020304" pitchFamily="18" charset="0"/>
                  <a:cs typeface="Times New Roman" panose="02020603050405020304" pitchFamily="18" charset="0"/>
                </a:rPr>
                <a:t>final</a:t>
              </a:r>
              <a:endParaRPr lang="en-US" sz="2200" dirty="0">
                <a:solidFill>
                  <a:srgbClr val="0432FF"/>
                </a:solidFill>
                <a:latin typeface="Times New Roman" panose="02020603050405020304" pitchFamily="18" charset="0"/>
                <a:cs typeface="Times New Roman" panose="02020603050405020304" pitchFamily="18" charset="0"/>
              </a:endParaRPr>
            </a:p>
          </p:txBody>
        </p:sp>
        <p:sp>
          <p:nvSpPr>
            <p:cNvPr id="23" name="TextBox 19">
              <a:extLst>
                <a:ext uri="{FF2B5EF4-FFF2-40B4-BE49-F238E27FC236}">
                  <a16:creationId xmlns:a16="http://schemas.microsoft.com/office/drawing/2014/main" id="{CBC573B9-8AB0-658C-497E-3FCAD3994791}"/>
                </a:ext>
              </a:extLst>
            </p:cNvPr>
            <p:cNvSpPr txBox="1"/>
            <p:nvPr/>
          </p:nvSpPr>
          <p:spPr>
            <a:xfrm rot="4755161">
              <a:off x="6335935" y="4194282"/>
              <a:ext cx="393296" cy="169277"/>
            </a:xfrm>
            <a:prstGeom prst="rect">
              <a:avLst/>
            </a:prstGeom>
            <a:noFill/>
          </p:spPr>
          <p:txBody>
            <a:bodyPr wrap="square" lIns="0" tIns="0" rIns="0" bIns="0" rtlCol="0">
              <a:spAutoFit/>
            </a:bodyPr>
            <a:lstStyle/>
            <a:p>
              <a:r>
                <a:rPr lang="en-US" altLang="zh-CN" sz="2200" dirty="0">
                  <a:latin typeface="Times New Roman" panose="02020603050405020304" pitchFamily="18" charset="0"/>
                  <a:cs typeface="Times New Roman" panose="02020603050405020304" pitchFamily="18" charset="0"/>
                </a:rPr>
                <a:t>report</a:t>
              </a:r>
              <a:endParaRPr lang="en-US" sz="2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TextBox 20">
                  <a:extLst>
                    <a:ext uri="{FF2B5EF4-FFF2-40B4-BE49-F238E27FC236}">
                      <a16:creationId xmlns:a16="http://schemas.microsoft.com/office/drawing/2014/main" id="{281BF17C-C932-3288-FBA6-E5442E4BA121}"/>
                    </a:ext>
                  </a:extLst>
                </p:cNvPr>
                <p:cNvSpPr txBox="1"/>
                <p:nvPr/>
              </p:nvSpPr>
              <p:spPr>
                <a:xfrm>
                  <a:off x="4465726" y="3685344"/>
                  <a:ext cx="228013" cy="1822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b="0" i="1" smtClean="0">
                                <a:solidFill>
                                  <a:srgbClr val="FF0000"/>
                                </a:solidFill>
                                <a:latin typeface="Cambria Math" panose="02040503050406030204" pitchFamily="18" charset="0"/>
                                <a:cs typeface="Times New Roman" panose="02020603050405020304" pitchFamily="18" charset="0"/>
                              </a:rPr>
                            </m:ctrlPr>
                          </m:sSubPr>
                          <m:e>
                            <m:r>
                              <a:rPr lang="en-US" sz="2200" b="0" i="1" smtClean="0">
                                <a:solidFill>
                                  <a:srgbClr val="FF0000"/>
                                </a:solidFill>
                                <a:latin typeface="Cambria Math" panose="02040503050406030204" pitchFamily="18" charset="0"/>
                                <a:cs typeface="Times New Roman" panose="02020603050405020304" pitchFamily="18" charset="0"/>
                              </a:rPr>
                              <m:t>𝑅</m:t>
                            </m:r>
                          </m:e>
                          <m:sub>
                            <m:r>
                              <a:rPr lang="en-US" sz="2200" b="0" i="1" smtClean="0">
                                <a:solidFill>
                                  <a:srgbClr val="FF0000"/>
                                </a:solidFill>
                                <a:latin typeface="Cambria Math" panose="02040503050406030204" pitchFamily="18" charset="0"/>
                                <a:cs typeface="Times New Roman" panose="02020603050405020304" pitchFamily="18" charset="0"/>
                              </a:rPr>
                              <m:t>𝑝</m:t>
                            </m:r>
                          </m:sub>
                        </m:sSub>
                      </m:oMath>
                    </m:oMathPara>
                  </a14:m>
                  <a:endParaRPr lang="en-US" sz="22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72FBE179-2987-674B-914D-066032DAD527}"/>
                    </a:ext>
                  </a:extLst>
                </p:cNvPr>
                <p:cNvSpPr txBox="1">
                  <a:spLocks noRot="1" noChangeAspect="1" noMove="1" noResize="1" noEditPoints="1" noAdjustHandles="1" noChangeArrowheads="1" noChangeShapeType="1" noTextEdit="1"/>
                </p:cNvSpPr>
                <p:nvPr/>
              </p:nvSpPr>
              <p:spPr>
                <a:xfrm>
                  <a:off x="4465726" y="3685344"/>
                  <a:ext cx="228013" cy="182294"/>
                </a:xfrm>
                <a:prstGeom prst="rect">
                  <a:avLst/>
                </a:prstGeom>
                <a:blipFill>
                  <a:blip r:embed="rId6"/>
                  <a:stretch>
                    <a:fillRect l="-5405"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1">
                  <a:extLst>
                    <a:ext uri="{FF2B5EF4-FFF2-40B4-BE49-F238E27FC236}">
                      <a16:creationId xmlns:a16="http://schemas.microsoft.com/office/drawing/2014/main" id="{22D44221-3A5A-C3E1-2BAC-8B37A27A131A}"/>
                    </a:ext>
                  </a:extLst>
                </p:cNvPr>
                <p:cNvSpPr txBox="1"/>
                <p:nvPr/>
              </p:nvSpPr>
              <p:spPr>
                <a:xfrm>
                  <a:off x="5148294" y="3698361"/>
                  <a:ext cx="228013" cy="1692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b="0" i="1" smtClean="0">
                                <a:solidFill>
                                  <a:srgbClr val="18B760"/>
                                </a:solidFill>
                                <a:latin typeface="Cambria Math" panose="02040503050406030204" pitchFamily="18" charset="0"/>
                                <a:cs typeface="Times New Roman" panose="02020603050405020304" pitchFamily="18" charset="0"/>
                              </a:rPr>
                            </m:ctrlPr>
                          </m:sSubPr>
                          <m:e>
                            <m:r>
                              <a:rPr lang="en-US" sz="2200" b="0" i="1" smtClean="0">
                                <a:solidFill>
                                  <a:srgbClr val="18B760"/>
                                </a:solidFill>
                                <a:latin typeface="Cambria Math" panose="02040503050406030204" pitchFamily="18" charset="0"/>
                                <a:cs typeface="Times New Roman" panose="02020603050405020304" pitchFamily="18" charset="0"/>
                              </a:rPr>
                              <m:t>𝑇</m:t>
                            </m:r>
                          </m:e>
                          <m:sub>
                            <m:r>
                              <a:rPr lang="en-US" sz="2200" b="0" i="1" smtClean="0">
                                <a:solidFill>
                                  <a:srgbClr val="18B760"/>
                                </a:solidFill>
                                <a:latin typeface="Cambria Math" panose="02040503050406030204" pitchFamily="18" charset="0"/>
                                <a:cs typeface="Times New Roman" panose="02020603050405020304" pitchFamily="18" charset="0"/>
                              </a:rPr>
                              <m:t>𝑟</m:t>
                            </m:r>
                          </m:sub>
                        </m:sSub>
                      </m:oMath>
                    </m:oMathPara>
                  </a14:m>
                  <a:endParaRPr lang="en-US" sz="2200" dirty="0">
                    <a:solidFill>
                      <a:srgbClr val="18B760"/>
                    </a:solidFill>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5B674E44-4C09-2F4B-9FE6-3C3730CD54FC}"/>
                    </a:ext>
                  </a:extLst>
                </p:cNvPr>
                <p:cNvSpPr txBox="1">
                  <a:spLocks noRot="1" noChangeAspect="1" noMove="1" noResize="1" noEditPoints="1" noAdjustHandles="1" noChangeArrowheads="1" noChangeShapeType="1" noTextEdit="1"/>
                </p:cNvSpPr>
                <p:nvPr/>
              </p:nvSpPr>
              <p:spPr>
                <a:xfrm>
                  <a:off x="5148294" y="3698361"/>
                  <a:ext cx="228013" cy="169277"/>
                </a:xfrm>
                <a:prstGeom prst="rect">
                  <a:avLst/>
                </a:prstGeom>
                <a:blipFill>
                  <a:blip r:embed="rId7"/>
                  <a:stretch>
                    <a:fillRect b="-10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2">
                  <a:extLst>
                    <a:ext uri="{FF2B5EF4-FFF2-40B4-BE49-F238E27FC236}">
                      <a16:creationId xmlns:a16="http://schemas.microsoft.com/office/drawing/2014/main" id="{D4FA9230-5E01-C1DD-5BA8-11C4E6992B37}"/>
                    </a:ext>
                  </a:extLst>
                </p:cNvPr>
                <p:cNvSpPr txBox="1"/>
                <p:nvPr/>
              </p:nvSpPr>
              <p:spPr>
                <a:xfrm>
                  <a:off x="6063616" y="3684831"/>
                  <a:ext cx="228013" cy="18280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b="0" i="1" smtClean="0">
                                <a:solidFill>
                                  <a:srgbClr val="0432FF"/>
                                </a:solidFill>
                                <a:latin typeface="Cambria Math" panose="02040503050406030204" pitchFamily="18" charset="0"/>
                                <a:cs typeface="Times New Roman" panose="02020603050405020304" pitchFamily="18" charset="0"/>
                              </a:rPr>
                            </m:ctrlPr>
                          </m:sSubPr>
                          <m:e>
                            <m:r>
                              <a:rPr lang="en-US" sz="2200" b="0" i="1" smtClean="0">
                                <a:solidFill>
                                  <a:srgbClr val="0432FF"/>
                                </a:solidFill>
                                <a:latin typeface="Cambria Math" panose="02040503050406030204" pitchFamily="18" charset="0"/>
                                <a:cs typeface="Times New Roman" panose="02020603050405020304" pitchFamily="18" charset="0"/>
                              </a:rPr>
                              <m:t>𝑅</m:t>
                            </m:r>
                          </m:e>
                          <m:sub>
                            <m:r>
                              <a:rPr lang="en-US" sz="2200" b="0" i="1" smtClean="0">
                                <a:solidFill>
                                  <a:srgbClr val="0432FF"/>
                                </a:solidFill>
                                <a:latin typeface="Cambria Math" panose="02040503050406030204" pitchFamily="18" charset="0"/>
                                <a:cs typeface="Times New Roman" panose="02020603050405020304" pitchFamily="18" charset="0"/>
                              </a:rPr>
                              <m:t>𝑓</m:t>
                            </m:r>
                          </m:sub>
                        </m:sSub>
                      </m:oMath>
                    </m:oMathPara>
                  </a14:m>
                  <a:endParaRPr lang="en-US" sz="2200" dirty="0">
                    <a:solidFill>
                      <a:srgbClr val="0432FF"/>
                    </a:solidFill>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D5E56089-285D-244A-9752-E0364A43489A}"/>
                    </a:ext>
                  </a:extLst>
                </p:cNvPr>
                <p:cNvSpPr txBox="1">
                  <a:spLocks noRot="1" noChangeAspect="1" noMove="1" noResize="1" noEditPoints="1" noAdjustHandles="1" noChangeArrowheads="1" noChangeShapeType="1" noTextEdit="1"/>
                </p:cNvSpPr>
                <p:nvPr/>
              </p:nvSpPr>
              <p:spPr>
                <a:xfrm>
                  <a:off x="6063616" y="3684831"/>
                  <a:ext cx="228013" cy="182807"/>
                </a:xfrm>
                <a:prstGeom prst="rect">
                  <a:avLst/>
                </a:prstGeom>
                <a:blipFill>
                  <a:blip r:embed="rId8"/>
                  <a:stretch>
                    <a:fillRect l="-2778"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3">
                  <a:extLst>
                    <a:ext uri="{FF2B5EF4-FFF2-40B4-BE49-F238E27FC236}">
                      <a16:creationId xmlns:a16="http://schemas.microsoft.com/office/drawing/2014/main" id="{F267898B-B2C9-5B02-012B-6435B598D2AB}"/>
                    </a:ext>
                  </a:extLst>
                </p:cNvPr>
                <p:cNvSpPr txBox="1"/>
                <p:nvPr/>
              </p:nvSpPr>
              <p:spPr>
                <a:xfrm>
                  <a:off x="5958321" y="4583117"/>
                  <a:ext cx="228013" cy="18280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b="0" i="1" smtClean="0">
                                <a:solidFill>
                                  <a:srgbClr val="0432FF"/>
                                </a:solidFill>
                                <a:latin typeface="Cambria Math" panose="02040503050406030204" pitchFamily="18" charset="0"/>
                                <a:cs typeface="Times New Roman" panose="02020603050405020304" pitchFamily="18" charset="0"/>
                              </a:rPr>
                            </m:ctrlPr>
                          </m:sSubPr>
                          <m:e>
                            <m:r>
                              <a:rPr lang="en-US" sz="2200" b="0" i="1" smtClean="0">
                                <a:solidFill>
                                  <a:srgbClr val="0432FF"/>
                                </a:solidFill>
                                <a:latin typeface="Cambria Math" panose="02040503050406030204" pitchFamily="18" charset="0"/>
                                <a:cs typeface="Times New Roman" panose="02020603050405020304" pitchFamily="18" charset="0"/>
                              </a:rPr>
                              <m:t>𝑇</m:t>
                            </m:r>
                          </m:e>
                          <m:sub>
                            <m:r>
                              <a:rPr lang="en-US" sz="2200" b="0" i="1" smtClean="0">
                                <a:solidFill>
                                  <a:srgbClr val="0432FF"/>
                                </a:solidFill>
                                <a:latin typeface="Cambria Math" panose="02040503050406030204" pitchFamily="18" charset="0"/>
                                <a:cs typeface="Times New Roman" panose="02020603050405020304" pitchFamily="18" charset="0"/>
                              </a:rPr>
                              <m:t>𝑓</m:t>
                            </m:r>
                          </m:sub>
                        </m:sSub>
                      </m:oMath>
                    </m:oMathPara>
                  </a14:m>
                  <a:endParaRPr lang="en-US" sz="2200" dirty="0">
                    <a:solidFill>
                      <a:srgbClr val="0432FF"/>
                    </a:solidFill>
                    <a:latin typeface="Times New Roman" panose="02020603050405020304" pitchFamily="18"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141E231F-4A90-544C-AEB0-C25CF91F973D}"/>
                    </a:ext>
                  </a:extLst>
                </p:cNvPr>
                <p:cNvSpPr txBox="1">
                  <a:spLocks noRot="1" noChangeAspect="1" noMove="1" noResize="1" noEditPoints="1" noAdjustHandles="1" noChangeArrowheads="1" noChangeShapeType="1" noTextEdit="1"/>
                </p:cNvSpPr>
                <p:nvPr/>
              </p:nvSpPr>
              <p:spPr>
                <a:xfrm>
                  <a:off x="5958321" y="4583117"/>
                  <a:ext cx="228013" cy="182807"/>
                </a:xfrm>
                <a:prstGeom prst="rect">
                  <a:avLst/>
                </a:prstGeom>
                <a:blipFill>
                  <a:blip r:embed="rId9"/>
                  <a:stretch>
                    <a:fillRect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4">
                  <a:extLst>
                    <a:ext uri="{FF2B5EF4-FFF2-40B4-BE49-F238E27FC236}">
                      <a16:creationId xmlns:a16="http://schemas.microsoft.com/office/drawing/2014/main" id="{76D9225B-80C2-7938-2DA8-3B82F34876F5}"/>
                    </a:ext>
                  </a:extLst>
                </p:cNvPr>
                <p:cNvSpPr txBox="1"/>
                <p:nvPr/>
              </p:nvSpPr>
              <p:spPr>
                <a:xfrm>
                  <a:off x="5242505" y="4583117"/>
                  <a:ext cx="228013" cy="1692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b="0" i="1" smtClean="0">
                                <a:solidFill>
                                  <a:srgbClr val="18B760"/>
                                </a:solidFill>
                                <a:latin typeface="Cambria Math" panose="02040503050406030204" pitchFamily="18" charset="0"/>
                                <a:cs typeface="Times New Roman" panose="02020603050405020304" pitchFamily="18" charset="0"/>
                              </a:rPr>
                            </m:ctrlPr>
                          </m:sSubPr>
                          <m:e>
                            <m:r>
                              <a:rPr lang="en-US" sz="2200" b="0" i="1" smtClean="0">
                                <a:solidFill>
                                  <a:srgbClr val="18B760"/>
                                </a:solidFill>
                                <a:latin typeface="Cambria Math" panose="02040503050406030204" pitchFamily="18" charset="0"/>
                                <a:cs typeface="Times New Roman" panose="02020603050405020304" pitchFamily="18" charset="0"/>
                              </a:rPr>
                              <m:t>𝑅</m:t>
                            </m:r>
                          </m:e>
                          <m:sub>
                            <m:r>
                              <a:rPr lang="en-US" sz="2200" b="0" i="1" smtClean="0">
                                <a:solidFill>
                                  <a:srgbClr val="18B760"/>
                                </a:solidFill>
                                <a:latin typeface="Cambria Math" panose="02040503050406030204" pitchFamily="18" charset="0"/>
                                <a:cs typeface="Times New Roman" panose="02020603050405020304" pitchFamily="18" charset="0"/>
                              </a:rPr>
                              <m:t>𝑟</m:t>
                            </m:r>
                          </m:sub>
                        </m:sSub>
                      </m:oMath>
                    </m:oMathPara>
                  </a14:m>
                  <a:endParaRPr lang="en-US" sz="2200" dirty="0">
                    <a:solidFill>
                      <a:srgbClr val="18B760"/>
                    </a:solidFill>
                    <a:latin typeface="Times New Roman" panose="02020603050405020304" pitchFamily="18"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7ECB5520-1DB8-5F4B-9012-C68E7FB85F96}"/>
                    </a:ext>
                  </a:extLst>
                </p:cNvPr>
                <p:cNvSpPr txBox="1">
                  <a:spLocks noRot="1" noChangeAspect="1" noMove="1" noResize="1" noEditPoints="1" noAdjustHandles="1" noChangeArrowheads="1" noChangeShapeType="1" noTextEdit="1"/>
                </p:cNvSpPr>
                <p:nvPr/>
              </p:nvSpPr>
              <p:spPr>
                <a:xfrm>
                  <a:off x="5242505" y="4583117"/>
                  <a:ext cx="228013" cy="169277"/>
                </a:xfrm>
                <a:prstGeom prst="rect">
                  <a:avLst/>
                </a:prstGeom>
                <a:blipFill>
                  <a:blip r:embed="rId10"/>
                  <a:stretch>
                    <a:fillRect l="-5556" b="-10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5">
                  <a:extLst>
                    <a:ext uri="{FF2B5EF4-FFF2-40B4-BE49-F238E27FC236}">
                      <a16:creationId xmlns:a16="http://schemas.microsoft.com/office/drawing/2014/main" id="{DDF2A429-8F69-F971-2B62-0036B9016635}"/>
                    </a:ext>
                  </a:extLst>
                </p:cNvPr>
                <p:cNvSpPr txBox="1"/>
                <p:nvPr/>
              </p:nvSpPr>
              <p:spPr>
                <a:xfrm>
                  <a:off x="4371515" y="4583117"/>
                  <a:ext cx="228013" cy="1822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b="0" i="1" smtClean="0">
                                <a:solidFill>
                                  <a:srgbClr val="FF0000"/>
                                </a:solidFill>
                                <a:latin typeface="Cambria Math" panose="02040503050406030204" pitchFamily="18" charset="0"/>
                                <a:cs typeface="Times New Roman" panose="02020603050405020304" pitchFamily="18" charset="0"/>
                              </a:rPr>
                            </m:ctrlPr>
                          </m:sSubPr>
                          <m:e>
                            <m:r>
                              <a:rPr lang="en-US" sz="2200" b="0" i="1" smtClean="0">
                                <a:solidFill>
                                  <a:srgbClr val="FF0000"/>
                                </a:solidFill>
                                <a:latin typeface="Cambria Math" panose="02040503050406030204" pitchFamily="18" charset="0"/>
                                <a:cs typeface="Times New Roman" panose="02020603050405020304" pitchFamily="18" charset="0"/>
                              </a:rPr>
                              <m:t>𝑇</m:t>
                            </m:r>
                          </m:e>
                          <m:sub>
                            <m:r>
                              <a:rPr lang="en-US" sz="2200" b="0" i="1" smtClean="0">
                                <a:solidFill>
                                  <a:srgbClr val="FF0000"/>
                                </a:solidFill>
                                <a:latin typeface="Cambria Math" panose="02040503050406030204" pitchFamily="18" charset="0"/>
                                <a:cs typeface="Times New Roman" panose="02020603050405020304" pitchFamily="18" charset="0"/>
                              </a:rPr>
                              <m:t>𝑝</m:t>
                            </m:r>
                          </m:sub>
                        </m:sSub>
                      </m:oMath>
                    </m:oMathPara>
                  </a14:m>
                  <a:endParaRPr lang="en-US" sz="22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26" name="TextBox 25">
                  <a:extLst>
                    <a:ext uri="{FF2B5EF4-FFF2-40B4-BE49-F238E27FC236}">
                      <a16:creationId xmlns:a16="http://schemas.microsoft.com/office/drawing/2014/main" id="{19B3A420-9693-9B48-A401-12311F68E6C4}"/>
                    </a:ext>
                  </a:extLst>
                </p:cNvPr>
                <p:cNvSpPr txBox="1">
                  <a:spLocks noRot="1" noChangeAspect="1" noMove="1" noResize="1" noEditPoints="1" noAdjustHandles="1" noChangeArrowheads="1" noChangeShapeType="1" noTextEdit="1"/>
                </p:cNvSpPr>
                <p:nvPr/>
              </p:nvSpPr>
              <p:spPr>
                <a:xfrm>
                  <a:off x="4371515" y="4583117"/>
                  <a:ext cx="228013" cy="182294"/>
                </a:xfrm>
                <a:prstGeom prst="rect">
                  <a:avLst/>
                </a:prstGeom>
                <a:blipFill>
                  <a:blip r:embed="rId11"/>
                  <a:stretch>
                    <a:fillRect b="-16667"/>
                  </a:stretch>
                </a:blipFill>
              </p:spPr>
              <p:txBody>
                <a:bodyPr/>
                <a:lstStyle/>
                <a:p>
                  <a:r>
                    <a:rPr lang="en-US">
                      <a:noFill/>
                    </a:rPr>
                    <a:t> </a:t>
                  </a:r>
                </a:p>
              </p:txBody>
            </p:sp>
          </mc:Fallback>
        </mc:AlternateContent>
        <p:sp>
          <p:nvSpPr>
            <p:cNvPr id="30" name="TextBox 26">
              <a:extLst>
                <a:ext uri="{FF2B5EF4-FFF2-40B4-BE49-F238E27FC236}">
                  <a16:creationId xmlns:a16="http://schemas.microsoft.com/office/drawing/2014/main" id="{9F88B284-04CA-227E-14B2-9F8CA9BCF626}"/>
                </a:ext>
              </a:extLst>
            </p:cNvPr>
            <p:cNvSpPr txBox="1"/>
            <p:nvPr/>
          </p:nvSpPr>
          <p:spPr>
            <a:xfrm>
              <a:off x="7220046" y="3867292"/>
              <a:ext cx="350434" cy="169277"/>
            </a:xfrm>
            <a:prstGeom prst="rect">
              <a:avLst/>
            </a:prstGeom>
            <a:noFill/>
          </p:spPr>
          <p:txBody>
            <a:bodyPr wrap="square" lIns="0" tIns="0" rIns="0" bIns="0" rtlCol="0">
              <a:spAutoFit/>
            </a:bodyPr>
            <a:lstStyle/>
            <a:p>
              <a:r>
                <a:rPr lang="en-US" altLang="zh-CN" sz="2200" dirty="0">
                  <a:latin typeface="Times New Roman" panose="02020603050405020304" pitchFamily="18" charset="0"/>
                  <a:cs typeface="Times New Roman" panose="02020603050405020304" pitchFamily="18" charset="0"/>
                </a:rPr>
                <a:t>time</a:t>
              </a:r>
              <a:endParaRPr lang="en-US" sz="2200" dirty="0">
                <a:latin typeface="Times New Roman" panose="02020603050405020304" pitchFamily="18" charset="0"/>
                <a:cs typeface="Times New Roman" panose="02020603050405020304" pitchFamily="18" charset="0"/>
              </a:endParaRPr>
            </a:p>
          </p:txBody>
        </p:sp>
        <p:sp>
          <p:nvSpPr>
            <p:cNvPr id="31" name="TextBox 27">
              <a:extLst>
                <a:ext uri="{FF2B5EF4-FFF2-40B4-BE49-F238E27FC236}">
                  <a16:creationId xmlns:a16="http://schemas.microsoft.com/office/drawing/2014/main" id="{1C7FFA11-0855-0217-8176-BCCDD2403825}"/>
                </a:ext>
              </a:extLst>
            </p:cNvPr>
            <p:cNvSpPr txBox="1"/>
            <p:nvPr/>
          </p:nvSpPr>
          <p:spPr>
            <a:xfrm>
              <a:off x="7220045" y="4427017"/>
              <a:ext cx="350434" cy="169277"/>
            </a:xfrm>
            <a:prstGeom prst="rect">
              <a:avLst/>
            </a:prstGeom>
            <a:noFill/>
          </p:spPr>
          <p:txBody>
            <a:bodyPr wrap="square" lIns="0" tIns="0" rIns="0" bIns="0" rtlCol="0">
              <a:spAutoFit/>
            </a:bodyPr>
            <a:lstStyle/>
            <a:p>
              <a:r>
                <a:rPr lang="en-US" altLang="zh-CN" sz="2200" dirty="0">
                  <a:latin typeface="Times New Roman" panose="02020603050405020304" pitchFamily="18" charset="0"/>
                  <a:cs typeface="Times New Roman" panose="02020603050405020304" pitchFamily="18" charset="0"/>
                </a:rPr>
                <a:t>time</a:t>
              </a:r>
              <a:endParaRPr lang="en-US" sz="2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2" name="TextBox 28">
                  <a:extLst>
                    <a:ext uri="{FF2B5EF4-FFF2-40B4-BE49-F238E27FC236}">
                      <a16:creationId xmlns:a16="http://schemas.microsoft.com/office/drawing/2014/main" id="{DE2E7185-5C0F-FD6C-E418-41F7E3A06797}"/>
                    </a:ext>
                  </a:extLst>
                </p:cNvPr>
                <p:cNvSpPr txBox="1"/>
                <p:nvPr/>
              </p:nvSpPr>
              <p:spPr>
                <a:xfrm>
                  <a:off x="4653460" y="3693182"/>
                  <a:ext cx="535288" cy="351571"/>
                </a:xfrm>
                <a:prstGeom prst="rect">
                  <a:avLst/>
                </a:prstGeom>
                <a:noFill/>
              </p:spPr>
              <p:txBody>
                <a:bodyPr wrap="square" lIns="0" tIns="0" rIns="0" bIns="0" rtlCol="0">
                  <a:spAutoFit/>
                </a:bodyPr>
                <a:lstStyle/>
                <a:p>
                  <a:pPr algn="ctr"/>
                  <a:r>
                    <a:rPr lang="en-US" altLang="zh-CN" sz="2200" dirty="0">
                      <a:latin typeface="Times New Roman" panose="02020603050405020304" pitchFamily="18" charset="0"/>
                      <a:cs typeface="Times New Roman" panose="02020603050405020304" pitchFamily="18" charset="0"/>
                    </a:rPr>
                    <a:t>reply </a:t>
                  </a:r>
                </a:p>
                <a:p>
                  <a:pPr algn="ctr"/>
                  <a:r>
                    <a:rPr lang="en-US" altLang="zh-CN" sz="2200" dirty="0">
                      <a:latin typeface="Times New Roman" panose="02020603050405020304" pitchFamily="18" charset="0"/>
                      <a:cs typeface="Times New Roman" panose="02020603050405020304" pitchFamily="18" charset="0"/>
                    </a:rPr>
                    <a:t>time </a:t>
                  </a:r>
                  <a14:m>
                    <m:oMath xmlns:m="http://schemas.openxmlformats.org/officeDocument/2006/math">
                      <m:sSub>
                        <m:sSubPr>
                          <m:ctrlPr>
                            <a:rPr lang="en-US" sz="2200" i="1">
                              <a:latin typeface="Cambria Math" panose="02040503050406030204" pitchFamily="18" charset="0"/>
                              <a:cs typeface="Times New Roman" panose="02020603050405020304" pitchFamily="18" charset="0"/>
                            </a:rPr>
                          </m:ctrlPr>
                        </m:sSubPr>
                        <m:e>
                          <m:r>
                            <a:rPr lang="en-US" sz="2200" i="1">
                              <a:latin typeface="Cambria Math" panose="02040503050406030204" pitchFamily="18" charset="0"/>
                              <a:cs typeface="Times New Roman" panose="02020603050405020304" pitchFamily="18" charset="0"/>
                            </a:rPr>
                            <m:t>𝑏</m:t>
                          </m:r>
                        </m:e>
                        <m:sub>
                          <m:r>
                            <a:rPr lang="en-US" sz="2200" i="1">
                              <a:latin typeface="Cambria Math" panose="02040503050406030204" pitchFamily="18" charset="0"/>
                              <a:cs typeface="Times New Roman" panose="02020603050405020304" pitchFamily="18" charset="0"/>
                            </a:rPr>
                            <m:t>𝑝</m:t>
                          </m:r>
                        </m:sub>
                      </m:sSub>
                    </m:oMath>
                  </a14:m>
                  <a:endParaRPr lang="en-US" sz="2200" dirty="0">
                    <a:latin typeface="Times New Roman" panose="02020603050405020304" pitchFamily="18" charset="0"/>
                    <a:cs typeface="Times New Roman" panose="02020603050405020304" pitchFamily="18" charset="0"/>
                  </a:endParaRPr>
                </a:p>
              </p:txBody>
            </p:sp>
          </mc:Choice>
          <mc:Fallback xmlns="">
            <p:sp>
              <p:nvSpPr>
                <p:cNvPr id="65" name="TextBox 64">
                  <a:extLst>
                    <a:ext uri="{FF2B5EF4-FFF2-40B4-BE49-F238E27FC236}">
                      <a16:creationId xmlns:a16="http://schemas.microsoft.com/office/drawing/2014/main" id="{539A20CD-E7F4-794C-ABA3-0421E7EB5844}"/>
                    </a:ext>
                  </a:extLst>
                </p:cNvPr>
                <p:cNvSpPr txBox="1">
                  <a:spLocks noRot="1" noChangeAspect="1" noMove="1" noResize="1" noEditPoints="1" noAdjustHandles="1" noChangeArrowheads="1" noChangeShapeType="1" noTextEdit="1"/>
                </p:cNvSpPr>
                <p:nvPr/>
              </p:nvSpPr>
              <p:spPr>
                <a:xfrm>
                  <a:off x="4653460" y="3693182"/>
                  <a:ext cx="535288" cy="351571"/>
                </a:xfrm>
                <a:prstGeom prst="rect">
                  <a:avLst/>
                </a:prstGeom>
                <a:blipFill>
                  <a:blip r:embed="rId20"/>
                  <a:stretch>
                    <a:fillRect l="-4706" t="-10526" b="-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29">
                  <a:extLst>
                    <a:ext uri="{FF2B5EF4-FFF2-40B4-BE49-F238E27FC236}">
                      <a16:creationId xmlns:a16="http://schemas.microsoft.com/office/drawing/2014/main" id="{9A318A5E-818D-35C8-35E0-9E377EB0DD7A}"/>
                    </a:ext>
                  </a:extLst>
                </p:cNvPr>
                <p:cNvSpPr txBox="1"/>
                <p:nvPr/>
              </p:nvSpPr>
              <p:spPr>
                <a:xfrm>
                  <a:off x="5386264" y="3689238"/>
                  <a:ext cx="695366" cy="338554"/>
                </a:xfrm>
                <a:prstGeom prst="rect">
                  <a:avLst/>
                </a:prstGeom>
                <a:noFill/>
              </p:spPr>
              <p:txBody>
                <a:bodyPr wrap="square" lIns="0" tIns="0" rIns="0" bIns="0" rtlCol="0">
                  <a:spAutoFit/>
                </a:bodyPr>
                <a:lstStyle/>
                <a:p>
                  <a:pPr algn="ctr"/>
                  <a:r>
                    <a:rPr lang="en-US" altLang="zh-CN" sz="2200" dirty="0">
                      <a:latin typeface="Times New Roman" panose="02020603050405020304" pitchFamily="18" charset="0"/>
                      <a:cs typeface="Times New Roman" panose="02020603050405020304" pitchFamily="18" charset="0"/>
                    </a:rPr>
                    <a:t>round </a:t>
                  </a:r>
                </a:p>
                <a:p>
                  <a:pPr algn="ctr"/>
                  <a:r>
                    <a:rPr lang="en-US" altLang="zh-CN" sz="2200" dirty="0">
                      <a:latin typeface="Times New Roman" panose="02020603050405020304" pitchFamily="18" charset="0"/>
                      <a:cs typeface="Times New Roman" panose="02020603050405020304" pitchFamily="18" charset="0"/>
                    </a:rPr>
                    <a:t>time </a:t>
                  </a:r>
                  <a14:m>
                    <m:oMath xmlns:m="http://schemas.openxmlformats.org/officeDocument/2006/math">
                      <m:sSub>
                        <m:sSubPr>
                          <m:ctrlPr>
                            <a:rPr lang="en-US" sz="2200" i="1">
                              <a:latin typeface="Cambria Math" panose="02040503050406030204" pitchFamily="18" charset="0"/>
                              <a:cs typeface="Times New Roman" panose="02020603050405020304" pitchFamily="18" charset="0"/>
                            </a:rPr>
                          </m:ctrlPr>
                        </m:sSubPr>
                        <m:e>
                          <m:r>
                            <a:rPr lang="en-US" sz="2200" i="1">
                              <a:latin typeface="Cambria Math" panose="02040503050406030204" pitchFamily="18" charset="0"/>
                              <a:cs typeface="Times New Roman" panose="02020603050405020304" pitchFamily="18" charset="0"/>
                            </a:rPr>
                            <m:t>𝑏</m:t>
                          </m:r>
                        </m:e>
                        <m:sub>
                          <m:r>
                            <a:rPr lang="en-US" sz="2200" i="1">
                              <a:latin typeface="Cambria Math" panose="02040503050406030204" pitchFamily="18" charset="0"/>
                              <a:cs typeface="Times New Roman" panose="02020603050405020304" pitchFamily="18" charset="0"/>
                            </a:rPr>
                            <m:t>𝑑</m:t>
                          </m:r>
                        </m:sub>
                      </m:sSub>
                    </m:oMath>
                  </a14:m>
                  <a:endParaRPr lang="en-US" sz="2200" dirty="0">
                    <a:latin typeface="Times New Roman" panose="02020603050405020304" pitchFamily="18" charset="0"/>
                    <a:cs typeface="Times New Roman" panose="02020603050405020304" pitchFamily="18" charset="0"/>
                  </a:endParaRPr>
                </a:p>
              </p:txBody>
            </p:sp>
          </mc:Choice>
          <mc:Fallback xmlns="">
            <p:sp>
              <p:nvSpPr>
                <p:cNvPr id="66" name="TextBox 65">
                  <a:extLst>
                    <a:ext uri="{FF2B5EF4-FFF2-40B4-BE49-F238E27FC236}">
                      <a16:creationId xmlns:a16="http://schemas.microsoft.com/office/drawing/2014/main" id="{7F6C0265-CFCF-1847-8D7E-E3DD9DE067E9}"/>
                    </a:ext>
                  </a:extLst>
                </p:cNvPr>
                <p:cNvSpPr txBox="1">
                  <a:spLocks noRot="1" noChangeAspect="1" noMove="1" noResize="1" noEditPoints="1" noAdjustHandles="1" noChangeArrowheads="1" noChangeShapeType="1" noTextEdit="1"/>
                </p:cNvSpPr>
                <p:nvPr/>
              </p:nvSpPr>
              <p:spPr>
                <a:xfrm>
                  <a:off x="5386264" y="3689238"/>
                  <a:ext cx="695366" cy="338554"/>
                </a:xfrm>
                <a:prstGeom prst="rect">
                  <a:avLst/>
                </a:prstGeom>
                <a:blipFill>
                  <a:blip r:embed="rId21"/>
                  <a:stretch>
                    <a:fillRect t="-11111" b="-240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0">
                  <a:extLst>
                    <a:ext uri="{FF2B5EF4-FFF2-40B4-BE49-F238E27FC236}">
                      <a16:creationId xmlns:a16="http://schemas.microsoft.com/office/drawing/2014/main" id="{B4A1CB7A-57EE-7AE0-1ACD-58B7F5366339}"/>
                    </a:ext>
                  </a:extLst>
                </p:cNvPr>
                <p:cNvSpPr txBox="1"/>
                <p:nvPr/>
              </p:nvSpPr>
              <p:spPr>
                <a:xfrm>
                  <a:off x="5408086" y="4423454"/>
                  <a:ext cx="590070" cy="351571"/>
                </a:xfrm>
                <a:prstGeom prst="rect">
                  <a:avLst/>
                </a:prstGeom>
                <a:noFill/>
              </p:spPr>
              <p:txBody>
                <a:bodyPr wrap="square" lIns="0" tIns="0" rIns="0" bIns="0" rtlCol="0">
                  <a:spAutoFit/>
                </a:bodyPr>
                <a:lstStyle/>
                <a:p>
                  <a:pPr algn="ctr"/>
                  <a:r>
                    <a:rPr lang="en-US" altLang="zh-CN" sz="2200" dirty="0">
                      <a:latin typeface="Times New Roman" panose="02020603050405020304" pitchFamily="18" charset="0"/>
                      <a:cs typeface="Times New Roman" panose="02020603050405020304" pitchFamily="18" charset="0"/>
                    </a:rPr>
                    <a:t>reply </a:t>
                  </a:r>
                </a:p>
                <a:p>
                  <a:pPr algn="ctr"/>
                  <a:r>
                    <a:rPr lang="en-US" altLang="zh-CN" sz="2200" dirty="0">
                      <a:latin typeface="Times New Roman" panose="02020603050405020304" pitchFamily="18" charset="0"/>
                      <a:cs typeface="Times New Roman" panose="02020603050405020304" pitchFamily="18" charset="0"/>
                    </a:rPr>
                    <a:t>time </a:t>
                  </a:r>
                  <a14:m>
                    <m:oMath xmlns:m="http://schemas.openxmlformats.org/officeDocument/2006/math">
                      <m:sSub>
                        <m:sSubPr>
                          <m:ctrlPr>
                            <a:rPr lang="en-US" sz="2200" i="1">
                              <a:latin typeface="Cambria Math" panose="02040503050406030204" pitchFamily="18" charset="0"/>
                              <a:cs typeface="Times New Roman" panose="02020603050405020304" pitchFamily="18" charset="0"/>
                            </a:rPr>
                          </m:ctrlPr>
                        </m:sSubPr>
                        <m:e>
                          <m:r>
                            <a:rPr lang="en-US" sz="2200" i="1">
                              <a:latin typeface="Cambria Math" panose="02040503050406030204" pitchFamily="18" charset="0"/>
                              <a:cs typeface="Times New Roman" panose="02020603050405020304" pitchFamily="18" charset="0"/>
                            </a:rPr>
                            <m:t>𝑎</m:t>
                          </m:r>
                        </m:e>
                        <m:sub>
                          <m:r>
                            <a:rPr lang="en-US" sz="2200" i="1">
                              <a:latin typeface="Cambria Math" panose="02040503050406030204" pitchFamily="18" charset="0"/>
                              <a:cs typeface="Times New Roman" panose="02020603050405020304" pitchFamily="18" charset="0"/>
                            </a:rPr>
                            <m:t>𝑝</m:t>
                          </m:r>
                        </m:sub>
                      </m:sSub>
                    </m:oMath>
                  </a14:m>
                  <a:endParaRPr lang="en-US" sz="2200" dirty="0">
                    <a:latin typeface="Times New Roman" panose="02020603050405020304" pitchFamily="18" charset="0"/>
                    <a:cs typeface="Times New Roman" panose="02020603050405020304" pitchFamily="18" charset="0"/>
                  </a:endParaRPr>
                </a:p>
              </p:txBody>
            </p:sp>
          </mc:Choice>
          <mc:Fallback xmlns="">
            <p:sp>
              <p:nvSpPr>
                <p:cNvPr id="69" name="TextBox 68">
                  <a:extLst>
                    <a:ext uri="{FF2B5EF4-FFF2-40B4-BE49-F238E27FC236}">
                      <a16:creationId xmlns:a16="http://schemas.microsoft.com/office/drawing/2014/main" id="{514E9CF8-2C98-3346-9E1B-15855BF2B4D3}"/>
                    </a:ext>
                  </a:extLst>
                </p:cNvPr>
                <p:cNvSpPr txBox="1">
                  <a:spLocks noRot="1" noChangeAspect="1" noMove="1" noResize="1" noEditPoints="1" noAdjustHandles="1" noChangeArrowheads="1" noChangeShapeType="1" noTextEdit="1"/>
                </p:cNvSpPr>
                <p:nvPr/>
              </p:nvSpPr>
              <p:spPr>
                <a:xfrm>
                  <a:off x="5408086" y="4423454"/>
                  <a:ext cx="590070" cy="351571"/>
                </a:xfrm>
                <a:prstGeom prst="rect">
                  <a:avLst/>
                </a:prstGeom>
                <a:blipFill>
                  <a:blip r:embed="rId22"/>
                  <a:stretch>
                    <a:fillRect l="-1064" t="-10526" b="-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1">
                  <a:extLst>
                    <a:ext uri="{FF2B5EF4-FFF2-40B4-BE49-F238E27FC236}">
                      <a16:creationId xmlns:a16="http://schemas.microsoft.com/office/drawing/2014/main" id="{EFE67240-0052-2EB8-3EDC-42E2AC4FF169}"/>
                    </a:ext>
                  </a:extLst>
                </p:cNvPr>
                <p:cNvSpPr txBox="1"/>
                <p:nvPr/>
              </p:nvSpPr>
              <p:spPr>
                <a:xfrm>
                  <a:off x="4552766" y="4436471"/>
                  <a:ext cx="695366" cy="338554"/>
                </a:xfrm>
                <a:prstGeom prst="rect">
                  <a:avLst/>
                </a:prstGeom>
                <a:noFill/>
              </p:spPr>
              <p:txBody>
                <a:bodyPr wrap="square" lIns="0" tIns="0" rIns="0" bIns="0" rtlCol="0">
                  <a:spAutoFit/>
                </a:bodyPr>
                <a:lstStyle/>
                <a:p>
                  <a:pPr algn="ctr"/>
                  <a:r>
                    <a:rPr lang="en-US" altLang="zh-CN" sz="2200" dirty="0">
                      <a:latin typeface="Times New Roman" panose="02020603050405020304" pitchFamily="18" charset="0"/>
                      <a:cs typeface="Times New Roman" panose="02020603050405020304" pitchFamily="18" charset="0"/>
                    </a:rPr>
                    <a:t>round </a:t>
                  </a:r>
                </a:p>
                <a:p>
                  <a:pPr algn="ctr"/>
                  <a:r>
                    <a:rPr lang="en-US" altLang="zh-CN" sz="2200" dirty="0">
                      <a:latin typeface="Times New Roman" panose="02020603050405020304" pitchFamily="18" charset="0"/>
                      <a:cs typeface="Times New Roman" panose="02020603050405020304" pitchFamily="18" charset="0"/>
                    </a:rPr>
                    <a:t>time </a:t>
                  </a:r>
                  <a14:m>
                    <m:oMath xmlns:m="http://schemas.openxmlformats.org/officeDocument/2006/math">
                      <m:sSub>
                        <m:sSubPr>
                          <m:ctrlPr>
                            <a:rPr lang="en-US" sz="2200" i="1">
                              <a:latin typeface="Cambria Math" panose="02040503050406030204" pitchFamily="18" charset="0"/>
                              <a:cs typeface="Times New Roman" panose="02020603050405020304" pitchFamily="18" charset="0"/>
                            </a:rPr>
                          </m:ctrlPr>
                        </m:sSubPr>
                        <m:e>
                          <m:r>
                            <a:rPr lang="en-US" sz="2200" i="1">
                              <a:latin typeface="Cambria Math" panose="02040503050406030204" pitchFamily="18" charset="0"/>
                              <a:cs typeface="Times New Roman" panose="02020603050405020304" pitchFamily="18" charset="0"/>
                            </a:rPr>
                            <m:t>𝑎</m:t>
                          </m:r>
                        </m:e>
                        <m:sub>
                          <m:r>
                            <a:rPr lang="en-US" sz="2200" i="1">
                              <a:latin typeface="Cambria Math" panose="02040503050406030204" pitchFamily="18" charset="0"/>
                              <a:cs typeface="Times New Roman" panose="02020603050405020304" pitchFamily="18" charset="0"/>
                            </a:rPr>
                            <m:t>𝑑</m:t>
                          </m:r>
                        </m:sub>
                      </m:sSub>
                    </m:oMath>
                  </a14:m>
                  <a:endParaRPr lang="en-US" sz="2200" dirty="0">
                    <a:latin typeface="Times New Roman" panose="02020603050405020304" pitchFamily="18" charset="0"/>
                    <a:cs typeface="Times New Roman" panose="02020603050405020304" pitchFamily="18" charset="0"/>
                  </a:endParaRPr>
                </a:p>
              </p:txBody>
            </p:sp>
          </mc:Choice>
          <mc:Fallback xmlns="">
            <p:sp>
              <p:nvSpPr>
                <p:cNvPr id="70" name="TextBox 69">
                  <a:extLst>
                    <a:ext uri="{FF2B5EF4-FFF2-40B4-BE49-F238E27FC236}">
                      <a16:creationId xmlns:a16="http://schemas.microsoft.com/office/drawing/2014/main" id="{6FD73353-4667-6F41-B4A1-5FA1FF03E28C}"/>
                    </a:ext>
                  </a:extLst>
                </p:cNvPr>
                <p:cNvSpPr txBox="1">
                  <a:spLocks noRot="1" noChangeAspect="1" noMove="1" noResize="1" noEditPoints="1" noAdjustHandles="1" noChangeArrowheads="1" noChangeShapeType="1" noTextEdit="1"/>
                </p:cNvSpPr>
                <p:nvPr/>
              </p:nvSpPr>
              <p:spPr>
                <a:xfrm>
                  <a:off x="4552766" y="4436471"/>
                  <a:ext cx="695366" cy="338554"/>
                </a:xfrm>
                <a:prstGeom prst="rect">
                  <a:avLst/>
                </a:prstGeom>
                <a:blipFill>
                  <a:blip r:embed="rId23"/>
                  <a:stretch>
                    <a:fillRect t="-10909" b="-2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2">
                  <a:extLst>
                    <a:ext uri="{FF2B5EF4-FFF2-40B4-BE49-F238E27FC236}">
                      <a16:creationId xmlns:a16="http://schemas.microsoft.com/office/drawing/2014/main" id="{2BCE298A-178C-948D-DD0A-7A2C4D9B6700}"/>
                    </a:ext>
                  </a:extLst>
                </p:cNvPr>
                <p:cNvSpPr txBox="1"/>
                <p:nvPr/>
              </p:nvSpPr>
              <p:spPr>
                <a:xfrm>
                  <a:off x="6636459" y="4117182"/>
                  <a:ext cx="945505" cy="257653"/>
                </a:xfrm>
                <a:prstGeom prst="rect">
                  <a:avLst/>
                </a:prstGeom>
                <a:noFill/>
              </p:spPr>
              <p:txBody>
                <a:bodyPr wrap="square" lIns="0" tIns="0" rIns="0" bIns="0" rtlCol="0">
                  <a:spAutoFit/>
                </a:bodyPr>
                <a:lstStyle/>
                <a:p>
                  <a:pPr>
                    <a:lnSpc>
                      <a:spcPts val="2000"/>
                    </a:lnSpc>
                  </a:pPr>
                  <a:r>
                    <a:rPr lang="en-US" altLang="zh-CN" sz="2200" dirty="0">
                      <a:latin typeface="Times New Roman" panose="02020603050405020304" pitchFamily="18" charset="0"/>
                      <a:cs typeface="Times New Roman" panose="02020603050405020304" pitchFamily="18" charset="0"/>
                    </a:rPr>
                    <a:t>(carry </a:t>
                  </a:r>
                  <a14:m>
                    <m:oMath xmlns:m="http://schemas.openxmlformats.org/officeDocument/2006/math">
                      <m:sSub>
                        <m:sSubPr>
                          <m:ctrlPr>
                            <a:rPr lang="en-US" sz="2200" i="1">
                              <a:latin typeface="Cambria Math" panose="02040503050406030204" pitchFamily="18" charset="0"/>
                              <a:cs typeface="Times New Roman" panose="02020603050405020304" pitchFamily="18" charset="0"/>
                            </a:rPr>
                          </m:ctrlPr>
                        </m:sSubPr>
                        <m:e>
                          <m:r>
                            <a:rPr lang="en-US" sz="2200" i="1">
                              <a:latin typeface="Cambria Math" panose="02040503050406030204" pitchFamily="18" charset="0"/>
                              <a:cs typeface="Times New Roman" panose="02020603050405020304" pitchFamily="18" charset="0"/>
                            </a:rPr>
                            <m:t>𝑅</m:t>
                          </m:r>
                        </m:e>
                        <m:sub>
                          <m:r>
                            <a:rPr lang="en-US" sz="2200" i="1">
                              <a:latin typeface="Cambria Math" panose="02040503050406030204" pitchFamily="18" charset="0"/>
                              <a:cs typeface="Times New Roman" panose="02020603050405020304" pitchFamily="18" charset="0"/>
                            </a:rPr>
                            <m:t>𝑝</m:t>
                          </m:r>
                        </m:sub>
                      </m:sSub>
                    </m:oMath>
                  </a14:m>
                  <a:r>
                    <a:rPr lang="en-US" sz="22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Cambria Math" panose="02040503050406030204" pitchFamily="18" charset="0"/>
                              <a:cs typeface="Times New Roman" panose="02020603050405020304" pitchFamily="18" charset="0"/>
                            </a:rPr>
                          </m:ctrlPr>
                        </m:sSubPr>
                        <m:e>
                          <m:r>
                            <a:rPr lang="en-US" sz="2200" i="1">
                              <a:latin typeface="Cambria Math" panose="02040503050406030204" pitchFamily="18" charset="0"/>
                              <a:cs typeface="Times New Roman" panose="02020603050405020304" pitchFamily="18" charset="0"/>
                            </a:rPr>
                            <m:t>𝑇</m:t>
                          </m:r>
                        </m:e>
                        <m:sub>
                          <m:r>
                            <a:rPr lang="en-US" sz="2200" i="1">
                              <a:latin typeface="Cambria Math" panose="02040503050406030204" pitchFamily="18" charset="0"/>
                              <a:cs typeface="Times New Roman" panose="02020603050405020304" pitchFamily="18" charset="0"/>
                            </a:rPr>
                            <m:t>𝑟</m:t>
                          </m:r>
                        </m:sub>
                      </m:sSub>
                    </m:oMath>
                  </a14:m>
                  <a:r>
                    <a:rPr lang="en-US" sz="22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Cambria Math" panose="02040503050406030204" pitchFamily="18" charset="0"/>
                              <a:cs typeface="Times New Roman" panose="02020603050405020304" pitchFamily="18" charset="0"/>
                            </a:rPr>
                          </m:ctrlPr>
                        </m:sSubPr>
                        <m:e>
                          <m:r>
                            <a:rPr lang="en-US" sz="2200" i="1">
                              <a:latin typeface="Cambria Math" panose="02040503050406030204" pitchFamily="18" charset="0"/>
                              <a:cs typeface="Times New Roman" panose="02020603050405020304" pitchFamily="18" charset="0"/>
                            </a:rPr>
                            <m:t>𝑅</m:t>
                          </m:r>
                        </m:e>
                        <m:sub>
                          <m:r>
                            <a:rPr lang="en-US" sz="2200" i="1">
                              <a:latin typeface="Cambria Math" panose="02040503050406030204" pitchFamily="18" charset="0"/>
                              <a:cs typeface="Times New Roman" panose="02020603050405020304" pitchFamily="18" charset="0"/>
                            </a:rPr>
                            <m:t>𝑓</m:t>
                          </m:r>
                        </m:sub>
                      </m:sSub>
                    </m:oMath>
                  </a14:m>
                  <a:r>
                    <a:rPr lang="en-US" sz="2200" dirty="0">
                      <a:latin typeface="Times New Roman" panose="02020603050405020304" pitchFamily="18" charset="0"/>
                      <a:cs typeface="Times New Roman" panose="02020603050405020304" pitchFamily="18" charset="0"/>
                    </a:rPr>
                    <a:t> </a:t>
                  </a:r>
                </a:p>
                <a:p>
                  <a:pPr>
                    <a:lnSpc>
                      <a:spcPts val="2000"/>
                    </a:lnSpc>
                  </a:pPr>
                  <a:r>
                    <a:rPr lang="en-US" sz="2200" dirty="0">
                      <a:latin typeface="Times New Roman" panose="02020603050405020304" pitchFamily="18" charset="0"/>
                      <a:cs typeface="Times New Roman" panose="02020603050405020304" pitchFamily="18" charset="0"/>
                    </a:rPr>
                    <a:t>time stamps)</a:t>
                  </a:r>
                </a:p>
              </p:txBody>
            </p:sp>
          </mc:Choice>
          <mc:Fallback xmlns="">
            <p:sp>
              <p:nvSpPr>
                <p:cNvPr id="63" name="TextBox 62">
                  <a:extLst>
                    <a:ext uri="{FF2B5EF4-FFF2-40B4-BE49-F238E27FC236}">
                      <a16:creationId xmlns:a16="http://schemas.microsoft.com/office/drawing/2014/main" id="{B9DA127A-22A5-564F-939A-7B8EB9BC07F9}"/>
                    </a:ext>
                  </a:extLst>
                </p:cNvPr>
                <p:cNvSpPr txBox="1">
                  <a:spLocks noRot="1" noChangeAspect="1" noMove="1" noResize="1" noEditPoints="1" noAdjustHandles="1" noChangeArrowheads="1" noChangeShapeType="1" noTextEdit="1"/>
                </p:cNvSpPr>
                <p:nvPr/>
              </p:nvSpPr>
              <p:spPr>
                <a:xfrm>
                  <a:off x="6636459" y="4117182"/>
                  <a:ext cx="945505" cy="257653"/>
                </a:xfrm>
                <a:prstGeom prst="rect">
                  <a:avLst/>
                </a:prstGeom>
                <a:blipFill>
                  <a:blip r:embed="rId24"/>
                  <a:stretch>
                    <a:fillRect l="-8667" t="-28571" r="-3333" b="-2857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graphicFrame>
            <p:nvGraphicFramePr>
              <p:cNvPr id="37" name="表格 11">
                <a:extLst>
                  <a:ext uri="{FF2B5EF4-FFF2-40B4-BE49-F238E27FC236}">
                    <a16:creationId xmlns:a16="http://schemas.microsoft.com/office/drawing/2014/main" id="{D72209EC-645A-EB6D-ECA0-65E396868821}"/>
                  </a:ext>
                </a:extLst>
              </p:cNvPr>
              <p:cNvGraphicFramePr>
                <a:graphicFrameLocks noGrp="1"/>
              </p:cNvGraphicFramePr>
              <p:nvPr>
                <p:extLst>
                  <p:ext uri="{D42A27DB-BD31-4B8C-83A1-F6EECF244321}">
                    <p14:modId xmlns:p14="http://schemas.microsoft.com/office/powerpoint/2010/main" val="4107047383"/>
                  </p:ext>
                </p:extLst>
              </p:nvPr>
            </p:nvGraphicFramePr>
            <p:xfrm>
              <a:off x="4235946" y="5557762"/>
              <a:ext cx="4102560" cy="783464"/>
            </p:xfrm>
            <a:graphic>
              <a:graphicData uri="http://schemas.openxmlformats.org/drawingml/2006/table">
                <a:tbl>
                  <a:tblPr firstRow="1" bandRow="1">
                    <a:tableStyleId>{5940675A-B579-460E-94D1-54222C63F5DA}</a:tableStyleId>
                  </a:tblPr>
                  <a:tblGrid>
                    <a:gridCol w="820512">
                      <a:extLst>
                        <a:ext uri="{9D8B030D-6E8A-4147-A177-3AD203B41FA5}">
                          <a16:colId xmlns:a16="http://schemas.microsoft.com/office/drawing/2014/main" val="4135744272"/>
                        </a:ext>
                      </a:extLst>
                    </a:gridCol>
                    <a:gridCol w="820512">
                      <a:extLst>
                        <a:ext uri="{9D8B030D-6E8A-4147-A177-3AD203B41FA5}">
                          <a16:colId xmlns:a16="http://schemas.microsoft.com/office/drawing/2014/main" val="3156089853"/>
                        </a:ext>
                      </a:extLst>
                    </a:gridCol>
                    <a:gridCol w="820512">
                      <a:extLst>
                        <a:ext uri="{9D8B030D-6E8A-4147-A177-3AD203B41FA5}">
                          <a16:colId xmlns:a16="http://schemas.microsoft.com/office/drawing/2014/main" val="3574470277"/>
                        </a:ext>
                      </a:extLst>
                    </a:gridCol>
                    <a:gridCol w="820512">
                      <a:extLst>
                        <a:ext uri="{9D8B030D-6E8A-4147-A177-3AD203B41FA5}">
                          <a16:colId xmlns:a16="http://schemas.microsoft.com/office/drawing/2014/main" val="3210027180"/>
                        </a:ext>
                      </a:extLst>
                    </a:gridCol>
                    <a:gridCol w="820512">
                      <a:extLst>
                        <a:ext uri="{9D8B030D-6E8A-4147-A177-3AD203B41FA5}">
                          <a16:colId xmlns:a16="http://schemas.microsoft.com/office/drawing/2014/main" val="216463950"/>
                        </a:ext>
                      </a:extLst>
                    </a:gridCol>
                  </a:tblGrid>
                  <a:tr h="0">
                    <a:tc>
                      <a:txBody>
                        <a:bodyPr/>
                        <a:lstStyle/>
                        <a:p>
                          <a:pPr algn="r"/>
                          <a:r>
                            <a:rPr lang="en-US" altLang="zh-CN" dirty="0">
                              <a:ln>
                                <a:noFill/>
                              </a:ln>
                              <a:latin typeface="Times New Roman" panose="02020603050405020304" pitchFamily="18" charset="0"/>
                              <a:cs typeface="Times New Roman" panose="02020603050405020304" pitchFamily="18" charset="0"/>
                            </a:rPr>
                            <a:t>B side</a:t>
                          </a:r>
                          <a:endParaRPr lang="zh-CN" altLang="en-US" dirty="0">
                            <a:ln>
                              <a:noFill/>
                            </a:ln>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800" b="1" i="1" smtClean="0">
                                        <a:ln>
                                          <a:noFill/>
                                        </a:ln>
                                        <a:solidFill>
                                          <a:srgbClr val="FF0000"/>
                                        </a:solidFill>
                                        <a:latin typeface="Cambria Math" panose="02040503050406030204" pitchFamily="18" charset="0"/>
                                        <a:ea typeface="微软雅黑" panose="020B0503020204020204" charset="-122"/>
                                      </a:rPr>
                                    </m:ctrlPr>
                                  </m:sSubPr>
                                  <m:e>
                                    <m:r>
                                      <a:rPr lang="en-US" altLang="zh-CN" sz="1800" b="1" i="1" smtClean="0">
                                        <a:ln>
                                          <a:noFill/>
                                        </a:ln>
                                        <a:solidFill>
                                          <a:srgbClr val="FF0000"/>
                                        </a:solidFill>
                                        <a:latin typeface="Cambria Math" panose="02040503050406030204" pitchFamily="18" charset="0"/>
                                        <a:ea typeface="微软雅黑" panose="020B0503020204020204" charset="-122"/>
                                      </a:rPr>
                                      <m:t>𝑹</m:t>
                                    </m:r>
                                  </m:e>
                                  <m:sub>
                                    <m:r>
                                      <a:rPr lang="en-US" altLang="zh-CN" sz="1800" b="1" i="1" smtClean="0">
                                        <a:ln>
                                          <a:noFill/>
                                        </a:ln>
                                        <a:solidFill>
                                          <a:srgbClr val="FF0000"/>
                                        </a:solidFill>
                                        <a:latin typeface="Cambria Math" panose="02040503050406030204" pitchFamily="18" charset="0"/>
                                        <a:ea typeface="微软雅黑" panose="020B0503020204020204" charset="-122"/>
                                      </a:rPr>
                                      <m:t>𝒑</m:t>
                                    </m:r>
                                  </m:sub>
                                </m:sSub>
                              </m:oMath>
                            </m:oMathPara>
                          </a14:m>
                          <a:endParaRPr lang="zh-CN" altLang="en-US" dirty="0">
                            <a:ln>
                              <a:noFill/>
                            </a:ln>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800" b="1" i="1" smtClean="0">
                                        <a:ln>
                                          <a:noFill/>
                                        </a:ln>
                                        <a:solidFill>
                                          <a:srgbClr val="18B760"/>
                                        </a:solidFill>
                                        <a:latin typeface="Cambria Math" panose="02040503050406030204" pitchFamily="18" charset="0"/>
                                        <a:ea typeface="微软雅黑" panose="020B0503020204020204" charset="-122"/>
                                      </a:rPr>
                                    </m:ctrlPr>
                                  </m:sSubPr>
                                  <m:e>
                                    <m:r>
                                      <a:rPr lang="en-US" altLang="zh-CN" sz="1800" b="1" i="1" smtClean="0">
                                        <a:ln>
                                          <a:noFill/>
                                        </a:ln>
                                        <a:solidFill>
                                          <a:srgbClr val="18B760"/>
                                        </a:solidFill>
                                        <a:latin typeface="Cambria Math" panose="02040503050406030204" pitchFamily="18" charset="0"/>
                                        <a:ea typeface="微软雅黑" panose="020B0503020204020204" charset="-122"/>
                                      </a:rPr>
                                      <m:t>𝑻</m:t>
                                    </m:r>
                                  </m:e>
                                  <m:sub>
                                    <m:r>
                                      <a:rPr lang="en-US" altLang="zh-CN" sz="1800" b="1" i="1" smtClean="0">
                                        <a:ln>
                                          <a:noFill/>
                                        </a:ln>
                                        <a:solidFill>
                                          <a:srgbClr val="18B760"/>
                                        </a:solidFill>
                                        <a:latin typeface="Cambria Math" panose="02040503050406030204" pitchFamily="18" charset="0"/>
                                        <a:ea typeface="微软雅黑" panose="020B0503020204020204" charset="-122"/>
                                      </a:rPr>
                                      <m:t>𝒓</m:t>
                                    </m:r>
                                  </m:sub>
                                </m:sSub>
                              </m:oMath>
                            </m:oMathPara>
                          </a14:m>
                          <a:endParaRPr lang="zh-CN" altLang="en-US" dirty="0">
                            <a:ln>
                              <a:noFill/>
                            </a:ln>
                            <a:solidFill>
                              <a:srgbClr val="18B760"/>
                            </a:solidFill>
                            <a:latin typeface="Times New Roman" panose="02020603050405020304" pitchFamily="18" charset="0"/>
                            <a:cs typeface="Times New Roman" panose="02020603050405020304" pitchFamily="18"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800" b="1" i="1" smtClean="0">
                                        <a:ln>
                                          <a:noFill/>
                                        </a:ln>
                                        <a:solidFill>
                                          <a:srgbClr val="0432FF"/>
                                        </a:solidFill>
                                        <a:latin typeface="Cambria Math" panose="02040503050406030204" pitchFamily="18" charset="0"/>
                                        <a:ea typeface="微软雅黑" panose="020B0503020204020204" charset="-122"/>
                                      </a:rPr>
                                    </m:ctrlPr>
                                  </m:sSubPr>
                                  <m:e>
                                    <m:r>
                                      <a:rPr lang="en-US" altLang="zh-CN" sz="1800" b="1" i="1" smtClean="0">
                                        <a:ln>
                                          <a:noFill/>
                                        </a:ln>
                                        <a:solidFill>
                                          <a:srgbClr val="0432FF"/>
                                        </a:solidFill>
                                        <a:latin typeface="Cambria Math" panose="02040503050406030204" pitchFamily="18" charset="0"/>
                                        <a:ea typeface="微软雅黑" panose="020B0503020204020204" charset="-122"/>
                                      </a:rPr>
                                      <m:t>𝑹</m:t>
                                    </m:r>
                                  </m:e>
                                  <m:sub>
                                    <m:r>
                                      <a:rPr lang="en-US" altLang="zh-CN" sz="1800" b="1" i="1" smtClean="0">
                                        <a:ln>
                                          <a:noFill/>
                                        </a:ln>
                                        <a:solidFill>
                                          <a:srgbClr val="0432FF"/>
                                        </a:solidFill>
                                        <a:latin typeface="Cambria Math" panose="02040503050406030204" pitchFamily="18" charset="0"/>
                                        <a:ea typeface="微软雅黑" panose="020B0503020204020204" charset="-122"/>
                                      </a:rPr>
                                      <m:t>𝒇</m:t>
                                    </m:r>
                                  </m:sub>
                                </m:sSub>
                              </m:oMath>
                            </m:oMathPara>
                          </a14:m>
                          <a:endParaRPr lang="zh-CN" altLang="en-US" dirty="0">
                            <a:ln>
                              <a:noFill/>
                            </a:ln>
                            <a:solidFill>
                              <a:srgbClr val="0432FF"/>
                            </a:solidFill>
                            <a:latin typeface="Times New Roman" panose="02020603050405020304" pitchFamily="18" charset="0"/>
                            <a:cs typeface="Times New Roman" panose="02020603050405020304" pitchFamily="18" charset="0"/>
                          </a:endParaRPr>
                        </a:p>
                      </a:txBody>
                      <a:tcPr>
                        <a:noFill/>
                      </a:tcPr>
                    </a:tc>
                    <a:tc>
                      <a:txBody>
                        <a:bodyPr/>
                        <a:lstStyle/>
                        <a:p>
                          <a:endParaRPr lang="zh-CN" altLang="en-US" dirty="0">
                            <a:ln>
                              <a:noFill/>
                            </a:ln>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2665444990"/>
                      </a:ext>
                    </a:extLst>
                  </a:tr>
                  <a:tr h="370840">
                    <a:tc>
                      <a:txBody>
                        <a:bodyPr/>
                        <a:lstStyle/>
                        <a:p>
                          <a:pPr algn="r"/>
                          <a:r>
                            <a:rPr lang="en-US" altLang="zh-CN" dirty="0">
                              <a:ln>
                                <a:noFill/>
                              </a:ln>
                              <a:latin typeface="Times New Roman" panose="02020603050405020304" pitchFamily="18" charset="0"/>
                              <a:cs typeface="Times New Roman" panose="02020603050405020304" pitchFamily="18" charset="0"/>
                            </a:rPr>
                            <a:t>A side</a:t>
                          </a:r>
                          <a:endParaRPr lang="zh-CN" altLang="en-US" dirty="0">
                            <a:ln>
                              <a:noFill/>
                            </a:ln>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800" b="1" i="1" smtClean="0">
                                        <a:ln>
                                          <a:noFill/>
                                        </a:ln>
                                        <a:solidFill>
                                          <a:srgbClr val="FF0000"/>
                                        </a:solidFill>
                                        <a:latin typeface="Cambria Math" panose="02040503050406030204" pitchFamily="18" charset="0"/>
                                        <a:ea typeface="微软雅黑" panose="020B0503020204020204" charset="-122"/>
                                      </a:rPr>
                                    </m:ctrlPr>
                                  </m:sSubPr>
                                  <m:e>
                                    <m:r>
                                      <a:rPr lang="en-US" altLang="zh-CN" sz="1800" b="1" i="1" smtClean="0">
                                        <a:ln>
                                          <a:noFill/>
                                        </a:ln>
                                        <a:solidFill>
                                          <a:srgbClr val="FF0000"/>
                                        </a:solidFill>
                                        <a:latin typeface="Cambria Math" panose="02040503050406030204" pitchFamily="18" charset="0"/>
                                        <a:ea typeface="微软雅黑" panose="020B0503020204020204" charset="-122"/>
                                      </a:rPr>
                                      <m:t>𝑻</m:t>
                                    </m:r>
                                  </m:e>
                                  <m:sub>
                                    <m:r>
                                      <a:rPr lang="en-US" altLang="zh-CN" sz="1800" b="1" i="1" smtClean="0">
                                        <a:ln>
                                          <a:noFill/>
                                        </a:ln>
                                        <a:solidFill>
                                          <a:srgbClr val="FF0000"/>
                                        </a:solidFill>
                                        <a:latin typeface="Cambria Math" panose="02040503050406030204" pitchFamily="18" charset="0"/>
                                        <a:ea typeface="微软雅黑" panose="020B0503020204020204" charset="-122"/>
                                      </a:rPr>
                                      <m:t>𝒑</m:t>
                                    </m:r>
                                  </m:sub>
                                </m:sSub>
                              </m:oMath>
                            </m:oMathPara>
                          </a14:m>
                          <a:endParaRPr lang="zh-CN" altLang="en-US" dirty="0">
                            <a:ln>
                              <a:noFill/>
                            </a:ln>
                            <a:solidFill>
                              <a:srgbClr val="FF0000"/>
                            </a:solidFill>
                            <a:latin typeface="Times New Roman" panose="02020603050405020304" pitchFamily="18" charset="0"/>
                            <a:cs typeface="Times New Roman" panose="02020603050405020304" pitchFamily="18"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800" b="1" i="1" smtClean="0">
                                        <a:ln>
                                          <a:noFill/>
                                        </a:ln>
                                        <a:solidFill>
                                          <a:srgbClr val="18B760"/>
                                        </a:solidFill>
                                        <a:latin typeface="Cambria Math" panose="02040503050406030204" pitchFamily="18" charset="0"/>
                                        <a:ea typeface="微软雅黑" panose="020B0503020204020204" charset="-122"/>
                                      </a:rPr>
                                    </m:ctrlPr>
                                  </m:sSubPr>
                                  <m:e>
                                    <m:r>
                                      <a:rPr lang="en-US" altLang="zh-CN" sz="1800" b="1" i="1" smtClean="0">
                                        <a:ln>
                                          <a:noFill/>
                                        </a:ln>
                                        <a:solidFill>
                                          <a:srgbClr val="18B760"/>
                                        </a:solidFill>
                                        <a:latin typeface="Cambria Math" panose="02040503050406030204" pitchFamily="18" charset="0"/>
                                        <a:ea typeface="微软雅黑" panose="020B0503020204020204" charset="-122"/>
                                      </a:rPr>
                                      <m:t>𝑹</m:t>
                                    </m:r>
                                  </m:e>
                                  <m:sub>
                                    <m:r>
                                      <a:rPr lang="en-US" altLang="zh-CN" sz="1800" b="1" i="1" smtClean="0">
                                        <a:ln>
                                          <a:noFill/>
                                        </a:ln>
                                        <a:solidFill>
                                          <a:srgbClr val="18B760"/>
                                        </a:solidFill>
                                        <a:latin typeface="Cambria Math" panose="02040503050406030204" pitchFamily="18" charset="0"/>
                                        <a:ea typeface="微软雅黑" panose="020B0503020204020204" charset="-122"/>
                                      </a:rPr>
                                      <m:t>𝒓</m:t>
                                    </m:r>
                                  </m:sub>
                                </m:sSub>
                              </m:oMath>
                            </m:oMathPara>
                          </a14:m>
                          <a:endParaRPr lang="zh-CN" altLang="en-US" dirty="0">
                            <a:ln>
                              <a:noFill/>
                            </a:ln>
                            <a:solidFill>
                              <a:srgbClr val="18B760"/>
                            </a:solidFill>
                            <a:latin typeface="Times New Roman" panose="02020603050405020304" pitchFamily="18" charset="0"/>
                            <a:cs typeface="Times New Roman" panose="02020603050405020304" pitchFamily="18"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800" b="1" i="1" smtClean="0">
                                        <a:ln>
                                          <a:noFill/>
                                        </a:ln>
                                        <a:solidFill>
                                          <a:srgbClr val="0432FF"/>
                                        </a:solidFill>
                                        <a:latin typeface="Cambria Math" panose="02040503050406030204" pitchFamily="18" charset="0"/>
                                        <a:ea typeface="微软雅黑" panose="020B0503020204020204" charset="-122"/>
                                      </a:rPr>
                                    </m:ctrlPr>
                                  </m:sSubPr>
                                  <m:e>
                                    <m:r>
                                      <a:rPr lang="en-US" altLang="zh-CN" sz="1800" b="1" i="1" smtClean="0">
                                        <a:ln>
                                          <a:noFill/>
                                        </a:ln>
                                        <a:solidFill>
                                          <a:srgbClr val="0432FF"/>
                                        </a:solidFill>
                                        <a:latin typeface="Cambria Math" panose="02040503050406030204" pitchFamily="18" charset="0"/>
                                        <a:ea typeface="微软雅黑" panose="020B0503020204020204" charset="-122"/>
                                      </a:rPr>
                                      <m:t>𝑻</m:t>
                                    </m:r>
                                  </m:e>
                                  <m:sub>
                                    <m:r>
                                      <a:rPr lang="en-US" altLang="zh-CN" sz="1800" b="1" i="1" smtClean="0">
                                        <a:ln>
                                          <a:noFill/>
                                        </a:ln>
                                        <a:solidFill>
                                          <a:srgbClr val="0432FF"/>
                                        </a:solidFill>
                                        <a:latin typeface="Cambria Math" panose="02040503050406030204" pitchFamily="18" charset="0"/>
                                        <a:ea typeface="微软雅黑" panose="020B0503020204020204" charset="-122"/>
                                      </a:rPr>
                                      <m:t>𝒇</m:t>
                                    </m:r>
                                  </m:sub>
                                </m:sSub>
                              </m:oMath>
                            </m:oMathPara>
                          </a14:m>
                          <a:endParaRPr lang="zh-CN" altLang="en-US" dirty="0">
                            <a:ln>
                              <a:noFill/>
                            </a:ln>
                            <a:solidFill>
                              <a:srgbClr val="0432FF"/>
                            </a:solidFill>
                            <a:latin typeface="Times New Roman" panose="02020603050405020304" pitchFamily="18" charset="0"/>
                            <a:cs typeface="Times New Roman" panose="02020603050405020304" pitchFamily="18"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800" b="1" i="1" smtClean="0">
                                        <a:ln>
                                          <a:noFill/>
                                        </a:ln>
                                        <a:latin typeface="Cambria Math" panose="02040503050406030204" pitchFamily="18" charset="0"/>
                                        <a:ea typeface="微软雅黑" panose="020B0503020204020204" charset="-122"/>
                                      </a:rPr>
                                    </m:ctrlPr>
                                  </m:sSubPr>
                                  <m:e>
                                    <m:r>
                                      <a:rPr lang="en-US" altLang="zh-CN" sz="1800" b="1" i="1" smtClean="0">
                                        <a:ln>
                                          <a:noFill/>
                                        </a:ln>
                                        <a:latin typeface="Cambria Math" panose="02040503050406030204" pitchFamily="18" charset="0"/>
                                        <a:ea typeface="微软雅黑" panose="020B0503020204020204" charset="-122"/>
                                      </a:rPr>
                                      <m:t>𝑹</m:t>
                                    </m:r>
                                  </m:e>
                                  <m:sub>
                                    <m:r>
                                      <a:rPr lang="en-US" altLang="zh-CN" sz="1800" b="1" i="1" smtClean="0">
                                        <a:ln>
                                          <a:noFill/>
                                        </a:ln>
                                        <a:latin typeface="Cambria Math" panose="02040503050406030204" pitchFamily="18" charset="0"/>
                                        <a:ea typeface="微软雅黑" panose="020B0503020204020204" charset="-122"/>
                                      </a:rPr>
                                      <m:t>𝒆</m:t>
                                    </m:r>
                                  </m:sub>
                                </m:sSub>
                              </m:oMath>
                            </m:oMathPara>
                          </a14:m>
                          <a:endParaRPr lang="zh-CN" altLang="en-US" dirty="0">
                            <a:ln>
                              <a:noFill/>
                            </a:ln>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4016632638"/>
                      </a:ext>
                    </a:extLst>
                  </a:tr>
                </a:tbl>
              </a:graphicData>
            </a:graphic>
          </p:graphicFrame>
        </mc:Choice>
        <mc:Fallback xmlns="">
          <p:graphicFrame>
            <p:nvGraphicFramePr>
              <p:cNvPr id="37" name="表格 11">
                <a:extLst>
                  <a:ext uri="{FF2B5EF4-FFF2-40B4-BE49-F238E27FC236}">
                    <a16:creationId xmlns:a16="http://schemas.microsoft.com/office/drawing/2014/main" id="{D72209EC-645A-EB6D-ECA0-65E396868821}"/>
                  </a:ext>
                </a:extLst>
              </p:cNvPr>
              <p:cNvGraphicFramePr>
                <a:graphicFrameLocks noGrp="1"/>
              </p:cNvGraphicFramePr>
              <p:nvPr>
                <p:extLst>
                  <p:ext uri="{D42A27DB-BD31-4B8C-83A1-F6EECF244321}">
                    <p14:modId xmlns:p14="http://schemas.microsoft.com/office/powerpoint/2010/main" val="4107047383"/>
                  </p:ext>
                </p:extLst>
              </p:nvPr>
            </p:nvGraphicFramePr>
            <p:xfrm>
              <a:off x="4235946" y="5557762"/>
              <a:ext cx="4102560" cy="783464"/>
            </p:xfrm>
            <a:graphic>
              <a:graphicData uri="http://schemas.openxmlformats.org/drawingml/2006/table">
                <a:tbl>
                  <a:tblPr firstRow="1" bandRow="1">
                    <a:tableStyleId>{5940675A-B579-460E-94D1-54222C63F5DA}</a:tableStyleId>
                  </a:tblPr>
                  <a:tblGrid>
                    <a:gridCol w="820512">
                      <a:extLst>
                        <a:ext uri="{9D8B030D-6E8A-4147-A177-3AD203B41FA5}">
                          <a16:colId xmlns:a16="http://schemas.microsoft.com/office/drawing/2014/main" val="4135744272"/>
                        </a:ext>
                      </a:extLst>
                    </a:gridCol>
                    <a:gridCol w="820512">
                      <a:extLst>
                        <a:ext uri="{9D8B030D-6E8A-4147-A177-3AD203B41FA5}">
                          <a16:colId xmlns:a16="http://schemas.microsoft.com/office/drawing/2014/main" val="3156089853"/>
                        </a:ext>
                      </a:extLst>
                    </a:gridCol>
                    <a:gridCol w="820512">
                      <a:extLst>
                        <a:ext uri="{9D8B030D-6E8A-4147-A177-3AD203B41FA5}">
                          <a16:colId xmlns:a16="http://schemas.microsoft.com/office/drawing/2014/main" val="3574470277"/>
                        </a:ext>
                      </a:extLst>
                    </a:gridCol>
                    <a:gridCol w="820512">
                      <a:extLst>
                        <a:ext uri="{9D8B030D-6E8A-4147-A177-3AD203B41FA5}">
                          <a16:colId xmlns:a16="http://schemas.microsoft.com/office/drawing/2014/main" val="3210027180"/>
                        </a:ext>
                      </a:extLst>
                    </a:gridCol>
                    <a:gridCol w="820512">
                      <a:extLst>
                        <a:ext uri="{9D8B030D-6E8A-4147-A177-3AD203B41FA5}">
                          <a16:colId xmlns:a16="http://schemas.microsoft.com/office/drawing/2014/main" val="216463950"/>
                        </a:ext>
                      </a:extLst>
                    </a:gridCol>
                  </a:tblGrid>
                  <a:tr h="391732">
                    <a:tc>
                      <a:txBody>
                        <a:bodyPr/>
                        <a:lstStyle/>
                        <a:p>
                          <a:pPr algn="r"/>
                          <a:r>
                            <a:rPr lang="en-US" altLang="zh-CN" dirty="0">
                              <a:ln>
                                <a:noFill/>
                              </a:ln>
                              <a:latin typeface="Times New Roman" panose="02020603050405020304" pitchFamily="18" charset="0"/>
                              <a:cs typeface="Times New Roman" panose="02020603050405020304" pitchFamily="18" charset="0"/>
                            </a:rPr>
                            <a:t>B side</a:t>
                          </a:r>
                          <a:endParaRPr lang="zh-CN" altLang="en-US" dirty="0">
                            <a:ln>
                              <a:noFill/>
                            </a:ln>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a:lnL w="12700" cap="flat" cmpd="sng" algn="ctr">
                          <a:solidFill>
                            <a:schemeClr val="tx1"/>
                          </a:solidFill>
                          <a:prstDash val="solid"/>
                          <a:round/>
                          <a:headEnd type="none" w="med" len="med"/>
                          <a:tailEnd type="none" w="med" len="med"/>
                        </a:lnL>
                        <a:blipFill>
                          <a:blip r:embed="rId25"/>
                          <a:stretch>
                            <a:fillRect l="-100000" t="-7692" r="-300741" b="-116923"/>
                          </a:stretch>
                        </a:blipFill>
                      </a:tcPr>
                    </a:tc>
                    <a:tc>
                      <a:txBody>
                        <a:bodyPr/>
                        <a:lstStyle/>
                        <a:p>
                          <a:endParaRPr lang="zh-CN"/>
                        </a:p>
                      </a:txBody>
                      <a:tcPr>
                        <a:blipFill>
                          <a:blip r:embed="rId25"/>
                          <a:stretch>
                            <a:fillRect l="-201493" t="-7692" r="-202985" b="-116923"/>
                          </a:stretch>
                        </a:blipFill>
                      </a:tcPr>
                    </a:tc>
                    <a:tc>
                      <a:txBody>
                        <a:bodyPr/>
                        <a:lstStyle/>
                        <a:p>
                          <a:endParaRPr lang="zh-CN"/>
                        </a:p>
                      </a:txBody>
                      <a:tcPr>
                        <a:blipFill>
                          <a:blip r:embed="rId25"/>
                          <a:stretch>
                            <a:fillRect l="-299259" t="-7692" r="-101481" b="-116923"/>
                          </a:stretch>
                        </a:blipFill>
                      </a:tcPr>
                    </a:tc>
                    <a:tc>
                      <a:txBody>
                        <a:bodyPr/>
                        <a:lstStyle/>
                        <a:p>
                          <a:endParaRPr lang="zh-CN" altLang="en-US" dirty="0">
                            <a:ln>
                              <a:noFill/>
                            </a:ln>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2665444990"/>
                      </a:ext>
                    </a:extLst>
                  </a:tr>
                  <a:tr h="391732">
                    <a:tc>
                      <a:txBody>
                        <a:bodyPr/>
                        <a:lstStyle/>
                        <a:p>
                          <a:pPr algn="r"/>
                          <a:r>
                            <a:rPr lang="en-US" altLang="zh-CN" dirty="0">
                              <a:ln>
                                <a:noFill/>
                              </a:ln>
                              <a:latin typeface="Times New Roman" panose="02020603050405020304" pitchFamily="18" charset="0"/>
                              <a:cs typeface="Times New Roman" panose="02020603050405020304" pitchFamily="18" charset="0"/>
                            </a:rPr>
                            <a:t>A side</a:t>
                          </a:r>
                          <a:endParaRPr lang="zh-CN" altLang="en-US" dirty="0">
                            <a:ln>
                              <a:noFill/>
                            </a:ln>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zh-CN"/>
                        </a:p>
                      </a:txBody>
                      <a:tcPr>
                        <a:blipFill>
                          <a:blip r:embed="rId25"/>
                          <a:stretch>
                            <a:fillRect l="-100000" t="-107692" r="-300741" b="-16923"/>
                          </a:stretch>
                        </a:blipFill>
                      </a:tcPr>
                    </a:tc>
                    <a:tc>
                      <a:txBody>
                        <a:bodyPr/>
                        <a:lstStyle/>
                        <a:p>
                          <a:endParaRPr lang="zh-CN"/>
                        </a:p>
                      </a:txBody>
                      <a:tcPr>
                        <a:blipFill>
                          <a:blip r:embed="rId25"/>
                          <a:stretch>
                            <a:fillRect l="-201493" t="-107692" r="-202985" b="-16923"/>
                          </a:stretch>
                        </a:blipFill>
                      </a:tcPr>
                    </a:tc>
                    <a:tc>
                      <a:txBody>
                        <a:bodyPr/>
                        <a:lstStyle/>
                        <a:p>
                          <a:endParaRPr lang="zh-CN"/>
                        </a:p>
                      </a:txBody>
                      <a:tcPr>
                        <a:blipFill>
                          <a:blip r:embed="rId25"/>
                          <a:stretch>
                            <a:fillRect l="-299259" t="-107692" r="-101481" b="-16923"/>
                          </a:stretch>
                        </a:blipFill>
                      </a:tcPr>
                    </a:tc>
                    <a:tc>
                      <a:txBody>
                        <a:bodyPr/>
                        <a:lstStyle/>
                        <a:p>
                          <a:endParaRPr lang="zh-CN"/>
                        </a:p>
                      </a:txBody>
                      <a:tcPr>
                        <a:blipFill>
                          <a:blip r:embed="rId25"/>
                          <a:stretch>
                            <a:fillRect l="-399259" t="-107692" r="-1481" b="-16923"/>
                          </a:stretch>
                        </a:blipFill>
                      </a:tcPr>
                    </a:tc>
                    <a:extLst>
                      <a:ext uri="{0D108BD9-81ED-4DB2-BD59-A6C34878D82A}">
                        <a16:rowId xmlns:a16="http://schemas.microsoft.com/office/drawing/2014/main" val="4016632638"/>
                      </a:ext>
                    </a:extLst>
                  </a:tr>
                </a:tbl>
              </a:graphicData>
            </a:graphic>
          </p:graphicFrame>
        </mc:Fallback>
      </mc:AlternateContent>
    </p:spTree>
    <p:extLst>
      <p:ext uri="{BB962C8B-B14F-4D97-AF65-F5344CB8AC3E}">
        <p14:creationId xmlns:p14="http://schemas.microsoft.com/office/powerpoint/2010/main" val="31337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DA32A61E-085B-0557-23DD-03B243B9B25D}"/>
              </a:ext>
            </a:extLst>
          </p:cNvPr>
          <p:cNvSpPr>
            <a:spLocks noGrp="1"/>
          </p:cNvSpPr>
          <p:nvPr>
            <p:ph type="dt" sz="half" idx="10"/>
          </p:nvPr>
        </p:nvSpPr>
        <p:spPr/>
        <p:txBody>
          <a:bodyPr/>
          <a:lstStyle/>
          <a:p>
            <a:r>
              <a:rPr lang="en-US" altLang="zh-CN"/>
              <a:t>Jan. 2023 </a:t>
            </a:r>
            <a:endParaRPr lang="en-US" altLang="zh-CN" dirty="0"/>
          </a:p>
        </p:txBody>
      </p:sp>
      <p:sp>
        <p:nvSpPr>
          <p:cNvPr id="5" name="页脚占位符 4">
            <a:extLst>
              <a:ext uri="{FF2B5EF4-FFF2-40B4-BE49-F238E27FC236}">
                <a16:creationId xmlns:a16="http://schemas.microsoft.com/office/drawing/2014/main" id="{080F0EC7-7BCA-3B9B-C965-22AED3E13045}"/>
              </a:ext>
            </a:extLst>
          </p:cNvPr>
          <p:cNvSpPr>
            <a:spLocks noGrp="1"/>
          </p:cNvSpPr>
          <p:nvPr>
            <p:ph type="ftr" sz="quarter" idx="11"/>
          </p:nvPr>
        </p:nvSpPr>
        <p:spPr/>
        <p:txBody>
          <a:bodyPr/>
          <a:lstStyle/>
          <a:p>
            <a:r>
              <a:rPr lang="en-US" altLang="zh-CN"/>
              <a:t>Feng Shan (Southeast University, China)</a:t>
            </a:r>
          </a:p>
        </p:txBody>
      </p:sp>
      <p:sp>
        <p:nvSpPr>
          <p:cNvPr id="6" name="灯片编号占位符 5">
            <a:extLst>
              <a:ext uri="{FF2B5EF4-FFF2-40B4-BE49-F238E27FC236}">
                <a16:creationId xmlns:a16="http://schemas.microsoft.com/office/drawing/2014/main" id="{B19A0ED6-1B10-8B05-97B5-9A938EE1A174}"/>
              </a:ext>
            </a:extLst>
          </p:cNvPr>
          <p:cNvSpPr>
            <a:spLocks noGrp="1"/>
          </p:cNvSpPr>
          <p:nvPr>
            <p:ph type="sldNum" sz="quarter" idx="12"/>
          </p:nvPr>
        </p:nvSpPr>
        <p:spPr/>
        <p:txBody>
          <a:bodyPr/>
          <a:lstStyle/>
          <a:p>
            <a:r>
              <a:rPr lang="en-US" altLang="zh-CN"/>
              <a:t>Slide </a:t>
            </a:r>
            <a:fld id="{170D25BD-FC75-4BD8-9AF1-85A2EFFA9F2A}" type="slidenum">
              <a:rPr lang="en-US" altLang="zh-CN" smtClean="0"/>
              <a:pPr/>
              <a:t>14</a:t>
            </a:fld>
            <a:endParaRPr lang="en-US" altLang="zh-CN"/>
          </a:p>
        </p:txBody>
      </p:sp>
      <p:sp>
        <p:nvSpPr>
          <p:cNvPr id="7" name="文本框 6">
            <a:extLst>
              <a:ext uri="{FF2B5EF4-FFF2-40B4-BE49-F238E27FC236}">
                <a16:creationId xmlns:a16="http://schemas.microsoft.com/office/drawing/2014/main" id="{97E7BFD2-ECE9-7205-E244-6D7CA1228607}"/>
              </a:ext>
            </a:extLst>
          </p:cNvPr>
          <p:cNvSpPr txBox="1"/>
          <p:nvPr/>
        </p:nvSpPr>
        <p:spPr>
          <a:xfrm>
            <a:off x="539552" y="683985"/>
            <a:ext cx="3860777" cy="584775"/>
          </a:xfrm>
          <a:prstGeom prst="rect">
            <a:avLst/>
          </a:prstGeom>
          <a:noFill/>
        </p:spPr>
        <p:txBody>
          <a:bodyPr wrap="square" rtlCol="0">
            <a:spAutoFit/>
          </a:bodyPr>
          <a:lstStyle/>
          <a:p>
            <a:r>
              <a:rPr lang="en-US" altLang="zh-CN" sz="3200" b="1" dirty="0">
                <a:ea typeface="微软雅黑" panose="020B0503020204020204" pitchFamily="34" charset="-122"/>
                <a:cs typeface="Times New Roman" panose="02020603050405020304" pitchFamily="18" charset="0"/>
              </a:rPr>
              <a:t>IEEE 802.15.4z-2020</a:t>
            </a:r>
            <a:endParaRPr lang="zh-CN" altLang="en-US" sz="3200" b="1" dirty="0">
              <a:ea typeface="微软雅黑" panose="020B0503020204020204" pitchFamily="34" charset="-122"/>
              <a:cs typeface="Times New Roman" panose="02020603050405020304" pitchFamily="18" charset="0"/>
            </a:endParaRPr>
          </a:p>
        </p:txBody>
      </p:sp>
      <p:sp>
        <p:nvSpPr>
          <p:cNvPr id="8" name="文本框 7">
            <a:extLst>
              <a:ext uri="{FF2B5EF4-FFF2-40B4-BE49-F238E27FC236}">
                <a16:creationId xmlns:a16="http://schemas.microsoft.com/office/drawing/2014/main" id="{9F8AF55A-E21B-4C2E-F127-EBED6DC1C7FB}"/>
              </a:ext>
            </a:extLst>
          </p:cNvPr>
          <p:cNvSpPr txBox="1"/>
          <p:nvPr/>
        </p:nvSpPr>
        <p:spPr>
          <a:xfrm>
            <a:off x="487166" y="1291271"/>
            <a:ext cx="11205593" cy="400110"/>
          </a:xfrm>
          <a:prstGeom prst="rect">
            <a:avLst/>
          </a:prstGeom>
          <a:noFill/>
        </p:spPr>
        <p:txBody>
          <a:bodyPr wrap="square" rtlCol="0">
            <a:spAutoFit/>
          </a:bodyPr>
          <a:lstStyle/>
          <a:p>
            <a:pPr marL="457200" indent="-457200">
              <a:buFont typeface="Arial" panose="020B0604020202020204" pitchFamily="34" charset="0"/>
              <a:buChar char="•"/>
            </a:pPr>
            <a:r>
              <a:rPr lang="en-US" altLang="zh-CN" sz="2000" dirty="0">
                <a:cs typeface="Times New Roman" panose="02020603050405020304" pitchFamily="18" charset="0"/>
              </a:rPr>
              <a:t>Enhanced MAC and PHY layer to achieve higher ranging accuracy.</a:t>
            </a:r>
          </a:p>
        </p:txBody>
      </p:sp>
      <p:pic>
        <p:nvPicPr>
          <p:cNvPr id="9" name="Picture 2">
            <a:extLst>
              <a:ext uri="{FF2B5EF4-FFF2-40B4-BE49-F238E27FC236}">
                <a16:creationId xmlns:a16="http://schemas.microsoft.com/office/drawing/2014/main" id="{072B6E38-D03A-BC89-5E05-87059BD465D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504" y="2611860"/>
            <a:ext cx="8928992" cy="1890436"/>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a:extLst>
              <a:ext uri="{FF2B5EF4-FFF2-40B4-BE49-F238E27FC236}">
                <a16:creationId xmlns:a16="http://schemas.microsoft.com/office/drawing/2014/main" id="{5CBA2C89-6880-88B8-1A5F-903BCBBB4F63}"/>
              </a:ext>
            </a:extLst>
          </p:cNvPr>
          <p:cNvSpPr txBox="1"/>
          <p:nvPr/>
        </p:nvSpPr>
        <p:spPr>
          <a:xfrm>
            <a:off x="487151" y="1856112"/>
            <a:ext cx="11205593" cy="400110"/>
          </a:xfrm>
          <a:prstGeom prst="rect">
            <a:avLst/>
          </a:prstGeom>
          <a:noFill/>
        </p:spPr>
        <p:txBody>
          <a:bodyPr wrap="square" rtlCol="0">
            <a:spAutoFit/>
          </a:bodyPr>
          <a:lstStyle/>
          <a:p>
            <a:pPr marL="457200" indent="-457200">
              <a:buFont typeface="Arial" panose="020B0604020202020204" pitchFamily="34" charset="0"/>
              <a:buChar char="•"/>
            </a:pPr>
            <a:r>
              <a:rPr lang="en-US" altLang="zh-CN" sz="2000" dirty="0">
                <a:ea typeface="+mj-ea"/>
                <a:cs typeface="Times New Roman" panose="02020603050405020304" pitchFamily="18" charset="0"/>
              </a:rPr>
              <a:t>Detailed specification for many-to-many DS-TWR.</a:t>
            </a:r>
          </a:p>
        </p:txBody>
      </p:sp>
      <p:sp>
        <p:nvSpPr>
          <p:cNvPr id="11" name="文本框 10">
            <a:extLst>
              <a:ext uri="{FF2B5EF4-FFF2-40B4-BE49-F238E27FC236}">
                <a16:creationId xmlns:a16="http://schemas.microsoft.com/office/drawing/2014/main" id="{6C048E62-299A-A619-0850-E78A47F9C6FF}"/>
              </a:ext>
            </a:extLst>
          </p:cNvPr>
          <p:cNvSpPr txBox="1"/>
          <p:nvPr/>
        </p:nvSpPr>
        <p:spPr>
          <a:xfrm>
            <a:off x="499258" y="4733128"/>
            <a:ext cx="11205593" cy="400110"/>
          </a:xfrm>
          <a:prstGeom prst="rect">
            <a:avLst/>
          </a:prstGeom>
          <a:noFill/>
        </p:spPr>
        <p:txBody>
          <a:bodyPr wrap="square" rtlCol="0">
            <a:spAutoFit/>
          </a:bodyPr>
          <a:lstStyle/>
          <a:p>
            <a:pPr marL="457200" indent="-457200">
              <a:buFont typeface="Arial" panose="020B0604020202020204" pitchFamily="34" charset="0"/>
              <a:buChar char="•"/>
            </a:pPr>
            <a:r>
              <a:rPr lang="en-US" altLang="zh-CN" sz="2000" dirty="0">
                <a:ea typeface="+mj-ea"/>
                <a:cs typeface="Times New Roman" panose="02020603050405020304" pitchFamily="18" charset="0"/>
              </a:rPr>
              <a:t>Pre-allocated time slots, unable to handle dynamic join and leave devices.</a:t>
            </a:r>
          </a:p>
        </p:txBody>
      </p:sp>
      <p:sp>
        <p:nvSpPr>
          <p:cNvPr id="12" name="文本框 11">
            <a:extLst>
              <a:ext uri="{FF2B5EF4-FFF2-40B4-BE49-F238E27FC236}">
                <a16:creationId xmlns:a16="http://schemas.microsoft.com/office/drawing/2014/main" id="{4C5DFDF7-D52F-EA7C-E7A7-08C80B9892B6}"/>
              </a:ext>
            </a:extLst>
          </p:cNvPr>
          <p:cNvSpPr txBox="1"/>
          <p:nvPr/>
        </p:nvSpPr>
        <p:spPr>
          <a:xfrm>
            <a:off x="499258" y="5194793"/>
            <a:ext cx="11205593" cy="400110"/>
          </a:xfrm>
          <a:prstGeom prst="rect">
            <a:avLst/>
          </a:prstGeom>
          <a:noFill/>
        </p:spPr>
        <p:txBody>
          <a:bodyPr wrap="square" rtlCol="0">
            <a:spAutoFit/>
          </a:bodyPr>
          <a:lstStyle/>
          <a:p>
            <a:pPr marL="457200" indent="-457200">
              <a:buFont typeface="Arial" panose="020B0604020202020204" pitchFamily="34" charset="0"/>
              <a:buChar char="•"/>
            </a:pPr>
            <a:r>
              <a:rPr lang="en-US" altLang="zh-CN" sz="2000" dirty="0">
                <a:ea typeface="+mj-ea"/>
                <a:cs typeface="Times New Roman" panose="02020603050405020304" pitchFamily="18" charset="0"/>
              </a:rPr>
              <a:t>Too complicated to implement on low-end devices.</a:t>
            </a:r>
          </a:p>
        </p:txBody>
      </p:sp>
      <p:sp>
        <p:nvSpPr>
          <p:cNvPr id="13" name="文本框 12">
            <a:extLst>
              <a:ext uri="{FF2B5EF4-FFF2-40B4-BE49-F238E27FC236}">
                <a16:creationId xmlns:a16="http://schemas.microsoft.com/office/drawing/2014/main" id="{EA411B86-BDCA-0572-0EA7-4DD31F13EB9B}"/>
              </a:ext>
            </a:extLst>
          </p:cNvPr>
          <p:cNvSpPr txBox="1"/>
          <p:nvPr/>
        </p:nvSpPr>
        <p:spPr>
          <a:xfrm>
            <a:off x="539552" y="6093296"/>
            <a:ext cx="8208912" cy="338554"/>
          </a:xfrm>
          <a:prstGeom prst="rect">
            <a:avLst/>
          </a:prstGeom>
          <a:noFill/>
        </p:spPr>
        <p:txBody>
          <a:bodyPr wrap="square">
            <a:spAutoFit/>
          </a:bodyPr>
          <a:lstStyle/>
          <a:p>
            <a:r>
              <a:rPr lang="zh-CN" altLang="en-US" sz="800" dirty="0">
                <a:latin typeface="+mj-ea"/>
                <a:ea typeface="+mj-ea"/>
                <a:cs typeface="Arial" panose="020B0604020202020204" pitchFamily="34" charset="0"/>
              </a:rPr>
              <a:t>"IEEE Standard for Low-Rate Wireless Networks--Amendment 1: Enhanced Ultra Wideband (UWB) Physical Layers (PHYs) and Associated Ranging Techniques," in IEEE Std 802.15.4z-2020 (Amendment to IEEE Std 802.15.4-2020) , vol., no., pp.1-174, 25 Aug. 2020</a:t>
            </a:r>
          </a:p>
        </p:txBody>
      </p:sp>
    </p:spTree>
    <p:extLst>
      <p:ext uri="{BB962C8B-B14F-4D97-AF65-F5344CB8AC3E}">
        <p14:creationId xmlns:p14="http://schemas.microsoft.com/office/powerpoint/2010/main" val="109210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6">
            <a:extLst>
              <a:ext uri="{FF2B5EF4-FFF2-40B4-BE49-F238E27FC236}">
                <a16:creationId xmlns:a16="http://schemas.microsoft.com/office/drawing/2014/main" id="{DC5E1C67-F97E-D608-E727-5D92E0CE852B}"/>
              </a:ext>
            </a:extLst>
          </p:cNvPr>
          <p:cNvCxnSpPr>
            <a:cxnSpLocks/>
          </p:cNvCxnSpPr>
          <p:nvPr/>
        </p:nvCxnSpPr>
        <p:spPr>
          <a:xfrm>
            <a:off x="2748316" y="3078791"/>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组合 9">
            <a:extLst>
              <a:ext uri="{FF2B5EF4-FFF2-40B4-BE49-F238E27FC236}">
                <a16:creationId xmlns:a16="http://schemas.microsoft.com/office/drawing/2014/main" id="{DD8206B9-44A4-1529-184E-F6E4A021FD40}"/>
              </a:ext>
            </a:extLst>
          </p:cNvPr>
          <p:cNvGrpSpPr/>
          <p:nvPr/>
        </p:nvGrpSpPr>
        <p:grpSpPr>
          <a:xfrm>
            <a:off x="1932043" y="3330748"/>
            <a:ext cx="6024333" cy="1779773"/>
            <a:chOff x="1114936" y="2207922"/>
            <a:chExt cx="7802820" cy="3021655"/>
          </a:xfrm>
        </p:grpSpPr>
        <p:cxnSp>
          <p:nvCxnSpPr>
            <p:cNvPr id="11" name="直接连接符 11">
              <a:extLst>
                <a:ext uri="{FF2B5EF4-FFF2-40B4-BE49-F238E27FC236}">
                  <a16:creationId xmlns:a16="http://schemas.microsoft.com/office/drawing/2014/main" id="{C5A7FB43-B66A-7A75-757A-393C70D8E1B1}"/>
                </a:ext>
              </a:extLst>
            </p:cNvPr>
            <p:cNvCxnSpPr>
              <a:cxnSpLocks/>
            </p:cNvCxnSpPr>
            <p:nvPr/>
          </p:nvCxnSpPr>
          <p:spPr>
            <a:xfrm flipV="1">
              <a:off x="1115785" y="3739850"/>
              <a:ext cx="7717130" cy="1"/>
            </a:xfrm>
            <a:prstGeom prst="line">
              <a:avLst/>
            </a:prstGeom>
          </p:spPr>
          <p:style>
            <a:lnRef idx="1">
              <a:schemeClr val="dk1"/>
            </a:lnRef>
            <a:fillRef idx="0">
              <a:schemeClr val="dk1"/>
            </a:fillRef>
            <a:effectRef idx="0">
              <a:schemeClr val="dk1"/>
            </a:effectRef>
            <a:fontRef idx="minor">
              <a:schemeClr val="tx1"/>
            </a:fontRef>
          </p:style>
        </p:cxnSp>
        <p:cxnSp>
          <p:nvCxnSpPr>
            <p:cNvPr id="12" name="直接连接符 12">
              <a:extLst>
                <a:ext uri="{FF2B5EF4-FFF2-40B4-BE49-F238E27FC236}">
                  <a16:creationId xmlns:a16="http://schemas.microsoft.com/office/drawing/2014/main" id="{5BD591C2-5538-6280-621D-48A4F7AFB36C}"/>
                </a:ext>
              </a:extLst>
            </p:cNvPr>
            <p:cNvCxnSpPr>
              <a:cxnSpLocks/>
            </p:cNvCxnSpPr>
            <p:nvPr/>
          </p:nvCxnSpPr>
          <p:spPr>
            <a:xfrm flipV="1">
              <a:off x="1115787" y="2207922"/>
              <a:ext cx="7801969" cy="1"/>
            </a:xfrm>
            <a:prstGeom prst="line">
              <a:avLst/>
            </a:prstGeom>
          </p:spPr>
          <p:style>
            <a:lnRef idx="1">
              <a:schemeClr val="dk1"/>
            </a:lnRef>
            <a:fillRef idx="0">
              <a:schemeClr val="dk1"/>
            </a:fillRef>
            <a:effectRef idx="0">
              <a:schemeClr val="dk1"/>
            </a:effectRef>
            <a:fontRef idx="minor">
              <a:schemeClr val="tx1"/>
            </a:fontRef>
          </p:style>
        </p:cxnSp>
        <p:cxnSp>
          <p:nvCxnSpPr>
            <p:cNvPr id="13" name="直接连接符 15">
              <a:extLst>
                <a:ext uri="{FF2B5EF4-FFF2-40B4-BE49-F238E27FC236}">
                  <a16:creationId xmlns:a16="http://schemas.microsoft.com/office/drawing/2014/main" id="{3DAC0214-FA27-F59E-1624-0D93C5701D07}"/>
                </a:ext>
              </a:extLst>
            </p:cNvPr>
            <p:cNvCxnSpPr>
              <a:cxnSpLocks/>
            </p:cNvCxnSpPr>
            <p:nvPr/>
          </p:nvCxnSpPr>
          <p:spPr>
            <a:xfrm flipV="1">
              <a:off x="1114936" y="5209982"/>
              <a:ext cx="7802820" cy="19595"/>
            </a:xfrm>
            <a:prstGeom prst="line">
              <a:avLst/>
            </a:prstGeom>
          </p:spPr>
          <p:style>
            <a:lnRef idx="1">
              <a:schemeClr val="dk1"/>
            </a:lnRef>
            <a:fillRef idx="0">
              <a:schemeClr val="dk1"/>
            </a:fillRef>
            <a:effectRef idx="0">
              <a:schemeClr val="dk1"/>
            </a:effectRef>
            <a:fontRef idx="minor">
              <a:schemeClr val="tx1"/>
            </a:fontRef>
          </p:style>
        </p:cxnSp>
      </p:grpSp>
      <p:cxnSp>
        <p:nvCxnSpPr>
          <p:cNvPr id="16" name="直接箭头连接符 16">
            <a:extLst>
              <a:ext uri="{FF2B5EF4-FFF2-40B4-BE49-F238E27FC236}">
                <a16:creationId xmlns:a16="http://schemas.microsoft.com/office/drawing/2014/main" id="{39DEA71C-F270-C321-3D35-C551F3171CE0}"/>
              </a:ext>
            </a:extLst>
          </p:cNvPr>
          <p:cNvCxnSpPr>
            <a:cxnSpLocks/>
          </p:cNvCxnSpPr>
          <p:nvPr/>
        </p:nvCxnSpPr>
        <p:spPr>
          <a:xfrm flipV="1">
            <a:off x="2137573" y="3328290"/>
            <a:ext cx="92372" cy="896369"/>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7" name="直接箭头连接符 17">
            <a:extLst>
              <a:ext uri="{FF2B5EF4-FFF2-40B4-BE49-F238E27FC236}">
                <a16:creationId xmlns:a16="http://schemas.microsoft.com/office/drawing/2014/main" id="{4C2C2CB8-B117-0317-129D-1CC4745B2DC5}"/>
              </a:ext>
            </a:extLst>
          </p:cNvPr>
          <p:cNvCxnSpPr>
            <a:cxnSpLocks/>
          </p:cNvCxnSpPr>
          <p:nvPr/>
        </p:nvCxnSpPr>
        <p:spPr>
          <a:xfrm>
            <a:off x="2351570" y="3350336"/>
            <a:ext cx="92357" cy="891007"/>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8" name="直接箭头连接符 18">
            <a:extLst>
              <a:ext uri="{FF2B5EF4-FFF2-40B4-BE49-F238E27FC236}">
                <a16:creationId xmlns:a16="http://schemas.microsoft.com/office/drawing/2014/main" id="{E4A95C87-D5AA-A7EB-72CA-4AF474D50B52}"/>
              </a:ext>
            </a:extLst>
          </p:cNvPr>
          <p:cNvCxnSpPr>
            <a:cxnSpLocks/>
          </p:cNvCxnSpPr>
          <p:nvPr/>
        </p:nvCxnSpPr>
        <p:spPr>
          <a:xfrm flipV="1">
            <a:off x="2537107" y="3330450"/>
            <a:ext cx="101047" cy="899339"/>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9" name="直接箭头连接符 19">
            <a:extLst>
              <a:ext uri="{FF2B5EF4-FFF2-40B4-BE49-F238E27FC236}">
                <a16:creationId xmlns:a16="http://schemas.microsoft.com/office/drawing/2014/main" id="{E83DE7DA-0D07-C4FD-72CB-3F2CBA07456F}"/>
              </a:ext>
            </a:extLst>
          </p:cNvPr>
          <p:cNvCxnSpPr>
            <a:cxnSpLocks/>
          </p:cNvCxnSpPr>
          <p:nvPr/>
        </p:nvCxnSpPr>
        <p:spPr>
          <a:xfrm>
            <a:off x="1953045" y="3354911"/>
            <a:ext cx="98792" cy="874043"/>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0" name="直接箭头连接符 20">
            <a:extLst>
              <a:ext uri="{FF2B5EF4-FFF2-40B4-BE49-F238E27FC236}">
                <a16:creationId xmlns:a16="http://schemas.microsoft.com/office/drawing/2014/main" id="{C49B4CB1-2EF1-F0C5-0667-CB0E3E849483}"/>
              </a:ext>
            </a:extLst>
          </p:cNvPr>
          <p:cNvCxnSpPr>
            <a:cxnSpLocks/>
          </p:cNvCxnSpPr>
          <p:nvPr/>
        </p:nvCxnSpPr>
        <p:spPr>
          <a:xfrm>
            <a:off x="3589198" y="4257226"/>
            <a:ext cx="48283" cy="857606"/>
          </a:xfrm>
          <a:prstGeom prst="straightConnector1">
            <a:avLst/>
          </a:prstGeom>
          <a:ln w="38100">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21" name="直接箭头连接符 21">
            <a:extLst>
              <a:ext uri="{FF2B5EF4-FFF2-40B4-BE49-F238E27FC236}">
                <a16:creationId xmlns:a16="http://schemas.microsoft.com/office/drawing/2014/main" id="{E5E7C582-EBDC-775B-5123-D9120E54A1F1}"/>
              </a:ext>
            </a:extLst>
          </p:cNvPr>
          <p:cNvCxnSpPr>
            <a:cxnSpLocks/>
          </p:cNvCxnSpPr>
          <p:nvPr/>
        </p:nvCxnSpPr>
        <p:spPr>
          <a:xfrm flipV="1">
            <a:off x="3724811" y="4235097"/>
            <a:ext cx="43914" cy="869654"/>
          </a:xfrm>
          <a:prstGeom prst="straightConnector1">
            <a:avLst/>
          </a:prstGeom>
          <a:ln w="38100">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22" name="直接箭头连接符 22">
            <a:extLst>
              <a:ext uri="{FF2B5EF4-FFF2-40B4-BE49-F238E27FC236}">
                <a16:creationId xmlns:a16="http://schemas.microsoft.com/office/drawing/2014/main" id="{59EAAF30-779D-112D-55A7-E212D37564AA}"/>
              </a:ext>
            </a:extLst>
          </p:cNvPr>
          <p:cNvCxnSpPr>
            <a:cxnSpLocks/>
          </p:cNvCxnSpPr>
          <p:nvPr/>
        </p:nvCxnSpPr>
        <p:spPr>
          <a:xfrm>
            <a:off x="3861015" y="4235097"/>
            <a:ext cx="51023" cy="893906"/>
          </a:xfrm>
          <a:prstGeom prst="straightConnector1">
            <a:avLst/>
          </a:prstGeom>
          <a:ln w="38100">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23" name="直接箭头连接符 23">
            <a:extLst>
              <a:ext uri="{FF2B5EF4-FFF2-40B4-BE49-F238E27FC236}">
                <a16:creationId xmlns:a16="http://schemas.microsoft.com/office/drawing/2014/main" id="{DA630401-0D00-554E-367D-C990C1211542}"/>
              </a:ext>
            </a:extLst>
          </p:cNvPr>
          <p:cNvCxnSpPr>
            <a:cxnSpLocks/>
          </p:cNvCxnSpPr>
          <p:nvPr/>
        </p:nvCxnSpPr>
        <p:spPr>
          <a:xfrm flipV="1">
            <a:off x="4015368" y="4221704"/>
            <a:ext cx="82988" cy="883047"/>
          </a:xfrm>
          <a:prstGeom prst="straightConnector1">
            <a:avLst/>
          </a:prstGeom>
          <a:ln w="38100">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24" name="直接箭头连接符 24">
            <a:extLst>
              <a:ext uri="{FF2B5EF4-FFF2-40B4-BE49-F238E27FC236}">
                <a16:creationId xmlns:a16="http://schemas.microsoft.com/office/drawing/2014/main" id="{9FA964B8-F288-BC04-6EFA-42ED4826E92E}"/>
              </a:ext>
            </a:extLst>
          </p:cNvPr>
          <p:cNvCxnSpPr>
            <a:cxnSpLocks/>
          </p:cNvCxnSpPr>
          <p:nvPr/>
        </p:nvCxnSpPr>
        <p:spPr>
          <a:xfrm flipV="1">
            <a:off x="5047979" y="3350336"/>
            <a:ext cx="122507" cy="1764497"/>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5" name="直接箭头连接符 25">
            <a:extLst>
              <a:ext uri="{FF2B5EF4-FFF2-40B4-BE49-F238E27FC236}">
                <a16:creationId xmlns:a16="http://schemas.microsoft.com/office/drawing/2014/main" id="{B486B3E8-9B15-350C-94C4-29D6E84DF0D2}"/>
              </a:ext>
            </a:extLst>
          </p:cNvPr>
          <p:cNvCxnSpPr>
            <a:cxnSpLocks/>
          </p:cNvCxnSpPr>
          <p:nvPr/>
        </p:nvCxnSpPr>
        <p:spPr>
          <a:xfrm>
            <a:off x="5253366" y="3350336"/>
            <a:ext cx="68162" cy="1788156"/>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6" name="直接箭头连接符 26">
            <a:extLst>
              <a:ext uri="{FF2B5EF4-FFF2-40B4-BE49-F238E27FC236}">
                <a16:creationId xmlns:a16="http://schemas.microsoft.com/office/drawing/2014/main" id="{0E165B69-9953-D54C-5E4C-2D9589FAE28A}"/>
              </a:ext>
            </a:extLst>
          </p:cNvPr>
          <p:cNvCxnSpPr>
            <a:cxnSpLocks/>
          </p:cNvCxnSpPr>
          <p:nvPr/>
        </p:nvCxnSpPr>
        <p:spPr>
          <a:xfrm flipV="1">
            <a:off x="5393556" y="3335376"/>
            <a:ext cx="135280" cy="1779457"/>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7" name="直接箭头连接符 27">
            <a:extLst>
              <a:ext uri="{FF2B5EF4-FFF2-40B4-BE49-F238E27FC236}">
                <a16:creationId xmlns:a16="http://schemas.microsoft.com/office/drawing/2014/main" id="{08F2C285-EB31-47B6-4E19-FEF7A519862D}"/>
              </a:ext>
            </a:extLst>
          </p:cNvPr>
          <p:cNvCxnSpPr>
            <a:cxnSpLocks/>
          </p:cNvCxnSpPr>
          <p:nvPr/>
        </p:nvCxnSpPr>
        <p:spPr>
          <a:xfrm>
            <a:off x="5608690" y="3360768"/>
            <a:ext cx="67053" cy="1761149"/>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8" name="直接箭头连接符 28">
            <a:extLst>
              <a:ext uri="{FF2B5EF4-FFF2-40B4-BE49-F238E27FC236}">
                <a16:creationId xmlns:a16="http://schemas.microsoft.com/office/drawing/2014/main" id="{D3FF8557-86E1-E1DF-4CCD-A0BDE0EDC997}"/>
              </a:ext>
            </a:extLst>
          </p:cNvPr>
          <p:cNvCxnSpPr>
            <a:cxnSpLocks/>
          </p:cNvCxnSpPr>
          <p:nvPr/>
        </p:nvCxnSpPr>
        <p:spPr>
          <a:xfrm flipV="1">
            <a:off x="5744191" y="4242590"/>
            <a:ext cx="101053" cy="856390"/>
          </a:xfrm>
          <a:prstGeom prst="straightConnector1">
            <a:avLst/>
          </a:prstGeom>
          <a:ln w="38100">
            <a:solidFill>
              <a:srgbClr val="0070C0"/>
            </a:solidFill>
            <a:tailEnd type="triangle"/>
          </a:ln>
        </p:spPr>
        <p:style>
          <a:lnRef idx="1">
            <a:schemeClr val="accent6"/>
          </a:lnRef>
          <a:fillRef idx="0">
            <a:schemeClr val="accent6"/>
          </a:fillRef>
          <a:effectRef idx="0">
            <a:schemeClr val="accent6"/>
          </a:effectRef>
          <a:fontRef idx="minor">
            <a:schemeClr val="tx1"/>
          </a:fontRef>
        </p:style>
      </p:cxnSp>
      <p:cxnSp>
        <p:nvCxnSpPr>
          <p:cNvPr id="29" name="直接箭头连接符 29">
            <a:extLst>
              <a:ext uri="{FF2B5EF4-FFF2-40B4-BE49-F238E27FC236}">
                <a16:creationId xmlns:a16="http://schemas.microsoft.com/office/drawing/2014/main" id="{DD779947-8268-4015-2372-B1DBC505C100}"/>
              </a:ext>
            </a:extLst>
          </p:cNvPr>
          <p:cNvCxnSpPr>
            <a:cxnSpLocks/>
          </p:cNvCxnSpPr>
          <p:nvPr/>
        </p:nvCxnSpPr>
        <p:spPr>
          <a:xfrm>
            <a:off x="5956289" y="4242590"/>
            <a:ext cx="64054" cy="872242"/>
          </a:xfrm>
          <a:prstGeom prst="straightConnector1">
            <a:avLst/>
          </a:prstGeom>
          <a:ln w="38100">
            <a:solidFill>
              <a:srgbClr val="0070C0"/>
            </a:solidFill>
            <a:tailEnd type="triangle"/>
          </a:ln>
        </p:spPr>
        <p:style>
          <a:lnRef idx="1">
            <a:schemeClr val="accent6"/>
          </a:lnRef>
          <a:fillRef idx="0">
            <a:schemeClr val="accent6"/>
          </a:fillRef>
          <a:effectRef idx="0">
            <a:schemeClr val="accent6"/>
          </a:effectRef>
          <a:fontRef idx="minor">
            <a:schemeClr val="tx1"/>
          </a:fontRef>
        </p:style>
      </p:cxnSp>
      <p:cxnSp>
        <p:nvCxnSpPr>
          <p:cNvPr id="30" name="直接箭头连接符 30">
            <a:extLst>
              <a:ext uri="{FF2B5EF4-FFF2-40B4-BE49-F238E27FC236}">
                <a16:creationId xmlns:a16="http://schemas.microsoft.com/office/drawing/2014/main" id="{078ADF77-3844-CE8F-77B1-8A3FA11B536D}"/>
              </a:ext>
            </a:extLst>
          </p:cNvPr>
          <p:cNvCxnSpPr>
            <a:cxnSpLocks/>
          </p:cNvCxnSpPr>
          <p:nvPr/>
        </p:nvCxnSpPr>
        <p:spPr>
          <a:xfrm>
            <a:off x="6270420" y="4249675"/>
            <a:ext cx="56681" cy="871316"/>
          </a:xfrm>
          <a:prstGeom prst="straightConnector1">
            <a:avLst/>
          </a:prstGeom>
          <a:ln w="38100">
            <a:solidFill>
              <a:srgbClr val="0070C0"/>
            </a:solidFill>
            <a:tailEnd type="triangle"/>
          </a:ln>
        </p:spPr>
        <p:style>
          <a:lnRef idx="1">
            <a:schemeClr val="accent6"/>
          </a:lnRef>
          <a:fillRef idx="0">
            <a:schemeClr val="accent6"/>
          </a:fillRef>
          <a:effectRef idx="0">
            <a:schemeClr val="accent6"/>
          </a:effectRef>
          <a:fontRef idx="minor">
            <a:schemeClr val="tx1"/>
          </a:fontRef>
        </p:style>
      </p:cxnSp>
      <p:cxnSp>
        <p:nvCxnSpPr>
          <p:cNvPr id="31" name="直接箭头连接符 31">
            <a:extLst>
              <a:ext uri="{FF2B5EF4-FFF2-40B4-BE49-F238E27FC236}">
                <a16:creationId xmlns:a16="http://schemas.microsoft.com/office/drawing/2014/main" id="{91784A88-2EE3-CDC9-735D-DADA4B311A9D}"/>
              </a:ext>
            </a:extLst>
          </p:cNvPr>
          <p:cNvCxnSpPr>
            <a:cxnSpLocks/>
          </p:cNvCxnSpPr>
          <p:nvPr/>
        </p:nvCxnSpPr>
        <p:spPr>
          <a:xfrm flipV="1">
            <a:off x="6084537" y="4208900"/>
            <a:ext cx="100385" cy="905933"/>
          </a:xfrm>
          <a:prstGeom prst="straightConnector1">
            <a:avLst/>
          </a:prstGeom>
          <a:ln w="38100">
            <a:solidFill>
              <a:srgbClr val="0070C0"/>
            </a:solidFill>
            <a:tailEnd type="triangle"/>
          </a:ln>
        </p:spPr>
        <p:style>
          <a:lnRef idx="1">
            <a:schemeClr val="accent6"/>
          </a:lnRef>
          <a:fillRef idx="0">
            <a:schemeClr val="accent6"/>
          </a:fillRef>
          <a:effectRef idx="0">
            <a:schemeClr val="accent6"/>
          </a:effectRef>
          <a:fontRef idx="minor">
            <a:schemeClr val="tx1"/>
          </a:fontRef>
        </p:style>
      </p:cxnSp>
      <p:cxnSp>
        <p:nvCxnSpPr>
          <p:cNvPr id="32" name="直接箭头连接符 33">
            <a:extLst>
              <a:ext uri="{FF2B5EF4-FFF2-40B4-BE49-F238E27FC236}">
                <a16:creationId xmlns:a16="http://schemas.microsoft.com/office/drawing/2014/main" id="{786452F0-5DC7-DF1E-A374-37D6AB19621D}"/>
              </a:ext>
            </a:extLst>
          </p:cNvPr>
          <p:cNvCxnSpPr>
            <a:cxnSpLocks/>
          </p:cNvCxnSpPr>
          <p:nvPr/>
        </p:nvCxnSpPr>
        <p:spPr>
          <a:xfrm>
            <a:off x="2701275" y="3329463"/>
            <a:ext cx="66161" cy="1775287"/>
          </a:xfrm>
          <a:prstGeom prst="straightConnector1">
            <a:avLst/>
          </a:prstGeom>
          <a:ln w="38100">
            <a:solidFill>
              <a:srgbClr val="0070C0"/>
            </a:solidFill>
            <a:tailEnd type="triangle"/>
          </a:ln>
        </p:spPr>
        <p:style>
          <a:lnRef idx="1">
            <a:schemeClr val="dk1"/>
          </a:lnRef>
          <a:fillRef idx="0">
            <a:schemeClr val="dk1"/>
          </a:fillRef>
          <a:effectRef idx="0">
            <a:schemeClr val="dk1"/>
          </a:effectRef>
          <a:fontRef idx="minor">
            <a:schemeClr val="tx1"/>
          </a:fontRef>
        </p:style>
      </p:cxnSp>
      <p:cxnSp>
        <p:nvCxnSpPr>
          <p:cNvPr id="33" name="直接箭头连接符 34">
            <a:extLst>
              <a:ext uri="{FF2B5EF4-FFF2-40B4-BE49-F238E27FC236}">
                <a16:creationId xmlns:a16="http://schemas.microsoft.com/office/drawing/2014/main" id="{30A063D4-8EBD-B94A-8DC0-8572D76EFE93}"/>
              </a:ext>
            </a:extLst>
          </p:cNvPr>
          <p:cNvCxnSpPr>
            <a:cxnSpLocks/>
          </p:cNvCxnSpPr>
          <p:nvPr/>
        </p:nvCxnSpPr>
        <p:spPr>
          <a:xfrm flipV="1">
            <a:off x="2844050" y="3325548"/>
            <a:ext cx="99117" cy="1769120"/>
          </a:xfrm>
          <a:prstGeom prst="straightConnector1">
            <a:avLst/>
          </a:prstGeom>
          <a:ln w="38100">
            <a:solidFill>
              <a:srgbClr val="0070C0"/>
            </a:solidFill>
            <a:tailEnd type="triangle"/>
          </a:ln>
        </p:spPr>
        <p:style>
          <a:lnRef idx="1">
            <a:schemeClr val="dk1"/>
          </a:lnRef>
          <a:fillRef idx="0">
            <a:schemeClr val="dk1"/>
          </a:fillRef>
          <a:effectRef idx="0">
            <a:schemeClr val="dk1"/>
          </a:effectRef>
          <a:fontRef idx="minor">
            <a:schemeClr val="tx1"/>
          </a:fontRef>
        </p:style>
      </p:cxnSp>
      <p:cxnSp>
        <p:nvCxnSpPr>
          <p:cNvPr id="34" name="直接箭头连接符 35">
            <a:extLst>
              <a:ext uri="{FF2B5EF4-FFF2-40B4-BE49-F238E27FC236}">
                <a16:creationId xmlns:a16="http://schemas.microsoft.com/office/drawing/2014/main" id="{D5F273D5-3BFF-1507-7B53-73B4D7CA9717}"/>
              </a:ext>
            </a:extLst>
          </p:cNvPr>
          <p:cNvCxnSpPr>
            <a:cxnSpLocks/>
          </p:cNvCxnSpPr>
          <p:nvPr/>
        </p:nvCxnSpPr>
        <p:spPr>
          <a:xfrm>
            <a:off x="3032293" y="3330580"/>
            <a:ext cx="78780" cy="1788156"/>
          </a:xfrm>
          <a:prstGeom prst="straightConnector1">
            <a:avLst/>
          </a:prstGeom>
          <a:ln w="38100">
            <a:solidFill>
              <a:srgbClr val="0070C0"/>
            </a:solidFill>
            <a:tailEnd type="triangle"/>
          </a:ln>
        </p:spPr>
        <p:style>
          <a:lnRef idx="1">
            <a:schemeClr val="dk1"/>
          </a:lnRef>
          <a:fillRef idx="0">
            <a:schemeClr val="dk1"/>
          </a:fillRef>
          <a:effectRef idx="0">
            <a:schemeClr val="dk1"/>
          </a:effectRef>
          <a:fontRef idx="minor">
            <a:schemeClr val="tx1"/>
          </a:fontRef>
        </p:style>
      </p:cxnSp>
      <p:cxnSp>
        <p:nvCxnSpPr>
          <p:cNvPr id="35" name="直接箭头连接符 36">
            <a:extLst>
              <a:ext uri="{FF2B5EF4-FFF2-40B4-BE49-F238E27FC236}">
                <a16:creationId xmlns:a16="http://schemas.microsoft.com/office/drawing/2014/main" id="{BD36AAF2-FFB9-C719-996C-82A38571F543}"/>
              </a:ext>
            </a:extLst>
          </p:cNvPr>
          <p:cNvCxnSpPr>
            <a:cxnSpLocks/>
          </p:cNvCxnSpPr>
          <p:nvPr/>
        </p:nvCxnSpPr>
        <p:spPr>
          <a:xfrm flipV="1">
            <a:off x="3196577" y="3335770"/>
            <a:ext cx="119441" cy="1771581"/>
          </a:xfrm>
          <a:prstGeom prst="straightConnector1">
            <a:avLst/>
          </a:prstGeom>
          <a:ln w="38100">
            <a:solidFill>
              <a:srgbClr val="0070C0"/>
            </a:solidFill>
            <a:tailEnd type="triangle"/>
          </a:ln>
        </p:spPr>
        <p:style>
          <a:lnRef idx="1">
            <a:schemeClr val="dk1"/>
          </a:lnRef>
          <a:fillRef idx="0">
            <a:schemeClr val="dk1"/>
          </a:fillRef>
          <a:effectRef idx="0">
            <a:schemeClr val="dk1"/>
          </a:effectRef>
          <a:fontRef idx="minor">
            <a:schemeClr val="tx1"/>
          </a:fontRef>
        </p:style>
      </p:cxnSp>
      <p:cxnSp>
        <p:nvCxnSpPr>
          <p:cNvPr id="36" name="直接箭头连接符 37">
            <a:extLst>
              <a:ext uri="{FF2B5EF4-FFF2-40B4-BE49-F238E27FC236}">
                <a16:creationId xmlns:a16="http://schemas.microsoft.com/office/drawing/2014/main" id="{9AB6FDF9-455E-D71F-4BF9-F415EDF10AA4}"/>
              </a:ext>
            </a:extLst>
          </p:cNvPr>
          <p:cNvCxnSpPr>
            <a:cxnSpLocks/>
          </p:cNvCxnSpPr>
          <p:nvPr/>
        </p:nvCxnSpPr>
        <p:spPr>
          <a:xfrm flipV="1">
            <a:off x="4207877" y="3335375"/>
            <a:ext cx="93331" cy="907215"/>
          </a:xfrm>
          <a:prstGeom prst="straightConnector1">
            <a:avLst/>
          </a:prstGeom>
          <a:ln w="38100">
            <a:solidFill>
              <a:srgbClr val="0070C0"/>
            </a:solidFill>
            <a:tailEnd type="triangle"/>
          </a:ln>
        </p:spPr>
        <p:style>
          <a:lnRef idx="1">
            <a:schemeClr val="accent2"/>
          </a:lnRef>
          <a:fillRef idx="0">
            <a:schemeClr val="accent2"/>
          </a:fillRef>
          <a:effectRef idx="0">
            <a:schemeClr val="accent2"/>
          </a:effectRef>
          <a:fontRef idx="minor">
            <a:schemeClr val="tx1"/>
          </a:fontRef>
        </p:style>
      </p:cxnSp>
      <p:cxnSp>
        <p:nvCxnSpPr>
          <p:cNvPr id="37" name="直接箭头连接符 38">
            <a:extLst>
              <a:ext uri="{FF2B5EF4-FFF2-40B4-BE49-F238E27FC236}">
                <a16:creationId xmlns:a16="http://schemas.microsoft.com/office/drawing/2014/main" id="{95CA0956-20F3-ABD9-2700-BCB089D6C468}"/>
              </a:ext>
            </a:extLst>
          </p:cNvPr>
          <p:cNvCxnSpPr>
            <a:cxnSpLocks/>
          </p:cNvCxnSpPr>
          <p:nvPr/>
        </p:nvCxnSpPr>
        <p:spPr>
          <a:xfrm>
            <a:off x="4377030" y="3345136"/>
            <a:ext cx="56253" cy="912091"/>
          </a:xfrm>
          <a:prstGeom prst="straightConnector1">
            <a:avLst/>
          </a:prstGeom>
          <a:ln w="38100">
            <a:solidFill>
              <a:srgbClr val="0070C0"/>
            </a:solidFill>
            <a:tailEnd type="triangle"/>
          </a:ln>
        </p:spPr>
        <p:style>
          <a:lnRef idx="1">
            <a:schemeClr val="accent2"/>
          </a:lnRef>
          <a:fillRef idx="0">
            <a:schemeClr val="accent2"/>
          </a:fillRef>
          <a:effectRef idx="0">
            <a:schemeClr val="accent2"/>
          </a:effectRef>
          <a:fontRef idx="minor">
            <a:schemeClr val="tx1"/>
          </a:fontRef>
        </p:style>
      </p:cxnSp>
      <p:cxnSp>
        <p:nvCxnSpPr>
          <p:cNvPr id="38" name="直接箭头连接符 39">
            <a:extLst>
              <a:ext uri="{FF2B5EF4-FFF2-40B4-BE49-F238E27FC236}">
                <a16:creationId xmlns:a16="http://schemas.microsoft.com/office/drawing/2014/main" id="{65A8893E-FED1-0F6D-16DE-C6E180684256}"/>
              </a:ext>
            </a:extLst>
          </p:cNvPr>
          <p:cNvCxnSpPr>
            <a:cxnSpLocks/>
          </p:cNvCxnSpPr>
          <p:nvPr/>
        </p:nvCxnSpPr>
        <p:spPr>
          <a:xfrm flipV="1">
            <a:off x="4557260" y="3322377"/>
            <a:ext cx="107927" cy="899327"/>
          </a:xfrm>
          <a:prstGeom prst="straightConnector1">
            <a:avLst/>
          </a:prstGeom>
          <a:ln w="38100">
            <a:solidFill>
              <a:srgbClr val="0070C0"/>
            </a:solidFill>
            <a:tailEnd type="triangle"/>
          </a:ln>
        </p:spPr>
        <p:style>
          <a:lnRef idx="1">
            <a:schemeClr val="accent2"/>
          </a:lnRef>
          <a:fillRef idx="0">
            <a:schemeClr val="accent2"/>
          </a:fillRef>
          <a:effectRef idx="0">
            <a:schemeClr val="accent2"/>
          </a:effectRef>
          <a:fontRef idx="minor">
            <a:schemeClr val="tx1"/>
          </a:fontRef>
        </p:style>
      </p:cxnSp>
      <p:cxnSp>
        <p:nvCxnSpPr>
          <p:cNvPr id="39" name="直接箭头连接符 40">
            <a:extLst>
              <a:ext uri="{FF2B5EF4-FFF2-40B4-BE49-F238E27FC236}">
                <a16:creationId xmlns:a16="http://schemas.microsoft.com/office/drawing/2014/main" id="{39494217-36CC-84CA-F497-CC9D2BE054FF}"/>
              </a:ext>
            </a:extLst>
          </p:cNvPr>
          <p:cNvCxnSpPr>
            <a:cxnSpLocks/>
          </p:cNvCxnSpPr>
          <p:nvPr/>
        </p:nvCxnSpPr>
        <p:spPr>
          <a:xfrm>
            <a:off x="4766061" y="3328290"/>
            <a:ext cx="31483" cy="928937"/>
          </a:xfrm>
          <a:prstGeom prst="straightConnector1">
            <a:avLst/>
          </a:prstGeom>
          <a:ln w="38100">
            <a:solidFill>
              <a:srgbClr val="0070C0"/>
            </a:solidFill>
            <a:tailEnd type="triangle"/>
          </a:ln>
        </p:spPr>
        <p:style>
          <a:lnRef idx="1">
            <a:schemeClr val="accent2"/>
          </a:lnRef>
          <a:fillRef idx="0">
            <a:schemeClr val="accent2"/>
          </a:fillRef>
          <a:effectRef idx="0">
            <a:schemeClr val="accent2"/>
          </a:effectRef>
          <a:fontRef idx="minor">
            <a:schemeClr val="tx1"/>
          </a:fontRef>
        </p:style>
      </p:cxnSp>
      <p:pic>
        <p:nvPicPr>
          <p:cNvPr id="40" name="Picture 99">
            <a:extLst>
              <a:ext uri="{FF2B5EF4-FFF2-40B4-BE49-F238E27FC236}">
                <a16:creationId xmlns:a16="http://schemas.microsoft.com/office/drawing/2014/main" id="{292F4C38-B069-F637-90E7-666A251C7E1D}"/>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345" b="100000" l="650" r="100000">
                        <a14:foregroundMark x1="5982" y1="34790" x2="7802" y2="61008"/>
                        <a14:foregroundMark x1="8322" y1="59664" x2="22887" y2="57815"/>
                        <a14:foregroundMark x1="56047" y1="93613" x2="56047" y2="75630"/>
                        <a14:foregroundMark x1="80494" y1="18655" x2="94798" y2="45714"/>
                        <a14:foregroundMark x1="78674" y1="45210" x2="88166" y2="48067"/>
                        <a14:foregroundMark x1="28349" y1="11261" x2="55527" y2="6555"/>
                        <a14:foregroundMark x1="40962" y1="13613" x2="42653" y2="32773"/>
                        <a14:foregroundMark x1="9363" y1="73277" x2="9623" y2="63025"/>
                        <a14:foregroundMark x1="5982" y1="65378" x2="7022" y2="72941"/>
                        <a14:foregroundMark x1="37061" y1="28571" x2="37061" y2="26218"/>
                        <a14:foregroundMark x1="9363" y1="56134" x2="23667" y2="54454"/>
                        <a14:foregroundMark x1="60728" y1="52101" x2="74252" y2="48067"/>
                        <a14:foregroundMark x1="52406" y1="93950" x2="53446" y2="85210"/>
                        <a14:backgroundMark x1="18336" y1="64034" x2="32120" y2="61345"/>
                        <a14:backgroundMark x1="34460" y1="63025" x2="40702" y2="69076"/>
                      </a14:backgroundRemoval>
                    </a14:imgEffect>
                  </a14:imgLayer>
                </a14:imgProps>
              </a:ext>
              <a:ext uri="{28A0092B-C50C-407E-A947-70E740481C1C}">
                <a14:useLocalDpi xmlns:a14="http://schemas.microsoft.com/office/drawing/2010/main"/>
              </a:ext>
            </a:extLst>
          </a:blip>
          <a:srcRect/>
          <a:stretch/>
        </p:blipFill>
        <p:spPr>
          <a:xfrm>
            <a:off x="1383297" y="4855053"/>
            <a:ext cx="471784" cy="366284"/>
          </a:xfrm>
          <a:prstGeom prst="rect">
            <a:avLst/>
          </a:prstGeom>
        </p:spPr>
      </p:pic>
      <p:pic>
        <p:nvPicPr>
          <p:cNvPr id="41" name="Picture 99">
            <a:extLst>
              <a:ext uri="{FF2B5EF4-FFF2-40B4-BE49-F238E27FC236}">
                <a16:creationId xmlns:a16="http://schemas.microsoft.com/office/drawing/2014/main" id="{1BC7A9A9-803F-DC72-B9F9-55ACD498C7EC}"/>
              </a:ext>
            </a:extLst>
          </p:cNvPr>
          <p:cNvPicPr>
            <a:picLocks noChangeAspect="1"/>
          </p:cNvPicPr>
          <p:nvPr/>
        </p:nvPicPr>
        <p:blipFill rotWithShape="1">
          <a:blip r:embed="rId3" cstate="screen">
            <a:extLst>
              <a:ext uri="{BEBA8EAE-BF5A-486C-A8C5-ECC9F3942E4B}">
                <a14:imgProps xmlns:a14="http://schemas.microsoft.com/office/drawing/2010/main">
                  <a14:imgLayer r:embed="rId5">
                    <a14:imgEffect>
                      <a14:backgroundRemoval t="1345" b="100000" l="650" r="100000">
                        <a14:foregroundMark x1="5982" y1="34790" x2="7802" y2="61008"/>
                        <a14:foregroundMark x1="8322" y1="59664" x2="22887" y2="57815"/>
                        <a14:foregroundMark x1="56047" y1="93613" x2="56047" y2="75630"/>
                        <a14:foregroundMark x1="80494" y1="18655" x2="94798" y2="45714"/>
                        <a14:foregroundMark x1="78674" y1="45210" x2="88166" y2="48067"/>
                        <a14:foregroundMark x1="28349" y1="11261" x2="55527" y2="6555"/>
                        <a14:foregroundMark x1="40962" y1="13613" x2="42653" y2="32773"/>
                        <a14:foregroundMark x1="9363" y1="73277" x2="9623" y2="63025"/>
                        <a14:foregroundMark x1="5982" y1="65378" x2="7022" y2="72941"/>
                        <a14:foregroundMark x1="37061" y1="28571" x2="37061" y2="26218"/>
                        <a14:foregroundMark x1="9363" y1="56134" x2="23667" y2="54454"/>
                        <a14:foregroundMark x1="60728" y1="52101" x2="74252" y2="48067"/>
                        <a14:foregroundMark x1="52406" y1="93950" x2="53446" y2="85210"/>
                        <a14:backgroundMark x1="18336" y1="64034" x2="32120" y2="61345"/>
                        <a14:backgroundMark x1="34460" y1="63025" x2="40702" y2="69076"/>
                      </a14:backgroundRemoval>
                    </a14:imgEffect>
                  </a14:imgLayer>
                </a14:imgProps>
              </a:ext>
              <a:ext uri="{28A0092B-C50C-407E-A947-70E740481C1C}">
                <a14:useLocalDpi xmlns:a14="http://schemas.microsoft.com/office/drawing/2010/main"/>
              </a:ext>
            </a:extLst>
          </a:blip>
          <a:srcRect/>
          <a:stretch/>
        </p:blipFill>
        <p:spPr>
          <a:xfrm>
            <a:off x="1349870" y="4054548"/>
            <a:ext cx="471784" cy="366284"/>
          </a:xfrm>
          <a:prstGeom prst="rect">
            <a:avLst/>
          </a:prstGeom>
        </p:spPr>
      </p:pic>
      <p:pic>
        <p:nvPicPr>
          <p:cNvPr id="42" name="Picture 99">
            <a:extLst>
              <a:ext uri="{FF2B5EF4-FFF2-40B4-BE49-F238E27FC236}">
                <a16:creationId xmlns:a16="http://schemas.microsoft.com/office/drawing/2014/main" id="{6EFF0AB9-F1A5-9809-5ED5-0494946D7824}"/>
              </a:ext>
            </a:extLst>
          </p:cNvPr>
          <p:cNvPicPr>
            <a:picLocks noChangeAspect="1"/>
          </p:cNvPicPr>
          <p:nvPr/>
        </p:nvPicPr>
        <p:blipFill rotWithShape="1">
          <a:blip r:embed="rId3" cstate="screen">
            <a:extLst>
              <a:ext uri="{BEBA8EAE-BF5A-486C-A8C5-ECC9F3942E4B}">
                <a14:imgProps xmlns:a14="http://schemas.microsoft.com/office/drawing/2010/main">
                  <a14:imgLayer r:embed="rId6">
                    <a14:imgEffect>
                      <a14:backgroundRemoval t="1345" b="100000" l="650" r="100000">
                        <a14:foregroundMark x1="5982" y1="34790" x2="7802" y2="61008"/>
                        <a14:foregroundMark x1="8322" y1="59664" x2="22887" y2="57815"/>
                        <a14:foregroundMark x1="56047" y1="93613" x2="56047" y2="75630"/>
                        <a14:foregroundMark x1="80494" y1="18655" x2="94798" y2="45714"/>
                        <a14:foregroundMark x1="78674" y1="45210" x2="88166" y2="48067"/>
                        <a14:foregroundMark x1="28349" y1="11261" x2="55527" y2="6555"/>
                        <a14:foregroundMark x1="40962" y1="13613" x2="42653" y2="32773"/>
                        <a14:foregroundMark x1="9363" y1="73277" x2="9623" y2="63025"/>
                        <a14:foregroundMark x1="5982" y1="65378" x2="7022" y2="72941"/>
                        <a14:foregroundMark x1="37061" y1="28571" x2="37061" y2="26218"/>
                        <a14:foregroundMark x1="9363" y1="56134" x2="23667" y2="54454"/>
                        <a14:foregroundMark x1="60728" y1="52101" x2="74252" y2="48067"/>
                        <a14:foregroundMark x1="52406" y1="93950" x2="53446" y2="85210"/>
                        <a14:backgroundMark x1="18336" y1="64034" x2="32120" y2="61345"/>
                        <a14:backgroundMark x1="34460" y1="63025" x2="40702" y2="69076"/>
                      </a14:backgroundRemoval>
                    </a14:imgEffect>
                  </a14:imgLayer>
                </a14:imgProps>
              </a:ext>
              <a:ext uri="{28A0092B-C50C-407E-A947-70E740481C1C}">
                <a14:useLocalDpi xmlns:a14="http://schemas.microsoft.com/office/drawing/2010/main"/>
              </a:ext>
            </a:extLst>
          </a:blip>
          <a:srcRect/>
          <a:stretch/>
        </p:blipFill>
        <p:spPr>
          <a:xfrm>
            <a:off x="1357285" y="3297129"/>
            <a:ext cx="471784" cy="366284"/>
          </a:xfrm>
          <a:prstGeom prst="rect">
            <a:avLst/>
          </a:prstGeom>
        </p:spPr>
      </p:pic>
      <p:cxnSp>
        <p:nvCxnSpPr>
          <p:cNvPr id="43" name="直接箭头连接符 147">
            <a:extLst>
              <a:ext uri="{FF2B5EF4-FFF2-40B4-BE49-F238E27FC236}">
                <a16:creationId xmlns:a16="http://schemas.microsoft.com/office/drawing/2014/main" id="{E1C3494B-5A7A-D8D4-CFCC-F1DBBCAA8FD7}"/>
              </a:ext>
            </a:extLst>
          </p:cNvPr>
          <p:cNvCxnSpPr>
            <a:cxnSpLocks/>
          </p:cNvCxnSpPr>
          <p:nvPr/>
        </p:nvCxnSpPr>
        <p:spPr>
          <a:xfrm>
            <a:off x="3392055" y="3352880"/>
            <a:ext cx="98326" cy="853473"/>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158">
            <a:extLst>
              <a:ext uri="{FF2B5EF4-FFF2-40B4-BE49-F238E27FC236}">
                <a16:creationId xmlns:a16="http://schemas.microsoft.com/office/drawing/2014/main" id="{4D5E338B-DFBB-7B4B-64D4-B925B653080B}"/>
              </a:ext>
            </a:extLst>
          </p:cNvPr>
          <p:cNvCxnSpPr>
            <a:cxnSpLocks/>
          </p:cNvCxnSpPr>
          <p:nvPr/>
        </p:nvCxnSpPr>
        <p:spPr>
          <a:xfrm>
            <a:off x="4898136" y="4257227"/>
            <a:ext cx="65481" cy="841753"/>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5" name="直接箭头连接符 254">
            <a:extLst>
              <a:ext uri="{FF2B5EF4-FFF2-40B4-BE49-F238E27FC236}">
                <a16:creationId xmlns:a16="http://schemas.microsoft.com/office/drawing/2014/main" id="{389E5AAB-19CD-249A-1D0C-7C2BD5F75801}"/>
              </a:ext>
            </a:extLst>
          </p:cNvPr>
          <p:cNvCxnSpPr>
            <a:cxnSpLocks/>
          </p:cNvCxnSpPr>
          <p:nvPr/>
        </p:nvCxnSpPr>
        <p:spPr>
          <a:xfrm flipV="1">
            <a:off x="6404064" y="3328290"/>
            <a:ext cx="101489" cy="1770690"/>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260">
            <a:extLst>
              <a:ext uri="{FF2B5EF4-FFF2-40B4-BE49-F238E27FC236}">
                <a16:creationId xmlns:a16="http://schemas.microsoft.com/office/drawing/2014/main" id="{8B3143BA-EA14-DC7B-2545-C4F6342513C6}"/>
              </a:ext>
            </a:extLst>
          </p:cNvPr>
          <p:cNvCxnSpPr>
            <a:cxnSpLocks/>
          </p:cNvCxnSpPr>
          <p:nvPr/>
        </p:nvCxnSpPr>
        <p:spPr>
          <a:xfrm flipV="1">
            <a:off x="6788073" y="3338050"/>
            <a:ext cx="85812" cy="904539"/>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7" name="直接箭头连接符 261">
            <a:extLst>
              <a:ext uri="{FF2B5EF4-FFF2-40B4-BE49-F238E27FC236}">
                <a16:creationId xmlns:a16="http://schemas.microsoft.com/office/drawing/2014/main" id="{1E0599CB-31E9-9F1C-519F-35BC198187DA}"/>
              </a:ext>
            </a:extLst>
          </p:cNvPr>
          <p:cNvCxnSpPr>
            <a:cxnSpLocks/>
          </p:cNvCxnSpPr>
          <p:nvPr/>
        </p:nvCxnSpPr>
        <p:spPr>
          <a:xfrm>
            <a:off x="6926755" y="3345135"/>
            <a:ext cx="58316" cy="889961"/>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8" name="直接箭头连接符 262">
            <a:extLst>
              <a:ext uri="{FF2B5EF4-FFF2-40B4-BE49-F238E27FC236}">
                <a16:creationId xmlns:a16="http://schemas.microsoft.com/office/drawing/2014/main" id="{3E78B054-0C1A-B4C1-BBE1-2886BEE743EE}"/>
              </a:ext>
            </a:extLst>
          </p:cNvPr>
          <p:cNvCxnSpPr>
            <a:cxnSpLocks/>
          </p:cNvCxnSpPr>
          <p:nvPr/>
        </p:nvCxnSpPr>
        <p:spPr>
          <a:xfrm flipV="1">
            <a:off x="7052116" y="3322378"/>
            <a:ext cx="88490" cy="891351"/>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9" name="直接箭头连接符 263">
            <a:extLst>
              <a:ext uri="{FF2B5EF4-FFF2-40B4-BE49-F238E27FC236}">
                <a16:creationId xmlns:a16="http://schemas.microsoft.com/office/drawing/2014/main" id="{2A0B48C8-3AED-2DD4-D598-D46E3FFBB79B}"/>
              </a:ext>
            </a:extLst>
          </p:cNvPr>
          <p:cNvCxnSpPr>
            <a:cxnSpLocks/>
          </p:cNvCxnSpPr>
          <p:nvPr/>
        </p:nvCxnSpPr>
        <p:spPr>
          <a:xfrm>
            <a:off x="6637599" y="3340274"/>
            <a:ext cx="71452" cy="905293"/>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50" name="直接箭头连接符 264">
            <a:extLst>
              <a:ext uri="{FF2B5EF4-FFF2-40B4-BE49-F238E27FC236}">
                <a16:creationId xmlns:a16="http://schemas.microsoft.com/office/drawing/2014/main" id="{F23870F6-9519-1BC7-A17A-201DFEE4D463}"/>
              </a:ext>
            </a:extLst>
          </p:cNvPr>
          <p:cNvCxnSpPr>
            <a:cxnSpLocks/>
          </p:cNvCxnSpPr>
          <p:nvPr/>
        </p:nvCxnSpPr>
        <p:spPr>
          <a:xfrm>
            <a:off x="7216548" y="3322377"/>
            <a:ext cx="86291" cy="1816115"/>
          </a:xfrm>
          <a:prstGeom prst="straightConnector1">
            <a:avLst/>
          </a:prstGeom>
          <a:ln w="38100">
            <a:solidFill>
              <a:srgbClr val="0070C0"/>
            </a:solidFill>
            <a:tailEnd type="triangle"/>
          </a:ln>
        </p:spPr>
        <p:style>
          <a:lnRef idx="1">
            <a:schemeClr val="dk1"/>
          </a:lnRef>
          <a:fillRef idx="0">
            <a:schemeClr val="dk1"/>
          </a:fillRef>
          <a:effectRef idx="0">
            <a:schemeClr val="dk1"/>
          </a:effectRef>
          <a:fontRef idx="minor">
            <a:schemeClr val="tx1"/>
          </a:fontRef>
        </p:style>
      </p:cxnSp>
      <p:cxnSp>
        <p:nvCxnSpPr>
          <p:cNvPr id="51" name="直接箭头连接符 265">
            <a:extLst>
              <a:ext uri="{FF2B5EF4-FFF2-40B4-BE49-F238E27FC236}">
                <a16:creationId xmlns:a16="http://schemas.microsoft.com/office/drawing/2014/main" id="{2754435C-A2C5-F71A-C3BC-922320446CE8}"/>
              </a:ext>
            </a:extLst>
          </p:cNvPr>
          <p:cNvCxnSpPr>
            <a:cxnSpLocks/>
          </p:cNvCxnSpPr>
          <p:nvPr/>
        </p:nvCxnSpPr>
        <p:spPr>
          <a:xfrm flipV="1">
            <a:off x="7407804" y="3345135"/>
            <a:ext cx="152987" cy="1753844"/>
          </a:xfrm>
          <a:prstGeom prst="straightConnector1">
            <a:avLst/>
          </a:prstGeom>
          <a:ln w="38100">
            <a:solidFill>
              <a:srgbClr val="0070C0"/>
            </a:solidFill>
            <a:tailEnd type="triangle"/>
          </a:ln>
        </p:spPr>
        <p:style>
          <a:lnRef idx="1">
            <a:schemeClr val="dk1"/>
          </a:lnRef>
          <a:fillRef idx="0">
            <a:schemeClr val="dk1"/>
          </a:fillRef>
          <a:effectRef idx="0">
            <a:schemeClr val="dk1"/>
          </a:effectRef>
          <a:fontRef idx="minor">
            <a:schemeClr val="tx1"/>
          </a:fontRef>
        </p:style>
      </p:cxnSp>
      <p:cxnSp>
        <p:nvCxnSpPr>
          <p:cNvPr id="52" name="直接箭头连接符 266">
            <a:extLst>
              <a:ext uri="{FF2B5EF4-FFF2-40B4-BE49-F238E27FC236}">
                <a16:creationId xmlns:a16="http://schemas.microsoft.com/office/drawing/2014/main" id="{5DD3E489-BD8F-A37A-DC4A-9019B0076054}"/>
              </a:ext>
            </a:extLst>
          </p:cNvPr>
          <p:cNvCxnSpPr>
            <a:cxnSpLocks/>
          </p:cNvCxnSpPr>
          <p:nvPr/>
        </p:nvCxnSpPr>
        <p:spPr>
          <a:xfrm>
            <a:off x="7649425" y="3328290"/>
            <a:ext cx="58994" cy="1786542"/>
          </a:xfrm>
          <a:prstGeom prst="straightConnector1">
            <a:avLst/>
          </a:prstGeom>
          <a:ln w="38100">
            <a:solidFill>
              <a:srgbClr val="0070C0"/>
            </a:solidFill>
            <a:tailEnd type="triangle"/>
          </a:ln>
        </p:spPr>
        <p:style>
          <a:lnRef idx="1">
            <a:schemeClr val="dk1"/>
          </a:lnRef>
          <a:fillRef idx="0">
            <a:schemeClr val="dk1"/>
          </a:fillRef>
          <a:effectRef idx="0">
            <a:schemeClr val="dk1"/>
          </a:effectRef>
          <a:fontRef idx="minor">
            <a:schemeClr val="tx1"/>
          </a:fontRef>
        </p:style>
      </p:cxnSp>
      <p:cxnSp>
        <p:nvCxnSpPr>
          <p:cNvPr id="53" name="直接箭头连接符 267">
            <a:extLst>
              <a:ext uri="{FF2B5EF4-FFF2-40B4-BE49-F238E27FC236}">
                <a16:creationId xmlns:a16="http://schemas.microsoft.com/office/drawing/2014/main" id="{EBB9C5A5-2A3F-FC76-91FF-E38D153AA00E}"/>
              </a:ext>
            </a:extLst>
          </p:cNvPr>
          <p:cNvCxnSpPr>
            <a:cxnSpLocks/>
          </p:cNvCxnSpPr>
          <p:nvPr/>
        </p:nvCxnSpPr>
        <p:spPr>
          <a:xfrm flipV="1">
            <a:off x="7789535" y="3350336"/>
            <a:ext cx="101338" cy="1748645"/>
          </a:xfrm>
          <a:prstGeom prst="straightConnector1">
            <a:avLst/>
          </a:prstGeom>
          <a:ln w="38100">
            <a:solidFill>
              <a:srgbClr val="0070C0"/>
            </a:solidFill>
            <a:tailEnd type="triangle"/>
          </a:ln>
        </p:spPr>
        <p:style>
          <a:lnRef idx="1">
            <a:schemeClr val="dk1"/>
          </a:lnRef>
          <a:fillRef idx="0">
            <a:schemeClr val="dk1"/>
          </a:fillRef>
          <a:effectRef idx="0">
            <a:schemeClr val="dk1"/>
          </a:effectRef>
          <a:fontRef idx="minor">
            <a:schemeClr val="tx1"/>
          </a:fontRef>
        </p:style>
      </p:cxnSp>
      <p:cxnSp>
        <p:nvCxnSpPr>
          <p:cNvPr id="54" name="直接箭头连接符 339">
            <a:extLst>
              <a:ext uri="{FF2B5EF4-FFF2-40B4-BE49-F238E27FC236}">
                <a16:creationId xmlns:a16="http://schemas.microsoft.com/office/drawing/2014/main" id="{3DE09D1D-452C-A2AC-8278-05A425DAB247}"/>
              </a:ext>
            </a:extLst>
          </p:cNvPr>
          <p:cNvCxnSpPr>
            <a:cxnSpLocks/>
          </p:cNvCxnSpPr>
          <p:nvPr/>
        </p:nvCxnSpPr>
        <p:spPr>
          <a:xfrm>
            <a:off x="3471951" y="3116245"/>
            <a:ext cx="324359" cy="0"/>
          </a:xfrm>
          <a:prstGeom prst="straightConnector1">
            <a:avLst/>
          </a:prstGeom>
          <a:ln w="38100">
            <a:solidFill>
              <a:srgbClr val="0070C0"/>
            </a:solidFill>
            <a:tailEnd type="triangle"/>
          </a:ln>
        </p:spPr>
        <p:style>
          <a:lnRef idx="1">
            <a:schemeClr val="accent2"/>
          </a:lnRef>
          <a:fillRef idx="0">
            <a:schemeClr val="accent2"/>
          </a:fillRef>
          <a:effectRef idx="0">
            <a:schemeClr val="accent2"/>
          </a:effectRef>
          <a:fontRef idx="minor">
            <a:schemeClr val="tx1"/>
          </a:fontRef>
        </p:style>
      </p:cxnSp>
      <p:cxnSp>
        <p:nvCxnSpPr>
          <p:cNvPr id="55" name="直接箭头连接符 342">
            <a:extLst>
              <a:ext uri="{FF2B5EF4-FFF2-40B4-BE49-F238E27FC236}">
                <a16:creationId xmlns:a16="http://schemas.microsoft.com/office/drawing/2014/main" id="{4BE433B1-A8A6-8581-FDD0-0E6A35279684}"/>
              </a:ext>
            </a:extLst>
          </p:cNvPr>
          <p:cNvCxnSpPr>
            <a:cxnSpLocks/>
          </p:cNvCxnSpPr>
          <p:nvPr/>
        </p:nvCxnSpPr>
        <p:spPr>
          <a:xfrm>
            <a:off x="3126479" y="3116245"/>
            <a:ext cx="316408" cy="0"/>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57" name="直接箭头连接符 354">
            <a:extLst>
              <a:ext uri="{FF2B5EF4-FFF2-40B4-BE49-F238E27FC236}">
                <a16:creationId xmlns:a16="http://schemas.microsoft.com/office/drawing/2014/main" id="{FDA4DC91-6A5C-EDE8-4BE9-8F562106046E}"/>
              </a:ext>
            </a:extLst>
          </p:cNvPr>
          <p:cNvCxnSpPr>
            <a:cxnSpLocks/>
          </p:cNvCxnSpPr>
          <p:nvPr/>
        </p:nvCxnSpPr>
        <p:spPr>
          <a:xfrm>
            <a:off x="5253367" y="3104984"/>
            <a:ext cx="309296" cy="0"/>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8" name="文本框 359">
            <a:extLst>
              <a:ext uri="{FF2B5EF4-FFF2-40B4-BE49-F238E27FC236}">
                <a16:creationId xmlns:a16="http://schemas.microsoft.com/office/drawing/2014/main" id="{BBAF27D9-F45F-DEBC-D0D3-BFCE3994A0C9}"/>
              </a:ext>
            </a:extLst>
          </p:cNvPr>
          <p:cNvSpPr txBox="1"/>
          <p:nvPr/>
        </p:nvSpPr>
        <p:spPr>
          <a:xfrm>
            <a:off x="3796310" y="2996952"/>
            <a:ext cx="842339" cy="230832"/>
          </a:xfrm>
          <a:prstGeom prst="rect">
            <a:avLst/>
          </a:prstGeom>
          <a:noFill/>
        </p:spPr>
        <p:txBody>
          <a:bodyPr wrap="square" rtlCol="0">
            <a:spAutoFit/>
          </a:bodyPr>
          <a:lstStyle/>
          <a:p>
            <a:r>
              <a:rPr lang="en-US" altLang="zh-CN" sz="900" dirty="0">
                <a:cs typeface="Times New Roman" panose="02020603050405020304" pitchFamily="18" charset="0"/>
              </a:rPr>
              <a:t>DS-TWR</a:t>
            </a:r>
            <a:endParaRPr lang="zh-CN" altLang="en-US" sz="900" dirty="0">
              <a:cs typeface="Times New Roman" panose="02020603050405020304" pitchFamily="18" charset="0"/>
            </a:endParaRPr>
          </a:p>
        </p:txBody>
      </p:sp>
      <p:sp>
        <p:nvSpPr>
          <p:cNvPr id="59" name="文本框 361">
            <a:extLst>
              <a:ext uri="{FF2B5EF4-FFF2-40B4-BE49-F238E27FC236}">
                <a16:creationId xmlns:a16="http://schemas.microsoft.com/office/drawing/2014/main" id="{33F58D2E-C58F-1D8F-EA83-46C377D5B3B8}"/>
              </a:ext>
            </a:extLst>
          </p:cNvPr>
          <p:cNvSpPr txBox="1"/>
          <p:nvPr/>
        </p:nvSpPr>
        <p:spPr>
          <a:xfrm>
            <a:off x="5528836" y="2982144"/>
            <a:ext cx="1031031" cy="230832"/>
          </a:xfrm>
          <a:prstGeom prst="rect">
            <a:avLst/>
          </a:prstGeom>
          <a:noFill/>
        </p:spPr>
        <p:txBody>
          <a:bodyPr wrap="square" rtlCol="0">
            <a:spAutoFit/>
          </a:bodyPr>
          <a:lstStyle/>
          <a:p>
            <a:r>
              <a:rPr lang="en-US" altLang="zh-CN" sz="900" dirty="0">
                <a:cs typeface="Times New Roman" panose="02020603050405020304" pitchFamily="18" charset="0"/>
              </a:rPr>
              <a:t>Token</a:t>
            </a:r>
            <a:endParaRPr lang="zh-CN" altLang="en-US" sz="900" dirty="0">
              <a:cs typeface="Times New Roman" panose="02020603050405020304" pitchFamily="18" charset="0"/>
            </a:endParaRPr>
          </a:p>
        </p:txBody>
      </p:sp>
      <p:sp>
        <p:nvSpPr>
          <p:cNvPr id="72" name="文本框 359">
            <a:extLst>
              <a:ext uri="{FF2B5EF4-FFF2-40B4-BE49-F238E27FC236}">
                <a16:creationId xmlns:a16="http://schemas.microsoft.com/office/drawing/2014/main" id="{73B8087B-64BD-79A5-E5ED-299086FD3992}"/>
              </a:ext>
            </a:extLst>
          </p:cNvPr>
          <p:cNvSpPr txBox="1"/>
          <p:nvPr/>
        </p:nvSpPr>
        <p:spPr>
          <a:xfrm>
            <a:off x="710444" y="3461722"/>
            <a:ext cx="842339" cy="230832"/>
          </a:xfrm>
          <a:prstGeom prst="rect">
            <a:avLst/>
          </a:prstGeom>
          <a:noFill/>
        </p:spPr>
        <p:txBody>
          <a:bodyPr wrap="square" rtlCol="0">
            <a:spAutoFit/>
          </a:bodyPr>
          <a:lstStyle/>
          <a:p>
            <a:pPr algn="ctr"/>
            <a:r>
              <a:rPr lang="en-US" altLang="zh-CN" sz="900" dirty="0">
                <a:cs typeface="Times New Roman" panose="02020603050405020304" pitchFamily="18" charset="0"/>
              </a:rPr>
              <a:t>A</a:t>
            </a:r>
            <a:endParaRPr lang="zh-CN" altLang="en-US" sz="900" dirty="0">
              <a:cs typeface="Times New Roman" panose="02020603050405020304" pitchFamily="18" charset="0"/>
            </a:endParaRPr>
          </a:p>
        </p:txBody>
      </p:sp>
      <p:sp>
        <p:nvSpPr>
          <p:cNvPr id="73" name="文本框 359">
            <a:extLst>
              <a:ext uri="{FF2B5EF4-FFF2-40B4-BE49-F238E27FC236}">
                <a16:creationId xmlns:a16="http://schemas.microsoft.com/office/drawing/2014/main" id="{ABF21945-F857-C071-905E-31A222CCB93F}"/>
              </a:ext>
            </a:extLst>
          </p:cNvPr>
          <p:cNvSpPr txBox="1"/>
          <p:nvPr/>
        </p:nvSpPr>
        <p:spPr>
          <a:xfrm>
            <a:off x="708817" y="4211720"/>
            <a:ext cx="842339" cy="230832"/>
          </a:xfrm>
          <a:prstGeom prst="rect">
            <a:avLst/>
          </a:prstGeom>
          <a:noFill/>
        </p:spPr>
        <p:txBody>
          <a:bodyPr wrap="square" rtlCol="0">
            <a:spAutoFit/>
          </a:bodyPr>
          <a:lstStyle/>
          <a:p>
            <a:pPr algn="ctr"/>
            <a:r>
              <a:rPr lang="en-US" altLang="zh-CN" sz="900" dirty="0">
                <a:cs typeface="Times New Roman" panose="02020603050405020304" pitchFamily="18" charset="0"/>
              </a:rPr>
              <a:t>B</a:t>
            </a:r>
            <a:endParaRPr lang="zh-CN" altLang="en-US" sz="900" dirty="0">
              <a:cs typeface="Times New Roman" panose="02020603050405020304" pitchFamily="18" charset="0"/>
            </a:endParaRPr>
          </a:p>
        </p:txBody>
      </p:sp>
      <p:sp>
        <p:nvSpPr>
          <p:cNvPr id="74" name="文本框 359">
            <a:extLst>
              <a:ext uri="{FF2B5EF4-FFF2-40B4-BE49-F238E27FC236}">
                <a16:creationId xmlns:a16="http://schemas.microsoft.com/office/drawing/2014/main" id="{A81B57A9-30DE-7B8B-D6BC-DE44624D6FEA}"/>
              </a:ext>
            </a:extLst>
          </p:cNvPr>
          <p:cNvSpPr txBox="1"/>
          <p:nvPr/>
        </p:nvSpPr>
        <p:spPr>
          <a:xfrm>
            <a:off x="707614" y="4998368"/>
            <a:ext cx="842339" cy="230832"/>
          </a:xfrm>
          <a:prstGeom prst="rect">
            <a:avLst/>
          </a:prstGeom>
          <a:noFill/>
        </p:spPr>
        <p:txBody>
          <a:bodyPr wrap="square" rtlCol="0">
            <a:spAutoFit/>
          </a:bodyPr>
          <a:lstStyle/>
          <a:p>
            <a:pPr algn="ctr"/>
            <a:r>
              <a:rPr lang="en-US" altLang="zh-CN" sz="900" dirty="0">
                <a:cs typeface="Times New Roman" panose="02020603050405020304" pitchFamily="18" charset="0"/>
              </a:rPr>
              <a:t>C</a:t>
            </a:r>
            <a:endParaRPr lang="zh-CN" altLang="en-US" sz="900" dirty="0">
              <a:cs typeface="Times New Roman" panose="02020603050405020304" pitchFamily="18" charset="0"/>
            </a:endParaRPr>
          </a:p>
        </p:txBody>
      </p:sp>
      <p:sp>
        <p:nvSpPr>
          <p:cNvPr id="3" name="文本框 2">
            <a:extLst>
              <a:ext uri="{FF2B5EF4-FFF2-40B4-BE49-F238E27FC236}">
                <a16:creationId xmlns:a16="http://schemas.microsoft.com/office/drawing/2014/main" id="{7816D914-64E9-BB1A-C5DA-7DF89C47731E}"/>
              </a:ext>
            </a:extLst>
          </p:cNvPr>
          <p:cNvSpPr txBox="1"/>
          <p:nvPr/>
        </p:nvSpPr>
        <p:spPr>
          <a:xfrm>
            <a:off x="539552" y="683985"/>
            <a:ext cx="11336739" cy="584775"/>
          </a:xfrm>
          <a:prstGeom prst="rect">
            <a:avLst/>
          </a:prstGeom>
          <a:noFill/>
        </p:spPr>
        <p:txBody>
          <a:bodyPr wrap="square" rtlCol="0">
            <a:spAutoFit/>
          </a:bodyPr>
          <a:lstStyle/>
          <a:p>
            <a:r>
              <a:rPr lang="en-US" altLang="zh-CN" sz="3200" b="1" dirty="0">
                <a:ea typeface="+mj-ea"/>
                <a:cs typeface="Times New Roman" panose="02020603050405020304" pitchFamily="18" charset="0"/>
              </a:rPr>
              <a:t>A practical implementation – Token Ring</a:t>
            </a:r>
            <a:endParaRPr lang="zh-CN" altLang="en-US" sz="3200" b="1" dirty="0">
              <a:ea typeface="+mj-ea"/>
              <a:cs typeface="Times New Roman" panose="02020603050405020304" pitchFamily="18" charset="0"/>
            </a:endParaRPr>
          </a:p>
        </p:txBody>
      </p:sp>
      <p:sp>
        <p:nvSpPr>
          <p:cNvPr id="4" name="文本框 3">
            <a:extLst>
              <a:ext uri="{FF2B5EF4-FFF2-40B4-BE49-F238E27FC236}">
                <a16:creationId xmlns:a16="http://schemas.microsoft.com/office/drawing/2014/main" id="{DA9FA681-6128-2B94-502B-D021657604CA}"/>
              </a:ext>
            </a:extLst>
          </p:cNvPr>
          <p:cNvSpPr txBox="1"/>
          <p:nvPr/>
        </p:nvSpPr>
        <p:spPr>
          <a:xfrm>
            <a:off x="626628" y="1268760"/>
            <a:ext cx="7375854" cy="1692771"/>
          </a:xfrm>
          <a:prstGeom prst="rect">
            <a:avLst/>
          </a:prstGeom>
          <a:noFill/>
        </p:spPr>
        <p:txBody>
          <a:bodyPr wrap="square" rtlCol="0">
            <a:spAutoFit/>
          </a:bodyPr>
          <a:lstStyle/>
          <a:p>
            <a:pPr marL="457200" indent="-457200">
              <a:buFont typeface="Arial" panose="020B0604020202020204" pitchFamily="34" charset="0"/>
              <a:buChar char="•"/>
            </a:pPr>
            <a:r>
              <a:rPr lang="en-US" altLang="zh-CN" sz="2000" dirty="0">
                <a:ea typeface="+mj-ea"/>
                <a:cs typeface="Times New Roman" panose="02020603050405020304" pitchFamily="18" charset="0"/>
              </a:rPr>
              <a:t>Maintain a global token to control the ranging process. Token owner initializes ranging process with all its neighbors, one by one. Then, pass the token to the next in the ring.</a:t>
            </a:r>
          </a:p>
          <a:p>
            <a:pPr marL="457200" indent="-457200">
              <a:buFont typeface="Arial" panose="020B0604020202020204" pitchFamily="34" charset="0"/>
              <a:buChar char="•"/>
            </a:pPr>
            <a:r>
              <a:rPr lang="en-US" altLang="zh-CN" sz="2000" dirty="0">
                <a:ea typeface="+mj-ea"/>
                <a:cs typeface="Times New Roman" panose="02020603050405020304" pitchFamily="18" charset="0"/>
              </a:rPr>
              <a:t>Token Ring method can avoid channel collision.</a:t>
            </a:r>
          </a:p>
          <a:p>
            <a:pPr marL="457200" indent="-457200">
              <a:buFont typeface="Arial" panose="020B0604020202020204" pitchFamily="34" charset="0"/>
              <a:buChar char="•"/>
            </a:pPr>
            <a:endParaRPr lang="en-US" altLang="zh-CN" sz="2400" dirty="0">
              <a:latin typeface="Arial" panose="020B0604020202020204" pitchFamily="34" charset="0"/>
              <a:cs typeface="Arial" panose="020B0604020202020204" pitchFamily="34" charset="0"/>
            </a:endParaRPr>
          </a:p>
        </p:txBody>
      </p:sp>
      <p:sp>
        <p:nvSpPr>
          <p:cNvPr id="5" name="文本框 4">
            <a:extLst>
              <a:ext uri="{FF2B5EF4-FFF2-40B4-BE49-F238E27FC236}">
                <a16:creationId xmlns:a16="http://schemas.microsoft.com/office/drawing/2014/main" id="{5399FA23-1B18-DBC5-D73F-1F6F47D88774}"/>
              </a:ext>
            </a:extLst>
          </p:cNvPr>
          <p:cNvSpPr txBox="1"/>
          <p:nvPr/>
        </p:nvSpPr>
        <p:spPr>
          <a:xfrm>
            <a:off x="493160" y="6223651"/>
            <a:ext cx="8302570" cy="215444"/>
          </a:xfrm>
          <a:prstGeom prst="rect">
            <a:avLst/>
          </a:prstGeom>
          <a:noFill/>
        </p:spPr>
        <p:txBody>
          <a:bodyPr wrap="square">
            <a:spAutoFit/>
          </a:bodyPr>
          <a:lstStyle/>
          <a:p>
            <a:r>
              <a:rPr lang="en-US" altLang="zh-CN" sz="800" dirty="0" err="1">
                <a:latin typeface="+mj-ea"/>
                <a:ea typeface="+mj-ea"/>
                <a:cs typeface="Arial" panose="020B0604020202020204" pitchFamily="34" charset="0"/>
              </a:rPr>
              <a:t>Broecker</a:t>
            </a:r>
            <a:r>
              <a:rPr lang="en-US" altLang="zh-CN" sz="800" dirty="0">
                <a:latin typeface="+mj-ea"/>
                <a:ea typeface="+mj-ea"/>
                <a:cs typeface="Arial" panose="020B0604020202020204" pitchFamily="34" charset="0"/>
              </a:rPr>
              <a:t> B, </a:t>
            </a:r>
            <a:r>
              <a:rPr lang="en-US" altLang="zh-CN" sz="800" dirty="0" err="1">
                <a:latin typeface="+mj-ea"/>
                <a:ea typeface="+mj-ea"/>
                <a:cs typeface="Arial" panose="020B0604020202020204" pitchFamily="34" charset="0"/>
              </a:rPr>
              <a:t>Tuyls</a:t>
            </a:r>
            <a:r>
              <a:rPr lang="en-US" altLang="zh-CN" sz="800" dirty="0">
                <a:latin typeface="+mj-ea"/>
                <a:ea typeface="+mj-ea"/>
                <a:cs typeface="Arial" panose="020B0604020202020204" pitchFamily="34" charset="0"/>
              </a:rPr>
              <a:t> K, Butterworth J. Distance-based multi-robot coordination on pocket drones[C]//2018 IEEE International Conference on Robotics and Automation (ICRA). IEEE, 2018: 6389-6394.</a:t>
            </a:r>
          </a:p>
        </p:txBody>
      </p:sp>
      <p:sp>
        <p:nvSpPr>
          <p:cNvPr id="7" name="灯片编号占位符 5">
            <a:extLst>
              <a:ext uri="{FF2B5EF4-FFF2-40B4-BE49-F238E27FC236}">
                <a16:creationId xmlns:a16="http://schemas.microsoft.com/office/drawing/2014/main" id="{D5819803-4FB1-2D0F-52C1-661637040310}"/>
              </a:ext>
            </a:extLst>
          </p:cNvPr>
          <p:cNvSpPr>
            <a:spLocks noGrp="1"/>
          </p:cNvSpPr>
          <p:nvPr>
            <p:ph type="sldNum" sz="quarter" idx="12"/>
          </p:nvPr>
        </p:nvSpPr>
        <p:spPr>
          <a:xfrm>
            <a:off x="4344988" y="6475413"/>
            <a:ext cx="530225" cy="182562"/>
          </a:xfrm>
        </p:spPr>
        <p:txBody>
          <a:bodyPr/>
          <a:lstStyle/>
          <a:p>
            <a:r>
              <a:rPr lang="en-US" altLang="zh-CN" dirty="0"/>
              <a:t>Slide </a:t>
            </a:r>
            <a:fld id="{170D25BD-FC75-4BD8-9AF1-85A2EFFA9F2A}" type="slidenum">
              <a:rPr lang="en-US" altLang="zh-CN" smtClean="0"/>
              <a:pPr/>
              <a:t>15</a:t>
            </a:fld>
            <a:endParaRPr lang="en-US" altLang="zh-CN" dirty="0"/>
          </a:p>
        </p:txBody>
      </p:sp>
      <p:sp>
        <p:nvSpPr>
          <p:cNvPr id="14" name="页脚占位符 4">
            <a:extLst>
              <a:ext uri="{FF2B5EF4-FFF2-40B4-BE49-F238E27FC236}">
                <a16:creationId xmlns:a16="http://schemas.microsoft.com/office/drawing/2014/main" id="{F02E38F7-0B0A-DD65-600F-5F4D3A2153A2}"/>
              </a:ext>
            </a:extLst>
          </p:cNvPr>
          <p:cNvSpPr>
            <a:spLocks noGrp="1"/>
          </p:cNvSpPr>
          <p:nvPr>
            <p:ph type="ftr" sz="quarter" idx="11"/>
          </p:nvPr>
        </p:nvSpPr>
        <p:spPr>
          <a:xfrm>
            <a:off x="5486400" y="6475413"/>
            <a:ext cx="3124200" cy="182562"/>
          </a:xfrm>
        </p:spPr>
        <p:txBody>
          <a:bodyPr/>
          <a:lstStyle/>
          <a:p>
            <a:r>
              <a:rPr lang="en-US" altLang="zh-CN"/>
              <a:t>Feng Shan (Southeast University, China)</a:t>
            </a:r>
          </a:p>
        </p:txBody>
      </p:sp>
      <p:sp>
        <p:nvSpPr>
          <p:cNvPr id="15" name="日期占位符 3">
            <a:extLst>
              <a:ext uri="{FF2B5EF4-FFF2-40B4-BE49-F238E27FC236}">
                <a16:creationId xmlns:a16="http://schemas.microsoft.com/office/drawing/2014/main" id="{F7260721-5875-B74D-973F-EA65860D0153}"/>
              </a:ext>
            </a:extLst>
          </p:cNvPr>
          <p:cNvSpPr>
            <a:spLocks noGrp="1"/>
          </p:cNvSpPr>
          <p:nvPr>
            <p:ph type="dt" sz="half" idx="10"/>
          </p:nvPr>
        </p:nvSpPr>
        <p:spPr>
          <a:xfrm>
            <a:off x="685800" y="381000"/>
            <a:ext cx="1600200" cy="212725"/>
          </a:xfrm>
        </p:spPr>
        <p:txBody>
          <a:bodyPr/>
          <a:lstStyle/>
          <a:p>
            <a:r>
              <a:rPr lang="en-US" altLang="zh-CN"/>
              <a:t>Jan. 2023 </a:t>
            </a:r>
            <a:endParaRPr lang="en-US" altLang="zh-CN" dirty="0"/>
          </a:p>
        </p:txBody>
      </p:sp>
    </p:spTree>
    <p:extLst>
      <p:ext uri="{BB962C8B-B14F-4D97-AF65-F5344CB8AC3E}">
        <p14:creationId xmlns:p14="http://schemas.microsoft.com/office/powerpoint/2010/main" val="395389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horizontal)">
                                      <p:cBhvr>
                                        <p:cTn id="11" dur="500"/>
                                        <p:tgtEl>
                                          <p:spTgt spid="16"/>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500"/>
                                        <p:tgtEl>
                                          <p:spTgt spid="1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randombar(horizontal)">
                                      <p:cBhvr>
                                        <p:cTn id="27" dur="500"/>
                                        <p:tgtEl>
                                          <p:spTgt spid="33"/>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randombar(horizontal)">
                                      <p:cBhvr>
                                        <p:cTn id="31" dur="500"/>
                                        <p:tgtEl>
                                          <p:spTgt spid="34"/>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randombar(horizontal)">
                                      <p:cBhvr>
                                        <p:cTn id="35" dur="500"/>
                                        <p:tgtEl>
                                          <p:spTgt spid="35"/>
                                        </p:tgtEl>
                                      </p:cBhvr>
                                    </p:animEffect>
                                  </p:childTnLst>
                                </p:cTn>
                              </p:par>
                            </p:childTnLst>
                          </p:cTn>
                        </p:par>
                        <p:par>
                          <p:cTn id="36" fill="hold">
                            <p:stCondLst>
                              <p:cond delay="4000"/>
                            </p:stCondLst>
                            <p:childTnLst>
                              <p:par>
                                <p:cTn id="37" presetID="14" presetClass="entr" presetSubtype="10"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randombar(horizontal)">
                                      <p:cBhvr>
                                        <p:cTn id="39" dur="500"/>
                                        <p:tgtEl>
                                          <p:spTgt spid="43"/>
                                        </p:tgtEl>
                                      </p:cBhvr>
                                    </p:animEffect>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childTnLst>
                          </p:cTn>
                        </p:par>
                        <p:par>
                          <p:cTn id="44" fill="hold">
                            <p:stCondLst>
                              <p:cond delay="5000"/>
                            </p:stCondLst>
                            <p:childTnLst>
                              <p:par>
                                <p:cTn id="45" presetID="14" presetClass="entr" presetSubtype="10"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randombar(horizontal)">
                                      <p:cBhvr>
                                        <p:cTn id="47" dur="500"/>
                                        <p:tgtEl>
                                          <p:spTgt spid="21"/>
                                        </p:tgtEl>
                                      </p:cBhvr>
                                    </p:animEffect>
                                  </p:childTnLst>
                                </p:cTn>
                              </p:par>
                            </p:childTnLst>
                          </p:cTn>
                        </p:par>
                        <p:par>
                          <p:cTn id="48" fill="hold">
                            <p:stCondLst>
                              <p:cond delay="5500"/>
                            </p:stCondLst>
                            <p:childTnLst>
                              <p:par>
                                <p:cTn id="49" presetID="14" presetClass="entr" presetSubtype="10"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randombar(horizontal)">
                                      <p:cBhvr>
                                        <p:cTn id="51" dur="500"/>
                                        <p:tgtEl>
                                          <p:spTgt spid="22"/>
                                        </p:tgtEl>
                                      </p:cBhvr>
                                    </p:animEffect>
                                  </p:childTnLst>
                                </p:cTn>
                              </p:par>
                            </p:childTnLst>
                          </p:cTn>
                        </p:par>
                        <p:par>
                          <p:cTn id="52" fill="hold">
                            <p:stCondLst>
                              <p:cond delay="6000"/>
                            </p:stCondLst>
                            <p:childTnLst>
                              <p:par>
                                <p:cTn id="53" presetID="14" presetClass="entr" presetSubtype="10"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randombar(horizontal)">
                                      <p:cBhvr>
                                        <p:cTn id="55" dur="500"/>
                                        <p:tgtEl>
                                          <p:spTgt spid="23"/>
                                        </p:tgtEl>
                                      </p:cBhvr>
                                    </p:animEffect>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randombar(horizontal)">
                                      <p:cBhvr>
                                        <p:cTn id="59" dur="500"/>
                                        <p:tgtEl>
                                          <p:spTgt spid="36"/>
                                        </p:tgtEl>
                                      </p:cBhvr>
                                    </p:animEffect>
                                  </p:childTnLst>
                                </p:cTn>
                              </p:par>
                            </p:childTnLst>
                          </p:cTn>
                        </p:par>
                        <p:par>
                          <p:cTn id="60" fill="hold">
                            <p:stCondLst>
                              <p:cond delay="7000"/>
                            </p:stCondLst>
                            <p:childTnLst>
                              <p:par>
                                <p:cTn id="61" presetID="14" presetClass="entr" presetSubtype="10" fill="hold" nodeType="after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randombar(horizontal)">
                                      <p:cBhvr>
                                        <p:cTn id="63" dur="500"/>
                                        <p:tgtEl>
                                          <p:spTgt spid="37"/>
                                        </p:tgtEl>
                                      </p:cBhvr>
                                    </p:animEffect>
                                  </p:childTnLst>
                                </p:cTn>
                              </p:par>
                            </p:childTnLst>
                          </p:cTn>
                        </p:par>
                        <p:par>
                          <p:cTn id="64" fill="hold">
                            <p:stCondLst>
                              <p:cond delay="7500"/>
                            </p:stCondLst>
                            <p:childTnLst>
                              <p:par>
                                <p:cTn id="65" presetID="14" presetClass="entr" presetSubtype="10" fill="hold"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randombar(horizontal)">
                                      <p:cBhvr>
                                        <p:cTn id="67" dur="500"/>
                                        <p:tgtEl>
                                          <p:spTgt spid="38"/>
                                        </p:tgtEl>
                                      </p:cBhvr>
                                    </p:animEffect>
                                  </p:childTnLst>
                                </p:cTn>
                              </p:par>
                            </p:childTnLst>
                          </p:cTn>
                        </p:par>
                        <p:par>
                          <p:cTn id="68" fill="hold">
                            <p:stCondLst>
                              <p:cond delay="8000"/>
                            </p:stCondLst>
                            <p:childTnLst>
                              <p:par>
                                <p:cTn id="69" presetID="14" presetClass="entr" presetSubtype="10"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randombar(horizontal)">
                                      <p:cBhvr>
                                        <p:cTn id="71" dur="500"/>
                                        <p:tgtEl>
                                          <p:spTgt spid="39"/>
                                        </p:tgtEl>
                                      </p:cBhvr>
                                    </p:animEffect>
                                  </p:childTnLst>
                                </p:cTn>
                              </p:par>
                            </p:childTnLst>
                          </p:cTn>
                        </p:par>
                        <p:par>
                          <p:cTn id="72" fill="hold">
                            <p:stCondLst>
                              <p:cond delay="8500"/>
                            </p:stCondLst>
                            <p:childTnLst>
                              <p:par>
                                <p:cTn id="73" presetID="14" presetClass="entr" presetSubtype="10" fill="hold"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randombar(horizontal)">
                                      <p:cBhvr>
                                        <p:cTn id="75" dur="500"/>
                                        <p:tgtEl>
                                          <p:spTgt spid="44"/>
                                        </p:tgtEl>
                                      </p:cBhvr>
                                    </p:animEffect>
                                  </p:childTnLst>
                                </p:cTn>
                              </p:par>
                            </p:childTnLst>
                          </p:cTn>
                        </p:par>
                        <p:par>
                          <p:cTn id="76" fill="hold">
                            <p:stCondLst>
                              <p:cond delay="9000"/>
                            </p:stCondLst>
                            <p:childTnLst>
                              <p:par>
                                <p:cTn id="77" presetID="14" presetClass="entr" presetSubtype="10"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randombar(horizontal)">
                                      <p:cBhvr>
                                        <p:cTn id="79" dur="500"/>
                                        <p:tgtEl>
                                          <p:spTgt spid="24"/>
                                        </p:tgtEl>
                                      </p:cBhvr>
                                    </p:animEffect>
                                  </p:childTnLst>
                                </p:cTn>
                              </p:par>
                            </p:childTnLst>
                          </p:cTn>
                        </p:par>
                        <p:par>
                          <p:cTn id="80" fill="hold">
                            <p:stCondLst>
                              <p:cond delay="9500"/>
                            </p:stCondLst>
                            <p:childTnLst>
                              <p:par>
                                <p:cTn id="81" presetID="14" presetClass="entr" presetSubtype="1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randombar(horizontal)">
                                      <p:cBhvr>
                                        <p:cTn id="83" dur="500"/>
                                        <p:tgtEl>
                                          <p:spTgt spid="25"/>
                                        </p:tgtEl>
                                      </p:cBhvr>
                                    </p:animEffect>
                                  </p:childTnLst>
                                </p:cTn>
                              </p:par>
                            </p:childTnLst>
                          </p:cTn>
                        </p:par>
                        <p:par>
                          <p:cTn id="84" fill="hold">
                            <p:stCondLst>
                              <p:cond delay="10000"/>
                            </p:stCondLst>
                            <p:childTnLst>
                              <p:par>
                                <p:cTn id="85" presetID="14" presetClass="entr" presetSubtype="10"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randombar(horizontal)">
                                      <p:cBhvr>
                                        <p:cTn id="87" dur="500"/>
                                        <p:tgtEl>
                                          <p:spTgt spid="26"/>
                                        </p:tgtEl>
                                      </p:cBhvr>
                                    </p:animEffect>
                                  </p:childTnLst>
                                </p:cTn>
                              </p:par>
                            </p:childTnLst>
                          </p:cTn>
                        </p:par>
                        <p:par>
                          <p:cTn id="88" fill="hold">
                            <p:stCondLst>
                              <p:cond delay="10500"/>
                            </p:stCondLst>
                            <p:childTnLst>
                              <p:par>
                                <p:cTn id="89" presetID="14" presetClass="entr" presetSubtype="1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randombar(horizontal)">
                                      <p:cBhvr>
                                        <p:cTn id="91" dur="500"/>
                                        <p:tgtEl>
                                          <p:spTgt spid="27"/>
                                        </p:tgtEl>
                                      </p:cBhvr>
                                    </p:animEffect>
                                  </p:childTnLst>
                                </p:cTn>
                              </p:par>
                            </p:childTnLst>
                          </p:cTn>
                        </p:par>
                        <p:par>
                          <p:cTn id="92" fill="hold">
                            <p:stCondLst>
                              <p:cond delay="11000"/>
                            </p:stCondLst>
                            <p:childTnLst>
                              <p:par>
                                <p:cTn id="93" presetID="14" presetClass="entr" presetSubtype="10" fill="hold"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randombar(horizontal)">
                                      <p:cBhvr>
                                        <p:cTn id="95" dur="500"/>
                                        <p:tgtEl>
                                          <p:spTgt spid="28"/>
                                        </p:tgtEl>
                                      </p:cBhvr>
                                    </p:animEffect>
                                  </p:childTnLst>
                                </p:cTn>
                              </p:par>
                            </p:childTnLst>
                          </p:cTn>
                        </p:par>
                        <p:par>
                          <p:cTn id="96" fill="hold">
                            <p:stCondLst>
                              <p:cond delay="11500"/>
                            </p:stCondLst>
                            <p:childTnLst>
                              <p:par>
                                <p:cTn id="97" presetID="14" presetClass="entr" presetSubtype="10" fill="hold"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randombar(horizontal)">
                                      <p:cBhvr>
                                        <p:cTn id="99" dur="500"/>
                                        <p:tgtEl>
                                          <p:spTgt spid="29"/>
                                        </p:tgtEl>
                                      </p:cBhvr>
                                    </p:animEffect>
                                  </p:childTnLst>
                                </p:cTn>
                              </p:par>
                            </p:childTnLst>
                          </p:cTn>
                        </p:par>
                        <p:par>
                          <p:cTn id="100" fill="hold">
                            <p:stCondLst>
                              <p:cond delay="12000"/>
                            </p:stCondLst>
                            <p:childTnLst>
                              <p:par>
                                <p:cTn id="101" presetID="14" presetClass="entr" presetSubtype="10" fill="hold" nodeType="after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randombar(horizontal)">
                                      <p:cBhvr>
                                        <p:cTn id="103" dur="500"/>
                                        <p:tgtEl>
                                          <p:spTgt spid="31"/>
                                        </p:tgtEl>
                                      </p:cBhvr>
                                    </p:animEffect>
                                  </p:childTnLst>
                                </p:cTn>
                              </p:par>
                            </p:childTnLst>
                          </p:cTn>
                        </p:par>
                        <p:par>
                          <p:cTn id="104" fill="hold">
                            <p:stCondLst>
                              <p:cond delay="12500"/>
                            </p:stCondLst>
                            <p:childTnLst>
                              <p:par>
                                <p:cTn id="105" presetID="14" presetClass="entr" presetSubtype="1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randombar(horizontal)">
                                      <p:cBhvr>
                                        <p:cTn id="107" dur="500"/>
                                        <p:tgtEl>
                                          <p:spTgt spid="30"/>
                                        </p:tgtEl>
                                      </p:cBhvr>
                                    </p:animEffect>
                                  </p:childTnLst>
                                </p:cTn>
                              </p:par>
                            </p:childTnLst>
                          </p:cTn>
                        </p:par>
                        <p:par>
                          <p:cTn id="108" fill="hold">
                            <p:stCondLst>
                              <p:cond delay="13000"/>
                            </p:stCondLst>
                            <p:childTnLst>
                              <p:par>
                                <p:cTn id="109" presetID="14" presetClass="entr" presetSubtype="10"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randombar(horizontal)">
                                      <p:cBhvr>
                                        <p:cTn id="111" dur="500"/>
                                        <p:tgtEl>
                                          <p:spTgt spid="45"/>
                                        </p:tgtEl>
                                      </p:cBhvr>
                                    </p:animEffect>
                                  </p:childTnLst>
                                </p:cTn>
                              </p:par>
                            </p:childTnLst>
                          </p:cTn>
                        </p:par>
                        <p:par>
                          <p:cTn id="112" fill="hold">
                            <p:stCondLst>
                              <p:cond delay="13500"/>
                            </p:stCondLst>
                            <p:childTnLst>
                              <p:par>
                                <p:cTn id="113" presetID="14" presetClass="entr" presetSubtype="10" fill="hold" nodeType="afterEffect">
                                  <p:stCondLst>
                                    <p:cond delay="0"/>
                                  </p:stCondLst>
                                  <p:childTnLst>
                                    <p:set>
                                      <p:cBhvr>
                                        <p:cTn id="114" dur="1" fill="hold">
                                          <p:stCondLst>
                                            <p:cond delay="0"/>
                                          </p:stCondLst>
                                        </p:cTn>
                                        <p:tgtEl>
                                          <p:spTgt spid="49"/>
                                        </p:tgtEl>
                                        <p:attrNameLst>
                                          <p:attrName>style.visibility</p:attrName>
                                        </p:attrNameLst>
                                      </p:cBhvr>
                                      <p:to>
                                        <p:strVal val="visible"/>
                                      </p:to>
                                    </p:set>
                                    <p:animEffect transition="in" filter="randombar(horizontal)">
                                      <p:cBhvr>
                                        <p:cTn id="115" dur="500"/>
                                        <p:tgtEl>
                                          <p:spTgt spid="49"/>
                                        </p:tgtEl>
                                      </p:cBhvr>
                                    </p:animEffect>
                                  </p:childTnLst>
                                </p:cTn>
                              </p:par>
                            </p:childTnLst>
                          </p:cTn>
                        </p:par>
                        <p:par>
                          <p:cTn id="116" fill="hold">
                            <p:stCondLst>
                              <p:cond delay="14000"/>
                            </p:stCondLst>
                            <p:childTnLst>
                              <p:par>
                                <p:cTn id="117" presetID="14" presetClass="entr" presetSubtype="10"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Effect transition="in" filter="randombar(horizontal)">
                                      <p:cBhvr>
                                        <p:cTn id="119" dur="500"/>
                                        <p:tgtEl>
                                          <p:spTgt spid="46"/>
                                        </p:tgtEl>
                                      </p:cBhvr>
                                    </p:animEffect>
                                  </p:childTnLst>
                                </p:cTn>
                              </p:par>
                            </p:childTnLst>
                          </p:cTn>
                        </p:par>
                        <p:par>
                          <p:cTn id="120" fill="hold">
                            <p:stCondLst>
                              <p:cond delay="14500"/>
                            </p:stCondLst>
                            <p:childTnLst>
                              <p:par>
                                <p:cTn id="121" presetID="14" presetClass="entr" presetSubtype="10" fill="hold" nodeType="afterEffect">
                                  <p:stCondLst>
                                    <p:cond delay="0"/>
                                  </p:stCondLst>
                                  <p:childTnLst>
                                    <p:set>
                                      <p:cBhvr>
                                        <p:cTn id="122" dur="1" fill="hold">
                                          <p:stCondLst>
                                            <p:cond delay="0"/>
                                          </p:stCondLst>
                                        </p:cTn>
                                        <p:tgtEl>
                                          <p:spTgt spid="47"/>
                                        </p:tgtEl>
                                        <p:attrNameLst>
                                          <p:attrName>style.visibility</p:attrName>
                                        </p:attrNameLst>
                                      </p:cBhvr>
                                      <p:to>
                                        <p:strVal val="visible"/>
                                      </p:to>
                                    </p:set>
                                    <p:animEffect transition="in" filter="randombar(horizontal)">
                                      <p:cBhvr>
                                        <p:cTn id="123" dur="500"/>
                                        <p:tgtEl>
                                          <p:spTgt spid="47"/>
                                        </p:tgtEl>
                                      </p:cBhvr>
                                    </p:animEffect>
                                  </p:childTnLst>
                                </p:cTn>
                              </p:par>
                            </p:childTnLst>
                          </p:cTn>
                        </p:par>
                        <p:par>
                          <p:cTn id="124" fill="hold">
                            <p:stCondLst>
                              <p:cond delay="15000"/>
                            </p:stCondLst>
                            <p:childTnLst>
                              <p:par>
                                <p:cTn id="125" presetID="14" presetClass="entr" presetSubtype="10" fill="hold"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randombar(horizontal)">
                                      <p:cBhvr>
                                        <p:cTn id="127" dur="500"/>
                                        <p:tgtEl>
                                          <p:spTgt spid="48"/>
                                        </p:tgtEl>
                                      </p:cBhvr>
                                    </p:animEffect>
                                  </p:childTnLst>
                                </p:cTn>
                              </p:par>
                            </p:childTnLst>
                          </p:cTn>
                        </p:par>
                        <p:par>
                          <p:cTn id="128" fill="hold">
                            <p:stCondLst>
                              <p:cond delay="15500"/>
                            </p:stCondLst>
                            <p:childTnLst>
                              <p:par>
                                <p:cTn id="129" presetID="14" presetClass="entr" presetSubtype="10" fill="hold" nodeType="afterEffect">
                                  <p:stCondLst>
                                    <p:cond delay="0"/>
                                  </p:stCondLst>
                                  <p:childTnLst>
                                    <p:set>
                                      <p:cBhvr>
                                        <p:cTn id="130" dur="1" fill="hold">
                                          <p:stCondLst>
                                            <p:cond delay="0"/>
                                          </p:stCondLst>
                                        </p:cTn>
                                        <p:tgtEl>
                                          <p:spTgt spid="50"/>
                                        </p:tgtEl>
                                        <p:attrNameLst>
                                          <p:attrName>style.visibility</p:attrName>
                                        </p:attrNameLst>
                                      </p:cBhvr>
                                      <p:to>
                                        <p:strVal val="visible"/>
                                      </p:to>
                                    </p:set>
                                    <p:animEffect transition="in" filter="randombar(horizontal)">
                                      <p:cBhvr>
                                        <p:cTn id="131" dur="500"/>
                                        <p:tgtEl>
                                          <p:spTgt spid="50"/>
                                        </p:tgtEl>
                                      </p:cBhvr>
                                    </p:animEffect>
                                  </p:childTnLst>
                                </p:cTn>
                              </p:par>
                            </p:childTnLst>
                          </p:cTn>
                        </p:par>
                        <p:par>
                          <p:cTn id="132" fill="hold">
                            <p:stCondLst>
                              <p:cond delay="16000"/>
                            </p:stCondLst>
                            <p:childTnLst>
                              <p:par>
                                <p:cTn id="133" presetID="14" presetClass="entr" presetSubtype="10" fill="hold" nodeType="afterEffect">
                                  <p:stCondLst>
                                    <p:cond delay="0"/>
                                  </p:stCondLst>
                                  <p:childTnLst>
                                    <p:set>
                                      <p:cBhvr>
                                        <p:cTn id="134" dur="1" fill="hold">
                                          <p:stCondLst>
                                            <p:cond delay="0"/>
                                          </p:stCondLst>
                                        </p:cTn>
                                        <p:tgtEl>
                                          <p:spTgt spid="51"/>
                                        </p:tgtEl>
                                        <p:attrNameLst>
                                          <p:attrName>style.visibility</p:attrName>
                                        </p:attrNameLst>
                                      </p:cBhvr>
                                      <p:to>
                                        <p:strVal val="visible"/>
                                      </p:to>
                                    </p:set>
                                    <p:animEffect transition="in" filter="randombar(horizontal)">
                                      <p:cBhvr>
                                        <p:cTn id="135" dur="500"/>
                                        <p:tgtEl>
                                          <p:spTgt spid="51"/>
                                        </p:tgtEl>
                                      </p:cBhvr>
                                    </p:animEffect>
                                  </p:childTnLst>
                                </p:cTn>
                              </p:par>
                            </p:childTnLst>
                          </p:cTn>
                        </p:par>
                        <p:par>
                          <p:cTn id="136" fill="hold">
                            <p:stCondLst>
                              <p:cond delay="16500"/>
                            </p:stCondLst>
                            <p:childTnLst>
                              <p:par>
                                <p:cTn id="137" presetID="14" presetClass="entr" presetSubtype="10" fill="hold" nodeType="afterEffect">
                                  <p:stCondLst>
                                    <p:cond delay="0"/>
                                  </p:stCondLst>
                                  <p:childTnLst>
                                    <p:set>
                                      <p:cBhvr>
                                        <p:cTn id="138" dur="1" fill="hold">
                                          <p:stCondLst>
                                            <p:cond delay="0"/>
                                          </p:stCondLst>
                                        </p:cTn>
                                        <p:tgtEl>
                                          <p:spTgt spid="52"/>
                                        </p:tgtEl>
                                        <p:attrNameLst>
                                          <p:attrName>style.visibility</p:attrName>
                                        </p:attrNameLst>
                                      </p:cBhvr>
                                      <p:to>
                                        <p:strVal val="visible"/>
                                      </p:to>
                                    </p:set>
                                    <p:animEffect transition="in" filter="randombar(horizontal)">
                                      <p:cBhvr>
                                        <p:cTn id="139" dur="500"/>
                                        <p:tgtEl>
                                          <p:spTgt spid="52"/>
                                        </p:tgtEl>
                                      </p:cBhvr>
                                    </p:animEffect>
                                  </p:childTnLst>
                                </p:cTn>
                              </p:par>
                            </p:childTnLst>
                          </p:cTn>
                        </p:par>
                        <p:par>
                          <p:cTn id="140" fill="hold">
                            <p:stCondLst>
                              <p:cond delay="17000"/>
                            </p:stCondLst>
                            <p:childTnLst>
                              <p:par>
                                <p:cTn id="141" presetID="14" presetClass="entr" presetSubtype="10" fill="hold" nodeType="afterEffect">
                                  <p:stCondLst>
                                    <p:cond delay="0"/>
                                  </p:stCondLst>
                                  <p:childTnLst>
                                    <p:set>
                                      <p:cBhvr>
                                        <p:cTn id="142" dur="1" fill="hold">
                                          <p:stCondLst>
                                            <p:cond delay="0"/>
                                          </p:stCondLst>
                                        </p:cTn>
                                        <p:tgtEl>
                                          <p:spTgt spid="53"/>
                                        </p:tgtEl>
                                        <p:attrNameLst>
                                          <p:attrName>style.visibility</p:attrName>
                                        </p:attrNameLst>
                                      </p:cBhvr>
                                      <p:to>
                                        <p:strVal val="visible"/>
                                      </p:to>
                                    </p:set>
                                    <p:animEffect transition="in" filter="randombar(horizontal)">
                                      <p:cBhvr>
                                        <p:cTn id="143" dur="500"/>
                                        <p:tgtEl>
                                          <p:spTgt spid="53"/>
                                        </p:tgtEl>
                                      </p:cBhvr>
                                    </p:animEffect>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nodeType="clickEffect">
                                  <p:stCondLst>
                                    <p:cond delay="0"/>
                                  </p:stCondLst>
                                  <p:childTnLst>
                                    <p:set>
                                      <p:cBhvr>
                                        <p:cTn id="147"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11AE67E7-3A58-FF8F-6DC8-9B45BDCC9D10}"/>
              </a:ext>
            </a:extLst>
          </p:cNvPr>
          <p:cNvSpPr>
            <a:spLocks noGrp="1"/>
          </p:cNvSpPr>
          <p:nvPr>
            <p:ph type="dt" sz="half" idx="10"/>
          </p:nvPr>
        </p:nvSpPr>
        <p:spPr/>
        <p:txBody>
          <a:bodyPr/>
          <a:lstStyle/>
          <a:p>
            <a:r>
              <a:rPr lang="en-US" altLang="zh-CN"/>
              <a:t>Jan. 2023 </a:t>
            </a:r>
          </a:p>
        </p:txBody>
      </p:sp>
      <p:sp>
        <p:nvSpPr>
          <p:cNvPr id="5" name="页脚占位符 4">
            <a:extLst>
              <a:ext uri="{FF2B5EF4-FFF2-40B4-BE49-F238E27FC236}">
                <a16:creationId xmlns:a16="http://schemas.microsoft.com/office/drawing/2014/main" id="{44800333-5984-8D4B-70B8-6409A986E91D}"/>
              </a:ext>
            </a:extLst>
          </p:cNvPr>
          <p:cNvSpPr>
            <a:spLocks noGrp="1"/>
          </p:cNvSpPr>
          <p:nvPr>
            <p:ph type="ftr" sz="quarter" idx="11"/>
          </p:nvPr>
        </p:nvSpPr>
        <p:spPr/>
        <p:txBody>
          <a:bodyPr/>
          <a:lstStyle/>
          <a:p>
            <a:r>
              <a:rPr lang="en-US" altLang="zh-CN"/>
              <a:t>Feng Shan (Southeast University, China)</a:t>
            </a:r>
          </a:p>
        </p:txBody>
      </p:sp>
      <p:sp>
        <p:nvSpPr>
          <p:cNvPr id="6" name="灯片编号占位符 5">
            <a:extLst>
              <a:ext uri="{FF2B5EF4-FFF2-40B4-BE49-F238E27FC236}">
                <a16:creationId xmlns:a16="http://schemas.microsoft.com/office/drawing/2014/main" id="{087570F8-102B-9205-B600-8A3FD0DBBBAE}"/>
              </a:ext>
            </a:extLst>
          </p:cNvPr>
          <p:cNvSpPr>
            <a:spLocks noGrp="1"/>
          </p:cNvSpPr>
          <p:nvPr>
            <p:ph type="sldNum" sz="quarter" idx="12"/>
          </p:nvPr>
        </p:nvSpPr>
        <p:spPr/>
        <p:txBody>
          <a:bodyPr/>
          <a:lstStyle/>
          <a:p>
            <a:r>
              <a:rPr lang="en-US" altLang="zh-CN"/>
              <a:t>Slide </a:t>
            </a:r>
            <a:fld id="{170D25BD-FC75-4BD8-9AF1-85A2EFFA9F2A}" type="slidenum">
              <a:rPr lang="en-US" altLang="zh-CN" smtClean="0"/>
              <a:pPr/>
              <a:t>16</a:t>
            </a:fld>
            <a:endParaRPr lang="en-US" altLang="zh-CN"/>
          </a:p>
        </p:txBody>
      </p:sp>
      <p:sp>
        <p:nvSpPr>
          <p:cNvPr id="7" name="文本框 6">
            <a:extLst>
              <a:ext uri="{FF2B5EF4-FFF2-40B4-BE49-F238E27FC236}">
                <a16:creationId xmlns:a16="http://schemas.microsoft.com/office/drawing/2014/main" id="{DF560884-6A8D-569A-02CF-53A662EC2451}"/>
              </a:ext>
            </a:extLst>
          </p:cNvPr>
          <p:cNvSpPr txBox="1"/>
          <p:nvPr/>
        </p:nvSpPr>
        <p:spPr>
          <a:xfrm>
            <a:off x="539552" y="683985"/>
            <a:ext cx="11336739" cy="584775"/>
          </a:xfrm>
          <a:prstGeom prst="rect">
            <a:avLst/>
          </a:prstGeom>
          <a:noFill/>
        </p:spPr>
        <p:txBody>
          <a:bodyPr wrap="square" rtlCol="0">
            <a:spAutoFit/>
          </a:bodyPr>
          <a:lstStyle/>
          <a:p>
            <a:r>
              <a:rPr lang="en-US" altLang="zh-CN" sz="3200" b="1" dirty="0">
                <a:ea typeface="+mj-ea"/>
                <a:cs typeface="Times New Roman" panose="02020603050405020304" pitchFamily="18" charset="0"/>
              </a:rPr>
              <a:t>A practical implementation – Token Ring</a:t>
            </a:r>
            <a:endParaRPr lang="zh-CN" altLang="en-US" sz="3200" b="1" dirty="0">
              <a:ea typeface="+mj-ea"/>
              <a:cs typeface="Times New Roman" panose="02020603050405020304" pitchFamily="18" charset="0"/>
            </a:endParaRPr>
          </a:p>
        </p:txBody>
      </p:sp>
      <p:sp>
        <p:nvSpPr>
          <p:cNvPr id="8" name="文本框 7">
            <a:extLst>
              <a:ext uri="{FF2B5EF4-FFF2-40B4-BE49-F238E27FC236}">
                <a16:creationId xmlns:a16="http://schemas.microsoft.com/office/drawing/2014/main" id="{C54C0F1F-2CFE-7B43-0016-D74A5FEE09F1}"/>
              </a:ext>
            </a:extLst>
          </p:cNvPr>
          <p:cNvSpPr txBox="1"/>
          <p:nvPr/>
        </p:nvSpPr>
        <p:spPr>
          <a:xfrm>
            <a:off x="611560" y="1412776"/>
            <a:ext cx="11281752" cy="400110"/>
          </a:xfrm>
          <a:prstGeom prst="rect">
            <a:avLst/>
          </a:prstGeom>
          <a:noFill/>
        </p:spPr>
        <p:txBody>
          <a:bodyPr wrap="square" rtlCol="0">
            <a:spAutoFit/>
          </a:bodyPr>
          <a:lstStyle/>
          <a:p>
            <a:pPr marL="457200" indent="-457200">
              <a:buFont typeface="Arial" panose="020B0604020202020204" pitchFamily="34" charset="0"/>
              <a:buChar char="•"/>
            </a:pPr>
            <a:r>
              <a:rPr lang="en-US" altLang="zh-CN" sz="2000" dirty="0">
                <a:ea typeface="+mj-ea"/>
                <a:cs typeface="Times New Roman" panose="02020603050405020304" pitchFamily="18" charset="0"/>
              </a:rPr>
              <a:t>Inefficient: messages heard by all neighbors, but are mostly ignored. </a:t>
            </a:r>
          </a:p>
        </p:txBody>
      </p:sp>
      <p:sp>
        <p:nvSpPr>
          <p:cNvPr id="9" name="文本框 8">
            <a:extLst>
              <a:ext uri="{FF2B5EF4-FFF2-40B4-BE49-F238E27FC236}">
                <a16:creationId xmlns:a16="http://schemas.microsoft.com/office/drawing/2014/main" id="{6AFA74F9-8C66-655C-042D-88668CD5BF88}"/>
              </a:ext>
            </a:extLst>
          </p:cNvPr>
          <p:cNvSpPr txBox="1"/>
          <p:nvPr/>
        </p:nvSpPr>
        <p:spPr>
          <a:xfrm>
            <a:off x="609902" y="2060848"/>
            <a:ext cx="11281752" cy="400110"/>
          </a:xfrm>
          <a:prstGeom prst="rect">
            <a:avLst/>
          </a:prstGeom>
          <a:noFill/>
        </p:spPr>
        <p:txBody>
          <a:bodyPr wrap="square" rtlCol="0">
            <a:spAutoFit/>
          </a:bodyPr>
          <a:lstStyle/>
          <a:p>
            <a:pPr marL="457200" indent="-457200">
              <a:buFont typeface="Arial" panose="020B0604020202020204" pitchFamily="34" charset="0"/>
              <a:buChar char="•"/>
            </a:pPr>
            <a:r>
              <a:rPr lang="en-US" altLang="zh-CN" sz="2000" dirty="0">
                <a:ea typeface="+mj-ea"/>
                <a:cs typeface="Times New Roman" panose="02020603050405020304" pitchFamily="18" charset="0"/>
              </a:rPr>
              <a:t>Unstable:</a:t>
            </a:r>
            <a:r>
              <a:rPr lang="zh-CN" altLang="en-US" sz="2000" dirty="0">
                <a:ea typeface="+mj-ea"/>
                <a:cs typeface="Times New Roman" panose="02020603050405020304" pitchFamily="18" charset="0"/>
              </a:rPr>
              <a:t> </a:t>
            </a:r>
            <a:r>
              <a:rPr lang="en-US" altLang="zh-CN" sz="2000" dirty="0">
                <a:ea typeface="+mj-ea"/>
                <a:cs typeface="Times New Roman" panose="02020603050405020304" pitchFamily="18" charset="0"/>
              </a:rPr>
              <a:t>when the global token is lost, the entire ranging process crashes.</a:t>
            </a:r>
          </a:p>
        </p:txBody>
      </p:sp>
      <p:grpSp>
        <p:nvGrpSpPr>
          <p:cNvPr id="164" name="组合 163">
            <a:extLst>
              <a:ext uri="{FF2B5EF4-FFF2-40B4-BE49-F238E27FC236}">
                <a16:creationId xmlns:a16="http://schemas.microsoft.com/office/drawing/2014/main" id="{DBD1EBA2-2BBA-094C-03F7-5F7D76F8EB09}"/>
              </a:ext>
            </a:extLst>
          </p:cNvPr>
          <p:cNvGrpSpPr/>
          <p:nvPr/>
        </p:nvGrpSpPr>
        <p:grpSpPr>
          <a:xfrm>
            <a:off x="707614" y="2982144"/>
            <a:ext cx="7248762" cy="2247056"/>
            <a:chOff x="707614" y="2982144"/>
            <a:chExt cx="7248762" cy="2247056"/>
          </a:xfrm>
        </p:grpSpPr>
        <p:cxnSp>
          <p:nvCxnSpPr>
            <p:cNvPr id="165" name="直接连接符 6">
              <a:extLst>
                <a:ext uri="{FF2B5EF4-FFF2-40B4-BE49-F238E27FC236}">
                  <a16:creationId xmlns:a16="http://schemas.microsoft.com/office/drawing/2014/main" id="{3C09A5AF-7D20-B8BC-A911-00F3EB481B20}"/>
                </a:ext>
              </a:extLst>
            </p:cNvPr>
            <p:cNvCxnSpPr>
              <a:cxnSpLocks/>
            </p:cNvCxnSpPr>
            <p:nvPr/>
          </p:nvCxnSpPr>
          <p:spPr>
            <a:xfrm>
              <a:off x="2748316" y="3078791"/>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66" name="组合 165">
              <a:extLst>
                <a:ext uri="{FF2B5EF4-FFF2-40B4-BE49-F238E27FC236}">
                  <a16:creationId xmlns:a16="http://schemas.microsoft.com/office/drawing/2014/main" id="{962F2260-0DD8-1C34-9BBD-EA1B89C614F1}"/>
                </a:ext>
              </a:extLst>
            </p:cNvPr>
            <p:cNvGrpSpPr/>
            <p:nvPr/>
          </p:nvGrpSpPr>
          <p:grpSpPr>
            <a:xfrm>
              <a:off x="1932043" y="3330748"/>
              <a:ext cx="6024333" cy="1779773"/>
              <a:chOff x="1114936" y="2207922"/>
              <a:chExt cx="7802820" cy="3021655"/>
            </a:xfrm>
          </p:grpSpPr>
          <p:cxnSp>
            <p:nvCxnSpPr>
              <p:cNvPr id="213" name="直接连接符 11">
                <a:extLst>
                  <a:ext uri="{FF2B5EF4-FFF2-40B4-BE49-F238E27FC236}">
                    <a16:creationId xmlns:a16="http://schemas.microsoft.com/office/drawing/2014/main" id="{BE3FD819-3F4B-BBC3-9806-469E079339F9}"/>
                  </a:ext>
                </a:extLst>
              </p:cNvPr>
              <p:cNvCxnSpPr>
                <a:cxnSpLocks/>
              </p:cNvCxnSpPr>
              <p:nvPr/>
            </p:nvCxnSpPr>
            <p:spPr>
              <a:xfrm flipV="1">
                <a:off x="1115785" y="3739850"/>
                <a:ext cx="7717130" cy="1"/>
              </a:xfrm>
              <a:prstGeom prst="line">
                <a:avLst/>
              </a:prstGeom>
            </p:spPr>
            <p:style>
              <a:lnRef idx="1">
                <a:schemeClr val="dk1"/>
              </a:lnRef>
              <a:fillRef idx="0">
                <a:schemeClr val="dk1"/>
              </a:fillRef>
              <a:effectRef idx="0">
                <a:schemeClr val="dk1"/>
              </a:effectRef>
              <a:fontRef idx="minor">
                <a:schemeClr val="tx1"/>
              </a:fontRef>
            </p:style>
          </p:cxnSp>
          <p:cxnSp>
            <p:nvCxnSpPr>
              <p:cNvPr id="214" name="直接连接符 12">
                <a:extLst>
                  <a:ext uri="{FF2B5EF4-FFF2-40B4-BE49-F238E27FC236}">
                    <a16:creationId xmlns:a16="http://schemas.microsoft.com/office/drawing/2014/main" id="{443CB264-31F9-B727-DA4C-736551A66700}"/>
                  </a:ext>
                </a:extLst>
              </p:cNvPr>
              <p:cNvCxnSpPr>
                <a:cxnSpLocks/>
              </p:cNvCxnSpPr>
              <p:nvPr/>
            </p:nvCxnSpPr>
            <p:spPr>
              <a:xfrm flipV="1">
                <a:off x="1115787" y="2207922"/>
                <a:ext cx="7801969" cy="1"/>
              </a:xfrm>
              <a:prstGeom prst="line">
                <a:avLst/>
              </a:prstGeom>
            </p:spPr>
            <p:style>
              <a:lnRef idx="1">
                <a:schemeClr val="dk1"/>
              </a:lnRef>
              <a:fillRef idx="0">
                <a:schemeClr val="dk1"/>
              </a:fillRef>
              <a:effectRef idx="0">
                <a:schemeClr val="dk1"/>
              </a:effectRef>
              <a:fontRef idx="minor">
                <a:schemeClr val="tx1"/>
              </a:fontRef>
            </p:style>
          </p:cxnSp>
          <p:cxnSp>
            <p:nvCxnSpPr>
              <p:cNvPr id="215" name="直接连接符 15">
                <a:extLst>
                  <a:ext uri="{FF2B5EF4-FFF2-40B4-BE49-F238E27FC236}">
                    <a16:creationId xmlns:a16="http://schemas.microsoft.com/office/drawing/2014/main" id="{C440611F-8398-B422-0860-BB928E7853C2}"/>
                  </a:ext>
                </a:extLst>
              </p:cNvPr>
              <p:cNvCxnSpPr>
                <a:cxnSpLocks/>
              </p:cNvCxnSpPr>
              <p:nvPr/>
            </p:nvCxnSpPr>
            <p:spPr>
              <a:xfrm flipV="1">
                <a:off x="1114936" y="5209982"/>
                <a:ext cx="7802820" cy="19595"/>
              </a:xfrm>
              <a:prstGeom prst="line">
                <a:avLst/>
              </a:prstGeom>
            </p:spPr>
            <p:style>
              <a:lnRef idx="1">
                <a:schemeClr val="dk1"/>
              </a:lnRef>
              <a:fillRef idx="0">
                <a:schemeClr val="dk1"/>
              </a:fillRef>
              <a:effectRef idx="0">
                <a:schemeClr val="dk1"/>
              </a:effectRef>
              <a:fontRef idx="minor">
                <a:schemeClr val="tx1"/>
              </a:fontRef>
            </p:style>
          </p:cxnSp>
        </p:grpSp>
        <p:cxnSp>
          <p:nvCxnSpPr>
            <p:cNvPr id="167" name="直接箭头连接符 16">
              <a:extLst>
                <a:ext uri="{FF2B5EF4-FFF2-40B4-BE49-F238E27FC236}">
                  <a16:creationId xmlns:a16="http://schemas.microsoft.com/office/drawing/2014/main" id="{E12AFAB7-A647-F2F5-CF1A-E7E2C824B654}"/>
                </a:ext>
              </a:extLst>
            </p:cNvPr>
            <p:cNvCxnSpPr>
              <a:cxnSpLocks/>
            </p:cNvCxnSpPr>
            <p:nvPr/>
          </p:nvCxnSpPr>
          <p:spPr>
            <a:xfrm flipV="1">
              <a:off x="2137573" y="3328290"/>
              <a:ext cx="92372" cy="896369"/>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68" name="直接箭头连接符 17">
              <a:extLst>
                <a:ext uri="{FF2B5EF4-FFF2-40B4-BE49-F238E27FC236}">
                  <a16:creationId xmlns:a16="http://schemas.microsoft.com/office/drawing/2014/main" id="{29447152-4FE4-AD3D-216C-3DD1EA70ED23}"/>
                </a:ext>
              </a:extLst>
            </p:cNvPr>
            <p:cNvCxnSpPr>
              <a:cxnSpLocks/>
            </p:cNvCxnSpPr>
            <p:nvPr/>
          </p:nvCxnSpPr>
          <p:spPr>
            <a:xfrm>
              <a:off x="2351570" y="3350336"/>
              <a:ext cx="92357" cy="891007"/>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69" name="直接箭头连接符 18">
              <a:extLst>
                <a:ext uri="{FF2B5EF4-FFF2-40B4-BE49-F238E27FC236}">
                  <a16:creationId xmlns:a16="http://schemas.microsoft.com/office/drawing/2014/main" id="{FAF039EB-6633-B39F-BC2E-AA7350C1F09D}"/>
                </a:ext>
              </a:extLst>
            </p:cNvPr>
            <p:cNvCxnSpPr>
              <a:cxnSpLocks/>
            </p:cNvCxnSpPr>
            <p:nvPr/>
          </p:nvCxnSpPr>
          <p:spPr>
            <a:xfrm flipV="1">
              <a:off x="2537107" y="3330450"/>
              <a:ext cx="101047" cy="899339"/>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70" name="直接箭头连接符 19">
              <a:extLst>
                <a:ext uri="{FF2B5EF4-FFF2-40B4-BE49-F238E27FC236}">
                  <a16:creationId xmlns:a16="http://schemas.microsoft.com/office/drawing/2014/main" id="{E9BE3E37-824F-5373-257B-60FD4CC850B5}"/>
                </a:ext>
              </a:extLst>
            </p:cNvPr>
            <p:cNvCxnSpPr>
              <a:cxnSpLocks/>
            </p:cNvCxnSpPr>
            <p:nvPr/>
          </p:nvCxnSpPr>
          <p:spPr>
            <a:xfrm>
              <a:off x="1953045" y="3354911"/>
              <a:ext cx="98792" cy="874043"/>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71" name="直接箭头连接符 20">
              <a:extLst>
                <a:ext uri="{FF2B5EF4-FFF2-40B4-BE49-F238E27FC236}">
                  <a16:creationId xmlns:a16="http://schemas.microsoft.com/office/drawing/2014/main" id="{5CA6B822-1F84-4238-0540-7895C172ACC4}"/>
                </a:ext>
              </a:extLst>
            </p:cNvPr>
            <p:cNvCxnSpPr>
              <a:cxnSpLocks/>
            </p:cNvCxnSpPr>
            <p:nvPr/>
          </p:nvCxnSpPr>
          <p:spPr>
            <a:xfrm>
              <a:off x="3589198" y="4257226"/>
              <a:ext cx="48283" cy="857606"/>
            </a:xfrm>
            <a:prstGeom prst="straightConnector1">
              <a:avLst/>
            </a:prstGeom>
            <a:ln w="38100">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172" name="直接箭头连接符 21">
              <a:extLst>
                <a:ext uri="{FF2B5EF4-FFF2-40B4-BE49-F238E27FC236}">
                  <a16:creationId xmlns:a16="http://schemas.microsoft.com/office/drawing/2014/main" id="{7621C8D6-B678-4EE6-7F08-279ACB1B1AE1}"/>
                </a:ext>
              </a:extLst>
            </p:cNvPr>
            <p:cNvCxnSpPr>
              <a:cxnSpLocks/>
            </p:cNvCxnSpPr>
            <p:nvPr/>
          </p:nvCxnSpPr>
          <p:spPr>
            <a:xfrm flipV="1">
              <a:off x="3724811" y="4235097"/>
              <a:ext cx="43914" cy="869654"/>
            </a:xfrm>
            <a:prstGeom prst="straightConnector1">
              <a:avLst/>
            </a:prstGeom>
            <a:ln w="38100">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173" name="直接箭头连接符 22">
              <a:extLst>
                <a:ext uri="{FF2B5EF4-FFF2-40B4-BE49-F238E27FC236}">
                  <a16:creationId xmlns:a16="http://schemas.microsoft.com/office/drawing/2014/main" id="{8A03D0BD-FA78-4389-C2C0-1B7E769665CC}"/>
                </a:ext>
              </a:extLst>
            </p:cNvPr>
            <p:cNvCxnSpPr>
              <a:cxnSpLocks/>
            </p:cNvCxnSpPr>
            <p:nvPr/>
          </p:nvCxnSpPr>
          <p:spPr>
            <a:xfrm>
              <a:off x="3861015" y="4235097"/>
              <a:ext cx="51023" cy="893906"/>
            </a:xfrm>
            <a:prstGeom prst="straightConnector1">
              <a:avLst/>
            </a:prstGeom>
            <a:ln w="38100">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174" name="直接箭头连接符 23">
              <a:extLst>
                <a:ext uri="{FF2B5EF4-FFF2-40B4-BE49-F238E27FC236}">
                  <a16:creationId xmlns:a16="http://schemas.microsoft.com/office/drawing/2014/main" id="{41957B77-FC56-3D99-5BFF-711859CC22B6}"/>
                </a:ext>
              </a:extLst>
            </p:cNvPr>
            <p:cNvCxnSpPr>
              <a:cxnSpLocks/>
            </p:cNvCxnSpPr>
            <p:nvPr/>
          </p:nvCxnSpPr>
          <p:spPr>
            <a:xfrm flipV="1">
              <a:off x="4015368" y="4221704"/>
              <a:ext cx="82988" cy="883047"/>
            </a:xfrm>
            <a:prstGeom prst="straightConnector1">
              <a:avLst/>
            </a:prstGeom>
            <a:ln w="38100">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175" name="直接箭头连接符 24">
              <a:extLst>
                <a:ext uri="{FF2B5EF4-FFF2-40B4-BE49-F238E27FC236}">
                  <a16:creationId xmlns:a16="http://schemas.microsoft.com/office/drawing/2014/main" id="{CED63902-D4F3-3686-C4C8-F1522F85C617}"/>
                </a:ext>
              </a:extLst>
            </p:cNvPr>
            <p:cNvCxnSpPr>
              <a:cxnSpLocks/>
            </p:cNvCxnSpPr>
            <p:nvPr/>
          </p:nvCxnSpPr>
          <p:spPr>
            <a:xfrm flipV="1">
              <a:off x="5047979" y="3350336"/>
              <a:ext cx="122507" cy="1764497"/>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76" name="直接箭头连接符 25">
              <a:extLst>
                <a:ext uri="{FF2B5EF4-FFF2-40B4-BE49-F238E27FC236}">
                  <a16:creationId xmlns:a16="http://schemas.microsoft.com/office/drawing/2014/main" id="{868E2C04-B87B-8ED4-5937-086A11D983A9}"/>
                </a:ext>
              </a:extLst>
            </p:cNvPr>
            <p:cNvCxnSpPr>
              <a:cxnSpLocks/>
            </p:cNvCxnSpPr>
            <p:nvPr/>
          </p:nvCxnSpPr>
          <p:spPr>
            <a:xfrm>
              <a:off x="5253366" y="3350336"/>
              <a:ext cx="68162" cy="1788156"/>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77" name="直接箭头连接符 26">
              <a:extLst>
                <a:ext uri="{FF2B5EF4-FFF2-40B4-BE49-F238E27FC236}">
                  <a16:creationId xmlns:a16="http://schemas.microsoft.com/office/drawing/2014/main" id="{062B9AEC-01C4-1F7F-3D0F-BA4B243B0D96}"/>
                </a:ext>
              </a:extLst>
            </p:cNvPr>
            <p:cNvCxnSpPr>
              <a:cxnSpLocks/>
            </p:cNvCxnSpPr>
            <p:nvPr/>
          </p:nvCxnSpPr>
          <p:spPr>
            <a:xfrm flipV="1">
              <a:off x="5393556" y="3335376"/>
              <a:ext cx="135280" cy="1779457"/>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78" name="直接箭头连接符 27">
              <a:extLst>
                <a:ext uri="{FF2B5EF4-FFF2-40B4-BE49-F238E27FC236}">
                  <a16:creationId xmlns:a16="http://schemas.microsoft.com/office/drawing/2014/main" id="{84892672-5532-6E27-E964-2138B5879C3C}"/>
                </a:ext>
              </a:extLst>
            </p:cNvPr>
            <p:cNvCxnSpPr>
              <a:cxnSpLocks/>
            </p:cNvCxnSpPr>
            <p:nvPr/>
          </p:nvCxnSpPr>
          <p:spPr>
            <a:xfrm>
              <a:off x="5608690" y="3360768"/>
              <a:ext cx="67053" cy="1761149"/>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79" name="直接箭头连接符 28">
              <a:extLst>
                <a:ext uri="{FF2B5EF4-FFF2-40B4-BE49-F238E27FC236}">
                  <a16:creationId xmlns:a16="http://schemas.microsoft.com/office/drawing/2014/main" id="{72A8EA43-2190-2938-F93F-628502B467B9}"/>
                </a:ext>
              </a:extLst>
            </p:cNvPr>
            <p:cNvCxnSpPr>
              <a:cxnSpLocks/>
            </p:cNvCxnSpPr>
            <p:nvPr/>
          </p:nvCxnSpPr>
          <p:spPr>
            <a:xfrm flipV="1">
              <a:off x="5744191" y="4242590"/>
              <a:ext cx="101053" cy="856390"/>
            </a:xfrm>
            <a:prstGeom prst="straightConnector1">
              <a:avLst/>
            </a:prstGeom>
            <a:ln w="38100">
              <a:solidFill>
                <a:srgbClr val="0070C0"/>
              </a:solidFill>
              <a:tailEnd type="triangle"/>
            </a:ln>
          </p:spPr>
          <p:style>
            <a:lnRef idx="1">
              <a:schemeClr val="accent6"/>
            </a:lnRef>
            <a:fillRef idx="0">
              <a:schemeClr val="accent6"/>
            </a:fillRef>
            <a:effectRef idx="0">
              <a:schemeClr val="accent6"/>
            </a:effectRef>
            <a:fontRef idx="minor">
              <a:schemeClr val="tx1"/>
            </a:fontRef>
          </p:style>
        </p:cxnSp>
        <p:cxnSp>
          <p:nvCxnSpPr>
            <p:cNvPr id="180" name="直接箭头连接符 29">
              <a:extLst>
                <a:ext uri="{FF2B5EF4-FFF2-40B4-BE49-F238E27FC236}">
                  <a16:creationId xmlns:a16="http://schemas.microsoft.com/office/drawing/2014/main" id="{AF84C2B0-E701-55E5-9792-B6FED0EF3C48}"/>
                </a:ext>
              </a:extLst>
            </p:cNvPr>
            <p:cNvCxnSpPr>
              <a:cxnSpLocks/>
            </p:cNvCxnSpPr>
            <p:nvPr/>
          </p:nvCxnSpPr>
          <p:spPr>
            <a:xfrm>
              <a:off x="5956289" y="4242590"/>
              <a:ext cx="64054" cy="872242"/>
            </a:xfrm>
            <a:prstGeom prst="straightConnector1">
              <a:avLst/>
            </a:prstGeom>
            <a:ln w="38100">
              <a:solidFill>
                <a:srgbClr val="0070C0"/>
              </a:solidFill>
              <a:tailEnd type="triangle"/>
            </a:ln>
          </p:spPr>
          <p:style>
            <a:lnRef idx="1">
              <a:schemeClr val="accent6"/>
            </a:lnRef>
            <a:fillRef idx="0">
              <a:schemeClr val="accent6"/>
            </a:fillRef>
            <a:effectRef idx="0">
              <a:schemeClr val="accent6"/>
            </a:effectRef>
            <a:fontRef idx="minor">
              <a:schemeClr val="tx1"/>
            </a:fontRef>
          </p:style>
        </p:cxnSp>
        <p:cxnSp>
          <p:nvCxnSpPr>
            <p:cNvPr id="181" name="直接箭头连接符 30">
              <a:extLst>
                <a:ext uri="{FF2B5EF4-FFF2-40B4-BE49-F238E27FC236}">
                  <a16:creationId xmlns:a16="http://schemas.microsoft.com/office/drawing/2014/main" id="{E6B5A0B9-126F-A36E-56D5-43EDB1CF46DB}"/>
                </a:ext>
              </a:extLst>
            </p:cNvPr>
            <p:cNvCxnSpPr>
              <a:cxnSpLocks/>
            </p:cNvCxnSpPr>
            <p:nvPr/>
          </p:nvCxnSpPr>
          <p:spPr>
            <a:xfrm>
              <a:off x="6270420" y="4249675"/>
              <a:ext cx="56681" cy="871316"/>
            </a:xfrm>
            <a:prstGeom prst="straightConnector1">
              <a:avLst/>
            </a:prstGeom>
            <a:ln w="38100">
              <a:solidFill>
                <a:srgbClr val="0070C0"/>
              </a:solidFill>
              <a:tailEnd type="triangle"/>
            </a:ln>
          </p:spPr>
          <p:style>
            <a:lnRef idx="1">
              <a:schemeClr val="accent6"/>
            </a:lnRef>
            <a:fillRef idx="0">
              <a:schemeClr val="accent6"/>
            </a:fillRef>
            <a:effectRef idx="0">
              <a:schemeClr val="accent6"/>
            </a:effectRef>
            <a:fontRef idx="minor">
              <a:schemeClr val="tx1"/>
            </a:fontRef>
          </p:style>
        </p:cxnSp>
        <p:cxnSp>
          <p:nvCxnSpPr>
            <p:cNvPr id="182" name="直接箭头连接符 31">
              <a:extLst>
                <a:ext uri="{FF2B5EF4-FFF2-40B4-BE49-F238E27FC236}">
                  <a16:creationId xmlns:a16="http://schemas.microsoft.com/office/drawing/2014/main" id="{FCEFAB17-41B0-A042-0227-F53DD3984769}"/>
                </a:ext>
              </a:extLst>
            </p:cNvPr>
            <p:cNvCxnSpPr>
              <a:cxnSpLocks/>
            </p:cNvCxnSpPr>
            <p:nvPr/>
          </p:nvCxnSpPr>
          <p:spPr>
            <a:xfrm flipV="1">
              <a:off x="6084537" y="4208900"/>
              <a:ext cx="100385" cy="905933"/>
            </a:xfrm>
            <a:prstGeom prst="straightConnector1">
              <a:avLst/>
            </a:prstGeom>
            <a:ln w="38100">
              <a:solidFill>
                <a:srgbClr val="0070C0"/>
              </a:solidFill>
              <a:tailEnd type="triangle"/>
            </a:ln>
          </p:spPr>
          <p:style>
            <a:lnRef idx="1">
              <a:schemeClr val="accent6"/>
            </a:lnRef>
            <a:fillRef idx="0">
              <a:schemeClr val="accent6"/>
            </a:fillRef>
            <a:effectRef idx="0">
              <a:schemeClr val="accent6"/>
            </a:effectRef>
            <a:fontRef idx="minor">
              <a:schemeClr val="tx1"/>
            </a:fontRef>
          </p:style>
        </p:cxnSp>
        <p:cxnSp>
          <p:nvCxnSpPr>
            <p:cNvPr id="183" name="直接箭头连接符 33">
              <a:extLst>
                <a:ext uri="{FF2B5EF4-FFF2-40B4-BE49-F238E27FC236}">
                  <a16:creationId xmlns:a16="http://schemas.microsoft.com/office/drawing/2014/main" id="{243645E7-ED98-21C6-9BDD-A22DFB025D75}"/>
                </a:ext>
              </a:extLst>
            </p:cNvPr>
            <p:cNvCxnSpPr>
              <a:cxnSpLocks/>
            </p:cNvCxnSpPr>
            <p:nvPr/>
          </p:nvCxnSpPr>
          <p:spPr>
            <a:xfrm>
              <a:off x="2701275" y="3329463"/>
              <a:ext cx="66161" cy="1775287"/>
            </a:xfrm>
            <a:prstGeom prst="straightConnector1">
              <a:avLst/>
            </a:prstGeom>
            <a:ln w="38100">
              <a:solidFill>
                <a:srgbClr val="0070C0"/>
              </a:solidFill>
              <a:tailEnd type="triangle"/>
            </a:ln>
          </p:spPr>
          <p:style>
            <a:lnRef idx="1">
              <a:schemeClr val="dk1"/>
            </a:lnRef>
            <a:fillRef idx="0">
              <a:schemeClr val="dk1"/>
            </a:fillRef>
            <a:effectRef idx="0">
              <a:schemeClr val="dk1"/>
            </a:effectRef>
            <a:fontRef idx="minor">
              <a:schemeClr val="tx1"/>
            </a:fontRef>
          </p:style>
        </p:cxnSp>
        <p:cxnSp>
          <p:nvCxnSpPr>
            <p:cNvPr id="184" name="直接箭头连接符 34">
              <a:extLst>
                <a:ext uri="{FF2B5EF4-FFF2-40B4-BE49-F238E27FC236}">
                  <a16:creationId xmlns:a16="http://schemas.microsoft.com/office/drawing/2014/main" id="{C1B96617-0D76-DF3F-597B-79409AFC2748}"/>
                </a:ext>
              </a:extLst>
            </p:cNvPr>
            <p:cNvCxnSpPr>
              <a:cxnSpLocks/>
            </p:cNvCxnSpPr>
            <p:nvPr/>
          </p:nvCxnSpPr>
          <p:spPr>
            <a:xfrm flipV="1">
              <a:off x="2844050" y="3325548"/>
              <a:ext cx="99117" cy="1769120"/>
            </a:xfrm>
            <a:prstGeom prst="straightConnector1">
              <a:avLst/>
            </a:prstGeom>
            <a:ln w="38100">
              <a:solidFill>
                <a:srgbClr val="0070C0"/>
              </a:solidFill>
              <a:tailEnd type="triangle"/>
            </a:ln>
          </p:spPr>
          <p:style>
            <a:lnRef idx="1">
              <a:schemeClr val="dk1"/>
            </a:lnRef>
            <a:fillRef idx="0">
              <a:schemeClr val="dk1"/>
            </a:fillRef>
            <a:effectRef idx="0">
              <a:schemeClr val="dk1"/>
            </a:effectRef>
            <a:fontRef idx="minor">
              <a:schemeClr val="tx1"/>
            </a:fontRef>
          </p:style>
        </p:cxnSp>
        <p:cxnSp>
          <p:nvCxnSpPr>
            <p:cNvPr id="185" name="直接箭头连接符 35">
              <a:extLst>
                <a:ext uri="{FF2B5EF4-FFF2-40B4-BE49-F238E27FC236}">
                  <a16:creationId xmlns:a16="http://schemas.microsoft.com/office/drawing/2014/main" id="{1D084445-AE8B-EB54-5547-41553534863F}"/>
                </a:ext>
              </a:extLst>
            </p:cNvPr>
            <p:cNvCxnSpPr>
              <a:cxnSpLocks/>
            </p:cNvCxnSpPr>
            <p:nvPr/>
          </p:nvCxnSpPr>
          <p:spPr>
            <a:xfrm>
              <a:off x="3032293" y="3330580"/>
              <a:ext cx="78780" cy="1788156"/>
            </a:xfrm>
            <a:prstGeom prst="straightConnector1">
              <a:avLst/>
            </a:prstGeom>
            <a:ln w="38100">
              <a:solidFill>
                <a:srgbClr val="0070C0"/>
              </a:solidFill>
              <a:tailEnd type="triangle"/>
            </a:ln>
          </p:spPr>
          <p:style>
            <a:lnRef idx="1">
              <a:schemeClr val="dk1"/>
            </a:lnRef>
            <a:fillRef idx="0">
              <a:schemeClr val="dk1"/>
            </a:fillRef>
            <a:effectRef idx="0">
              <a:schemeClr val="dk1"/>
            </a:effectRef>
            <a:fontRef idx="minor">
              <a:schemeClr val="tx1"/>
            </a:fontRef>
          </p:style>
        </p:cxnSp>
        <p:cxnSp>
          <p:nvCxnSpPr>
            <p:cNvPr id="186" name="直接箭头连接符 36">
              <a:extLst>
                <a:ext uri="{FF2B5EF4-FFF2-40B4-BE49-F238E27FC236}">
                  <a16:creationId xmlns:a16="http://schemas.microsoft.com/office/drawing/2014/main" id="{8B9AE723-5900-1AC1-A6A4-92FE9D528116}"/>
                </a:ext>
              </a:extLst>
            </p:cNvPr>
            <p:cNvCxnSpPr>
              <a:cxnSpLocks/>
            </p:cNvCxnSpPr>
            <p:nvPr/>
          </p:nvCxnSpPr>
          <p:spPr>
            <a:xfrm flipV="1">
              <a:off x="3196577" y="3335770"/>
              <a:ext cx="119441" cy="1771581"/>
            </a:xfrm>
            <a:prstGeom prst="straightConnector1">
              <a:avLst/>
            </a:prstGeom>
            <a:ln w="38100">
              <a:solidFill>
                <a:srgbClr val="0070C0"/>
              </a:solidFill>
              <a:tailEnd type="triangle"/>
            </a:ln>
          </p:spPr>
          <p:style>
            <a:lnRef idx="1">
              <a:schemeClr val="dk1"/>
            </a:lnRef>
            <a:fillRef idx="0">
              <a:schemeClr val="dk1"/>
            </a:fillRef>
            <a:effectRef idx="0">
              <a:schemeClr val="dk1"/>
            </a:effectRef>
            <a:fontRef idx="minor">
              <a:schemeClr val="tx1"/>
            </a:fontRef>
          </p:style>
        </p:cxnSp>
        <p:cxnSp>
          <p:nvCxnSpPr>
            <p:cNvPr id="187" name="直接箭头连接符 37">
              <a:extLst>
                <a:ext uri="{FF2B5EF4-FFF2-40B4-BE49-F238E27FC236}">
                  <a16:creationId xmlns:a16="http://schemas.microsoft.com/office/drawing/2014/main" id="{E3F44BC6-525D-59BB-D76B-08D2312AEAAA}"/>
                </a:ext>
              </a:extLst>
            </p:cNvPr>
            <p:cNvCxnSpPr>
              <a:cxnSpLocks/>
            </p:cNvCxnSpPr>
            <p:nvPr/>
          </p:nvCxnSpPr>
          <p:spPr>
            <a:xfrm flipV="1">
              <a:off x="4207877" y="3335375"/>
              <a:ext cx="93331" cy="907215"/>
            </a:xfrm>
            <a:prstGeom prst="straightConnector1">
              <a:avLst/>
            </a:prstGeom>
            <a:ln w="38100">
              <a:solidFill>
                <a:srgbClr val="0070C0"/>
              </a:solidFill>
              <a:tailEnd type="triangle"/>
            </a:ln>
          </p:spPr>
          <p:style>
            <a:lnRef idx="1">
              <a:schemeClr val="accent2"/>
            </a:lnRef>
            <a:fillRef idx="0">
              <a:schemeClr val="accent2"/>
            </a:fillRef>
            <a:effectRef idx="0">
              <a:schemeClr val="accent2"/>
            </a:effectRef>
            <a:fontRef idx="minor">
              <a:schemeClr val="tx1"/>
            </a:fontRef>
          </p:style>
        </p:cxnSp>
        <p:cxnSp>
          <p:nvCxnSpPr>
            <p:cNvPr id="188" name="直接箭头连接符 38">
              <a:extLst>
                <a:ext uri="{FF2B5EF4-FFF2-40B4-BE49-F238E27FC236}">
                  <a16:creationId xmlns:a16="http://schemas.microsoft.com/office/drawing/2014/main" id="{13C4EE07-1EB2-BFF5-50CA-93F6524E978A}"/>
                </a:ext>
              </a:extLst>
            </p:cNvPr>
            <p:cNvCxnSpPr>
              <a:cxnSpLocks/>
            </p:cNvCxnSpPr>
            <p:nvPr/>
          </p:nvCxnSpPr>
          <p:spPr>
            <a:xfrm>
              <a:off x="4377030" y="3345136"/>
              <a:ext cx="56253" cy="912091"/>
            </a:xfrm>
            <a:prstGeom prst="straightConnector1">
              <a:avLst/>
            </a:prstGeom>
            <a:ln w="38100">
              <a:solidFill>
                <a:srgbClr val="0070C0"/>
              </a:solidFill>
              <a:tailEnd type="triangle"/>
            </a:ln>
          </p:spPr>
          <p:style>
            <a:lnRef idx="1">
              <a:schemeClr val="accent2"/>
            </a:lnRef>
            <a:fillRef idx="0">
              <a:schemeClr val="accent2"/>
            </a:fillRef>
            <a:effectRef idx="0">
              <a:schemeClr val="accent2"/>
            </a:effectRef>
            <a:fontRef idx="minor">
              <a:schemeClr val="tx1"/>
            </a:fontRef>
          </p:style>
        </p:cxnSp>
        <p:cxnSp>
          <p:nvCxnSpPr>
            <p:cNvPr id="189" name="直接箭头连接符 39">
              <a:extLst>
                <a:ext uri="{FF2B5EF4-FFF2-40B4-BE49-F238E27FC236}">
                  <a16:creationId xmlns:a16="http://schemas.microsoft.com/office/drawing/2014/main" id="{E8A1EFE0-259E-15FC-8A33-00951044971E}"/>
                </a:ext>
              </a:extLst>
            </p:cNvPr>
            <p:cNvCxnSpPr>
              <a:cxnSpLocks/>
            </p:cNvCxnSpPr>
            <p:nvPr/>
          </p:nvCxnSpPr>
          <p:spPr>
            <a:xfrm flipV="1">
              <a:off x="4557260" y="3322377"/>
              <a:ext cx="107927" cy="899327"/>
            </a:xfrm>
            <a:prstGeom prst="straightConnector1">
              <a:avLst/>
            </a:prstGeom>
            <a:ln w="38100">
              <a:solidFill>
                <a:srgbClr val="0070C0"/>
              </a:solidFill>
              <a:tailEnd type="triangle"/>
            </a:ln>
          </p:spPr>
          <p:style>
            <a:lnRef idx="1">
              <a:schemeClr val="accent2"/>
            </a:lnRef>
            <a:fillRef idx="0">
              <a:schemeClr val="accent2"/>
            </a:fillRef>
            <a:effectRef idx="0">
              <a:schemeClr val="accent2"/>
            </a:effectRef>
            <a:fontRef idx="minor">
              <a:schemeClr val="tx1"/>
            </a:fontRef>
          </p:style>
        </p:cxnSp>
        <p:cxnSp>
          <p:nvCxnSpPr>
            <p:cNvPr id="190" name="直接箭头连接符 40">
              <a:extLst>
                <a:ext uri="{FF2B5EF4-FFF2-40B4-BE49-F238E27FC236}">
                  <a16:creationId xmlns:a16="http://schemas.microsoft.com/office/drawing/2014/main" id="{DF6D4979-625D-360C-FFBF-D55B41419DDD}"/>
                </a:ext>
              </a:extLst>
            </p:cNvPr>
            <p:cNvCxnSpPr>
              <a:cxnSpLocks/>
            </p:cNvCxnSpPr>
            <p:nvPr/>
          </p:nvCxnSpPr>
          <p:spPr>
            <a:xfrm>
              <a:off x="4766061" y="3328290"/>
              <a:ext cx="31483" cy="928937"/>
            </a:xfrm>
            <a:prstGeom prst="straightConnector1">
              <a:avLst/>
            </a:prstGeom>
            <a:ln w="38100">
              <a:solidFill>
                <a:srgbClr val="0070C0"/>
              </a:solidFill>
              <a:tailEnd type="triangle"/>
            </a:ln>
          </p:spPr>
          <p:style>
            <a:lnRef idx="1">
              <a:schemeClr val="accent2"/>
            </a:lnRef>
            <a:fillRef idx="0">
              <a:schemeClr val="accent2"/>
            </a:fillRef>
            <a:effectRef idx="0">
              <a:schemeClr val="accent2"/>
            </a:effectRef>
            <a:fontRef idx="minor">
              <a:schemeClr val="tx1"/>
            </a:fontRef>
          </p:style>
        </p:cxnSp>
        <p:pic>
          <p:nvPicPr>
            <p:cNvPr id="191" name="Picture 99">
              <a:extLst>
                <a:ext uri="{FF2B5EF4-FFF2-40B4-BE49-F238E27FC236}">
                  <a16:creationId xmlns:a16="http://schemas.microsoft.com/office/drawing/2014/main" id="{8B2FBDEA-DA98-8D7A-7BE6-B1EA40DFB854}"/>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345" b="100000" l="650" r="100000">
                          <a14:foregroundMark x1="5982" y1="34790" x2="7802" y2="61008"/>
                          <a14:foregroundMark x1="8322" y1="59664" x2="22887" y2="57815"/>
                          <a14:foregroundMark x1="56047" y1="93613" x2="56047" y2="75630"/>
                          <a14:foregroundMark x1="80494" y1="18655" x2="94798" y2="45714"/>
                          <a14:foregroundMark x1="78674" y1="45210" x2="88166" y2="48067"/>
                          <a14:foregroundMark x1="28349" y1="11261" x2="55527" y2="6555"/>
                          <a14:foregroundMark x1="40962" y1="13613" x2="42653" y2="32773"/>
                          <a14:foregroundMark x1="9363" y1="73277" x2="9623" y2="63025"/>
                          <a14:foregroundMark x1="5982" y1="65378" x2="7022" y2="72941"/>
                          <a14:foregroundMark x1="37061" y1="28571" x2="37061" y2="26218"/>
                          <a14:foregroundMark x1="9363" y1="56134" x2="23667" y2="54454"/>
                          <a14:foregroundMark x1="60728" y1="52101" x2="74252" y2="48067"/>
                          <a14:foregroundMark x1="52406" y1="93950" x2="53446" y2="85210"/>
                          <a14:backgroundMark x1="18336" y1="64034" x2="32120" y2="61345"/>
                          <a14:backgroundMark x1="34460" y1="63025" x2="40702" y2="69076"/>
                        </a14:backgroundRemoval>
                      </a14:imgEffect>
                    </a14:imgLayer>
                  </a14:imgProps>
                </a:ext>
                <a:ext uri="{28A0092B-C50C-407E-A947-70E740481C1C}">
                  <a14:useLocalDpi xmlns:a14="http://schemas.microsoft.com/office/drawing/2010/main"/>
                </a:ext>
              </a:extLst>
            </a:blip>
            <a:srcRect/>
            <a:stretch/>
          </p:blipFill>
          <p:spPr>
            <a:xfrm>
              <a:off x="1383297" y="4855053"/>
              <a:ext cx="471784" cy="366284"/>
            </a:xfrm>
            <a:prstGeom prst="rect">
              <a:avLst/>
            </a:prstGeom>
          </p:spPr>
        </p:pic>
        <p:pic>
          <p:nvPicPr>
            <p:cNvPr id="192" name="Picture 99">
              <a:extLst>
                <a:ext uri="{FF2B5EF4-FFF2-40B4-BE49-F238E27FC236}">
                  <a16:creationId xmlns:a16="http://schemas.microsoft.com/office/drawing/2014/main" id="{66C2D4A0-384D-98D1-F88E-2BF09C421E2E}"/>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345" b="100000" l="650" r="100000">
                          <a14:foregroundMark x1="5982" y1="34790" x2="7802" y2="61008"/>
                          <a14:foregroundMark x1="8322" y1="59664" x2="22887" y2="57815"/>
                          <a14:foregroundMark x1="56047" y1="93613" x2="56047" y2="75630"/>
                          <a14:foregroundMark x1="80494" y1="18655" x2="94798" y2="45714"/>
                          <a14:foregroundMark x1="78674" y1="45210" x2="88166" y2="48067"/>
                          <a14:foregroundMark x1="28349" y1="11261" x2="55527" y2="6555"/>
                          <a14:foregroundMark x1="40962" y1="13613" x2="42653" y2="32773"/>
                          <a14:foregroundMark x1="9363" y1="73277" x2="9623" y2="63025"/>
                          <a14:foregroundMark x1="5982" y1="65378" x2="7022" y2="72941"/>
                          <a14:foregroundMark x1="37061" y1="28571" x2="37061" y2="26218"/>
                          <a14:foregroundMark x1="9363" y1="56134" x2="23667" y2="54454"/>
                          <a14:foregroundMark x1="60728" y1="52101" x2="74252" y2="48067"/>
                          <a14:foregroundMark x1="52406" y1="93950" x2="53446" y2="85210"/>
                          <a14:backgroundMark x1="18336" y1="64034" x2="32120" y2="61345"/>
                          <a14:backgroundMark x1="34460" y1="63025" x2="40702" y2="69076"/>
                        </a14:backgroundRemoval>
                      </a14:imgEffect>
                    </a14:imgLayer>
                  </a14:imgProps>
                </a:ext>
                <a:ext uri="{28A0092B-C50C-407E-A947-70E740481C1C}">
                  <a14:useLocalDpi xmlns:a14="http://schemas.microsoft.com/office/drawing/2010/main"/>
                </a:ext>
              </a:extLst>
            </a:blip>
            <a:srcRect/>
            <a:stretch/>
          </p:blipFill>
          <p:spPr>
            <a:xfrm>
              <a:off x="1349870" y="4054548"/>
              <a:ext cx="471784" cy="366284"/>
            </a:xfrm>
            <a:prstGeom prst="rect">
              <a:avLst/>
            </a:prstGeom>
          </p:spPr>
        </p:pic>
        <p:pic>
          <p:nvPicPr>
            <p:cNvPr id="193" name="Picture 99">
              <a:extLst>
                <a:ext uri="{FF2B5EF4-FFF2-40B4-BE49-F238E27FC236}">
                  <a16:creationId xmlns:a16="http://schemas.microsoft.com/office/drawing/2014/main" id="{A8C9EBA9-E210-1B5F-8E99-B5C8B342DE69}"/>
                </a:ext>
              </a:extLst>
            </p:cNvPr>
            <p:cNvPicPr>
              <a:picLocks noChangeAspect="1"/>
            </p:cNvPicPr>
            <p:nvPr/>
          </p:nvPicPr>
          <p:blipFill rotWithShape="1">
            <a:blip r:embed="rId3" cstate="screen">
              <a:extLst>
                <a:ext uri="{BEBA8EAE-BF5A-486C-A8C5-ECC9F3942E4B}">
                  <a14:imgProps xmlns:a14="http://schemas.microsoft.com/office/drawing/2010/main">
                    <a14:imgLayer r:embed="rId5">
                      <a14:imgEffect>
                        <a14:backgroundRemoval t="1345" b="100000" l="650" r="100000">
                          <a14:foregroundMark x1="5982" y1="34790" x2="7802" y2="61008"/>
                          <a14:foregroundMark x1="8322" y1="59664" x2="22887" y2="57815"/>
                          <a14:foregroundMark x1="56047" y1="93613" x2="56047" y2="75630"/>
                          <a14:foregroundMark x1="80494" y1="18655" x2="94798" y2="45714"/>
                          <a14:foregroundMark x1="78674" y1="45210" x2="88166" y2="48067"/>
                          <a14:foregroundMark x1="28349" y1="11261" x2="55527" y2="6555"/>
                          <a14:foregroundMark x1="40962" y1="13613" x2="42653" y2="32773"/>
                          <a14:foregroundMark x1="9363" y1="73277" x2="9623" y2="63025"/>
                          <a14:foregroundMark x1="5982" y1="65378" x2="7022" y2="72941"/>
                          <a14:foregroundMark x1="37061" y1="28571" x2="37061" y2="26218"/>
                          <a14:foregroundMark x1="9363" y1="56134" x2="23667" y2="54454"/>
                          <a14:foregroundMark x1="60728" y1="52101" x2="74252" y2="48067"/>
                          <a14:foregroundMark x1="52406" y1="93950" x2="53446" y2="85210"/>
                          <a14:backgroundMark x1="18336" y1="64034" x2="32120" y2="61345"/>
                          <a14:backgroundMark x1="34460" y1="63025" x2="40702" y2="69076"/>
                        </a14:backgroundRemoval>
                      </a14:imgEffect>
                    </a14:imgLayer>
                  </a14:imgProps>
                </a:ext>
                <a:ext uri="{28A0092B-C50C-407E-A947-70E740481C1C}">
                  <a14:useLocalDpi xmlns:a14="http://schemas.microsoft.com/office/drawing/2010/main"/>
                </a:ext>
              </a:extLst>
            </a:blip>
            <a:srcRect/>
            <a:stretch/>
          </p:blipFill>
          <p:spPr>
            <a:xfrm>
              <a:off x="1357285" y="3297129"/>
              <a:ext cx="471784" cy="366284"/>
            </a:xfrm>
            <a:prstGeom prst="rect">
              <a:avLst/>
            </a:prstGeom>
          </p:spPr>
        </p:pic>
        <p:cxnSp>
          <p:nvCxnSpPr>
            <p:cNvPr id="194" name="直接箭头连接符 147">
              <a:extLst>
                <a:ext uri="{FF2B5EF4-FFF2-40B4-BE49-F238E27FC236}">
                  <a16:creationId xmlns:a16="http://schemas.microsoft.com/office/drawing/2014/main" id="{B88E70D2-1B7E-8306-EE69-243322540F8E}"/>
                </a:ext>
              </a:extLst>
            </p:cNvPr>
            <p:cNvCxnSpPr>
              <a:cxnSpLocks/>
            </p:cNvCxnSpPr>
            <p:nvPr/>
          </p:nvCxnSpPr>
          <p:spPr>
            <a:xfrm>
              <a:off x="3392055" y="3352880"/>
              <a:ext cx="98326" cy="853473"/>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95" name="直接箭头连接符 158">
              <a:extLst>
                <a:ext uri="{FF2B5EF4-FFF2-40B4-BE49-F238E27FC236}">
                  <a16:creationId xmlns:a16="http://schemas.microsoft.com/office/drawing/2014/main" id="{FF5A2899-14B1-7F68-9F8D-4A80CE88FA8C}"/>
                </a:ext>
              </a:extLst>
            </p:cNvPr>
            <p:cNvCxnSpPr>
              <a:cxnSpLocks/>
            </p:cNvCxnSpPr>
            <p:nvPr/>
          </p:nvCxnSpPr>
          <p:spPr>
            <a:xfrm>
              <a:off x="4898136" y="4257227"/>
              <a:ext cx="65481" cy="841753"/>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96" name="直接箭头连接符 254">
              <a:extLst>
                <a:ext uri="{FF2B5EF4-FFF2-40B4-BE49-F238E27FC236}">
                  <a16:creationId xmlns:a16="http://schemas.microsoft.com/office/drawing/2014/main" id="{61D71410-5CBC-43D6-74B5-8AC3603E3BEB}"/>
                </a:ext>
              </a:extLst>
            </p:cNvPr>
            <p:cNvCxnSpPr>
              <a:cxnSpLocks/>
            </p:cNvCxnSpPr>
            <p:nvPr/>
          </p:nvCxnSpPr>
          <p:spPr>
            <a:xfrm flipV="1">
              <a:off x="6404064" y="3328290"/>
              <a:ext cx="101489" cy="1770690"/>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97" name="直接箭头连接符 260">
              <a:extLst>
                <a:ext uri="{FF2B5EF4-FFF2-40B4-BE49-F238E27FC236}">
                  <a16:creationId xmlns:a16="http://schemas.microsoft.com/office/drawing/2014/main" id="{858C3E4B-AAAB-D7DD-C25A-A529724AB407}"/>
                </a:ext>
              </a:extLst>
            </p:cNvPr>
            <p:cNvCxnSpPr>
              <a:cxnSpLocks/>
            </p:cNvCxnSpPr>
            <p:nvPr/>
          </p:nvCxnSpPr>
          <p:spPr>
            <a:xfrm flipV="1">
              <a:off x="6788073" y="3338050"/>
              <a:ext cx="85812" cy="904539"/>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98" name="直接箭头连接符 261">
              <a:extLst>
                <a:ext uri="{FF2B5EF4-FFF2-40B4-BE49-F238E27FC236}">
                  <a16:creationId xmlns:a16="http://schemas.microsoft.com/office/drawing/2014/main" id="{478B7227-5F39-D98C-F6D2-119EDE78FE75}"/>
                </a:ext>
              </a:extLst>
            </p:cNvPr>
            <p:cNvCxnSpPr>
              <a:cxnSpLocks/>
            </p:cNvCxnSpPr>
            <p:nvPr/>
          </p:nvCxnSpPr>
          <p:spPr>
            <a:xfrm>
              <a:off x="6926755" y="3345135"/>
              <a:ext cx="58316" cy="889961"/>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99" name="直接箭头连接符 262">
              <a:extLst>
                <a:ext uri="{FF2B5EF4-FFF2-40B4-BE49-F238E27FC236}">
                  <a16:creationId xmlns:a16="http://schemas.microsoft.com/office/drawing/2014/main" id="{906C5757-FC61-6C9B-D253-03A3417D6F32}"/>
                </a:ext>
              </a:extLst>
            </p:cNvPr>
            <p:cNvCxnSpPr>
              <a:cxnSpLocks/>
            </p:cNvCxnSpPr>
            <p:nvPr/>
          </p:nvCxnSpPr>
          <p:spPr>
            <a:xfrm flipV="1">
              <a:off x="7052116" y="3322378"/>
              <a:ext cx="88490" cy="891351"/>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00" name="直接箭头连接符 263">
              <a:extLst>
                <a:ext uri="{FF2B5EF4-FFF2-40B4-BE49-F238E27FC236}">
                  <a16:creationId xmlns:a16="http://schemas.microsoft.com/office/drawing/2014/main" id="{7787FB15-A1C0-9517-C4C8-12B77157E19B}"/>
                </a:ext>
              </a:extLst>
            </p:cNvPr>
            <p:cNvCxnSpPr>
              <a:cxnSpLocks/>
            </p:cNvCxnSpPr>
            <p:nvPr/>
          </p:nvCxnSpPr>
          <p:spPr>
            <a:xfrm>
              <a:off x="6637599" y="3340274"/>
              <a:ext cx="71452" cy="905293"/>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01" name="直接箭头连接符 264">
              <a:extLst>
                <a:ext uri="{FF2B5EF4-FFF2-40B4-BE49-F238E27FC236}">
                  <a16:creationId xmlns:a16="http://schemas.microsoft.com/office/drawing/2014/main" id="{B0FD9DD5-17E8-2E47-26DD-1980939AD188}"/>
                </a:ext>
              </a:extLst>
            </p:cNvPr>
            <p:cNvCxnSpPr>
              <a:cxnSpLocks/>
            </p:cNvCxnSpPr>
            <p:nvPr/>
          </p:nvCxnSpPr>
          <p:spPr>
            <a:xfrm>
              <a:off x="7216548" y="3322377"/>
              <a:ext cx="86291" cy="1816115"/>
            </a:xfrm>
            <a:prstGeom prst="straightConnector1">
              <a:avLst/>
            </a:prstGeom>
            <a:ln w="38100">
              <a:solidFill>
                <a:srgbClr val="0070C0"/>
              </a:solidFill>
              <a:tailEnd type="triangle"/>
            </a:ln>
          </p:spPr>
          <p:style>
            <a:lnRef idx="1">
              <a:schemeClr val="dk1"/>
            </a:lnRef>
            <a:fillRef idx="0">
              <a:schemeClr val="dk1"/>
            </a:fillRef>
            <a:effectRef idx="0">
              <a:schemeClr val="dk1"/>
            </a:effectRef>
            <a:fontRef idx="minor">
              <a:schemeClr val="tx1"/>
            </a:fontRef>
          </p:style>
        </p:cxnSp>
        <p:cxnSp>
          <p:nvCxnSpPr>
            <p:cNvPr id="202" name="直接箭头连接符 265">
              <a:extLst>
                <a:ext uri="{FF2B5EF4-FFF2-40B4-BE49-F238E27FC236}">
                  <a16:creationId xmlns:a16="http://schemas.microsoft.com/office/drawing/2014/main" id="{9CF21C22-BA06-12F1-CAAA-3FD78C696F15}"/>
                </a:ext>
              </a:extLst>
            </p:cNvPr>
            <p:cNvCxnSpPr>
              <a:cxnSpLocks/>
            </p:cNvCxnSpPr>
            <p:nvPr/>
          </p:nvCxnSpPr>
          <p:spPr>
            <a:xfrm flipV="1">
              <a:off x="7407804" y="3345135"/>
              <a:ext cx="152987" cy="1753844"/>
            </a:xfrm>
            <a:prstGeom prst="straightConnector1">
              <a:avLst/>
            </a:prstGeom>
            <a:ln w="38100">
              <a:solidFill>
                <a:srgbClr val="0070C0"/>
              </a:solidFill>
              <a:tailEnd type="triangle"/>
            </a:ln>
          </p:spPr>
          <p:style>
            <a:lnRef idx="1">
              <a:schemeClr val="dk1"/>
            </a:lnRef>
            <a:fillRef idx="0">
              <a:schemeClr val="dk1"/>
            </a:fillRef>
            <a:effectRef idx="0">
              <a:schemeClr val="dk1"/>
            </a:effectRef>
            <a:fontRef idx="minor">
              <a:schemeClr val="tx1"/>
            </a:fontRef>
          </p:style>
        </p:cxnSp>
        <p:cxnSp>
          <p:nvCxnSpPr>
            <p:cNvPr id="203" name="直接箭头连接符 266">
              <a:extLst>
                <a:ext uri="{FF2B5EF4-FFF2-40B4-BE49-F238E27FC236}">
                  <a16:creationId xmlns:a16="http://schemas.microsoft.com/office/drawing/2014/main" id="{E29F52A9-FF54-2AD8-9E07-719559411FA5}"/>
                </a:ext>
              </a:extLst>
            </p:cNvPr>
            <p:cNvCxnSpPr>
              <a:cxnSpLocks/>
            </p:cNvCxnSpPr>
            <p:nvPr/>
          </p:nvCxnSpPr>
          <p:spPr>
            <a:xfrm>
              <a:off x="7649425" y="3328290"/>
              <a:ext cx="58994" cy="1786542"/>
            </a:xfrm>
            <a:prstGeom prst="straightConnector1">
              <a:avLst/>
            </a:prstGeom>
            <a:ln w="38100">
              <a:solidFill>
                <a:srgbClr val="0070C0"/>
              </a:solidFill>
              <a:tailEnd type="triangle"/>
            </a:ln>
          </p:spPr>
          <p:style>
            <a:lnRef idx="1">
              <a:schemeClr val="dk1"/>
            </a:lnRef>
            <a:fillRef idx="0">
              <a:schemeClr val="dk1"/>
            </a:fillRef>
            <a:effectRef idx="0">
              <a:schemeClr val="dk1"/>
            </a:effectRef>
            <a:fontRef idx="minor">
              <a:schemeClr val="tx1"/>
            </a:fontRef>
          </p:style>
        </p:cxnSp>
        <p:cxnSp>
          <p:nvCxnSpPr>
            <p:cNvPr id="204" name="直接箭头连接符 267">
              <a:extLst>
                <a:ext uri="{FF2B5EF4-FFF2-40B4-BE49-F238E27FC236}">
                  <a16:creationId xmlns:a16="http://schemas.microsoft.com/office/drawing/2014/main" id="{9806C064-8DD9-9F9D-BB59-7D93C45E0C4E}"/>
                </a:ext>
              </a:extLst>
            </p:cNvPr>
            <p:cNvCxnSpPr>
              <a:cxnSpLocks/>
            </p:cNvCxnSpPr>
            <p:nvPr/>
          </p:nvCxnSpPr>
          <p:spPr>
            <a:xfrm flipV="1">
              <a:off x="7789535" y="3350336"/>
              <a:ext cx="101338" cy="1748645"/>
            </a:xfrm>
            <a:prstGeom prst="straightConnector1">
              <a:avLst/>
            </a:prstGeom>
            <a:ln w="38100">
              <a:solidFill>
                <a:srgbClr val="0070C0"/>
              </a:solidFill>
              <a:tailEnd type="triangle"/>
            </a:ln>
          </p:spPr>
          <p:style>
            <a:lnRef idx="1">
              <a:schemeClr val="dk1"/>
            </a:lnRef>
            <a:fillRef idx="0">
              <a:schemeClr val="dk1"/>
            </a:fillRef>
            <a:effectRef idx="0">
              <a:schemeClr val="dk1"/>
            </a:effectRef>
            <a:fontRef idx="minor">
              <a:schemeClr val="tx1"/>
            </a:fontRef>
          </p:style>
        </p:cxnSp>
        <p:cxnSp>
          <p:nvCxnSpPr>
            <p:cNvPr id="205" name="直接箭头连接符 339">
              <a:extLst>
                <a:ext uri="{FF2B5EF4-FFF2-40B4-BE49-F238E27FC236}">
                  <a16:creationId xmlns:a16="http://schemas.microsoft.com/office/drawing/2014/main" id="{3489B63C-6710-3057-DDDA-795E726BE533}"/>
                </a:ext>
              </a:extLst>
            </p:cNvPr>
            <p:cNvCxnSpPr>
              <a:cxnSpLocks/>
            </p:cNvCxnSpPr>
            <p:nvPr/>
          </p:nvCxnSpPr>
          <p:spPr>
            <a:xfrm>
              <a:off x="3471951" y="3116245"/>
              <a:ext cx="324359" cy="0"/>
            </a:xfrm>
            <a:prstGeom prst="straightConnector1">
              <a:avLst/>
            </a:prstGeom>
            <a:ln w="38100">
              <a:solidFill>
                <a:srgbClr val="0070C0"/>
              </a:solidFill>
              <a:tailEnd type="triangle"/>
            </a:ln>
          </p:spPr>
          <p:style>
            <a:lnRef idx="1">
              <a:schemeClr val="accent2"/>
            </a:lnRef>
            <a:fillRef idx="0">
              <a:schemeClr val="accent2"/>
            </a:fillRef>
            <a:effectRef idx="0">
              <a:schemeClr val="accent2"/>
            </a:effectRef>
            <a:fontRef idx="minor">
              <a:schemeClr val="tx1"/>
            </a:fontRef>
          </p:style>
        </p:cxnSp>
        <p:cxnSp>
          <p:nvCxnSpPr>
            <p:cNvPr id="206" name="直接箭头连接符 342">
              <a:extLst>
                <a:ext uri="{FF2B5EF4-FFF2-40B4-BE49-F238E27FC236}">
                  <a16:creationId xmlns:a16="http://schemas.microsoft.com/office/drawing/2014/main" id="{95C42332-105F-CCA0-F2EF-27D1097ACE14}"/>
                </a:ext>
              </a:extLst>
            </p:cNvPr>
            <p:cNvCxnSpPr>
              <a:cxnSpLocks/>
            </p:cNvCxnSpPr>
            <p:nvPr/>
          </p:nvCxnSpPr>
          <p:spPr>
            <a:xfrm>
              <a:off x="3126479" y="3116245"/>
              <a:ext cx="316408" cy="0"/>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07" name="直接箭头连接符 354">
              <a:extLst>
                <a:ext uri="{FF2B5EF4-FFF2-40B4-BE49-F238E27FC236}">
                  <a16:creationId xmlns:a16="http://schemas.microsoft.com/office/drawing/2014/main" id="{D986F881-F095-D23C-35C0-32EB2C65E488}"/>
                </a:ext>
              </a:extLst>
            </p:cNvPr>
            <p:cNvCxnSpPr>
              <a:cxnSpLocks/>
            </p:cNvCxnSpPr>
            <p:nvPr/>
          </p:nvCxnSpPr>
          <p:spPr>
            <a:xfrm>
              <a:off x="5253367" y="3104984"/>
              <a:ext cx="309296" cy="0"/>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08" name="文本框 359">
              <a:extLst>
                <a:ext uri="{FF2B5EF4-FFF2-40B4-BE49-F238E27FC236}">
                  <a16:creationId xmlns:a16="http://schemas.microsoft.com/office/drawing/2014/main" id="{5916A8D8-FB85-B5EC-0BB6-08EF519333BD}"/>
                </a:ext>
              </a:extLst>
            </p:cNvPr>
            <p:cNvSpPr txBox="1"/>
            <p:nvPr/>
          </p:nvSpPr>
          <p:spPr>
            <a:xfrm>
              <a:off x="3796310" y="2996952"/>
              <a:ext cx="842339" cy="230832"/>
            </a:xfrm>
            <a:prstGeom prst="rect">
              <a:avLst/>
            </a:prstGeom>
            <a:noFill/>
          </p:spPr>
          <p:txBody>
            <a:bodyPr wrap="square" rtlCol="0">
              <a:spAutoFit/>
            </a:bodyPr>
            <a:lstStyle/>
            <a:p>
              <a:r>
                <a:rPr lang="en-US" altLang="zh-CN" sz="900" dirty="0">
                  <a:cs typeface="Times New Roman" panose="02020603050405020304" pitchFamily="18" charset="0"/>
                </a:rPr>
                <a:t>DS-TWR</a:t>
              </a:r>
              <a:endParaRPr lang="zh-CN" altLang="en-US" sz="900" dirty="0">
                <a:cs typeface="Times New Roman" panose="02020603050405020304" pitchFamily="18" charset="0"/>
              </a:endParaRPr>
            </a:p>
          </p:txBody>
        </p:sp>
        <p:sp>
          <p:nvSpPr>
            <p:cNvPr id="209" name="文本框 361">
              <a:extLst>
                <a:ext uri="{FF2B5EF4-FFF2-40B4-BE49-F238E27FC236}">
                  <a16:creationId xmlns:a16="http://schemas.microsoft.com/office/drawing/2014/main" id="{E390A392-3ED2-72BE-9629-0D96D3244889}"/>
                </a:ext>
              </a:extLst>
            </p:cNvPr>
            <p:cNvSpPr txBox="1"/>
            <p:nvPr/>
          </p:nvSpPr>
          <p:spPr>
            <a:xfrm>
              <a:off x="5528836" y="2982144"/>
              <a:ext cx="1031031" cy="230832"/>
            </a:xfrm>
            <a:prstGeom prst="rect">
              <a:avLst/>
            </a:prstGeom>
            <a:noFill/>
          </p:spPr>
          <p:txBody>
            <a:bodyPr wrap="square" rtlCol="0">
              <a:spAutoFit/>
            </a:bodyPr>
            <a:lstStyle/>
            <a:p>
              <a:r>
                <a:rPr lang="en-US" altLang="zh-CN" sz="900" dirty="0">
                  <a:cs typeface="Times New Roman" panose="02020603050405020304" pitchFamily="18" charset="0"/>
                </a:rPr>
                <a:t>Token</a:t>
              </a:r>
              <a:endParaRPr lang="zh-CN" altLang="en-US" sz="900" dirty="0">
                <a:cs typeface="Times New Roman" panose="02020603050405020304" pitchFamily="18" charset="0"/>
              </a:endParaRPr>
            </a:p>
          </p:txBody>
        </p:sp>
        <p:sp>
          <p:nvSpPr>
            <p:cNvPr id="210" name="文本框 359">
              <a:extLst>
                <a:ext uri="{FF2B5EF4-FFF2-40B4-BE49-F238E27FC236}">
                  <a16:creationId xmlns:a16="http://schemas.microsoft.com/office/drawing/2014/main" id="{3C6C2B87-2D54-AD08-051E-180423068FC1}"/>
                </a:ext>
              </a:extLst>
            </p:cNvPr>
            <p:cNvSpPr txBox="1"/>
            <p:nvPr/>
          </p:nvSpPr>
          <p:spPr>
            <a:xfrm>
              <a:off x="710444" y="3461722"/>
              <a:ext cx="842339" cy="230832"/>
            </a:xfrm>
            <a:prstGeom prst="rect">
              <a:avLst/>
            </a:prstGeom>
            <a:noFill/>
          </p:spPr>
          <p:txBody>
            <a:bodyPr wrap="square" rtlCol="0">
              <a:spAutoFit/>
            </a:bodyPr>
            <a:lstStyle/>
            <a:p>
              <a:pPr algn="ctr"/>
              <a:r>
                <a:rPr lang="en-US" altLang="zh-CN" sz="900" dirty="0">
                  <a:cs typeface="Times New Roman" panose="02020603050405020304" pitchFamily="18" charset="0"/>
                </a:rPr>
                <a:t>A</a:t>
              </a:r>
              <a:endParaRPr lang="zh-CN" altLang="en-US" sz="900" dirty="0">
                <a:cs typeface="Times New Roman" panose="02020603050405020304" pitchFamily="18" charset="0"/>
              </a:endParaRPr>
            </a:p>
          </p:txBody>
        </p:sp>
        <p:sp>
          <p:nvSpPr>
            <p:cNvPr id="211" name="文本框 359">
              <a:extLst>
                <a:ext uri="{FF2B5EF4-FFF2-40B4-BE49-F238E27FC236}">
                  <a16:creationId xmlns:a16="http://schemas.microsoft.com/office/drawing/2014/main" id="{3576A75D-ACCB-9607-7306-6CCD05779393}"/>
                </a:ext>
              </a:extLst>
            </p:cNvPr>
            <p:cNvSpPr txBox="1"/>
            <p:nvPr/>
          </p:nvSpPr>
          <p:spPr>
            <a:xfrm>
              <a:off x="708817" y="4211720"/>
              <a:ext cx="842339" cy="230832"/>
            </a:xfrm>
            <a:prstGeom prst="rect">
              <a:avLst/>
            </a:prstGeom>
            <a:noFill/>
          </p:spPr>
          <p:txBody>
            <a:bodyPr wrap="square" rtlCol="0">
              <a:spAutoFit/>
            </a:bodyPr>
            <a:lstStyle/>
            <a:p>
              <a:pPr algn="ctr"/>
              <a:r>
                <a:rPr lang="en-US" altLang="zh-CN" sz="900" dirty="0">
                  <a:cs typeface="Times New Roman" panose="02020603050405020304" pitchFamily="18" charset="0"/>
                </a:rPr>
                <a:t>B</a:t>
              </a:r>
              <a:endParaRPr lang="zh-CN" altLang="en-US" sz="900" dirty="0">
                <a:cs typeface="Times New Roman" panose="02020603050405020304" pitchFamily="18" charset="0"/>
              </a:endParaRPr>
            </a:p>
          </p:txBody>
        </p:sp>
        <p:sp>
          <p:nvSpPr>
            <p:cNvPr id="212" name="文本框 359">
              <a:extLst>
                <a:ext uri="{FF2B5EF4-FFF2-40B4-BE49-F238E27FC236}">
                  <a16:creationId xmlns:a16="http://schemas.microsoft.com/office/drawing/2014/main" id="{C4D36D1E-66AD-6EA2-01A4-BD218E214813}"/>
                </a:ext>
              </a:extLst>
            </p:cNvPr>
            <p:cNvSpPr txBox="1"/>
            <p:nvPr/>
          </p:nvSpPr>
          <p:spPr>
            <a:xfrm>
              <a:off x="707614" y="4998368"/>
              <a:ext cx="842339" cy="230832"/>
            </a:xfrm>
            <a:prstGeom prst="rect">
              <a:avLst/>
            </a:prstGeom>
            <a:noFill/>
          </p:spPr>
          <p:txBody>
            <a:bodyPr wrap="square" rtlCol="0">
              <a:spAutoFit/>
            </a:bodyPr>
            <a:lstStyle/>
            <a:p>
              <a:pPr algn="ctr"/>
              <a:r>
                <a:rPr lang="en-US" altLang="zh-CN" sz="900" dirty="0">
                  <a:cs typeface="Times New Roman" panose="02020603050405020304" pitchFamily="18" charset="0"/>
                </a:rPr>
                <a:t>C</a:t>
              </a:r>
              <a:endParaRPr lang="zh-CN" altLang="en-US" sz="900" dirty="0">
                <a:cs typeface="Times New Roman" panose="02020603050405020304" pitchFamily="18" charset="0"/>
              </a:endParaRPr>
            </a:p>
          </p:txBody>
        </p:sp>
      </p:grpSp>
    </p:spTree>
    <p:extLst>
      <p:ext uri="{BB962C8B-B14F-4D97-AF65-F5344CB8AC3E}">
        <p14:creationId xmlns:p14="http://schemas.microsoft.com/office/powerpoint/2010/main" val="1672809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1FEAC5D5-5D3D-F3C4-B3B9-6E1ACF719AAC}"/>
              </a:ext>
            </a:extLst>
          </p:cNvPr>
          <p:cNvSpPr>
            <a:spLocks noGrp="1"/>
          </p:cNvSpPr>
          <p:nvPr>
            <p:ph type="dt" sz="half" idx="10"/>
          </p:nvPr>
        </p:nvSpPr>
        <p:spPr/>
        <p:txBody>
          <a:bodyPr/>
          <a:lstStyle/>
          <a:p>
            <a:r>
              <a:rPr lang="en-US" altLang="zh-CN"/>
              <a:t>Jan. 2023 </a:t>
            </a:r>
          </a:p>
        </p:txBody>
      </p:sp>
      <p:sp>
        <p:nvSpPr>
          <p:cNvPr id="5" name="页脚占位符 4">
            <a:extLst>
              <a:ext uri="{FF2B5EF4-FFF2-40B4-BE49-F238E27FC236}">
                <a16:creationId xmlns:a16="http://schemas.microsoft.com/office/drawing/2014/main" id="{8369BFD4-F29D-8077-55C4-B0E35CF1AE09}"/>
              </a:ext>
            </a:extLst>
          </p:cNvPr>
          <p:cNvSpPr>
            <a:spLocks noGrp="1"/>
          </p:cNvSpPr>
          <p:nvPr>
            <p:ph type="ftr" sz="quarter" idx="11"/>
          </p:nvPr>
        </p:nvSpPr>
        <p:spPr/>
        <p:txBody>
          <a:bodyPr/>
          <a:lstStyle/>
          <a:p>
            <a:r>
              <a:rPr lang="en-US" altLang="zh-CN"/>
              <a:t>Feng Shan (Southeast University, China)</a:t>
            </a:r>
          </a:p>
        </p:txBody>
      </p:sp>
      <p:sp>
        <p:nvSpPr>
          <p:cNvPr id="6" name="灯片编号占位符 5">
            <a:extLst>
              <a:ext uri="{FF2B5EF4-FFF2-40B4-BE49-F238E27FC236}">
                <a16:creationId xmlns:a16="http://schemas.microsoft.com/office/drawing/2014/main" id="{C59B7A9F-1980-FE8C-CFD1-2A137BEEA27F}"/>
              </a:ext>
            </a:extLst>
          </p:cNvPr>
          <p:cNvSpPr>
            <a:spLocks noGrp="1"/>
          </p:cNvSpPr>
          <p:nvPr>
            <p:ph type="sldNum" sz="quarter" idx="12"/>
          </p:nvPr>
        </p:nvSpPr>
        <p:spPr/>
        <p:txBody>
          <a:bodyPr/>
          <a:lstStyle/>
          <a:p>
            <a:r>
              <a:rPr lang="en-US" altLang="zh-CN"/>
              <a:t>Slide </a:t>
            </a:r>
            <a:fld id="{170D25BD-FC75-4BD8-9AF1-85A2EFFA9F2A}" type="slidenum">
              <a:rPr lang="en-US" altLang="zh-CN" smtClean="0"/>
              <a:pPr/>
              <a:t>17</a:t>
            </a:fld>
            <a:endParaRPr lang="en-US" altLang="zh-CN"/>
          </a:p>
        </p:txBody>
      </p:sp>
      <p:sp>
        <p:nvSpPr>
          <p:cNvPr id="8" name="文本框 7">
            <a:extLst>
              <a:ext uri="{FF2B5EF4-FFF2-40B4-BE49-F238E27FC236}">
                <a16:creationId xmlns:a16="http://schemas.microsoft.com/office/drawing/2014/main" id="{AB97891F-FC42-3653-8E40-7BDA8551D9DA}"/>
              </a:ext>
            </a:extLst>
          </p:cNvPr>
          <p:cNvSpPr txBox="1"/>
          <p:nvPr/>
        </p:nvSpPr>
        <p:spPr>
          <a:xfrm>
            <a:off x="539552" y="692696"/>
            <a:ext cx="5886400" cy="584775"/>
          </a:xfrm>
          <a:prstGeom prst="rect">
            <a:avLst/>
          </a:prstGeom>
          <a:noFill/>
        </p:spPr>
        <p:txBody>
          <a:bodyPr wrap="square">
            <a:spAutoFit/>
          </a:bodyPr>
          <a:lstStyle/>
          <a:p>
            <a:r>
              <a:rPr lang="en-US" altLang="zh-CN" sz="3200" b="1" dirty="0">
                <a:cs typeface="Times New Roman" panose="02020603050405020304" pitchFamily="18" charset="0"/>
              </a:rPr>
              <a:t>The basic idea of swarm ranging</a:t>
            </a:r>
            <a:endParaRPr lang="zh-CN" altLang="en-US" sz="3200" b="1" dirty="0">
              <a:cs typeface="Times New Roman" panose="02020603050405020304" pitchFamily="18" charset="0"/>
            </a:endParaRPr>
          </a:p>
        </p:txBody>
      </p:sp>
      <p:sp>
        <p:nvSpPr>
          <p:cNvPr id="9" name="Content Placeholder 2">
            <a:extLst>
              <a:ext uri="{FF2B5EF4-FFF2-40B4-BE49-F238E27FC236}">
                <a16:creationId xmlns:a16="http://schemas.microsoft.com/office/drawing/2014/main" id="{145ED68A-0560-B8BD-5323-BD6413B930A7}"/>
              </a:ext>
            </a:extLst>
          </p:cNvPr>
          <p:cNvSpPr>
            <a:spLocks noGrp="1"/>
          </p:cNvSpPr>
          <p:nvPr>
            <p:ph idx="1"/>
          </p:nvPr>
        </p:nvSpPr>
        <p:spPr>
          <a:xfrm>
            <a:off x="611560" y="1299563"/>
            <a:ext cx="8382000" cy="5358412"/>
          </a:xfrm>
        </p:spPr>
        <p:txBody>
          <a:bodyPr/>
          <a:lstStyle/>
          <a:p>
            <a:r>
              <a:rPr lang="en-US" altLang="zh-CN" sz="2000" dirty="0">
                <a:latin typeface="Times New Roman" panose="02020603050405020304" pitchFamily="18" charset="0"/>
                <a:ea typeface="+mj-ea"/>
                <a:cs typeface="Times New Roman" panose="02020603050405020304" pitchFamily="18" charset="0"/>
              </a:rPr>
              <a:t>Define</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one</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single message named</a:t>
            </a:r>
            <a:r>
              <a:rPr lang="zh-CN" altLang="en-US" sz="2000" dirty="0">
                <a:latin typeface="Times New Roman" panose="02020603050405020304" pitchFamily="18" charset="0"/>
                <a:ea typeface="+mj-ea"/>
                <a:cs typeface="Times New Roman" panose="02020603050405020304" pitchFamily="18" charset="0"/>
              </a:rPr>
              <a:t> </a:t>
            </a:r>
            <a:r>
              <a:rPr lang="en-US" altLang="zh-CN" sz="2000" i="1" dirty="0">
                <a:latin typeface="Times New Roman" panose="02020603050405020304" pitchFamily="18" charset="0"/>
                <a:ea typeface="+mj-ea"/>
                <a:cs typeface="Times New Roman" panose="02020603050405020304" pitchFamily="18" charset="0"/>
              </a:rPr>
              <a:t>ranging message</a:t>
            </a:r>
          </a:p>
          <a:p>
            <a:r>
              <a:rPr lang="en-US" altLang="zh-CN" sz="2000" dirty="0">
                <a:latin typeface="Times New Roman" panose="02020603050405020304" pitchFamily="18" charset="0"/>
                <a:ea typeface="+mj-ea"/>
                <a:cs typeface="Times New Roman" panose="02020603050405020304" pitchFamily="18" charset="0"/>
              </a:rPr>
              <a:t>Each side periodically broadcasts</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the </a:t>
            </a:r>
            <a:r>
              <a:rPr lang="en-US" altLang="zh-CN" sz="2000" i="1" dirty="0">
                <a:latin typeface="Times New Roman" panose="02020603050405020304" pitchFamily="18" charset="0"/>
                <a:ea typeface="+mj-ea"/>
                <a:cs typeface="Times New Roman" panose="02020603050405020304" pitchFamily="18" charset="0"/>
              </a:rPr>
              <a:t>ranging message</a:t>
            </a:r>
          </a:p>
          <a:p>
            <a:endParaRPr lang="en-US" dirty="0"/>
          </a:p>
        </p:txBody>
      </p:sp>
      <p:cxnSp>
        <p:nvCxnSpPr>
          <p:cNvPr id="10" name="直接连接符 6">
            <a:extLst>
              <a:ext uri="{FF2B5EF4-FFF2-40B4-BE49-F238E27FC236}">
                <a16:creationId xmlns:a16="http://schemas.microsoft.com/office/drawing/2014/main" id="{8C28A11E-A543-F327-E28E-0C2F94B6AE12}"/>
              </a:ext>
            </a:extLst>
          </p:cNvPr>
          <p:cNvCxnSpPr>
            <a:cxnSpLocks/>
          </p:cNvCxnSpPr>
          <p:nvPr/>
        </p:nvCxnSpPr>
        <p:spPr>
          <a:xfrm>
            <a:off x="2555131" y="2382482"/>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1" name="组合 9">
            <a:extLst>
              <a:ext uri="{FF2B5EF4-FFF2-40B4-BE49-F238E27FC236}">
                <a16:creationId xmlns:a16="http://schemas.microsoft.com/office/drawing/2014/main" id="{70DEC598-B40B-EBA3-5F4D-EDFF4E3F680E}"/>
              </a:ext>
            </a:extLst>
          </p:cNvPr>
          <p:cNvGrpSpPr/>
          <p:nvPr/>
        </p:nvGrpSpPr>
        <p:grpSpPr>
          <a:xfrm>
            <a:off x="1648900" y="2718427"/>
            <a:ext cx="3414970" cy="2373031"/>
            <a:chOff x="1114936" y="2207925"/>
            <a:chExt cx="3317346" cy="3021654"/>
          </a:xfrm>
        </p:grpSpPr>
        <p:cxnSp>
          <p:nvCxnSpPr>
            <p:cNvPr id="12" name="直接连接符 11">
              <a:extLst>
                <a:ext uri="{FF2B5EF4-FFF2-40B4-BE49-F238E27FC236}">
                  <a16:creationId xmlns:a16="http://schemas.microsoft.com/office/drawing/2014/main" id="{76C99A22-023D-87B7-919D-7EB6D8D91D23}"/>
                </a:ext>
              </a:extLst>
            </p:cNvPr>
            <p:cNvCxnSpPr>
              <a:cxnSpLocks/>
            </p:cNvCxnSpPr>
            <p:nvPr/>
          </p:nvCxnSpPr>
          <p:spPr>
            <a:xfrm flipV="1">
              <a:off x="1115785" y="3739851"/>
              <a:ext cx="3230535" cy="1"/>
            </a:xfrm>
            <a:prstGeom prst="line">
              <a:avLst/>
            </a:prstGeom>
            <a:ln w="19050"/>
          </p:spPr>
          <p:style>
            <a:lnRef idx="1">
              <a:schemeClr val="dk1"/>
            </a:lnRef>
            <a:fillRef idx="0">
              <a:schemeClr val="dk1"/>
            </a:fillRef>
            <a:effectRef idx="0">
              <a:schemeClr val="dk1"/>
            </a:effectRef>
            <a:fontRef idx="minor">
              <a:schemeClr val="tx1"/>
            </a:fontRef>
          </p:style>
        </p:cxnSp>
        <p:cxnSp>
          <p:nvCxnSpPr>
            <p:cNvPr id="13" name="直接连接符 12">
              <a:extLst>
                <a:ext uri="{FF2B5EF4-FFF2-40B4-BE49-F238E27FC236}">
                  <a16:creationId xmlns:a16="http://schemas.microsoft.com/office/drawing/2014/main" id="{5CF08E85-0075-3B6F-8353-8BCB25B56158}"/>
                </a:ext>
              </a:extLst>
            </p:cNvPr>
            <p:cNvCxnSpPr>
              <a:cxnSpLocks/>
            </p:cNvCxnSpPr>
            <p:nvPr/>
          </p:nvCxnSpPr>
          <p:spPr>
            <a:xfrm>
              <a:off x="1115787" y="2207925"/>
              <a:ext cx="3230533" cy="40507"/>
            </a:xfrm>
            <a:prstGeom prst="line">
              <a:avLst/>
            </a:prstGeom>
            <a:ln w="19050"/>
          </p:spPr>
          <p:style>
            <a:lnRef idx="1">
              <a:schemeClr val="dk1"/>
            </a:lnRef>
            <a:fillRef idx="0">
              <a:schemeClr val="dk1"/>
            </a:fillRef>
            <a:effectRef idx="0">
              <a:schemeClr val="dk1"/>
            </a:effectRef>
            <a:fontRef idx="minor">
              <a:schemeClr val="tx1"/>
            </a:fontRef>
          </p:style>
        </p:cxnSp>
        <p:cxnSp>
          <p:nvCxnSpPr>
            <p:cNvPr id="14" name="直接连接符 15">
              <a:extLst>
                <a:ext uri="{FF2B5EF4-FFF2-40B4-BE49-F238E27FC236}">
                  <a16:creationId xmlns:a16="http://schemas.microsoft.com/office/drawing/2014/main" id="{9B271857-387B-EAAD-2BDC-C4F0F6E9FAC7}"/>
                </a:ext>
              </a:extLst>
            </p:cNvPr>
            <p:cNvCxnSpPr>
              <a:cxnSpLocks/>
            </p:cNvCxnSpPr>
            <p:nvPr/>
          </p:nvCxnSpPr>
          <p:spPr>
            <a:xfrm flipV="1">
              <a:off x="1114936" y="5221246"/>
              <a:ext cx="3317346" cy="8333"/>
            </a:xfrm>
            <a:prstGeom prst="line">
              <a:avLst/>
            </a:prstGeom>
            <a:ln w="19050"/>
          </p:spPr>
          <p:style>
            <a:lnRef idx="1">
              <a:schemeClr val="dk1"/>
            </a:lnRef>
            <a:fillRef idx="0">
              <a:schemeClr val="dk1"/>
            </a:fillRef>
            <a:effectRef idx="0">
              <a:schemeClr val="dk1"/>
            </a:effectRef>
            <a:fontRef idx="minor">
              <a:schemeClr val="tx1"/>
            </a:fontRef>
          </p:style>
        </p:cxnSp>
      </p:grpSp>
      <p:cxnSp>
        <p:nvCxnSpPr>
          <p:cNvPr id="15" name="直接箭头连接符 16">
            <a:extLst>
              <a:ext uri="{FF2B5EF4-FFF2-40B4-BE49-F238E27FC236}">
                <a16:creationId xmlns:a16="http://schemas.microsoft.com/office/drawing/2014/main" id="{C22CCEFA-2F58-54BC-3564-57EEC9970BA1}"/>
              </a:ext>
            </a:extLst>
          </p:cNvPr>
          <p:cNvCxnSpPr>
            <a:cxnSpLocks/>
          </p:cNvCxnSpPr>
          <p:nvPr/>
        </p:nvCxnSpPr>
        <p:spPr>
          <a:xfrm flipV="1">
            <a:off x="2380164" y="2705394"/>
            <a:ext cx="269955" cy="1196919"/>
          </a:xfrm>
          <a:prstGeom prst="straightConnector1">
            <a:avLst/>
          </a:prstGeom>
          <a:ln w="38100">
            <a:solidFill>
              <a:srgbClr val="629DD1"/>
            </a:solidFill>
            <a:tailEnd type="triangle"/>
          </a:ln>
        </p:spPr>
        <p:style>
          <a:lnRef idx="1">
            <a:schemeClr val="accent2"/>
          </a:lnRef>
          <a:fillRef idx="0">
            <a:schemeClr val="accent2"/>
          </a:fillRef>
          <a:effectRef idx="0">
            <a:schemeClr val="accent2"/>
          </a:effectRef>
          <a:fontRef idx="minor">
            <a:schemeClr val="tx1"/>
          </a:fontRef>
        </p:style>
      </p:cxnSp>
      <p:cxnSp>
        <p:nvCxnSpPr>
          <p:cNvPr id="16" name="直接箭头连接符 17">
            <a:extLst>
              <a:ext uri="{FF2B5EF4-FFF2-40B4-BE49-F238E27FC236}">
                <a16:creationId xmlns:a16="http://schemas.microsoft.com/office/drawing/2014/main" id="{5D193943-5924-7659-0A2B-2B67F38E09D2}"/>
              </a:ext>
            </a:extLst>
          </p:cNvPr>
          <p:cNvCxnSpPr>
            <a:cxnSpLocks/>
          </p:cNvCxnSpPr>
          <p:nvPr/>
        </p:nvCxnSpPr>
        <p:spPr>
          <a:xfrm>
            <a:off x="3307916" y="2724594"/>
            <a:ext cx="390238" cy="1231986"/>
          </a:xfrm>
          <a:prstGeom prst="straightConnector1">
            <a:avLst/>
          </a:prstGeom>
          <a:ln w="38100">
            <a:solidFill>
              <a:srgbClr val="629DD1"/>
            </a:solidFill>
            <a:tailEnd type="triangle"/>
          </a:ln>
        </p:spPr>
        <p:style>
          <a:lnRef idx="1">
            <a:schemeClr val="accent2"/>
          </a:lnRef>
          <a:fillRef idx="0">
            <a:schemeClr val="accent2"/>
          </a:fillRef>
          <a:effectRef idx="0">
            <a:schemeClr val="accent2"/>
          </a:effectRef>
          <a:fontRef idx="minor">
            <a:schemeClr val="tx1"/>
          </a:fontRef>
        </p:style>
      </p:cxnSp>
      <p:cxnSp>
        <p:nvCxnSpPr>
          <p:cNvPr id="17" name="直接箭头连接符 19">
            <a:extLst>
              <a:ext uri="{FF2B5EF4-FFF2-40B4-BE49-F238E27FC236}">
                <a16:creationId xmlns:a16="http://schemas.microsoft.com/office/drawing/2014/main" id="{75F5E8EB-3530-5F65-4E93-68FD9DE7BC90}"/>
              </a:ext>
            </a:extLst>
          </p:cNvPr>
          <p:cNvCxnSpPr>
            <a:cxnSpLocks/>
          </p:cNvCxnSpPr>
          <p:nvPr/>
        </p:nvCxnSpPr>
        <p:spPr>
          <a:xfrm>
            <a:off x="1820033" y="2734333"/>
            <a:ext cx="314281" cy="1231189"/>
          </a:xfrm>
          <a:prstGeom prst="straightConnector1">
            <a:avLst/>
          </a:prstGeom>
          <a:ln w="38100">
            <a:solidFill>
              <a:srgbClr val="629DD1"/>
            </a:solidFill>
            <a:tailEnd type="triangle"/>
          </a:ln>
        </p:spPr>
        <p:style>
          <a:lnRef idx="1">
            <a:schemeClr val="accent2"/>
          </a:lnRef>
          <a:fillRef idx="0">
            <a:schemeClr val="accent2"/>
          </a:fillRef>
          <a:effectRef idx="0">
            <a:schemeClr val="accent2"/>
          </a:effectRef>
          <a:fontRef idx="minor">
            <a:schemeClr val="tx1"/>
          </a:fontRef>
        </p:style>
      </p:cxnSp>
      <p:pic>
        <p:nvPicPr>
          <p:cNvPr id="18" name="Picture 99">
            <a:extLst>
              <a:ext uri="{FF2B5EF4-FFF2-40B4-BE49-F238E27FC236}">
                <a16:creationId xmlns:a16="http://schemas.microsoft.com/office/drawing/2014/main" id="{4770B89C-7A9A-C6F8-91A8-75A9B980B8FF}"/>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345" b="100000" l="650" r="100000">
                        <a14:foregroundMark x1="5982" y1="34790" x2="7802" y2="61008"/>
                        <a14:foregroundMark x1="8322" y1="59664" x2="22887" y2="57815"/>
                        <a14:foregroundMark x1="56047" y1="93613" x2="56047" y2="75630"/>
                        <a14:foregroundMark x1="80494" y1="18655" x2="94798" y2="45714"/>
                        <a14:foregroundMark x1="78674" y1="45210" x2="88166" y2="48067"/>
                        <a14:foregroundMark x1="28349" y1="11261" x2="55527" y2="6555"/>
                        <a14:foregroundMark x1="40962" y1="13613" x2="42653" y2="32773"/>
                        <a14:foregroundMark x1="9363" y1="73277" x2="9623" y2="63025"/>
                        <a14:foregroundMark x1="5982" y1="65378" x2="7022" y2="72941"/>
                        <a14:foregroundMark x1="37061" y1="28571" x2="37061" y2="26218"/>
                        <a14:foregroundMark x1="9363" y1="56134" x2="23667" y2="54454"/>
                        <a14:foregroundMark x1="60728" y1="52101" x2="74252" y2="48067"/>
                        <a14:foregroundMark x1="52406" y1="93950" x2="53446" y2="85210"/>
                        <a14:backgroundMark x1="18336" y1="64034" x2="32120" y2="61345"/>
                        <a14:backgroundMark x1="34460" y1="63025" x2="40702" y2="69076"/>
                      </a14:backgroundRemoval>
                    </a14:imgEffect>
                  </a14:imgLayer>
                </a14:imgProps>
              </a:ext>
              <a:ext uri="{28A0092B-C50C-407E-A947-70E740481C1C}">
                <a14:useLocalDpi xmlns:a14="http://schemas.microsoft.com/office/drawing/2010/main"/>
              </a:ext>
            </a:extLst>
          </a:blip>
          <a:srcRect/>
          <a:stretch/>
        </p:blipFill>
        <p:spPr>
          <a:xfrm>
            <a:off x="917238" y="4750831"/>
            <a:ext cx="629045" cy="488378"/>
          </a:xfrm>
          <a:prstGeom prst="rect">
            <a:avLst/>
          </a:prstGeom>
        </p:spPr>
      </p:pic>
      <p:pic>
        <p:nvPicPr>
          <p:cNvPr id="19" name="Picture 99">
            <a:extLst>
              <a:ext uri="{FF2B5EF4-FFF2-40B4-BE49-F238E27FC236}">
                <a16:creationId xmlns:a16="http://schemas.microsoft.com/office/drawing/2014/main" id="{7E577674-64A4-852E-C1AC-2FD09003A94C}"/>
              </a:ext>
            </a:extLst>
          </p:cNvPr>
          <p:cNvPicPr>
            <a:picLocks noChangeAspect="1"/>
          </p:cNvPicPr>
          <p:nvPr/>
        </p:nvPicPr>
        <p:blipFill rotWithShape="1">
          <a:blip r:embed="rId3" cstate="screen">
            <a:extLst>
              <a:ext uri="{BEBA8EAE-BF5A-486C-A8C5-ECC9F3942E4B}">
                <a14:imgProps xmlns:a14="http://schemas.microsoft.com/office/drawing/2010/main">
                  <a14:imgLayer r:embed="rId5">
                    <a14:imgEffect>
                      <a14:backgroundRemoval t="1345" b="100000" l="650" r="100000">
                        <a14:foregroundMark x1="5982" y1="34790" x2="7802" y2="61008"/>
                        <a14:foregroundMark x1="8322" y1="59664" x2="22887" y2="57815"/>
                        <a14:foregroundMark x1="56047" y1="93613" x2="56047" y2="75630"/>
                        <a14:foregroundMark x1="80494" y1="18655" x2="94798" y2="45714"/>
                        <a14:foregroundMark x1="78674" y1="45210" x2="88166" y2="48067"/>
                        <a14:foregroundMark x1="28349" y1="11261" x2="55527" y2="6555"/>
                        <a14:foregroundMark x1="40962" y1="13613" x2="42653" y2="32773"/>
                        <a14:foregroundMark x1="9363" y1="73277" x2="9623" y2="63025"/>
                        <a14:foregroundMark x1="5982" y1="65378" x2="7022" y2="72941"/>
                        <a14:foregroundMark x1="37061" y1="28571" x2="37061" y2="26218"/>
                        <a14:foregroundMark x1="9363" y1="56134" x2="23667" y2="54454"/>
                        <a14:foregroundMark x1="60728" y1="52101" x2="74252" y2="48067"/>
                        <a14:foregroundMark x1="52406" y1="93950" x2="53446" y2="85210"/>
                        <a14:backgroundMark x1="18336" y1="64034" x2="32120" y2="61345"/>
                        <a14:backgroundMark x1="34460" y1="63025" x2="40702" y2="69076"/>
                      </a14:backgroundRemoval>
                    </a14:imgEffect>
                  </a14:imgLayer>
                </a14:imgProps>
              </a:ext>
              <a:ext uri="{28A0092B-C50C-407E-A947-70E740481C1C}">
                <a14:useLocalDpi xmlns:a14="http://schemas.microsoft.com/office/drawing/2010/main"/>
              </a:ext>
            </a:extLst>
          </a:blip>
          <a:srcRect/>
          <a:stretch/>
        </p:blipFill>
        <p:spPr>
          <a:xfrm>
            <a:off x="872668" y="3683492"/>
            <a:ext cx="629045" cy="488378"/>
          </a:xfrm>
          <a:prstGeom prst="rect">
            <a:avLst/>
          </a:prstGeom>
        </p:spPr>
      </p:pic>
      <p:pic>
        <p:nvPicPr>
          <p:cNvPr id="20" name="Picture 99">
            <a:extLst>
              <a:ext uri="{FF2B5EF4-FFF2-40B4-BE49-F238E27FC236}">
                <a16:creationId xmlns:a16="http://schemas.microsoft.com/office/drawing/2014/main" id="{40E20DC0-17E5-53C1-1DC2-9979E719FAC6}"/>
              </a:ext>
            </a:extLst>
          </p:cNvPr>
          <p:cNvPicPr>
            <a:picLocks noChangeAspect="1"/>
          </p:cNvPicPr>
          <p:nvPr/>
        </p:nvPicPr>
        <p:blipFill rotWithShape="1">
          <a:blip r:embed="rId3" cstate="screen">
            <a:extLst>
              <a:ext uri="{BEBA8EAE-BF5A-486C-A8C5-ECC9F3942E4B}">
                <a14:imgProps xmlns:a14="http://schemas.microsoft.com/office/drawing/2010/main">
                  <a14:imgLayer r:embed="rId6">
                    <a14:imgEffect>
                      <a14:backgroundRemoval t="1345" b="100000" l="650" r="100000">
                        <a14:foregroundMark x1="5982" y1="34790" x2="7802" y2="61008"/>
                        <a14:foregroundMark x1="8322" y1="59664" x2="22887" y2="57815"/>
                        <a14:foregroundMark x1="56047" y1="93613" x2="56047" y2="75630"/>
                        <a14:foregroundMark x1="80494" y1="18655" x2="94798" y2="45714"/>
                        <a14:foregroundMark x1="78674" y1="45210" x2="88166" y2="48067"/>
                        <a14:foregroundMark x1="28349" y1="11261" x2="55527" y2="6555"/>
                        <a14:foregroundMark x1="40962" y1="13613" x2="42653" y2="32773"/>
                        <a14:foregroundMark x1="9363" y1="73277" x2="9623" y2="63025"/>
                        <a14:foregroundMark x1="5982" y1="65378" x2="7022" y2="72941"/>
                        <a14:foregroundMark x1="37061" y1="28571" x2="37061" y2="26218"/>
                        <a14:foregroundMark x1="9363" y1="56134" x2="23667" y2="54454"/>
                        <a14:foregroundMark x1="60728" y1="52101" x2="74252" y2="48067"/>
                        <a14:foregroundMark x1="52406" y1="93950" x2="53446" y2="85210"/>
                        <a14:backgroundMark x1="18336" y1="64034" x2="32120" y2="61345"/>
                        <a14:backgroundMark x1="34460" y1="63025" x2="40702" y2="69076"/>
                      </a14:backgroundRemoval>
                    </a14:imgEffect>
                  </a14:imgLayer>
                </a14:imgProps>
              </a:ext>
              <a:ext uri="{28A0092B-C50C-407E-A947-70E740481C1C}">
                <a14:useLocalDpi xmlns:a14="http://schemas.microsoft.com/office/drawing/2010/main"/>
              </a:ext>
            </a:extLst>
          </a:blip>
          <a:srcRect/>
          <a:stretch/>
        </p:blipFill>
        <p:spPr>
          <a:xfrm>
            <a:off x="882555" y="2673600"/>
            <a:ext cx="629045" cy="488378"/>
          </a:xfrm>
          <a:prstGeom prst="rect">
            <a:avLst/>
          </a:prstGeom>
        </p:spPr>
      </p:pic>
      <p:cxnSp>
        <p:nvCxnSpPr>
          <p:cNvPr id="21" name="直接箭头连接符 339">
            <a:extLst>
              <a:ext uri="{FF2B5EF4-FFF2-40B4-BE49-F238E27FC236}">
                <a16:creationId xmlns:a16="http://schemas.microsoft.com/office/drawing/2014/main" id="{C6ACA1C5-8E08-FCDB-4667-875C1864D57C}"/>
              </a:ext>
            </a:extLst>
          </p:cNvPr>
          <p:cNvCxnSpPr>
            <a:cxnSpLocks/>
          </p:cNvCxnSpPr>
          <p:nvPr/>
        </p:nvCxnSpPr>
        <p:spPr>
          <a:xfrm>
            <a:off x="1737462" y="5367225"/>
            <a:ext cx="432479" cy="0"/>
          </a:xfrm>
          <a:prstGeom prst="straightConnector1">
            <a:avLst/>
          </a:prstGeom>
          <a:ln w="38100">
            <a:solidFill>
              <a:srgbClr val="629DD1"/>
            </a:solidFill>
            <a:tailEnd type="triangle"/>
          </a:ln>
        </p:spPr>
        <p:style>
          <a:lnRef idx="1">
            <a:schemeClr val="accent2"/>
          </a:lnRef>
          <a:fillRef idx="0">
            <a:schemeClr val="accent2"/>
          </a:fillRef>
          <a:effectRef idx="0">
            <a:schemeClr val="accent2"/>
          </a:effectRef>
          <a:fontRef idx="minor">
            <a:schemeClr val="tx1"/>
          </a:fontRef>
        </p:style>
      </p:cxnSp>
      <p:cxnSp>
        <p:nvCxnSpPr>
          <p:cNvPr id="22" name="直接箭头连接符 342">
            <a:extLst>
              <a:ext uri="{FF2B5EF4-FFF2-40B4-BE49-F238E27FC236}">
                <a16:creationId xmlns:a16="http://schemas.microsoft.com/office/drawing/2014/main" id="{39B7BB7F-E65A-DB0C-FBBD-D0A0DA7DD33E}"/>
              </a:ext>
            </a:extLst>
          </p:cNvPr>
          <p:cNvCxnSpPr>
            <a:cxnSpLocks/>
          </p:cNvCxnSpPr>
          <p:nvPr/>
        </p:nvCxnSpPr>
        <p:spPr>
          <a:xfrm>
            <a:off x="1315585" y="5367225"/>
            <a:ext cx="421877" cy="0"/>
          </a:xfrm>
          <a:prstGeom prst="straightConnector1">
            <a:avLst/>
          </a:prstGeom>
          <a:ln w="38100">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23" name="直接箭头连接符 348">
            <a:extLst>
              <a:ext uri="{FF2B5EF4-FFF2-40B4-BE49-F238E27FC236}">
                <a16:creationId xmlns:a16="http://schemas.microsoft.com/office/drawing/2014/main" id="{75A98396-283D-F1D3-5B98-1E6C05FF5987}"/>
              </a:ext>
            </a:extLst>
          </p:cNvPr>
          <p:cNvCxnSpPr>
            <a:cxnSpLocks/>
          </p:cNvCxnSpPr>
          <p:nvPr/>
        </p:nvCxnSpPr>
        <p:spPr>
          <a:xfrm>
            <a:off x="2169941" y="5367225"/>
            <a:ext cx="432479" cy="0"/>
          </a:xfrm>
          <a:prstGeom prst="straightConnector1">
            <a:avLst/>
          </a:prstGeom>
          <a:ln w="38100">
            <a:solidFill>
              <a:srgbClr val="9D90A0"/>
            </a:solidFill>
            <a:tailEnd type="triangle"/>
          </a:ln>
        </p:spPr>
        <p:style>
          <a:lnRef idx="1">
            <a:schemeClr val="accent6"/>
          </a:lnRef>
          <a:fillRef idx="0">
            <a:schemeClr val="accent6"/>
          </a:fillRef>
          <a:effectRef idx="0">
            <a:schemeClr val="accent6"/>
          </a:effectRef>
          <a:fontRef idx="minor">
            <a:schemeClr val="tx1"/>
          </a:fontRef>
        </p:style>
      </p:cxnSp>
      <p:sp>
        <p:nvSpPr>
          <p:cNvPr id="24" name="文本框 359">
            <a:extLst>
              <a:ext uri="{FF2B5EF4-FFF2-40B4-BE49-F238E27FC236}">
                <a16:creationId xmlns:a16="http://schemas.microsoft.com/office/drawing/2014/main" id="{24F5E5A4-237F-9C6D-3FF9-CD98FC868C6F}"/>
              </a:ext>
            </a:extLst>
          </p:cNvPr>
          <p:cNvSpPr txBox="1"/>
          <p:nvPr/>
        </p:nvSpPr>
        <p:spPr>
          <a:xfrm>
            <a:off x="2577657" y="5199181"/>
            <a:ext cx="1978858" cy="276999"/>
          </a:xfrm>
          <a:prstGeom prst="rect">
            <a:avLst/>
          </a:prstGeom>
          <a:noFill/>
        </p:spPr>
        <p:txBody>
          <a:bodyPr wrap="square" rtlCol="0">
            <a:spAutoFit/>
          </a:bodyPr>
          <a:lstStyle/>
          <a:p>
            <a:r>
              <a:rPr lang="en-US" altLang="zh-CN" i="1" dirty="0">
                <a:cs typeface="Times New Roman" panose="02020603050405020304" pitchFamily="18" charset="0"/>
              </a:rPr>
              <a:t>ranging message</a:t>
            </a:r>
            <a:endParaRPr lang="zh-CN" altLang="en-US" i="1" dirty="0">
              <a:cs typeface="Times New Roman" panose="02020603050405020304" pitchFamily="18" charset="0"/>
            </a:endParaRPr>
          </a:p>
        </p:txBody>
      </p:sp>
      <p:cxnSp>
        <p:nvCxnSpPr>
          <p:cNvPr id="25" name="直接箭头连接符 56">
            <a:extLst>
              <a:ext uri="{FF2B5EF4-FFF2-40B4-BE49-F238E27FC236}">
                <a16:creationId xmlns:a16="http://schemas.microsoft.com/office/drawing/2014/main" id="{BF546D8E-75BE-51DD-7697-3B031E9163D9}"/>
              </a:ext>
            </a:extLst>
          </p:cNvPr>
          <p:cNvCxnSpPr>
            <a:cxnSpLocks/>
          </p:cNvCxnSpPr>
          <p:nvPr/>
        </p:nvCxnSpPr>
        <p:spPr>
          <a:xfrm>
            <a:off x="1789533" y="2724594"/>
            <a:ext cx="228536" cy="2393379"/>
          </a:xfrm>
          <a:prstGeom prst="straightConnector1">
            <a:avLst/>
          </a:prstGeom>
          <a:ln w="38100">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26" name="直接箭头连接符 61">
            <a:extLst>
              <a:ext uri="{FF2B5EF4-FFF2-40B4-BE49-F238E27FC236}">
                <a16:creationId xmlns:a16="http://schemas.microsoft.com/office/drawing/2014/main" id="{6A55BBDE-2D63-5611-C8B4-54679F29E879}"/>
              </a:ext>
            </a:extLst>
          </p:cNvPr>
          <p:cNvCxnSpPr>
            <a:cxnSpLocks/>
          </p:cNvCxnSpPr>
          <p:nvPr/>
        </p:nvCxnSpPr>
        <p:spPr>
          <a:xfrm>
            <a:off x="2378087" y="3914231"/>
            <a:ext cx="185879" cy="1203742"/>
          </a:xfrm>
          <a:prstGeom prst="straightConnector1">
            <a:avLst/>
          </a:prstGeom>
          <a:ln w="38100">
            <a:solidFill>
              <a:srgbClr val="9D90A0"/>
            </a:solidFill>
            <a:tailEnd type="triangle"/>
          </a:ln>
        </p:spPr>
        <p:style>
          <a:lnRef idx="1">
            <a:schemeClr val="accent6"/>
          </a:lnRef>
          <a:fillRef idx="0">
            <a:schemeClr val="accent6"/>
          </a:fillRef>
          <a:effectRef idx="0">
            <a:schemeClr val="accent6"/>
          </a:effectRef>
          <a:fontRef idx="minor">
            <a:schemeClr val="tx1"/>
          </a:fontRef>
        </p:style>
      </p:cxnSp>
      <p:cxnSp>
        <p:nvCxnSpPr>
          <p:cNvPr id="27" name="直接箭头连接符 65">
            <a:extLst>
              <a:ext uri="{FF2B5EF4-FFF2-40B4-BE49-F238E27FC236}">
                <a16:creationId xmlns:a16="http://schemas.microsoft.com/office/drawing/2014/main" id="{C873FE8C-70CC-B919-D1FD-49CA130E0E91}"/>
              </a:ext>
            </a:extLst>
          </p:cNvPr>
          <p:cNvCxnSpPr>
            <a:cxnSpLocks/>
          </p:cNvCxnSpPr>
          <p:nvPr/>
        </p:nvCxnSpPr>
        <p:spPr>
          <a:xfrm>
            <a:off x="3297519" y="2734333"/>
            <a:ext cx="311149" cy="2383640"/>
          </a:xfrm>
          <a:prstGeom prst="straightConnector1">
            <a:avLst/>
          </a:prstGeom>
          <a:ln w="38100">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28" name="直接箭头连接符 74">
            <a:extLst>
              <a:ext uri="{FF2B5EF4-FFF2-40B4-BE49-F238E27FC236}">
                <a16:creationId xmlns:a16="http://schemas.microsoft.com/office/drawing/2014/main" id="{052A2CE0-451A-6936-CD48-85463AE67850}"/>
              </a:ext>
            </a:extLst>
          </p:cNvPr>
          <p:cNvCxnSpPr>
            <a:cxnSpLocks/>
          </p:cNvCxnSpPr>
          <p:nvPr/>
        </p:nvCxnSpPr>
        <p:spPr>
          <a:xfrm flipV="1">
            <a:off x="2769322" y="3913357"/>
            <a:ext cx="401535" cy="1171558"/>
          </a:xfrm>
          <a:prstGeom prst="straightConnector1">
            <a:avLst/>
          </a:prstGeom>
          <a:ln w="38100">
            <a:solidFill>
              <a:srgbClr val="9D90A0"/>
            </a:solidFill>
            <a:tailEnd type="triangle"/>
          </a:ln>
        </p:spPr>
        <p:style>
          <a:lnRef idx="1">
            <a:schemeClr val="accent6"/>
          </a:lnRef>
          <a:fillRef idx="0">
            <a:schemeClr val="accent6"/>
          </a:fillRef>
          <a:effectRef idx="0">
            <a:schemeClr val="accent6"/>
          </a:effectRef>
          <a:fontRef idx="minor">
            <a:schemeClr val="tx1"/>
          </a:fontRef>
        </p:style>
      </p:cxnSp>
      <p:cxnSp>
        <p:nvCxnSpPr>
          <p:cNvPr id="29" name="直接箭头连接符 76">
            <a:extLst>
              <a:ext uri="{FF2B5EF4-FFF2-40B4-BE49-F238E27FC236}">
                <a16:creationId xmlns:a16="http://schemas.microsoft.com/office/drawing/2014/main" id="{071B08B6-2FDA-3319-F6E9-D646294A6103}"/>
              </a:ext>
            </a:extLst>
          </p:cNvPr>
          <p:cNvCxnSpPr>
            <a:cxnSpLocks/>
          </p:cNvCxnSpPr>
          <p:nvPr/>
        </p:nvCxnSpPr>
        <p:spPr>
          <a:xfrm flipV="1">
            <a:off x="2743254" y="2716440"/>
            <a:ext cx="357352" cy="2371747"/>
          </a:xfrm>
          <a:prstGeom prst="straightConnector1">
            <a:avLst/>
          </a:prstGeom>
          <a:ln w="38100">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30" name="直接箭头连接符 83">
            <a:extLst>
              <a:ext uri="{FF2B5EF4-FFF2-40B4-BE49-F238E27FC236}">
                <a16:creationId xmlns:a16="http://schemas.microsoft.com/office/drawing/2014/main" id="{CB77FF6D-0496-D286-2A54-56F78ED1F1DB}"/>
              </a:ext>
            </a:extLst>
          </p:cNvPr>
          <p:cNvCxnSpPr>
            <a:cxnSpLocks/>
          </p:cNvCxnSpPr>
          <p:nvPr/>
        </p:nvCxnSpPr>
        <p:spPr>
          <a:xfrm flipV="1">
            <a:off x="4039296" y="2738114"/>
            <a:ext cx="350988" cy="1175243"/>
          </a:xfrm>
          <a:prstGeom prst="straightConnector1">
            <a:avLst/>
          </a:prstGeom>
          <a:ln w="38100">
            <a:solidFill>
              <a:srgbClr val="629DD1"/>
            </a:solidFill>
            <a:tailEnd type="triangle"/>
          </a:ln>
        </p:spPr>
        <p:style>
          <a:lnRef idx="1">
            <a:schemeClr val="accent2"/>
          </a:lnRef>
          <a:fillRef idx="0">
            <a:schemeClr val="accent2"/>
          </a:fillRef>
          <a:effectRef idx="0">
            <a:schemeClr val="accent2"/>
          </a:effectRef>
          <a:fontRef idx="minor">
            <a:schemeClr val="tx1"/>
          </a:fontRef>
        </p:style>
      </p:cxnSp>
      <p:cxnSp>
        <p:nvCxnSpPr>
          <p:cNvPr id="31" name="直接箭头连接符 84">
            <a:extLst>
              <a:ext uri="{FF2B5EF4-FFF2-40B4-BE49-F238E27FC236}">
                <a16:creationId xmlns:a16="http://schemas.microsoft.com/office/drawing/2014/main" id="{094D25C8-CB5B-2B8D-2832-2FB591401057}"/>
              </a:ext>
            </a:extLst>
          </p:cNvPr>
          <p:cNvCxnSpPr>
            <a:cxnSpLocks/>
          </p:cNvCxnSpPr>
          <p:nvPr/>
        </p:nvCxnSpPr>
        <p:spPr>
          <a:xfrm>
            <a:off x="4034581" y="3935784"/>
            <a:ext cx="278409" cy="1161393"/>
          </a:xfrm>
          <a:prstGeom prst="straightConnector1">
            <a:avLst/>
          </a:prstGeom>
          <a:ln w="38100">
            <a:solidFill>
              <a:srgbClr val="9D90A0"/>
            </a:solidFill>
            <a:tailEnd type="triangle"/>
          </a:ln>
        </p:spPr>
        <p:style>
          <a:lnRef idx="1">
            <a:schemeClr val="accent6"/>
          </a:lnRef>
          <a:fillRef idx="0">
            <a:schemeClr val="accent6"/>
          </a:fillRef>
          <a:effectRef idx="0">
            <a:schemeClr val="accent6"/>
          </a:effectRef>
          <a:fontRef idx="minor">
            <a:schemeClr val="tx1"/>
          </a:fontRef>
        </p:style>
      </p:cxnSp>
      <p:cxnSp>
        <p:nvCxnSpPr>
          <p:cNvPr id="32" name="直接箭头连接符 87">
            <a:extLst>
              <a:ext uri="{FF2B5EF4-FFF2-40B4-BE49-F238E27FC236}">
                <a16:creationId xmlns:a16="http://schemas.microsoft.com/office/drawing/2014/main" id="{75D0D225-4539-C536-A416-FE28CBB3EB72}"/>
              </a:ext>
            </a:extLst>
          </p:cNvPr>
          <p:cNvCxnSpPr>
            <a:cxnSpLocks/>
          </p:cNvCxnSpPr>
          <p:nvPr/>
        </p:nvCxnSpPr>
        <p:spPr>
          <a:xfrm flipV="1">
            <a:off x="4596411" y="3938687"/>
            <a:ext cx="336173" cy="1179286"/>
          </a:xfrm>
          <a:prstGeom prst="straightConnector1">
            <a:avLst/>
          </a:prstGeom>
          <a:ln w="38100">
            <a:solidFill>
              <a:srgbClr val="9D90A0"/>
            </a:solidFill>
            <a:tailEnd type="triangle"/>
          </a:ln>
        </p:spPr>
        <p:style>
          <a:lnRef idx="1">
            <a:schemeClr val="accent6"/>
          </a:lnRef>
          <a:fillRef idx="0">
            <a:schemeClr val="accent6"/>
          </a:fillRef>
          <a:effectRef idx="0">
            <a:schemeClr val="accent6"/>
          </a:effectRef>
          <a:fontRef idx="minor">
            <a:schemeClr val="tx1"/>
          </a:fontRef>
        </p:style>
      </p:cxnSp>
      <p:cxnSp>
        <p:nvCxnSpPr>
          <p:cNvPr id="33" name="直接箭头连接符 88">
            <a:extLst>
              <a:ext uri="{FF2B5EF4-FFF2-40B4-BE49-F238E27FC236}">
                <a16:creationId xmlns:a16="http://schemas.microsoft.com/office/drawing/2014/main" id="{C920B274-3C3C-3423-0C5C-2043E01FD62E}"/>
              </a:ext>
            </a:extLst>
          </p:cNvPr>
          <p:cNvCxnSpPr>
            <a:cxnSpLocks/>
          </p:cNvCxnSpPr>
          <p:nvPr/>
        </p:nvCxnSpPr>
        <p:spPr>
          <a:xfrm flipV="1">
            <a:off x="4551133" y="2716440"/>
            <a:ext cx="244392" cy="2392371"/>
          </a:xfrm>
          <a:prstGeom prst="straightConnector1">
            <a:avLst/>
          </a:prstGeom>
          <a:ln w="38100">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34" name="椭圆 89">
            <a:extLst>
              <a:ext uri="{FF2B5EF4-FFF2-40B4-BE49-F238E27FC236}">
                <a16:creationId xmlns:a16="http://schemas.microsoft.com/office/drawing/2014/main" id="{99585067-C475-CD65-81E5-8A8385FCA451}"/>
              </a:ext>
            </a:extLst>
          </p:cNvPr>
          <p:cNvSpPr/>
          <p:nvPr/>
        </p:nvSpPr>
        <p:spPr>
          <a:xfrm>
            <a:off x="1737462" y="2667460"/>
            <a:ext cx="114267" cy="114267"/>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111">
            <a:extLst>
              <a:ext uri="{FF2B5EF4-FFF2-40B4-BE49-F238E27FC236}">
                <a16:creationId xmlns:a16="http://schemas.microsoft.com/office/drawing/2014/main" id="{75C039AA-69E1-1D2E-3908-72BB78948019}"/>
              </a:ext>
            </a:extLst>
          </p:cNvPr>
          <p:cNvSpPr/>
          <p:nvPr/>
        </p:nvSpPr>
        <p:spPr>
          <a:xfrm>
            <a:off x="2313602" y="3864149"/>
            <a:ext cx="114267" cy="114267"/>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112">
            <a:extLst>
              <a:ext uri="{FF2B5EF4-FFF2-40B4-BE49-F238E27FC236}">
                <a16:creationId xmlns:a16="http://schemas.microsoft.com/office/drawing/2014/main" id="{4210A44C-4F1D-DCBB-FA9C-7B85C12594BD}"/>
              </a:ext>
            </a:extLst>
          </p:cNvPr>
          <p:cNvSpPr/>
          <p:nvPr/>
        </p:nvSpPr>
        <p:spPr>
          <a:xfrm>
            <a:off x="2694488" y="5024887"/>
            <a:ext cx="114267" cy="114267"/>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114">
            <a:extLst>
              <a:ext uri="{FF2B5EF4-FFF2-40B4-BE49-F238E27FC236}">
                <a16:creationId xmlns:a16="http://schemas.microsoft.com/office/drawing/2014/main" id="{61724E93-8879-FD37-A8C0-E717851193A1}"/>
              </a:ext>
            </a:extLst>
          </p:cNvPr>
          <p:cNvSpPr/>
          <p:nvPr/>
        </p:nvSpPr>
        <p:spPr>
          <a:xfrm>
            <a:off x="3229190" y="2688525"/>
            <a:ext cx="114267" cy="114267"/>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117">
            <a:extLst>
              <a:ext uri="{FF2B5EF4-FFF2-40B4-BE49-F238E27FC236}">
                <a16:creationId xmlns:a16="http://schemas.microsoft.com/office/drawing/2014/main" id="{8D68A4AA-7108-A875-A987-449CF31E199D}"/>
              </a:ext>
            </a:extLst>
          </p:cNvPr>
          <p:cNvSpPr/>
          <p:nvPr/>
        </p:nvSpPr>
        <p:spPr>
          <a:xfrm>
            <a:off x="3965633" y="3842775"/>
            <a:ext cx="114267" cy="114267"/>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118">
            <a:extLst>
              <a:ext uri="{FF2B5EF4-FFF2-40B4-BE49-F238E27FC236}">
                <a16:creationId xmlns:a16="http://schemas.microsoft.com/office/drawing/2014/main" id="{BCCBC324-4515-C50F-4C7A-76DF4472DCD1}"/>
              </a:ext>
            </a:extLst>
          </p:cNvPr>
          <p:cNvSpPr/>
          <p:nvPr/>
        </p:nvSpPr>
        <p:spPr>
          <a:xfrm>
            <a:off x="4493999" y="5016548"/>
            <a:ext cx="114267" cy="114267"/>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119">
            <a:extLst>
              <a:ext uri="{FF2B5EF4-FFF2-40B4-BE49-F238E27FC236}">
                <a16:creationId xmlns:a16="http://schemas.microsoft.com/office/drawing/2014/main" id="{8716F522-640F-7E57-8B30-6608F84A7F33}"/>
              </a:ext>
            </a:extLst>
          </p:cNvPr>
          <p:cNvSpPr/>
          <p:nvPr/>
        </p:nvSpPr>
        <p:spPr>
          <a:xfrm>
            <a:off x="1386490" y="5560448"/>
            <a:ext cx="114267" cy="114267"/>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120">
            <a:extLst>
              <a:ext uri="{FF2B5EF4-FFF2-40B4-BE49-F238E27FC236}">
                <a16:creationId xmlns:a16="http://schemas.microsoft.com/office/drawing/2014/main" id="{C7D1BB21-E76A-4728-1007-DB657A02D5B6}"/>
              </a:ext>
            </a:extLst>
          </p:cNvPr>
          <p:cNvSpPr txBox="1"/>
          <p:nvPr/>
        </p:nvSpPr>
        <p:spPr>
          <a:xfrm>
            <a:off x="1488000" y="5483841"/>
            <a:ext cx="3315339"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Broadcast </a:t>
            </a:r>
            <a:r>
              <a:rPr lang="en-US" altLang="zh-CN" i="1" dirty="0">
                <a:latin typeface="Times New Roman" panose="02020603050405020304" pitchFamily="18" charset="0"/>
                <a:cs typeface="Times New Roman" panose="02020603050405020304" pitchFamily="18" charset="0"/>
              </a:rPr>
              <a:t>ranging message</a:t>
            </a:r>
            <a:endParaRPr lang="zh-CN" altLang="en-US" i="1" dirty="0">
              <a:latin typeface="Times New Roman" panose="02020603050405020304" pitchFamily="18" charset="0"/>
              <a:cs typeface="Times New Roman" panose="02020603050405020304" pitchFamily="18" charset="0"/>
            </a:endParaRPr>
          </a:p>
        </p:txBody>
      </p:sp>
      <p:sp>
        <p:nvSpPr>
          <p:cNvPr id="42" name="文本框 110">
            <a:extLst>
              <a:ext uri="{FF2B5EF4-FFF2-40B4-BE49-F238E27FC236}">
                <a16:creationId xmlns:a16="http://schemas.microsoft.com/office/drawing/2014/main" id="{6B03097A-EA49-F030-DEC8-A7B8B360E7A4}"/>
              </a:ext>
            </a:extLst>
          </p:cNvPr>
          <p:cNvSpPr txBox="1"/>
          <p:nvPr/>
        </p:nvSpPr>
        <p:spPr>
          <a:xfrm>
            <a:off x="631451" y="2703791"/>
            <a:ext cx="305295" cy="369332"/>
          </a:xfrm>
          <a:prstGeom prst="rect">
            <a:avLst/>
          </a:prstGeom>
          <a:noFill/>
        </p:spPr>
        <p:txBody>
          <a:bodyPr wrap="square" rtlCol="0">
            <a:spAutoFit/>
          </a:bodyPr>
          <a:lstStyle/>
          <a:p>
            <a:r>
              <a:rPr lang="en-US" altLang="zh-CN" dirty="0"/>
              <a:t>A</a:t>
            </a:r>
            <a:endParaRPr lang="zh-CN" altLang="en-US" dirty="0"/>
          </a:p>
        </p:txBody>
      </p:sp>
      <p:sp>
        <p:nvSpPr>
          <p:cNvPr id="43" name="文本框 202">
            <a:extLst>
              <a:ext uri="{FF2B5EF4-FFF2-40B4-BE49-F238E27FC236}">
                <a16:creationId xmlns:a16="http://schemas.microsoft.com/office/drawing/2014/main" id="{6C485311-6093-1A43-820C-8BAAA0F535D6}"/>
              </a:ext>
            </a:extLst>
          </p:cNvPr>
          <p:cNvSpPr txBox="1"/>
          <p:nvPr/>
        </p:nvSpPr>
        <p:spPr>
          <a:xfrm>
            <a:off x="608506" y="3711609"/>
            <a:ext cx="305295" cy="369332"/>
          </a:xfrm>
          <a:prstGeom prst="rect">
            <a:avLst/>
          </a:prstGeom>
          <a:noFill/>
        </p:spPr>
        <p:txBody>
          <a:bodyPr wrap="square" rtlCol="0">
            <a:spAutoFit/>
          </a:bodyPr>
          <a:lstStyle/>
          <a:p>
            <a:r>
              <a:rPr lang="en-US" altLang="zh-CN" dirty="0"/>
              <a:t>B</a:t>
            </a:r>
            <a:endParaRPr lang="zh-CN" altLang="en-US" dirty="0"/>
          </a:p>
        </p:txBody>
      </p:sp>
      <p:sp>
        <p:nvSpPr>
          <p:cNvPr id="44" name="文本框 203">
            <a:extLst>
              <a:ext uri="{FF2B5EF4-FFF2-40B4-BE49-F238E27FC236}">
                <a16:creationId xmlns:a16="http://schemas.microsoft.com/office/drawing/2014/main" id="{75FF85BC-71F3-E319-2271-6A34849826E3}"/>
              </a:ext>
            </a:extLst>
          </p:cNvPr>
          <p:cNvSpPr txBox="1"/>
          <p:nvPr/>
        </p:nvSpPr>
        <p:spPr>
          <a:xfrm>
            <a:off x="627531" y="4769822"/>
            <a:ext cx="305295" cy="369332"/>
          </a:xfrm>
          <a:prstGeom prst="rect">
            <a:avLst/>
          </a:prstGeom>
          <a:noFill/>
        </p:spPr>
        <p:txBody>
          <a:bodyPr wrap="square" rtlCol="0">
            <a:spAutoFit/>
          </a:bodyPr>
          <a:lstStyle/>
          <a:p>
            <a:r>
              <a:rPr lang="en-US" altLang="zh-CN" dirty="0"/>
              <a:t>C</a:t>
            </a:r>
            <a:endParaRPr lang="zh-CN" altLang="en-US" dirty="0"/>
          </a:p>
        </p:txBody>
      </p:sp>
      <p:grpSp>
        <p:nvGrpSpPr>
          <p:cNvPr id="45" name="组合 127">
            <a:extLst>
              <a:ext uri="{FF2B5EF4-FFF2-40B4-BE49-F238E27FC236}">
                <a16:creationId xmlns:a16="http://schemas.microsoft.com/office/drawing/2014/main" id="{D93B717A-AFA9-DB78-30D8-94F9558B3006}"/>
              </a:ext>
            </a:extLst>
          </p:cNvPr>
          <p:cNvGrpSpPr/>
          <p:nvPr/>
        </p:nvGrpSpPr>
        <p:grpSpPr>
          <a:xfrm>
            <a:off x="5361948" y="2107965"/>
            <a:ext cx="2271329" cy="1329383"/>
            <a:chOff x="8181" y="4619072"/>
            <a:chExt cx="2493165" cy="1371209"/>
          </a:xfrm>
        </p:grpSpPr>
        <p:grpSp>
          <p:nvGrpSpPr>
            <p:cNvPr id="46" name="组合 102">
              <a:extLst>
                <a:ext uri="{FF2B5EF4-FFF2-40B4-BE49-F238E27FC236}">
                  <a16:creationId xmlns:a16="http://schemas.microsoft.com/office/drawing/2014/main" id="{0A0D7F81-9EC7-C36F-FAFD-D5098C84FBBF}"/>
                </a:ext>
              </a:extLst>
            </p:cNvPr>
            <p:cNvGrpSpPr/>
            <p:nvPr/>
          </p:nvGrpSpPr>
          <p:grpSpPr>
            <a:xfrm>
              <a:off x="316804" y="4619329"/>
              <a:ext cx="2184542" cy="1370952"/>
              <a:chOff x="273218" y="4595426"/>
              <a:chExt cx="2184542" cy="1370952"/>
            </a:xfrm>
          </p:grpSpPr>
          <p:pic>
            <p:nvPicPr>
              <p:cNvPr id="49" name="Picture 99">
                <a:extLst>
                  <a:ext uri="{FF2B5EF4-FFF2-40B4-BE49-F238E27FC236}">
                    <a16:creationId xmlns:a16="http://schemas.microsoft.com/office/drawing/2014/main" id="{0DF217FA-EF94-0022-2DDB-207653C94738}"/>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backgroundRemoval t="1345" b="100000" l="650" r="100000">
                            <a14:foregroundMark x1="5982" y1="34790" x2="7802" y2="61008"/>
                            <a14:foregroundMark x1="8322" y1="59664" x2="22887" y2="57815"/>
                            <a14:foregroundMark x1="56047" y1="93613" x2="56047" y2="75630"/>
                            <a14:foregroundMark x1="80494" y1="18655" x2="94798" y2="45714"/>
                            <a14:foregroundMark x1="78674" y1="45210" x2="88166" y2="48067"/>
                            <a14:foregroundMark x1="28349" y1="11261" x2="55527" y2="6555"/>
                            <a14:foregroundMark x1="40962" y1="13613" x2="42653" y2="32773"/>
                            <a14:foregroundMark x1="9363" y1="73277" x2="9623" y2="63025"/>
                            <a14:foregroundMark x1="5982" y1="65378" x2="7022" y2="72941"/>
                            <a14:foregroundMark x1="37061" y1="28571" x2="37061" y2="26218"/>
                            <a14:foregroundMark x1="9363" y1="56134" x2="23667" y2="54454"/>
                            <a14:foregroundMark x1="60728" y1="52101" x2="74252" y2="48067"/>
                            <a14:foregroundMark x1="52406" y1="93950" x2="53446" y2="85210"/>
                            <a14:backgroundMark x1="18336" y1="64034" x2="32120" y2="61345"/>
                            <a14:backgroundMark x1="34460" y1="63025" x2="40702" y2="69076"/>
                          </a14:backgroundRemoval>
                        </a14:imgEffect>
                      </a14:imgLayer>
                    </a14:imgProps>
                  </a:ext>
                  <a:ext uri="{28A0092B-C50C-407E-A947-70E740481C1C}">
                    <a14:useLocalDpi xmlns:a14="http://schemas.microsoft.com/office/drawing/2010/main"/>
                  </a:ext>
                </a:extLst>
              </a:blip>
              <a:srcRect/>
              <a:stretch/>
            </p:blipFill>
            <p:spPr>
              <a:xfrm>
                <a:off x="273218" y="5478000"/>
                <a:ext cx="629045" cy="488378"/>
              </a:xfrm>
              <a:prstGeom prst="rect">
                <a:avLst/>
              </a:prstGeom>
            </p:spPr>
          </p:pic>
          <p:pic>
            <p:nvPicPr>
              <p:cNvPr id="50" name="Picture 99">
                <a:extLst>
                  <a:ext uri="{FF2B5EF4-FFF2-40B4-BE49-F238E27FC236}">
                    <a16:creationId xmlns:a16="http://schemas.microsoft.com/office/drawing/2014/main" id="{E49C2E6B-D1AE-DF3E-CDC1-C62AF0C5611E}"/>
                  </a:ext>
                </a:extLst>
              </p:cNvPr>
              <p:cNvPicPr>
                <a:picLocks noChangeAspect="1"/>
              </p:cNvPicPr>
              <p:nvPr/>
            </p:nvPicPr>
            <p:blipFill rotWithShape="1">
              <a:blip r:embed="rId7" cstate="screen">
                <a:extLst>
                  <a:ext uri="{BEBA8EAE-BF5A-486C-A8C5-ECC9F3942E4B}">
                    <a14:imgProps xmlns:a14="http://schemas.microsoft.com/office/drawing/2010/main">
                      <a14:imgLayer r:embed="rId9">
                        <a14:imgEffect>
                          <a14:backgroundRemoval t="1345" b="100000" l="650" r="100000">
                            <a14:foregroundMark x1="5982" y1="34790" x2="7802" y2="61008"/>
                            <a14:foregroundMark x1="8322" y1="59664" x2="22887" y2="57815"/>
                            <a14:foregroundMark x1="56047" y1="93613" x2="56047" y2="75630"/>
                            <a14:foregroundMark x1="80494" y1="18655" x2="94798" y2="45714"/>
                            <a14:foregroundMark x1="78674" y1="45210" x2="88166" y2="48067"/>
                            <a14:foregroundMark x1="28349" y1="11261" x2="55527" y2="6555"/>
                            <a14:foregroundMark x1="40962" y1="13613" x2="42653" y2="32773"/>
                            <a14:foregroundMark x1="9363" y1="73277" x2="9623" y2="63025"/>
                            <a14:foregroundMark x1="5982" y1="65378" x2="7022" y2="72941"/>
                            <a14:foregroundMark x1="37061" y1="28571" x2="37061" y2="26218"/>
                            <a14:foregroundMark x1="9363" y1="56134" x2="23667" y2="54454"/>
                            <a14:foregroundMark x1="60728" y1="52101" x2="74252" y2="48067"/>
                            <a14:foregroundMark x1="52406" y1="93950" x2="53446" y2="85210"/>
                            <a14:backgroundMark x1="18336" y1="64034" x2="32120" y2="61345"/>
                            <a14:backgroundMark x1="34460" y1="63025" x2="40702" y2="69076"/>
                          </a14:backgroundRemoval>
                        </a14:imgEffect>
                      </a14:imgLayer>
                    </a14:imgProps>
                  </a:ext>
                  <a:ext uri="{28A0092B-C50C-407E-A947-70E740481C1C}">
                    <a14:useLocalDpi xmlns:a14="http://schemas.microsoft.com/office/drawing/2010/main"/>
                  </a:ext>
                </a:extLst>
              </a:blip>
              <a:srcRect/>
              <a:stretch/>
            </p:blipFill>
            <p:spPr>
              <a:xfrm>
                <a:off x="300525" y="4595426"/>
                <a:ext cx="629045" cy="488378"/>
              </a:xfrm>
              <a:prstGeom prst="rect">
                <a:avLst/>
              </a:prstGeom>
            </p:spPr>
          </p:pic>
          <p:cxnSp>
            <p:nvCxnSpPr>
              <p:cNvPr id="51" name="直接连接符 123">
                <a:extLst>
                  <a:ext uri="{FF2B5EF4-FFF2-40B4-BE49-F238E27FC236}">
                    <a16:creationId xmlns:a16="http://schemas.microsoft.com/office/drawing/2014/main" id="{03F35591-DB27-5DB6-4BB9-EC611642F7ED}"/>
                  </a:ext>
                </a:extLst>
              </p:cNvPr>
              <p:cNvCxnSpPr>
                <a:cxnSpLocks/>
              </p:cNvCxnSpPr>
              <p:nvPr/>
            </p:nvCxnSpPr>
            <p:spPr>
              <a:xfrm flipV="1">
                <a:off x="1017009" y="4841444"/>
                <a:ext cx="1440751" cy="1"/>
              </a:xfrm>
              <a:prstGeom prst="line">
                <a:avLst/>
              </a:prstGeom>
              <a:ln w="19050"/>
            </p:spPr>
            <p:style>
              <a:lnRef idx="1">
                <a:schemeClr val="dk1"/>
              </a:lnRef>
              <a:fillRef idx="0">
                <a:schemeClr val="dk1"/>
              </a:fillRef>
              <a:effectRef idx="0">
                <a:schemeClr val="dk1"/>
              </a:effectRef>
              <a:fontRef idx="minor">
                <a:schemeClr val="tx1"/>
              </a:fontRef>
            </p:style>
          </p:cxnSp>
          <p:cxnSp>
            <p:nvCxnSpPr>
              <p:cNvPr id="52" name="直接连接符 124">
                <a:extLst>
                  <a:ext uri="{FF2B5EF4-FFF2-40B4-BE49-F238E27FC236}">
                    <a16:creationId xmlns:a16="http://schemas.microsoft.com/office/drawing/2014/main" id="{6171D0E8-BC2D-3F62-1568-442E20DE2B5B}"/>
                  </a:ext>
                </a:extLst>
              </p:cNvPr>
              <p:cNvCxnSpPr>
                <a:cxnSpLocks/>
              </p:cNvCxnSpPr>
              <p:nvPr/>
            </p:nvCxnSpPr>
            <p:spPr>
              <a:xfrm flipV="1">
                <a:off x="1003791" y="5734478"/>
                <a:ext cx="1453969" cy="1"/>
              </a:xfrm>
              <a:prstGeom prst="line">
                <a:avLst/>
              </a:prstGeom>
              <a:ln w="19050"/>
            </p:spPr>
            <p:style>
              <a:lnRef idx="1">
                <a:schemeClr val="dk1"/>
              </a:lnRef>
              <a:fillRef idx="0">
                <a:schemeClr val="dk1"/>
              </a:fillRef>
              <a:effectRef idx="0">
                <a:schemeClr val="dk1"/>
              </a:effectRef>
              <a:fontRef idx="minor">
                <a:schemeClr val="tx1"/>
              </a:fontRef>
            </p:style>
          </p:cxnSp>
          <p:cxnSp>
            <p:nvCxnSpPr>
              <p:cNvPr id="53" name="直接箭头连接符 125">
                <a:extLst>
                  <a:ext uri="{FF2B5EF4-FFF2-40B4-BE49-F238E27FC236}">
                    <a16:creationId xmlns:a16="http://schemas.microsoft.com/office/drawing/2014/main" id="{53E0CAB4-3D35-85AE-13EA-C96136301E00}"/>
                  </a:ext>
                </a:extLst>
              </p:cNvPr>
              <p:cNvCxnSpPr>
                <a:cxnSpLocks/>
              </p:cNvCxnSpPr>
              <p:nvPr/>
            </p:nvCxnSpPr>
            <p:spPr>
              <a:xfrm flipV="1">
                <a:off x="1476209" y="4829915"/>
                <a:ext cx="198036" cy="894923"/>
              </a:xfrm>
              <a:prstGeom prst="straightConnector1">
                <a:avLst/>
              </a:prstGeom>
              <a:ln w="38100">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54" name="直接箭头连接符 128">
                <a:extLst>
                  <a:ext uri="{FF2B5EF4-FFF2-40B4-BE49-F238E27FC236}">
                    <a16:creationId xmlns:a16="http://schemas.microsoft.com/office/drawing/2014/main" id="{80E8C409-F58A-9AC3-14EE-1C358739BB33}"/>
                  </a:ext>
                </a:extLst>
              </p:cNvPr>
              <p:cNvCxnSpPr>
                <a:cxnSpLocks/>
              </p:cNvCxnSpPr>
              <p:nvPr/>
            </p:nvCxnSpPr>
            <p:spPr>
              <a:xfrm>
                <a:off x="1195350" y="4843732"/>
                <a:ext cx="119154" cy="907742"/>
              </a:xfrm>
              <a:prstGeom prst="straightConnector1">
                <a:avLst/>
              </a:prstGeom>
              <a:ln w="38100">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55" name="直接箭头连接符 131">
                <a:extLst>
                  <a:ext uri="{FF2B5EF4-FFF2-40B4-BE49-F238E27FC236}">
                    <a16:creationId xmlns:a16="http://schemas.microsoft.com/office/drawing/2014/main" id="{4456C612-63B2-F22B-FFF1-417B853BE033}"/>
                  </a:ext>
                </a:extLst>
              </p:cNvPr>
              <p:cNvCxnSpPr>
                <a:cxnSpLocks/>
              </p:cNvCxnSpPr>
              <p:nvPr/>
            </p:nvCxnSpPr>
            <p:spPr>
              <a:xfrm flipV="1">
                <a:off x="2133445" y="4841445"/>
                <a:ext cx="207931" cy="876748"/>
              </a:xfrm>
              <a:prstGeom prst="straightConnector1">
                <a:avLst/>
              </a:prstGeom>
              <a:ln w="38100">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56" name="直接箭头连接符 135">
                <a:extLst>
                  <a:ext uri="{FF2B5EF4-FFF2-40B4-BE49-F238E27FC236}">
                    <a16:creationId xmlns:a16="http://schemas.microsoft.com/office/drawing/2014/main" id="{E4E11E88-D016-CBA5-8046-4A7414F4FE29}"/>
                  </a:ext>
                </a:extLst>
              </p:cNvPr>
              <p:cNvCxnSpPr>
                <a:cxnSpLocks/>
              </p:cNvCxnSpPr>
              <p:nvPr/>
            </p:nvCxnSpPr>
            <p:spPr>
              <a:xfrm>
                <a:off x="1830220" y="4855697"/>
                <a:ext cx="137627" cy="907742"/>
              </a:xfrm>
              <a:prstGeom prst="straightConnector1">
                <a:avLst/>
              </a:prstGeom>
              <a:ln w="38100">
                <a:solidFill>
                  <a:srgbClr val="00B050"/>
                </a:solidFill>
                <a:tailEnd type="triangle"/>
              </a:ln>
            </p:spPr>
            <p:style>
              <a:lnRef idx="1">
                <a:schemeClr val="dk1"/>
              </a:lnRef>
              <a:fillRef idx="0">
                <a:schemeClr val="dk1"/>
              </a:fillRef>
              <a:effectRef idx="0">
                <a:schemeClr val="dk1"/>
              </a:effectRef>
              <a:fontRef idx="minor">
                <a:schemeClr val="tx1"/>
              </a:fontRef>
            </p:style>
          </p:cxnSp>
        </p:grpSp>
        <p:sp>
          <p:nvSpPr>
            <p:cNvPr id="47" name="文本框 205">
              <a:extLst>
                <a:ext uri="{FF2B5EF4-FFF2-40B4-BE49-F238E27FC236}">
                  <a16:creationId xmlns:a16="http://schemas.microsoft.com/office/drawing/2014/main" id="{6E1D1B08-1E81-64FD-A20B-EA9C14790D42}"/>
                </a:ext>
              </a:extLst>
            </p:cNvPr>
            <p:cNvSpPr txBox="1"/>
            <p:nvPr/>
          </p:nvSpPr>
          <p:spPr>
            <a:xfrm>
              <a:off x="55545" y="4619072"/>
              <a:ext cx="305295" cy="369332"/>
            </a:xfrm>
            <a:prstGeom prst="rect">
              <a:avLst/>
            </a:prstGeom>
            <a:noFill/>
          </p:spPr>
          <p:txBody>
            <a:bodyPr wrap="square" rtlCol="0">
              <a:spAutoFit/>
            </a:bodyPr>
            <a:lstStyle/>
            <a:p>
              <a:r>
                <a:rPr lang="en-US" altLang="zh-CN" dirty="0"/>
                <a:t>A</a:t>
              </a:r>
              <a:endParaRPr lang="zh-CN" altLang="en-US" dirty="0"/>
            </a:p>
          </p:txBody>
        </p:sp>
        <p:sp>
          <p:nvSpPr>
            <p:cNvPr id="48" name="文本框 206">
              <a:extLst>
                <a:ext uri="{FF2B5EF4-FFF2-40B4-BE49-F238E27FC236}">
                  <a16:creationId xmlns:a16="http://schemas.microsoft.com/office/drawing/2014/main" id="{70839A10-4625-C147-43CF-2269328C3213}"/>
                </a:ext>
              </a:extLst>
            </p:cNvPr>
            <p:cNvSpPr txBox="1"/>
            <p:nvPr/>
          </p:nvSpPr>
          <p:spPr>
            <a:xfrm>
              <a:off x="8181" y="5515364"/>
              <a:ext cx="305295" cy="369332"/>
            </a:xfrm>
            <a:prstGeom prst="rect">
              <a:avLst/>
            </a:prstGeom>
            <a:noFill/>
          </p:spPr>
          <p:txBody>
            <a:bodyPr wrap="square" rtlCol="0">
              <a:spAutoFit/>
            </a:bodyPr>
            <a:lstStyle/>
            <a:p>
              <a:r>
                <a:rPr lang="en-US" altLang="zh-CN" dirty="0"/>
                <a:t>C</a:t>
              </a:r>
              <a:endParaRPr lang="zh-CN" altLang="en-US" dirty="0"/>
            </a:p>
          </p:txBody>
        </p:sp>
      </p:grpSp>
      <p:grpSp>
        <p:nvGrpSpPr>
          <p:cNvPr id="57" name="组合 208">
            <a:extLst>
              <a:ext uri="{FF2B5EF4-FFF2-40B4-BE49-F238E27FC236}">
                <a16:creationId xmlns:a16="http://schemas.microsoft.com/office/drawing/2014/main" id="{4566CAC5-7E08-CD3C-D979-4D431778DCAB}"/>
              </a:ext>
            </a:extLst>
          </p:cNvPr>
          <p:cNvGrpSpPr/>
          <p:nvPr/>
        </p:nvGrpSpPr>
        <p:grpSpPr>
          <a:xfrm>
            <a:off x="5335768" y="3662155"/>
            <a:ext cx="2297889" cy="1318279"/>
            <a:chOff x="8181" y="4619072"/>
            <a:chExt cx="2493165" cy="1371209"/>
          </a:xfrm>
        </p:grpSpPr>
        <p:grpSp>
          <p:nvGrpSpPr>
            <p:cNvPr id="58" name="组合 209">
              <a:extLst>
                <a:ext uri="{FF2B5EF4-FFF2-40B4-BE49-F238E27FC236}">
                  <a16:creationId xmlns:a16="http://schemas.microsoft.com/office/drawing/2014/main" id="{41C7F664-A068-3B18-D530-7C73F33CEB11}"/>
                </a:ext>
              </a:extLst>
            </p:cNvPr>
            <p:cNvGrpSpPr/>
            <p:nvPr/>
          </p:nvGrpSpPr>
          <p:grpSpPr>
            <a:xfrm>
              <a:off x="316804" y="4619329"/>
              <a:ext cx="2184542" cy="1370952"/>
              <a:chOff x="273218" y="4595426"/>
              <a:chExt cx="2184542" cy="1370952"/>
            </a:xfrm>
          </p:grpSpPr>
          <p:pic>
            <p:nvPicPr>
              <p:cNvPr id="61" name="Picture 99">
                <a:extLst>
                  <a:ext uri="{FF2B5EF4-FFF2-40B4-BE49-F238E27FC236}">
                    <a16:creationId xmlns:a16="http://schemas.microsoft.com/office/drawing/2014/main" id="{AA2F60A3-5351-668C-0127-A678B957D5E5}"/>
                  </a:ext>
                </a:extLst>
              </p:cNvPr>
              <p:cNvPicPr>
                <a:picLocks noChangeAspect="1"/>
              </p:cNvPicPr>
              <p:nvPr/>
            </p:nvPicPr>
            <p:blipFill rotWithShape="1">
              <a:blip r:embed="rId10" cstate="screen">
                <a:extLst>
                  <a:ext uri="{BEBA8EAE-BF5A-486C-A8C5-ECC9F3942E4B}">
                    <a14:imgProps xmlns:a14="http://schemas.microsoft.com/office/drawing/2010/main">
                      <a14:imgLayer r:embed="rId11">
                        <a14:imgEffect>
                          <a14:backgroundRemoval t="1345" b="100000" l="650" r="100000">
                            <a14:foregroundMark x1="5982" y1="34790" x2="7802" y2="61008"/>
                            <a14:foregroundMark x1="8322" y1="59664" x2="22887" y2="57815"/>
                            <a14:foregroundMark x1="56047" y1="93613" x2="56047" y2="75630"/>
                            <a14:foregroundMark x1="80494" y1="18655" x2="94798" y2="45714"/>
                            <a14:foregroundMark x1="78674" y1="45210" x2="88166" y2="48067"/>
                            <a14:foregroundMark x1="28349" y1="11261" x2="55527" y2="6555"/>
                            <a14:foregroundMark x1="40962" y1="13613" x2="42653" y2="32773"/>
                            <a14:foregroundMark x1="9363" y1="73277" x2="9623" y2="63025"/>
                            <a14:foregroundMark x1="5982" y1="65378" x2="7022" y2="72941"/>
                            <a14:foregroundMark x1="37061" y1="28571" x2="37061" y2="26218"/>
                            <a14:foregroundMark x1="9363" y1="56134" x2="23667" y2="54454"/>
                            <a14:foregroundMark x1="60728" y1="52101" x2="74252" y2="48067"/>
                            <a14:foregroundMark x1="52406" y1="93950" x2="53446" y2="85210"/>
                            <a14:backgroundMark x1="18336" y1="64034" x2="32120" y2="61345"/>
                            <a14:backgroundMark x1="34460" y1="63025" x2="40702" y2="69076"/>
                          </a14:backgroundRemoval>
                        </a14:imgEffect>
                      </a14:imgLayer>
                    </a14:imgProps>
                  </a:ext>
                  <a:ext uri="{28A0092B-C50C-407E-A947-70E740481C1C}">
                    <a14:useLocalDpi xmlns:a14="http://schemas.microsoft.com/office/drawing/2010/main"/>
                  </a:ext>
                </a:extLst>
              </a:blip>
              <a:srcRect/>
              <a:stretch/>
            </p:blipFill>
            <p:spPr>
              <a:xfrm>
                <a:off x="273218" y="5478000"/>
                <a:ext cx="629045" cy="488378"/>
              </a:xfrm>
              <a:prstGeom prst="rect">
                <a:avLst/>
              </a:prstGeom>
            </p:spPr>
          </p:pic>
          <p:pic>
            <p:nvPicPr>
              <p:cNvPr id="62" name="Picture 99">
                <a:extLst>
                  <a:ext uri="{FF2B5EF4-FFF2-40B4-BE49-F238E27FC236}">
                    <a16:creationId xmlns:a16="http://schemas.microsoft.com/office/drawing/2014/main" id="{B8EA11C6-D45B-9A83-50F7-192C8B181E6B}"/>
                  </a:ext>
                </a:extLst>
              </p:cNvPr>
              <p:cNvPicPr>
                <a:picLocks noChangeAspect="1"/>
              </p:cNvPicPr>
              <p:nvPr/>
            </p:nvPicPr>
            <p:blipFill rotWithShape="1">
              <a:blip r:embed="rId10" cstate="screen">
                <a:extLst>
                  <a:ext uri="{BEBA8EAE-BF5A-486C-A8C5-ECC9F3942E4B}">
                    <a14:imgProps xmlns:a14="http://schemas.microsoft.com/office/drawing/2010/main">
                      <a14:imgLayer r:embed="rId12">
                        <a14:imgEffect>
                          <a14:backgroundRemoval t="1345" b="100000" l="650" r="100000">
                            <a14:foregroundMark x1="5982" y1="34790" x2="7802" y2="61008"/>
                            <a14:foregroundMark x1="8322" y1="59664" x2="22887" y2="57815"/>
                            <a14:foregroundMark x1="56047" y1="93613" x2="56047" y2="75630"/>
                            <a14:foregroundMark x1="80494" y1="18655" x2="94798" y2="45714"/>
                            <a14:foregroundMark x1="78674" y1="45210" x2="88166" y2="48067"/>
                            <a14:foregroundMark x1="28349" y1="11261" x2="55527" y2="6555"/>
                            <a14:foregroundMark x1="40962" y1="13613" x2="42653" y2="32773"/>
                            <a14:foregroundMark x1="9363" y1="73277" x2="9623" y2="63025"/>
                            <a14:foregroundMark x1="5982" y1="65378" x2="7022" y2="72941"/>
                            <a14:foregroundMark x1="37061" y1="28571" x2="37061" y2="26218"/>
                            <a14:foregroundMark x1="9363" y1="56134" x2="23667" y2="54454"/>
                            <a14:foregroundMark x1="60728" y1="52101" x2="74252" y2="48067"/>
                            <a14:foregroundMark x1="52406" y1="93950" x2="53446" y2="85210"/>
                            <a14:backgroundMark x1="18336" y1="64034" x2="32120" y2="61345"/>
                            <a14:backgroundMark x1="34460" y1="63025" x2="40702" y2="69076"/>
                          </a14:backgroundRemoval>
                        </a14:imgEffect>
                      </a14:imgLayer>
                    </a14:imgProps>
                  </a:ext>
                  <a:ext uri="{28A0092B-C50C-407E-A947-70E740481C1C}">
                    <a14:useLocalDpi xmlns:a14="http://schemas.microsoft.com/office/drawing/2010/main"/>
                  </a:ext>
                </a:extLst>
              </a:blip>
              <a:srcRect/>
              <a:stretch/>
            </p:blipFill>
            <p:spPr>
              <a:xfrm>
                <a:off x="300525" y="4595426"/>
                <a:ext cx="629045" cy="488378"/>
              </a:xfrm>
              <a:prstGeom prst="rect">
                <a:avLst/>
              </a:prstGeom>
            </p:spPr>
          </p:pic>
          <p:cxnSp>
            <p:nvCxnSpPr>
              <p:cNvPr id="63" name="直接连接符 214">
                <a:extLst>
                  <a:ext uri="{FF2B5EF4-FFF2-40B4-BE49-F238E27FC236}">
                    <a16:creationId xmlns:a16="http://schemas.microsoft.com/office/drawing/2014/main" id="{7B56A4DB-D9D4-2EFB-7B90-0C6CAC86F6AF}"/>
                  </a:ext>
                </a:extLst>
              </p:cNvPr>
              <p:cNvCxnSpPr>
                <a:cxnSpLocks/>
              </p:cNvCxnSpPr>
              <p:nvPr/>
            </p:nvCxnSpPr>
            <p:spPr>
              <a:xfrm flipV="1">
                <a:off x="1017009" y="4841444"/>
                <a:ext cx="1440751" cy="1"/>
              </a:xfrm>
              <a:prstGeom prst="line">
                <a:avLst/>
              </a:prstGeom>
              <a:ln w="19050"/>
            </p:spPr>
            <p:style>
              <a:lnRef idx="1">
                <a:schemeClr val="dk1"/>
              </a:lnRef>
              <a:fillRef idx="0">
                <a:schemeClr val="dk1"/>
              </a:fillRef>
              <a:effectRef idx="0">
                <a:schemeClr val="dk1"/>
              </a:effectRef>
              <a:fontRef idx="minor">
                <a:schemeClr val="tx1"/>
              </a:fontRef>
            </p:style>
          </p:cxnSp>
          <p:cxnSp>
            <p:nvCxnSpPr>
              <p:cNvPr id="64" name="直接连接符 215">
                <a:extLst>
                  <a:ext uri="{FF2B5EF4-FFF2-40B4-BE49-F238E27FC236}">
                    <a16:creationId xmlns:a16="http://schemas.microsoft.com/office/drawing/2014/main" id="{39FFA0DA-2135-D8BF-8B59-3B9C2E722210}"/>
                  </a:ext>
                </a:extLst>
              </p:cNvPr>
              <p:cNvCxnSpPr>
                <a:cxnSpLocks/>
              </p:cNvCxnSpPr>
              <p:nvPr/>
            </p:nvCxnSpPr>
            <p:spPr>
              <a:xfrm flipV="1">
                <a:off x="1003791" y="5734478"/>
                <a:ext cx="1453969" cy="1"/>
              </a:xfrm>
              <a:prstGeom prst="line">
                <a:avLst/>
              </a:prstGeom>
              <a:ln w="19050"/>
            </p:spPr>
            <p:style>
              <a:lnRef idx="1">
                <a:schemeClr val="dk1"/>
              </a:lnRef>
              <a:fillRef idx="0">
                <a:schemeClr val="dk1"/>
              </a:fillRef>
              <a:effectRef idx="0">
                <a:schemeClr val="dk1"/>
              </a:effectRef>
              <a:fontRef idx="minor">
                <a:schemeClr val="tx1"/>
              </a:fontRef>
            </p:style>
          </p:cxnSp>
          <p:cxnSp>
            <p:nvCxnSpPr>
              <p:cNvPr id="65" name="直接箭头连接符 216">
                <a:extLst>
                  <a:ext uri="{FF2B5EF4-FFF2-40B4-BE49-F238E27FC236}">
                    <a16:creationId xmlns:a16="http://schemas.microsoft.com/office/drawing/2014/main" id="{2F40BA4A-C2A8-BA3A-1F44-DBC61782DD9B}"/>
                  </a:ext>
                </a:extLst>
              </p:cNvPr>
              <p:cNvCxnSpPr>
                <a:cxnSpLocks/>
              </p:cNvCxnSpPr>
              <p:nvPr/>
            </p:nvCxnSpPr>
            <p:spPr>
              <a:xfrm flipV="1">
                <a:off x="1476209" y="4829915"/>
                <a:ext cx="198036" cy="894923"/>
              </a:xfrm>
              <a:prstGeom prst="straightConnector1">
                <a:avLst/>
              </a:prstGeom>
              <a:ln w="38100">
                <a:solidFill>
                  <a:srgbClr val="629DD1"/>
                </a:solidFill>
                <a:tailEnd type="triangle"/>
              </a:ln>
            </p:spPr>
            <p:style>
              <a:lnRef idx="1">
                <a:schemeClr val="dk1"/>
              </a:lnRef>
              <a:fillRef idx="0">
                <a:schemeClr val="dk1"/>
              </a:fillRef>
              <a:effectRef idx="0">
                <a:schemeClr val="dk1"/>
              </a:effectRef>
              <a:fontRef idx="minor">
                <a:schemeClr val="tx1"/>
              </a:fontRef>
            </p:style>
          </p:cxnSp>
          <p:cxnSp>
            <p:nvCxnSpPr>
              <p:cNvPr id="66" name="直接箭头连接符 217">
                <a:extLst>
                  <a:ext uri="{FF2B5EF4-FFF2-40B4-BE49-F238E27FC236}">
                    <a16:creationId xmlns:a16="http://schemas.microsoft.com/office/drawing/2014/main" id="{A71E829E-AA53-C418-4A01-09E0E372442E}"/>
                  </a:ext>
                </a:extLst>
              </p:cNvPr>
              <p:cNvCxnSpPr>
                <a:cxnSpLocks/>
              </p:cNvCxnSpPr>
              <p:nvPr/>
            </p:nvCxnSpPr>
            <p:spPr>
              <a:xfrm>
                <a:off x="1195350" y="4843732"/>
                <a:ext cx="119154" cy="907742"/>
              </a:xfrm>
              <a:prstGeom prst="straightConnector1">
                <a:avLst/>
              </a:prstGeom>
              <a:ln w="38100">
                <a:solidFill>
                  <a:srgbClr val="629DD1"/>
                </a:solidFill>
                <a:tailEnd type="triangle"/>
              </a:ln>
            </p:spPr>
            <p:style>
              <a:lnRef idx="1">
                <a:schemeClr val="dk1"/>
              </a:lnRef>
              <a:fillRef idx="0">
                <a:schemeClr val="dk1"/>
              </a:fillRef>
              <a:effectRef idx="0">
                <a:schemeClr val="dk1"/>
              </a:effectRef>
              <a:fontRef idx="minor">
                <a:schemeClr val="tx1"/>
              </a:fontRef>
            </p:style>
          </p:cxnSp>
          <p:cxnSp>
            <p:nvCxnSpPr>
              <p:cNvPr id="67" name="直接箭头连接符 218">
                <a:extLst>
                  <a:ext uri="{FF2B5EF4-FFF2-40B4-BE49-F238E27FC236}">
                    <a16:creationId xmlns:a16="http://schemas.microsoft.com/office/drawing/2014/main" id="{5D550526-C4B4-B3D1-B97E-8C665D562E8A}"/>
                  </a:ext>
                </a:extLst>
              </p:cNvPr>
              <p:cNvCxnSpPr>
                <a:cxnSpLocks/>
              </p:cNvCxnSpPr>
              <p:nvPr/>
            </p:nvCxnSpPr>
            <p:spPr>
              <a:xfrm flipV="1">
                <a:off x="2133445" y="4841445"/>
                <a:ext cx="207931" cy="876748"/>
              </a:xfrm>
              <a:prstGeom prst="straightConnector1">
                <a:avLst/>
              </a:prstGeom>
              <a:ln w="38100">
                <a:solidFill>
                  <a:srgbClr val="629DD1"/>
                </a:solidFill>
                <a:tailEnd type="triangle"/>
              </a:ln>
            </p:spPr>
            <p:style>
              <a:lnRef idx="1">
                <a:schemeClr val="dk1"/>
              </a:lnRef>
              <a:fillRef idx="0">
                <a:schemeClr val="dk1"/>
              </a:fillRef>
              <a:effectRef idx="0">
                <a:schemeClr val="dk1"/>
              </a:effectRef>
              <a:fontRef idx="minor">
                <a:schemeClr val="tx1"/>
              </a:fontRef>
            </p:style>
          </p:cxnSp>
          <p:cxnSp>
            <p:nvCxnSpPr>
              <p:cNvPr id="68" name="直接箭头连接符 219">
                <a:extLst>
                  <a:ext uri="{FF2B5EF4-FFF2-40B4-BE49-F238E27FC236}">
                    <a16:creationId xmlns:a16="http://schemas.microsoft.com/office/drawing/2014/main" id="{41191ABA-4E60-8E9F-EE55-7858EAF05097}"/>
                  </a:ext>
                </a:extLst>
              </p:cNvPr>
              <p:cNvCxnSpPr>
                <a:cxnSpLocks/>
              </p:cNvCxnSpPr>
              <p:nvPr/>
            </p:nvCxnSpPr>
            <p:spPr>
              <a:xfrm>
                <a:off x="1830220" y="4855697"/>
                <a:ext cx="137627" cy="907742"/>
              </a:xfrm>
              <a:prstGeom prst="straightConnector1">
                <a:avLst/>
              </a:prstGeom>
              <a:ln w="38100">
                <a:solidFill>
                  <a:srgbClr val="629DD1"/>
                </a:solidFill>
                <a:tailEnd type="triangle"/>
              </a:ln>
            </p:spPr>
            <p:style>
              <a:lnRef idx="1">
                <a:schemeClr val="dk1"/>
              </a:lnRef>
              <a:fillRef idx="0">
                <a:schemeClr val="dk1"/>
              </a:fillRef>
              <a:effectRef idx="0">
                <a:schemeClr val="dk1"/>
              </a:effectRef>
              <a:fontRef idx="minor">
                <a:schemeClr val="tx1"/>
              </a:fontRef>
            </p:style>
          </p:cxnSp>
        </p:grpSp>
        <p:sp>
          <p:nvSpPr>
            <p:cNvPr id="59" name="文本框 210">
              <a:extLst>
                <a:ext uri="{FF2B5EF4-FFF2-40B4-BE49-F238E27FC236}">
                  <a16:creationId xmlns:a16="http://schemas.microsoft.com/office/drawing/2014/main" id="{E5BF6E3A-7E57-4164-F425-D81D7D82E2B6}"/>
                </a:ext>
              </a:extLst>
            </p:cNvPr>
            <p:cNvSpPr txBox="1"/>
            <p:nvPr/>
          </p:nvSpPr>
          <p:spPr>
            <a:xfrm>
              <a:off x="55545" y="4619072"/>
              <a:ext cx="305295" cy="369332"/>
            </a:xfrm>
            <a:prstGeom prst="rect">
              <a:avLst/>
            </a:prstGeom>
            <a:noFill/>
          </p:spPr>
          <p:txBody>
            <a:bodyPr wrap="square" rtlCol="0">
              <a:spAutoFit/>
            </a:bodyPr>
            <a:lstStyle/>
            <a:p>
              <a:r>
                <a:rPr lang="en-US" altLang="zh-CN" dirty="0"/>
                <a:t>A</a:t>
              </a:r>
              <a:endParaRPr lang="zh-CN" altLang="en-US" dirty="0"/>
            </a:p>
          </p:txBody>
        </p:sp>
        <p:sp>
          <p:nvSpPr>
            <p:cNvPr id="60" name="文本框 211">
              <a:extLst>
                <a:ext uri="{FF2B5EF4-FFF2-40B4-BE49-F238E27FC236}">
                  <a16:creationId xmlns:a16="http://schemas.microsoft.com/office/drawing/2014/main" id="{C6DEEF0E-1BA0-011A-446B-50CEDC6CCD48}"/>
                </a:ext>
              </a:extLst>
            </p:cNvPr>
            <p:cNvSpPr txBox="1"/>
            <p:nvPr/>
          </p:nvSpPr>
          <p:spPr>
            <a:xfrm>
              <a:off x="8181" y="5515364"/>
              <a:ext cx="305295" cy="369332"/>
            </a:xfrm>
            <a:prstGeom prst="rect">
              <a:avLst/>
            </a:prstGeom>
            <a:noFill/>
          </p:spPr>
          <p:txBody>
            <a:bodyPr wrap="square" rtlCol="0">
              <a:spAutoFit/>
            </a:bodyPr>
            <a:lstStyle/>
            <a:p>
              <a:r>
                <a:rPr lang="en-US" altLang="zh-CN" dirty="0"/>
                <a:t>B</a:t>
              </a:r>
              <a:endParaRPr lang="zh-CN" altLang="en-US" dirty="0"/>
            </a:p>
          </p:txBody>
        </p:sp>
      </p:grpSp>
      <p:grpSp>
        <p:nvGrpSpPr>
          <p:cNvPr id="69" name="组合 220">
            <a:extLst>
              <a:ext uri="{FF2B5EF4-FFF2-40B4-BE49-F238E27FC236}">
                <a16:creationId xmlns:a16="http://schemas.microsoft.com/office/drawing/2014/main" id="{59F39151-CED0-5245-512F-DB1C3FFF3898}"/>
              </a:ext>
            </a:extLst>
          </p:cNvPr>
          <p:cNvGrpSpPr/>
          <p:nvPr/>
        </p:nvGrpSpPr>
        <p:grpSpPr>
          <a:xfrm>
            <a:off x="5313751" y="5139601"/>
            <a:ext cx="2319526" cy="1349013"/>
            <a:chOff x="8181" y="4619072"/>
            <a:chExt cx="2493165" cy="1371209"/>
          </a:xfrm>
        </p:grpSpPr>
        <p:grpSp>
          <p:nvGrpSpPr>
            <p:cNvPr id="70" name="组合 221">
              <a:extLst>
                <a:ext uri="{FF2B5EF4-FFF2-40B4-BE49-F238E27FC236}">
                  <a16:creationId xmlns:a16="http://schemas.microsoft.com/office/drawing/2014/main" id="{909F75CF-1AC3-7B2C-1087-AB043F75C426}"/>
                </a:ext>
              </a:extLst>
            </p:cNvPr>
            <p:cNvGrpSpPr/>
            <p:nvPr/>
          </p:nvGrpSpPr>
          <p:grpSpPr>
            <a:xfrm>
              <a:off x="316804" y="4619329"/>
              <a:ext cx="2184542" cy="1370952"/>
              <a:chOff x="273218" y="4595426"/>
              <a:chExt cx="2184542" cy="1370952"/>
            </a:xfrm>
          </p:grpSpPr>
          <p:pic>
            <p:nvPicPr>
              <p:cNvPr id="73" name="Picture 99">
                <a:extLst>
                  <a:ext uri="{FF2B5EF4-FFF2-40B4-BE49-F238E27FC236}">
                    <a16:creationId xmlns:a16="http://schemas.microsoft.com/office/drawing/2014/main" id="{078782D1-D0ED-E945-A06B-EF5F29C87BA9}"/>
                  </a:ext>
                </a:extLst>
              </p:cNvPr>
              <p:cNvPicPr>
                <a:picLocks noChangeAspect="1"/>
              </p:cNvPicPr>
              <p:nvPr/>
            </p:nvPicPr>
            <p:blipFill rotWithShape="1">
              <a:blip r:embed="rId13" cstate="screen">
                <a:extLst>
                  <a:ext uri="{BEBA8EAE-BF5A-486C-A8C5-ECC9F3942E4B}">
                    <a14:imgProps xmlns:a14="http://schemas.microsoft.com/office/drawing/2010/main">
                      <a14:imgLayer r:embed="rId14">
                        <a14:imgEffect>
                          <a14:backgroundRemoval t="1345" b="100000" l="650" r="100000">
                            <a14:foregroundMark x1="5982" y1="34790" x2="7802" y2="61008"/>
                            <a14:foregroundMark x1="8322" y1="59664" x2="22887" y2="57815"/>
                            <a14:foregroundMark x1="56047" y1="93613" x2="56047" y2="75630"/>
                            <a14:foregroundMark x1="80494" y1="18655" x2="94798" y2="45714"/>
                            <a14:foregroundMark x1="78674" y1="45210" x2="88166" y2="48067"/>
                            <a14:foregroundMark x1="28349" y1="11261" x2="55527" y2="6555"/>
                            <a14:foregroundMark x1="40962" y1="13613" x2="42653" y2="32773"/>
                            <a14:foregroundMark x1="9363" y1="73277" x2="9623" y2="63025"/>
                            <a14:foregroundMark x1="5982" y1="65378" x2="7022" y2="72941"/>
                            <a14:foregroundMark x1="37061" y1="28571" x2="37061" y2="26218"/>
                            <a14:foregroundMark x1="9363" y1="56134" x2="23667" y2="54454"/>
                            <a14:foregroundMark x1="60728" y1="52101" x2="74252" y2="48067"/>
                            <a14:foregroundMark x1="52406" y1="93950" x2="53446" y2="85210"/>
                            <a14:backgroundMark x1="18336" y1="64034" x2="32120" y2="61345"/>
                            <a14:backgroundMark x1="34460" y1="63025" x2="40702" y2="69076"/>
                          </a14:backgroundRemoval>
                        </a14:imgEffect>
                      </a14:imgLayer>
                    </a14:imgProps>
                  </a:ext>
                  <a:ext uri="{28A0092B-C50C-407E-A947-70E740481C1C}">
                    <a14:useLocalDpi xmlns:a14="http://schemas.microsoft.com/office/drawing/2010/main"/>
                  </a:ext>
                </a:extLst>
              </a:blip>
              <a:srcRect/>
              <a:stretch/>
            </p:blipFill>
            <p:spPr>
              <a:xfrm>
                <a:off x="273218" y="5478000"/>
                <a:ext cx="629045" cy="488378"/>
              </a:xfrm>
              <a:prstGeom prst="rect">
                <a:avLst/>
              </a:prstGeom>
            </p:spPr>
          </p:pic>
          <p:pic>
            <p:nvPicPr>
              <p:cNvPr id="74" name="Picture 99">
                <a:extLst>
                  <a:ext uri="{FF2B5EF4-FFF2-40B4-BE49-F238E27FC236}">
                    <a16:creationId xmlns:a16="http://schemas.microsoft.com/office/drawing/2014/main" id="{82EA0F37-D6C3-98FF-975F-279C53F829B9}"/>
                  </a:ext>
                </a:extLst>
              </p:cNvPr>
              <p:cNvPicPr>
                <a:picLocks noChangeAspect="1"/>
              </p:cNvPicPr>
              <p:nvPr/>
            </p:nvPicPr>
            <p:blipFill rotWithShape="1">
              <a:blip r:embed="rId13" cstate="screen">
                <a:extLst>
                  <a:ext uri="{BEBA8EAE-BF5A-486C-A8C5-ECC9F3942E4B}">
                    <a14:imgProps xmlns:a14="http://schemas.microsoft.com/office/drawing/2010/main">
                      <a14:imgLayer r:embed="rId14">
                        <a14:imgEffect>
                          <a14:backgroundRemoval t="1345" b="100000" l="650" r="100000">
                            <a14:foregroundMark x1="5982" y1="34790" x2="7802" y2="61008"/>
                            <a14:foregroundMark x1="8322" y1="59664" x2="22887" y2="57815"/>
                            <a14:foregroundMark x1="56047" y1="93613" x2="56047" y2="75630"/>
                            <a14:foregroundMark x1="80494" y1="18655" x2="94798" y2="45714"/>
                            <a14:foregroundMark x1="78674" y1="45210" x2="88166" y2="48067"/>
                            <a14:foregroundMark x1="28349" y1="11261" x2="55527" y2="6555"/>
                            <a14:foregroundMark x1="40962" y1="13613" x2="42653" y2="32773"/>
                            <a14:foregroundMark x1="9363" y1="73277" x2="9623" y2="63025"/>
                            <a14:foregroundMark x1="5982" y1="65378" x2="7022" y2="72941"/>
                            <a14:foregroundMark x1="37061" y1="28571" x2="37061" y2="26218"/>
                            <a14:foregroundMark x1="9363" y1="56134" x2="23667" y2="54454"/>
                            <a14:foregroundMark x1="60728" y1="52101" x2="74252" y2="48067"/>
                            <a14:foregroundMark x1="52406" y1="93950" x2="53446" y2="85210"/>
                            <a14:backgroundMark x1="18336" y1="64034" x2="32120" y2="61345"/>
                            <a14:backgroundMark x1="34460" y1="63025" x2="40702" y2="69076"/>
                          </a14:backgroundRemoval>
                        </a14:imgEffect>
                      </a14:imgLayer>
                    </a14:imgProps>
                  </a:ext>
                  <a:ext uri="{28A0092B-C50C-407E-A947-70E740481C1C}">
                    <a14:useLocalDpi xmlns:a14="http://schemas.microsoft.com/office/drawing/2010/main"/>
                  </a:ext>
                </a:extLst>
              </a:blip>
              <a:srcRect/>
              <a:stretch/>
            </p:blipFill>
            <p:spPr>
              <a:xfrm>
                <a:off x="300525" y="4595426"/>
                <a:ext cx="629045" cy="488378"/>
              </a:xfrm>
              <a:prstGeom prst="rect">
                <a:avLst/>
              </a:prstGeom>
            </p:spPr>
          </p:pic>
          <p:cxnSp>
            <p:nvCxnSpPr>
              <p:cNvPr id="75" name="直接连接符 226">
                <a:extLst>
                  <a:ext uri="{FF2B5EF4-FFF2-40B4-BE49-F238E27FC236}">
                    <a16:creationId xmlns:a16="http://schemas.microsoft.com/office/drawing/2014/main" id="{AE5F79CA-C64C-4954-9227-A6A6C43C6E64}"/>
                  </a:ext>
                </a:extLst>
              </p:cNvPr>
              <p:cNvCxnSpPr>
                <a:cxnSpLocks/>
              </p:cNvCxnSpPr>
              <p:nvPr/>
            </p:nvCxnSpPr>
            <p:spPr>
              <a:xfrm flipV="1">
                <a:off x="1017009" y="4841444"/>
                <a:ext cx="1440751" cy="1"/>
              </a:xfrm>
              <a:prstGeom prst="line">
                <a:avLst/>
              </a:prstGeom>
              <a:ln w="19050"/>
            </p:spPr>
            <p:style>
              <a:lnRef idx="1">
                <a:schemeClr val="dk1"/>
              </a:lnRef>
              <a:fillRef idx="0">
                <a:schemeClr val="dk1"/>
              </a:fillRef>
              <a:effectRef idx="0">
                <a:schemeClr val="dk1"/>
              </a:effectRef>
              <a:fontRef idx="minor">
                <a:schemeClr val="tx1"/>
              </a:fontRef>
            </p:style>
          </p:cxnSp>
          <p:cxnSp>
            <p:nvCxnSpPr>
              <p:cNvPr id="76" name="直接连接符 227">
                <a:extLst>
                  <a:ext uri="{FF2B5EF4-FFF2-40B4-BE49-F238E27FC236}">
                    <a16:creationId xmlns:a16="http://schemas.microsoft.com/office/drawing/2014/main" id="{FF75B722-116E-E068-60AC-52E59DDD5D7E}"/>
                  </a:ext>
                </a:extLst>
              </p:cNvPr>
              <p:cNvCxnSpPr>
                <a:cxnSpLocks/>
              </p:cNvCxnSpPr>
              <p:nvPr/>
            </p:nvCxnSpPr>
            <p:spPr>
              <a:xfrm flipV="1">
                <a:off x="1003791" y="5734478"/>
                <a:ext cx="1453969" cy="1"/>
              </a:xfrm>
              <a:prstGeom prst="line">
                <a:avLst/>
              </a:prstGeom>
              <a:ln w="19050"/>
            </p:spPr>
            <p:style>
              <a:lnRef idx="1">
                <a:schemeClr val="dk1"/>
              </a:lnRef>
              <a:fillRef idx="0">
                <a:schemeClr val="dk1"/>
              </a:fillRef>
              <a:effectRef idx="0">
                <a:schemeClr val="dk1"/>
              </a:effectRef>
              <a:fontRef idx="minor">
                <a:schemeClr val="tx1"/>
              </a:fontRef>
            </p:style>
          </p:cxnSp>
          <p:cxnSp>
            <p:nvCxnSpPr>
              <p:cNvPr id="77" name="直接箭头连接符 228">
                <a:extLst>
                  <a:ext uri="{FF2B5EF4-FFF2-40B4-BE49-F238E27FC236}">
                    <a16:creationId xmlns:a16="http://schemas.microsoft.com/office/drawing/2014/main" id="{C538BBD7-E2C1-EFE7-30FC-3858FDAE96AE}"/>
                  </a:ext>
                </a:extLst>
              </p:cNvPr>
              <p:cNvCxnSpPr>
                <a:cxnSpLocks/>
              </p:cNvCxnSpPr>
              <p:nvPr/>
            </p:nvCxnSpPr>
            <p:spPr>
              <a:xfrm flipV="1">
                <a:off x="1476209" y="4829915"/>
                <a:ext cx="198036" cy="894923"/>
              </a:xfrm>
              <a:prstGeom prst="straightConnector1">
                <a:avLst/>
              </a:prstGeom>
              <a:ln w="38100">
                <a:solidFill>
                  <a:srgbClr val="9D90A0"/>
                </a:solidFill>
                <a:tailEnd type="triangle"/>
              </a:ln>
            </p:spPr>
            <p:style>
              <a:lnRef idx="1">
                <a:schemeClr val="dk1"/>
              </a:lnRef>
              <a:fillRef idx="0">
                <a:schemeClr val="dk1"/>
              </a:fillRef>
              <a:effectRef idx="0">
                <a:schemeClr val="dk1"/>
              </a:effectRef>
              <a:fontRef idx="minor">
                <a:schemeClr val="tx1"/>
              </a:fontRef>
            </p:style>
          </p:cxnSp>
          <p:cxnSp>
            <p:nvCxnSpPr>
              <p:cNvPr id="78" name="直接箭头连接符 229">
                <a:extLst>
                  <a:ext uri="{FF2B5EF4-FFF2-40B4-BE49-F238E27FC236}">
                    <a16:creationId xmlns:a16="http://schemas.microsoft.com/office/drawing/2014/main" id="{A2738940-8434-4FC8-BB2F-72BC64CAE2AF}"/>
                  </a:ext>
                </a:extLst>
              </p:cNvPr>
              <p:cNvCxnSpPr>
                <a:cxnSpLocks/>
              </p:cNvCxnSpPr>
              <p:nvPr/>
            </p:nvCxnSpPr>
            <p:spPr>
              <a:xfrm>
                <a:off x="1195350" y="4843732"/>
                <a:ext cx="119154" cy="907742"/>
              </a:xfrm>
              <a:prstGeom prst="straightConnector1">
                <a:avLst/>
              </a:prstGeom>
              <a:ln w="38100">
                <a:solidFill>
                  <a:srgbClr val="9D90A0"/>
                </a:solidFill>
                <a:tailEnd type="triangle"/>
              </a:ln>
            </p:spPr>
            <p:style>
              <a:lnRef idx="1">
                <a:schemeClr val="dk1"/>
              </a:lnRef>
              <a:fillRef idx="0">
                <a:schemeClr val="dk1"/>
              </a:fillRef>
              <a:effectRef idx="0">
                <a:schemeClr val="dk1"/>
              </a:effectRef>
              <a:fontRef idx="minor">
                <a:schemeClr val="tx1"/>
              </a:fontRef>
            </p:style>
          </p:cxnSp>
          <p:cxnSp>
            <p:nvCxnSpPr>
              <p:cNvPr id="79" name="直接箭头连接符 230">
                <a:extLst>
                  <a:ext uri="{FF2B5EF4-FFF2-40B4-BE49-F238E27FC236}">
                    <a16:creationId xmlns:a16="http://schemas.microsoft.com/office/drawing/2014/main" id="{0B016C23-811C-09B7-624B-317169409BD3}"/>
                  </a:ext>
                </a:extLst>
              </p:cNvPr>
              <p:cNvCxnSpPr>
                <a:cxnSpLocks/>
              </p:cNvCxnSpPr>
              <p:nvPr/>
            </p:nvCxnSpPr>
            <p:spPr>
              <a:xfrm flipV="1">
                <a:off x="2133445" y="4841445"/>
                <a:ext cx="207931" cy="876748"/>
              </a:xfrm>
              <a:prstGeom prst="straightConnector1">
                <a:avLst/>
              </a:prstGeom>
              <a:ln w="38100">
                <a:solidFill>
                  <a:srgbClr val="9D90A0"/>
                </a:solidFill>
                <a:tailEnd type="triangle"/>
              </a:ln>
            </p:spPr>
            <p:style>
              <a:lnRef idx="1">
                <a:schemeClr val="dk1"/>
              </a:lnRef>
              <a:fillRef idx="0">
                <a:schemeClr val="dk1"/>
              </a:fillRef>
              <a:effectRef idx="0">
                <a:schemeClr val="dk1"/>
              </a:effectRef>
              <a:fontRef idx="minor">
                <a:schemeClr val="tx1"/>
              </a:fontRef>
            </p:style>
          </p:cxnSp>
          <p:cxnSp>
            <p:nvCxnSpPr>
              <p:cNvPr id="80" name="直接箭头连接符 231">
                <a:extLst>
                  <a:ext uri="{FF2B5EF4-FFF2-40B4-BE49-F238E27FC236}">
                    <a16:creationId xmlns:a16="http://schemas.microsoft.com/office/drawing/2014/main" id="{1735CC0D-C442-7352-8EF2-ABC92852717E}"/>
                  </a:ext>
                </a:extLst>
              </p:cNvPr>
              <p:cNvCxnSpPr>
                <a:cxnSpLocks/>
              </p:cNvCxnSpPr>
              <p:nvPr/>
            </p:nvCxnSpPr>
            <p:spPr>
              <a:xfrm>
                <a:off x="1838716" y="4839358"/>
                <a:ext cx="137627" cy="907742"/>
              </a:xfrm>
              <a:prstGeom prst="straightConnector1">
                <a:avLst/>
              </a:prstGeom>
              <a:ln w="38100">
                <a:solidFill>
                  <a:srgbClr val="9D90A0"/>
                </a:solidFill>
                <a:tailEnd type="triangle"/>
              </a:ln>
            </p:spPr>
            <p:style>
              <a:lnRef idx="1">
                <a:schemeClr val="dk1"/>
              </a:lnRef>
              <a:fillRef idx="0">
                <a:schemeClr val="dk1"/>
              </a:fillRef>
              <a:effectRef idx="0">
                <a:schemeClr val="dk1"/>
              </a:effectRef>
              <a:fontRef idx="minor">
                <a:schemeClr val="tx1"/>
              </a:fontRef>
            </p:style>
          </p:cxnSp>
        </p:grpSp>
        <p:sp>
          <p:nvSpPr>
            <p:cNvPr id="71" name="文本框 222">
              <a:extLst>
                <a:ext uri="{FF2B5EF4-FFF2-40B4-BE49-F238E27FC236}">
                  <a16:creationId xmlns:a16="http://schemas.microsoft.com/office/drawing/2014/main" id="{B9C33F7D-A794-6969-140D-709308FA8CE1}"/>
                </a:ext>
              </a:extLst>
            </p:cNvPr>
            <p:cNvSpPr txBox="1"/>
            <p:nvPr/>
          </p:nvSpPr>
          <p:spPr>
            <a:xfrm>
              <a:off x="55545" y="4619072"/>
              <a:ext cx="305295" cy="369332"/>
            </a:xfrm>
            <a:prstGeom prst="rect">
              <a:avLst/>
            </a:prstGeom>
            <a:noFill/>
          </p:spPr>
          <p:txBody>
            <a:bodyPr wrap="square" rtlCol="0">
              <a:spAutoFit/>
            </a:bodyPr>
            <a:lstStyle/>
            <a:p>
              <a:r>
                <a:rPr lang="en-US" altLang="zh-CN" dirty="0"/>
                <a:t>B</a:t>
              </a:r>
              <a:endParaRPr lang="zh-CN" altLang="en-US" dirty="0"/>
            </a:p>
          </p:txBody>
        </p:sp>
        <p:sp>
          <p:nvSpPr>
            <p:cNvPr id="72" name="文本框 223">
              <a:extLst>
                <a:ext uri="{FF2B5EF4-FFF2-40B4-BE49-F238E27FC236}">
                  <a16:creationId xmlns:a16="http://schemas.microsoft.com/office/drawing/2014/main" id="{BF5DB771-3E8A-6B22-E148-A60053CCD0C0}"/>
                </a:ext>
              </a:extLst>
            </p:cNvPr>
            <p:cNvSpPr txBox="1"/>
            <p:nvPr/>
          </p:nvSpPr>
          <p:spPr>
            <a:xfrm>
              <a:off x="8181" y="5515364"/>
              <a:ext cx="305295" cy="369332"/>
            </a:xfrm>
            <a:prstGeom prst="rect">
              <a:avLst/>
            </a:prstGeom>
            <a:noFill/>
          </p:spPr>
          <p:txBody>
            <a:bodyPr wrap="square" rtlCol="0">
              <a:spAutoFit/>
            </a:bodyPr>
            <a:lstStyle/>
            <a:p>
              <a:r>
                <a:rPr lang="en-US" altLang="zh-CN" dirty="0"/>
                <a:t>C</a:t>
              </a:r>
              <a:endParaRPr lang="zh-CN" altLang="en-US" dirty="0"/>
            </a:p>
          </p:txBody>
        </p:sp>
      </p:grpSp>
    </p:spTree>
    <p:extLst>
      <p:ext uri="{BB962C8B-B14F-4D97-AF65-F5344CB8AC3E}">
        <p14:creationId xmlns:p14="http://schemas.microsoft.com/office/powerpoint/2010/main" val="33703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randombar(horizontal)">
                                      <p:cBhvr>
                                        <p:cTn id="10" dur="500"/>
                                        <p:tgtEl>
                                          <p:spTgt spid="34"/>
                                        </p:tgtEl>
                                      </p:cBhvr>
                                    </p:animEffect>
                                  </p:childTnLst>
                                </p:cTn>
                              </p:par>
                              <p:par>
                                <p:cTn id="11" presetID="14" presetClass="entr" presetSubtype="1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randombar(horizontal)">
                                      <p:cBhvr>
                                        <p:cTn id="17" dur="500"/>
                                        <p:tgtEl>
                                          <p:spTgt spid="35"/>
                                        </p:tgtEl>
                                      </p:cBhvr>
                                    </p:animEffect>
                                  </p:childTnLst>
                                </p:cTn>
                              </p:par>
                              <p:par>
                                <p:cTn id="18" presetID="14" presetClass="entr" presetSubtype="1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par>
                                <p:cTn id="21" presetID="14" presetClass="entr" presetSubtype="1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par>
                          <p:cTn id="24" fill="hold">
                            <p:stCondLst>
                              <p:cond delay="1000"/>
                            </p:stCondLst>
                            <p:childTnLst>
                              <p:par>
                                <p:cTn id="25" presetID="14" presetClass="entr" presetSubtype="10"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randombar(horizontal)">
                                      <p:cBhvr>
                                        <p:cTn id="27" dur="500"/>
                                        <p:tgtEl>
                                          <p:spTgt spid="29"/>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randombar(horizontal)">
                                      <p:cBhvr>
                                        <p:cTn id="30" dur="500"/>
                                        <p:tgtEl>
                                          <p:spTgt spid="36"/>
                                        </p:tgtEl>
                                      </p:cBhvr>
                                    </p:animEffect>
                                  </p:childTnLst>
                                </p:cTn>
                              </p:par>
                              <p:par>
                                <p:cTn id="31" presetID="14" presetClass="entr" presetSubtype="1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randombar(horizontal)">
                                      <p:cBhvr>
                                        <p:cTn id="33" dur="500"/>
                                        <p:tgtEl>
                                          <p:spTgt spid="28"/>
                                        </p:tgtEl>
                                      </p:cBhvr>
                                    </p:animEffect>
                                  </p:childTnLst>
                                </p:cTn>
                              </p:par>
                            </p:childTnLst>
                          </p:cTn>
                        </p:par>
                        <p:par>
                          <p:cTn id="34" fill="hold">
                            <p:stCondLst>
                              <p:cond delay="1500"/>
                            </p:stCondLst>
                            <p:childTnLst>
                              <p:par>
                                <p:cTn id="35" presetID="14" presetClass="entr" presetSubtype="10"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randombar(horizontal)">
                                      <p:cBhvr>
                                        <p:cTn id="37" dur="500"/>
                                        <p:tgtEl>
                                          <p:spTgt spid="37"/>
                                        </p:tgtEl>
                                      </p:cBhvr>
                                    </p:animEffect>
                                  </p:childTnLst>
                                </p:cTn>
                              </p:par>
                              <p:par>
                                <p:cTn id="38" presetID="14" presetClass="entr" presetSubtype="1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randombar(horizontal)">
                                      <p:cBhvr>
                                        <p:cTn id="40" dur="500"/>
                                        <p:tgtEl>
                                          <p:spTgt spid="27"/>
                                        </p:tgtEl>
                                      </p:cBhvr>
                                    </p:animEffect>
                                  </p:childTnLst>
                                </p:cTn>
                              </p:par>
                              <p:par>
                                <p:cTn id="41" presetID="14" presetClass="entr" presetSubtype="1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randombar(horizontal)">
                                      <p:cBhvr>
                                        <p:cTn id="43" dur="500"/>
                                        <p:tgtEl>
                                          <p:spTgt spid="16"/>
                                        </p:tgtEl>
                                      </p:cBhvr>
                                    </p:animEffect>
                                  </p:childTnLst>
                                </p:cTn>
                              </p:par>
                            </p:childTnLst>
                          </p:cTn>
                        </p:par>
                        <p:par>
                          <p:cTn id="44" fill="hold">
                            <p:stCondLst>
                              <p:cond delay="2000"/>
                            </p:stCondLst>
                            <p:childTnLst>
                              <p:par>
                                <p:cTn id="45" presetID="14" presetClass="entr" presetSubtype="10"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randombar(horizontal)">
                                      <p:cBhvr>
                                        <p:cTn id="47" dur="500"/>
                                        <p:tgtEl>
                                          <p:spTgt spid="38"/>
                                        </p:tgtEl>
                                      </p:cBhvr>
                                    </p:animEffect>
                                  </p:childTnLst>
                                </p:cTn>
                              </p:par>
                              <p:par>
                                <p:cTn id="48" presetID="14" presetClass="entr" presetSubtype="10"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randombar(horizontal)">
                                      <p:cBhvr>
                                        <p:cTn id="50" dur="500"/>
                                        <p:tgtEl>
                                          <p:spTgt spid="30"/>
                                        </p:tgtEl>
                                      </p:cBhvr>
                                    </p:animEffect>
                                  </p:childTnLst>
                                </p:cTn>
                              </p:par>
                              <p:par>
                                <p:cTn id="51" presetID="14" presetClass="entr" presetSubtype="1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randombar(horizontal)">
                                      <p:cBhvr>
                                        <p:cTn id="53" dur="500"/>
                                        <p:tgtEl>
                                          <p:spTgt spid="31"/>
                                        </p:tgtEl>
                                      </p:cBhvr>
                                    </p:animEffect>
                                  </p:childTnLst>
                                </p:cTn>
                              </p:par>
                            </p:childTnLst>
                          </p:cTn>
                        </p:par>
                        <p:par>
                          <p:cTn id="54" fill="hold">
                            <p:stCondLst>
                              <p:cond delay="2500"/>
                            </p:stCondLst>
                            <p:childTnLst>
                              <p:par>
                                <p:cTn id="55" presetID="14" presetClass="entr" presetSubtype="10"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randombar(horizontal)">
                                      <p:cBhvr>
                                        <p:cTn id="57" dur="500"/>
                                        <p:tgtEl>
                                          <p:spTgt spid="33"/>
                                        </p:tgtEl>
                                      </p:cBhvr>
                                    </p:animEffect>
                                  </p:childTnLst>
                                </p:cTn>
                              </p:par>
                              <p:par>
                                <p:cTn id="58" presetID="14" presetClass="entr" presetSubtype="10" fill="hold"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randombar(horizontal)">
                                      <p:cBhvr>
                                        <p:cTn id="60" dur="500"/>
                                        <p:tgtEl>
                                          <p:spTgt spid="32"/>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randombar(horizontal)">
                                      <p:cBhvr>
                                        <p:cTn id="63" dur="500"/>
                                        <p:tgtEl>
                                          <p:spTgt spid="39"/>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randombar(horizontal)">
                                      <p:cBhvr>
                                        <p:cTn id="68" dur="500"/>
                                        <p:tgtEl>
                                          <p:spTgt spid="45"/>
                                        </p:tgtEl>
                                      </p:cBhvr>
                                    </p:animEffect>
                                  </p:childTnLst>
                                </p:cTn>
                              </p:par>
                              <p:par>
                                <p:cTn id="69" presetID="14" presetClass="entr" presetSubtype="10" fill="hold" nodeType="with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randombar(horizontal)">
                                      <p:cBhvr>
                                        <p:cTn id="71" dur="500"/>
                                        <p:tgtEl>
                                          <p:spTgt spid="57"/>
                                        </p:tgtEl>
                                      </p:cBhvr>
                                    </p:animEffect>
                                  </p:childTnLst>
                                </p:cTn>
                              </p:par>
                              <p:par>
                                <p:cTn id="72" presetID="14" presetClass="entr" presetSubtype="10" fill="hold" nodeType="withEffect">
                                  <p:stCondLst>
                                    <p:cond delay="0"/>
                                  </p:stCondLst>
                                  <p:childTnLst>
                                    <p:set>
                                      <p:cBhvr>
                                        <p:cTn id="73" dur="1" fill="hold">
                                          <p:stCondLst>
                                            <p:cond delay="0"/>
                                          </p:stCondLst>
                                        </p:cTn>
                                        <p:tgtEl>
                                          <p:spTgt spid="69"/>
                                        </p:tgtEl>
                                        <p:attrNameLst>
                                          <p:attrName>style.visibility</p:attrName>
                                        </p:attrNameLst>
                                      </p:cBhvr>
                                      <p:to>
                                        <p:strVal val="visible"/>
                                      </p:to>
                                    </p:set>
                                    <p:animEffect transition="in" filter="randombar(horizontal)">
                                      <p:cBhvr>
                                        <p:cTn id="74"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E476BE8A-2DF9-F89F-0979-FFB8754A91DB}"/>
              </a:ext>
            </a:extLst>
          </p:cNvPr>
          <p:cNvSpPr>
            <a:spLocks noGrp="1"/>
          </p:cNvSpPr>
          <p:nvPr>
            <p:ph type="dt" sz="half" idx="10"/>
          </p:nvPr>
        </p:nvSpPr>
        <p:spPr/>
        <p:txBody>
          <a:bodyPr/>
          <a:lstStyle/>
          <a:p>
            <a:r>
              <a:rPr lang="en-US" altLang="zh-CN"/>
              <a:t>Jan. 2023 </a:t>
            </a:r>
          </a:p>
        </p:txBody>
      </p:sp>
      <p:sp>
        <p:nvSpPr>
          <p:cNvPr id="5" name="页脚占位符 4">
            <a:extLst>
              <a:ext uri="{FF2B5EF4-FFF2-40B4-BE49-F238E27FC236}">
                <a16:creationId xmlns:a16="http://schemas.microsoft.com/office/drawing/2014/main" id="{AF3F66C3-2440-CB31-54CE-3FB8319ED7E1}"/>
              </a:ext>
            </a:extLst>
          </p:cNvPr>
          <p:cNvSpPr>
            <a:spLocks noGrp="1"/>
          </p:cNvSpPr>
          <p:nvPr>
            <p:ph type="ftr" sz="quarter" idx="11"/>
          </p:nvPr>
        </p:nvSpPr>
        <p:spPr/>
        <p:txBody>
          <a:bodyPr/>
          <a:lstStyle/>
          <a:p>
            <a:r>
              <a:rPr lang="en-US" altLang="zh-CN"/>
              <a:t>Feng Shan (Southeast University, China)</a:t>
            </a:r>
          </a:p>
        </p:txBody>
      </p:sp>
      <p:sp>
        <p:nvSpPr>
          <p:cNvPr id="6" name="灯片编号占位符 5">
            <a:extLst>
              <a:ext uri="{FF2B5EF4-FFF2-40B4-BE49-F238E27FC236}">
                <a16:creationId xmlns:a16="http://schemas.microsoft.com/office/drawing/2014/main" id="{B198AC14-F04B-DF78-39B5-BD54586EE587}"/>
              </a:ext>
            </a:extLst>
          </p:cNvPr>
          <p:cNvSpPr>
            <a:spLocks noGrp="1"/>
          </p:cNvSpPr>
          <p:nvPr>
            <p:ph type="sldNum" sz="quarter" idx="12"/>
          </p:nvPr>
        </p:nvSpPr>
        <p:spPr/>
        <p:txBody>
          <a:bodyPr/>
          <a:lstStyle/>
          <a:p>
            <a:r>
              <a:rPr lang="en-US" altLang="zh-CN"/>
              <a:t>Slide </a:t>
            </a:r>
            <a:fld id="{170D25BD-FC75-4BD8-9AF1-85A2EFFA9F2A}" type="slidenum">
              <a:rPr lang="en-US" altLang="zh-CN" smtClean="0"/>
              <a:pPr/>
              <a:t>18</a:t>
            </a:fld>
            <a:endParaRPr lang="en-US" altLang="zh-CN"/>
          </a:p>
        </p:txBody>
      </p:sp>
      <p:sp>
        <p:nvSpPr>
          <p:cNvPr id="7" name="文本框 6">
            <a:extLst>
              <a:ext uri="{FF2B5EF4-FFF2-40B4-BE49-F238E27FC236}">
                <a16:creationId xmlns:a16="http://schemas.microsoft.com/office/drawing/2014/main" id="{4D5D1DEF-42AB-07CC-7F67-092F5E3004E2}"/>
              </a:ext>
            </a:extLst>
          </p:cNvPr>
          <p:cNvSpPr txBox="1"/>
          <p:nvPr/>
        </p:nvSpPr>
        <p:spPr>
          <a:xfrm>
            <a:off x="539552" y="692696"/>
            <a:ext cx="5886400" cy="584775"/>
          </a:xfrm>
          <a:prstGeom prst="rect">
            <a:avLst/>
          </a:prstGeom>
          <a:noFill/>
        </p:spPr>
        <p:txBody>
          <a:bodyPr wrap="square">
            <a:spAutoFit/>
          </a:bodyPr>
          <a:lstStyle/>
          <a:p>
            <a:r>
              <a:rPr lang="en-US" altLang="zh-CN" sz="3200" b="1" dirty="0"/>
              <a:t>The basic idea of swarm ranging</a:t>
            </a:r>
            <a:endParaRPr lang="zh-CN" altLang="en-US" sz="3200" b="1" dirty="0"/>
          </a:p>
        </p:txBody>
      </p:sp>
      <p:sp>
        <p:nvSpPr>
          <p:cNvPr id="8" name="Content Placeholder 2">
            <a:extLst>
              <a:ext uri="{FF2B5EF4-FFF2-40B4-BE49-F238E27FC236}">
                <a16:creationId xmlns:a16="http://schemas.microsoft.com/office/drawing/2014/main" id="{BF34CF93-D55D-D69D-0717-8E4C3E056671}"/>
              </a:ext>
            </a:extLst>
          </p:cNvPr>
          <p:cNvSpPr>
            <a:spLocks noGrp="1"/>
          </p:cNvSpPr>
          <p:nvPr>
            <p:ph idx="1"/>
          </p:nvPr>
        </p:nvSpPr>
        <p:spPr>
          <a:xfrm>
            <a:off x="611560" y="1376442"/>
            <a:ext cx="8382000" cy="5358412"/>
          </a:xfrm>
        </p:spPr>
        <p:txBody>
          <a:bodyPr/>
          <a:lstStyle/>
          <a:p>
            <a:r>
              <a:rPr lang="en-US" altLang="zh-CN" sz="2000" dirty="0">
                <a:latin typeface="Times New Roman" panose="02020603050405020304" pitchFamily="18" charset="0"/>
                <a:ea typeface="+mj-ea"/>
                <a:cs typeface="Times New Roman" panose="02020603050405020304" pitchFamily="18" charset="0"/>
              </a:rPr>
              <a:t>To</a:t>
            </a:r>
            <a:r>
              <a:rPr lang="zh-CN" altLang="en-US" sz="2000" dirty="0">
                <a:latin typeface="Times New Roman" panose="02020603050405020304" pitchFamily="18" charset="0"/>
                <a:ea typeface="+mj-ea"/>
                <a:cs typeface="Times New Roman" panose="02020603050405020304" pitchFamily="18" charset="0"/>
              </a:rPr>
              <a:t> </a:t>
            </a:r>
            <a:r>
              <a:rPr lang="en-US" sz="2000" dirty="0">
                <a:latin typeface="Times New Roman" panose="02020603050405020304" pitchFamily="18" charset="0"/>
                <a:ea typeface="+mj-ea"/>
                <a:cs typeface="Times New Roman" panose="02020603050405020304" pitchFamily="18" charset="0"/>
              </a:rPr>
              <a:t>deal with</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the</a:t>
            </a:r>
            <a:r>
              <a:rPr lang="en-US" sz="2000" dirty="0">
                <a:latin typeface="Times New Roman" panose="02020603050405020304" pitchFamily="18" charset="0"/>
                <a:ea typeface="+mj-ea"/>
                <a:cs typeface="Times New Roman" panose="02020603050405020304" pitchFamily="18" charset="0"/>
              </a:rPr>
              <a:t> challenges of the </a:t>
            </a:r>
            <a:r>
              <a:rPr lang="en-US" sz="2000" b="1" dirty="0">
                <a:solidFill>
                  <a:srgbClr val="FF0000"/>
                </a:solidFill>
                <a:latin typeface="Times New Roman" panose="02020603050405020304" pitchFamily="18" charset="0"/>
                <a:ea typeface="+mj-ea"/>
                <a:cs typeface="Times New Roman" panose="02020603050405020304" pitchFamily="18" charset="0"/>
              </a:rPr>
              <a:t>dynamic and dense </a:t>
            </a:r>
            <a:r>
              <a:rPr lang="en-US" sz="2000" dirty="0">
                <a:latin typeface="Times New Roman" panose="02020603050405020304" pitchFamily="18" charset="0"/>
                <a:ea typeface="+mj-ea"/>
                <a:cs typeface="Times New Roman" panose="02020603050405020304" pitchFamily="18" charset="0"/>
              </a:rPr>
              <a:t>swarm</a:t>
            </a:r>
            <a:r>
              <a:rPr lang="en-US" altLang="zh-CN" sz="2000" dirty="0">
                <a:latin typeface="Times New Roman" panose="02020603050405020304" pitchFamily="18" charset="0"/>
                <a:ea typeface="+mj-ea"/>
                <a:cs typeface="Times New Roman" panose="02020603050405020304" pitchFamily="18" charset="0"/>
              </a:rPr>
              <a:t>,</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the</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following</a:t>
            </a:r>
            <a:r>
              <a:rPr lang="en-US" sz="2000" dirty="0">
                <a:latin typeface="Times New Roman" panose="02020603050405020304" pitchFamily="18" charset="0"/>
                <a:ea typeface="+mj-ea"/>
                <a:cs typeface="Times New Roman" panose="02020603050405020304" pitchFamily="18" charset="0"/>
              </a:rPr>
              <a:t> questions must be answered. </a:t>
            </a:r>
          </a:p>
          <a:p>
            <a:pPr marL="1027113" lvl="1" indent="-569913">
              <a:buNone/>
            </a:pPr>
            <a:r>
              <a:rPr lang="en-US" altLang="zh-CN" sz="2000" b="1" dirty="0">
                <a:solidFill>
                  <a:srgbClr val="0432FF"/>
                </a:solidFill>
                <a:latin typeface="Times New Roman" panose="02020603050405020304" pitchFamily="18" charset="0"/>
                <a:ea typeface="+mj-ea"/>
                <a:cs typeface="Times New Roman" panose="02020603050405020304" pitchFamily="18" charset="0"/>
              </a:rPr>
              <a:t>Q1</a:t>
            </a:r>
            <a:r>
              <a:rPr lang="en-US" altLang="zh-CN" sz="2000" dirty="0">
                <a:latin typeface="Times New Roman" panose="02020603050405020304" pitchFamily="18" charset="0"/>
                <a:ea typeface="+mj-ea"/>
                <a:cs typeface="Times New Roman" panose="02020603050405020304" pitchFamily="18" charset="0"/>
              </a:rPr>
              <a:t>: How to </a:t>
            </a:r>
            <a:r>
              <a:rPr lang="en-US" altLang="zh-CN" sz="2000" b="1" dirty="0">
                <a:latin typeface="Times New Roman" panose="02020603050405020304" pitchFamily="18" charset="0"/>
                <a:ea typeface="+mj-ea"/>
                <a:cs typeface="Times New Roman" panose="02020603050405020304" pitchFamily="18" charset="0"/>
              </a:rPr>
              <a:t>design the ranging message </a:t>
            </a:r>
            <a:r>
              <a:rPr lang="en-US" altLang="zh-CN" sz="2000" dirty="0">
                <a:latin typeface="Times New Roman" panose="02020603050405020304" pitchFamily="18" charset="0"/>
                <a:ea typeface="+mj-ea"/>
                <a:cs typeface="Times New Roman" panose="02020603050405020304" pitchFamily="18" charset="0"/>
              </a:rPr>
              <a:t>so that sufﬁcient timestamps are carried?</a:t>
            </a:r>
          </a:p>
          <a:p>
            <a:pPr marL="1027113" lvl="1" indent="-569913">
              <a:buNone/>
            </a:pPr>
            <a:r>
              <a:rPr lang="en-US" altLang="zh-CN" sz="2000" b="1" dirty="0">
                <a:solidFill>
                  <a:srgbClr val="0432FF"/>
                </a:solidFill>
                <a:latin typeface="Times New Roman" panose="02020603050405020304" pitchFamily="18" charset="0"/>
                <a:ea typeface="+mj-ea"/>
                <a:cs typeface="Times New Roman" panose="02020603050405020304" pitchFamily="18" charset="0"/>
              </a:rPr>
              <a:t>Q2</a:t>
            </a:r>
            <a:r>
              <a:rPr lang="en-US" altLang="zh-CN" sz="2000" dirty="0">
                <a:latin typeface="Times New Roman" panose="02020603050405020304" pitchFamily="18" charset="0"/>
                <a:ea typeface="+mj-ea"/>
                <a:cs typeface="Times New Roman" panose="02020603050405020304" pitchFamily="18" charset="0"/>
              </a:rPr>
              <a:t>: Does the enlarged transmit period affect accuracy?</a:t>
            </a:r>
          </a:p>
          <a:p>
            <a:pPr marL="1027113" lvl="1" indent="-569913">
              <a:buNone/>
            </a:pPr>
            <a:r>
              <a:rPr lang="en-US" altLang="zh-CN" sz="2000" b="1" dirty="0">
                <a:solidFill>
                  <a:srgbClr val="0432FF"/>
                </a:solidFill>
                <a:latin typeface="Times New Roman" panose="02020603050405020304" pitchFamily="18" charset="0"/>
                <a:ea typeface="+mj-ea"/>
                <a:cs typeface="Times New Roman" panose="02020603050405020304" pitchFamily="18" charset="0"/>
              </a:rPr>
              <a:t>Q3</a:t>
            </a:r>
            <a:r>
              <a:rPr lang="en-US" altLang="zh-CN" sz="2000" dirty="0">
                <a:latin typeface="Times New Roman" panose="02020603050405020304" pitchFamily="18" charset="0"/>
                <a:ea typeface="+mj-ea"/>
                <a:cs typeface="Times New Roman" panose="02020603050405020304" pitchFamily="18" charset="0"/>
              </a:rPr>
              <a:t>: How does </a:t>
            </a:r>
            <a:r>
              <a:rPr lang="en-US" altLang="zh-CN" sz="2000" b="1" dirty="0">
                <a:latin typeface="Times New Roman" panose="02020603050405020304" pitchFamily="18" charset="0"/>
                <a:ea typeface="+mj-ea"/>
                <a:cs typeface="Times New Roman" panose="02020603050405020304" pitchFamily="18" charset="0"/>
              </a:rPr>
              <a:t>high mobility </a:t>
            </a:r>
            <a:r>
              <a:rPr lang="en-US" altLang="zh-CN" sz="2000" dirty="0">
                <a:latin typeface="Times New Roman" panose="02020603050405020304" pitchFamily="18" charset="0"/>
                <a:ea typeface="+mj-ea"/>
                <a:cs typeface="Times New Roman" panose="02020603050405020304" pitchFamily="18" charset="0"/>
              </a:rPr>
              <a:t>affect the ranging accuracy?</a:t>
            </a:r>
          </a:p>
          <a:p>
            <a:pPr marL="1027113" lvl="1" indent="-569913">
              <a:buNone/>
            </a:pPr>
            <a:r>
              <a:rPr lang="en-US" altLang="zh-CN" sz="2000" b="1" dirty="0">
                <a:solidFill>
                  <a:srgbClr val="0432FF"/>
                </a:solidFill>
                <a:latin typeface="Times New Roman" panose="02020603050405020304" pitchFamily="18" charset="0"/>
                <a:ea typeface="+mj-ea"/>
                <a:cs typeface="Times New Roman" panose="02020603050405020304" pitchFamily="18" charset="0"/>
              </a:rPr>
              <a:t>Q4</a:t>
            </a:r>
            <a:r>
              <a:rPr lang="en-US" altLang="zh-CN" sz="2000" dirty="0">
                <a:latin typeface="Times New Roman" panose="02020603050405020304" pitchFamily="18" charset="0"/>
                <a:ea typeface="+mj-ea"/>
                <a:cs typeface="Times New Roman" panose="02020603050405020304" pitchFamily="18" charset="0"/>
              </a:rPr>
              <a:t>: </a:t>
            </a:r>
            <a:r>
              <a:rPr lang="en-US" altLang="zh-CN" sz="2000" b="1" dirty="0">
                <a:latin typeface="Times New Roman" panose="02020603050405020304" pitchFamily="18" charset="0"/>
                <a:ea typeface="+mj-ea"/>
                <a:cs typeface="Times New Roman" panose="02020603050405020304" pitchFamily="18" charset="0"/>
              </a:rPr>
              <a:t>How often </a:t>
            </a:r>
            <a:r>
              <a:rPr lang="en-US" altLang="zh-CN" sz="2000" dirty="0">
                <a:latin typeface="Times New Roman" panose="02020603050405020304" pitchFamily="18" charset="0"/>
                <a:ea typeface="+mj-ea"/>
                <a:cs typeface="Times New Roman" panose="02020603050405020304" pitchFamily="18" charset="0"/>
              </a:rPr>
              <a:t>should the ranging message be broadcasted?</a:t>
            </a:r>
          </a:p>
          <a:p>
            <a:pPr marL="1027113" lvl="1" indent="-569913">
              <a:buNone/>
            </a:pPr>
            <a:r>
              <a:rPr lang="en-US" altLang="zh-CN" sz="2000" b="1" dirty="0">
                <a:solidFill>
                  <a:srgbClr val="0432FF"/>
                </a:solidFill>
                <a:latin typeface="Times New Roman" panose="02020603050405020304" pitchFamily="18" charset="0"/>
                <a:ea typeface="+mj-ea"/>
                <a:cs typeface="Times New Roman" panose="02020603050405020304" pitchFamily="18" charset="0"/>
              </a:rPr>
              <a:t>Q5</a:t>
            </a:r>
            <a:r>
              <a:rPr lang="en-US" altLang="zh-CN" sz="2000" dirty="0">
                <a:latin typeface="Times New Roman" panose="02020603050405020304" pitchFamily="18" charset="0"/>
                <a:ea typeface="+mj-ea"/>
                <a:cs typeface="Times New Roman" panose="02020603050405020304" pitchFamily="18" charset="0"/>
              </a:rPr>
              <a:t>: What if </a:t>
            </a:r>
            <a:r>
              <a:rPr lang="en-US" altLang="zh-CN" sz="2000" b="1" dirty="0">
                <a:latin typeface="Times New Roman" panose="02020603050405020304" pitchFamily="18" charset="0"/>
                <a:ea typeface="+mj-ea"/>
                <a:cs typeface="Times New Roman" panose="02020603050405020304" pitchFamily="18" charset="0"/>
              </a:rPr>
              <a:t>message lost or ranging frequency mismatched</a:t>
            </a:r>
            <a:r>
              <a:rPr lang="en-US" altLang="zh-CN" sz="2000" dirty="0">
                <a:latin typeface="Times New Roman" panose="02020603050405020304" pitchFamily="18" charset="0"/>
                <a:ea typeface="+mj-ea"/>
                <a:cs typeface="Times New Roman" panose="02020603050405020304" pitchFamily="18" charset="0"/>
              </a:rPr>
              <a:t>?</a:t>
            </a:r>
          </a:p>
          <a:p>
            <a:pPr marL="1027113" lvl="1" indent="-569913">
              <a:buNone/>
            </a:pPr>
            <a:r>
              <a:rPr lang="en-US" altLang="zh-CN" sz="2000" b="1" dirty="0">
                <a:solidFill>
                  <a:srgbClr val="0432FF"/>
                </a:solidFill>
                <a:latin typeface="Times New Roman" panose="02020603050405020304" pitchFamily="18" charset="0"/>
                <a:ea typeface="+mj-ea"/>
                <a:cs typeface="Times New Roman" panose="02020603050405020304" pitchFamily="18" charset="0"/>
              </a:rPr>
              <a:t>Q6</a:t>
            </a:r>
            <a:r>
              <a:rPr lang="en-US" altLang="zh-CN" sz="2000" dirty="0">
                <a:latin typeface="Times New Roman" panose="02020603050405020304" pitchFamily="18" charset="0"/>
                <a:ea typeface="+mj-ea"/>
                <a:cs typeface="Times New Roman" panose="02020603050405020304" pitchFamily="18" charset="0"/>
              </a:rPr>
              <a:t>: How to handle </a:t>
            </a:r>
            <a:r>
              <a:rPr lang="en-US" altLang="zh-CN" sz="2000" b="1" dirty="0">
                <a:latin typeface="Times New Roman" panose="02020603050405020304" pitchFamily="18" charset="0"/>
                <a:ea typeface="+mj-ea"/>
                <a:cs typeface="Times New Roman" panose="02020603050405020304" pitchFamily="18" charset="0"/>
              </a:rPr>
              <a:t>dense neighbors</a:t>
            </a:r>
            <a:r>
              <a:rPr lang="en-US" altLang="zh-CN" sz="2000" dirty="0">
                <a:latin typeface="Times New Roman" panose="02020603050405020304" pitchFamily="18" charset="0"/>
                <a:ea typeface="+mj-ea"/>
                <a:cs typeface="Times New Roman" panose="02020603050405020304" pitchFamily="18" charset="0"/>
              </a:rPr>
              <a:t>? </a:t>
            </a:r>
          </a:p>
          <a:p>
            <a:pPr marL="1027113" lvl="1" indent="-569913">
              <a:buNone/>
            </a:pPr>
            <a:r>
              <a:rPr lang="en-US" altLang="zh-CN" sz="2000" b="1" dirty="0">
                <a:solidFill>
                  <a:srgbClr val="0432FF"/>
                </a:solidFill>
                <a:latin typeface="Times New Roman" panose="02020603050405020304" pitchFamily="18" charset="0"/>
                <a:ea typeface="+mj-ea"/>
                <a:cs typeface="Times New Roman" panose="02020603050405020304" pitchFamily="18" charset="0"/>
              </a:rPr>
              <a:t>Q7</a:t>
            </a:r>
            <a:r>
              <a:rPr lang="en-US" altLang="zh-CN" sz="2000" dirty="0">
                <a:latin typeface="Times New Roman" panose="02020603050405020304" pitchFamily="18" charset="0"/>
                <a:ea typeface="+mj-ea"/>
                <a:cs typeface="Times New Roman" panose="02020603050405020304" pitchFamily="18" charset="0"/>
              </a:rPr>
              <a:t>: Does the swarm ranging protocol supports or compatible with other </a:t>
            </a:r>
            <a:r>
              <a:rPr lang="en-US" altLang="zh-CN" sz="2000" b="1" dirty="0">
                <a:latin typeface="Times New Roman" panose="02020603050405020304" pitchFamily="18" charset="0"/>
                <a:ea typeface="+mj-ea"/>
                <a:cs typeface="Times New Roman" panose="02020603050405020304" pitchFamily="18" charset="0"/>
              </a:rPr>
              <a:t>higher level protocols</a:t>
            </a:r>
            <a:r>
              <a:rPr lang="en-US" altLang="zh-CN" sz="2000" dirty="0">
                <a:latin typeface="Times New Roman" panose="02020603050405020304" pitchFamily="18" charset="0"/>
                <a:ea typeface="+mj-ea"/>
                <a:cs typeface="Times New Roman" panose="02020603050405020304" pitchFamily="18" charset="0"/>
              </a:rPr>
              <a:t>?</a:t>
            </a:r>
          </a:p>
          <a:p>
            <a:endParaRPr lang="en-US" altLang="zh-CN" dirty="0"/>
          </a:p>
        </p:txBody>
      </p:sp>
    </p:spTree>
    <p:extLst>
      <p:ext uri="{BB962C8B-B14F-4D97-AF65-F5344CB8AC3E}">
        <p14:creationId xmlns:p14="http://schemas.microsoft.com/office/powerpoint/2010/main" val="2992035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6D68A911-6514-4C3D-1FCF-71F80E2CCBF8}"/>
              </a:ext>
            </a:extLst>
          </p:cNvPr>
          <p:cNvSpPr>
            <a:spLocks noGrp="1"/>
          </p:cNvSpPr>
          <p:nvPr>
            <p:ph type="dt" sz="half" idx="10"/>
          </p:nvPr>
        </p:nvSpPr>
        <p:spPr/>
        <p:txBody>
          <a:bodyPr/>
          <a:lstStyle/>
          <a:p>
            <a:r>
              <a:rPr lang="en-US" altLang="zh-CN"/>
              <a:t>Jan. 2023 </a:t>
            </a:r>
            <a:endParaRPr lang="en-US" altLang="zh-CN" dirty="0"/>
          </a:p>
        </p:txBody>
      </p:sp>
      <p:sp>
        <p:nvSpPr>
          <p:cNvPr id="5" name="页脚占位符 4">
            <a:extLst>
              <a:ext uri="{FF2B5EF4-FFF2-40B4-BE49-F238E27FC236}">
                <a16:creationId xmlns:a16="http://schemas.microsoft.com/office/drawing/2014/main" id="{229B93F9-21CE-EEE6-32DE-966F848F7B00}"/>
              </a:ext>
            </a:extLst>
          </p:cNvPr>
          <p:cNvSpPr>
            <a:spLocks noGrp="1"/>
          </p:cNvSpPr>
          <p:nvPr>
            <p:ph type="ftr" sz="quarter" idx="11"/>
          </p:nvPr>
        </p:nvSpPr>
        <p:spPr/>
        <p:txBody>
          <a:bodyPr/>
          <a:lstStyle/>
          <a:p>
            <a:r>
              <a:rPr lang="en-US" altLang="zh-CN"/>
              <a:t>Feng Shan (Southeast University, China)</a:t>
            </a:r>
            <a:endParaRPr lang="en-US" altLang="zh-CN" dirty="0"/>
          </a:p>
        </p:txBody>
      </p:sp>
      <p:sp>
        <p:nvSpPr>
          <p:cNvPr id="6" name="灯片编号占位符 5">
            <a:extLst>
              <a:ext uri="{FF2B5EF4-FFF2-40B4-BE49-F238E27FC236}">
                <a16:creationId xmlns:a16="http://schemas.microsoft.com/office/drawing/2014/main" id="{315C90FF-4849-714A-ED1E-4473C0A907D2}"/>
              </a:ext>
            </a:extLst>
          </p:cNvPr>
          <p:cNvSpPr>
            <a:spLocks noGrp="1"/>
          </p:cNvSpPr>
          <p:nvPr>
            <p:ph type="sldNum" sz="quarter" idx="12"/>
          </p:nvPr>
        </p:nvSpPr>
        <p:spPr/>
        <p:txBody>
          <a:bodyPr/>
          <a:lstStyle/>
          <a:p>
            <a:r>
              <a:rPr lang="en-US" altLang="zh-CN" dirty="0"/>
              <a:t>Slide </a:t>
            </a:r>
            <a:fld id="{170D25BD-FC75-4BD8-9AF1-85A2EFFA9F2A}" type="slidenum">
              <a:rPr lang="en-US" altLang="zh-CN" smtClean="0"/>
              <a:pPr/>
              <a:t>19</a:t>
            </a:fld>
            <a:endParaRPr lang="en-US" altLang="zh-CN" dirty="0"/>
          </a:p>
        </p:txBody>
      </p:sp>
      <p:sp>
        <p:nvSpPr>
          <p:cNvPr id="7" name="文本框 6">
            <a:extLst>
              <a:ext uri="{FF2B5EF4-FFF2-40B4-BE49-F238E27FC236}">
                <a16:creationId xmlns:a16="http://schemas.microsoft.com/office/drawing/2014/main" id="{BE46B62E-77C2-F3AF-A447-5D6E0D66F9AE}"/>
              </a:ext>
            </a:extLst>
          </p:cNvPr>
          <p:cNvSpPr txBox="1"/>
          <p:nvPr/>
        </p:nvSpPr>
        <p:spPr>
          <a:xfrm>
            <a:off x="539552" y="692696"/>
            <a:ext cx="11336739" cy="584775"/>
          </a:xfrm>
          <a:prstGeom prst="rect">
            <a:avLst/>
          </a:prstGeom>
          <a:noFill/>
        </p:spPr>
        <p:txBody>
          <a:bodyPr wrap="square" rtlCol="0">
            <a:spAutoFit/>
          </a:bodyPr>
          <a:lstStyle/>
          <a:p>
            <a:r>
              <a:rPr lang="en-US" altLang="zh-CN" sz="3200" b="1" dirty="0">
                <a:cs typeface="Times New Roman" panose="02020603050405020304" pitchFamily="18" charset="0"/>
              </a:rPr>
              <a:t>Outline</a:t>
            </a:r>
            <a:endParaRPr lang="zh-CN" altLang="en-US" sz="3200" b="1" dirty="0">
              <a:cs typeface="Times New Roman" panose="02020603050405020304" pitchFamily="18" charset="0"/>
            </a:endParaRPr>
          </a:p>
        </p:txBody>
      </p:sp>
      <p:sp>
        <p:nvSpPr>
          <p:cNvPr id="8" name="文本框 7">
            <a:extLst>
              <a:ext uri="{FF2B5EF4-FFF2-40B4-BE49-F238E27FC236}">
                <a16:creationId xmlns:a16="http://schemas.microsoft.com/office/drawing/2014/main" id="{468EF999-2A1F-3D77-9148-B82630A0866C}"/>
              </a:ext>
            </a:extLst>
          </p:cNvPr>
          <p:cNvSpPr txBox="1"/>
          <p:nvPr/>
        </p:nvSpPr>
        <p:spPr>
          <a:xfrm>
            <a:off x="1907704" y="1277471"/>
            <a:ext cx="4993667" cy="3694409"/>
          </a:xfrm>
          <a:prstGeom prst="rect">
            <a:avLst/>
          </a:prstGeom>
          <a:noFill/>
        </p:spPr>
        <p:txBody>
          <a:bodyPr wrap="square" rtlCol="0">
            <a:spAutoFit/>
          </a:bodyPr>
          <a:lstStyle/>
          <a:p>
            <a:pPr marL="514350" indent="-514350">
              <a:lnSpc>
                <a:spcPct val="150000"/>
              </a:lnSpc>
              <a:buFont typeface="Wingdings" panose="05000000000000000000" pitchFamily="2" charset="2"/>
              <a:buChar char="n"/>
            </a:pPr>
            <a:r>
              <a:rPr lang="en-US" altLang="zh-CN" sz="3200" dirty="0">
                <a:solidFill>
                  <a:schemeClr val="bg2"/>
                </a:solidFill>
                <a:cs typeface="Times New Roman" panose="02020603050405020304" pitchFamily="18" charset="0"/>
              </a:rPr>
              <a:t>Introduction</a:t>
            </a:r>
          </a:p>
          <a:p>
            <a:pPr marL="514350" indent="-514350">
              <a:lnSpc>
                <a:spcPct val="150000"/>
              </a:lnSpc>
              <a:buFont typeface="Wingdings" panose="05000000000000000000" pitchFamily="2" charset="2"/>
              <a:buChar char="n"/>
            </a:pPr>
            <a:r>
              <a:rPr lang="en-US" altLang="zh-CN" sz="3200" dirty="0">
                <a:solidFill>
                  <a:schemeClr val="bg2"/>
                </a:solidFill>
                <a:cs typeface="Times New Roman" panose="02020603050405020304" pitchFamily="18" charset="0"/>
              </a:rPr>
              <a:t>Preliminary</a:t>
            </a:r>
          </a:p>
          <a:p>
            <a:pPr marL="514350" indent="-514350">
              <a:lnSpc>
                <a:spcPct val="150000"/>
              </a:lnSpc>
              <a:buFont typeface="Wingdings" panose="05000000000000000000" pitchFamily="2" charset="2"/>
              <a:buChar char="n"/>
            </a:pPr>
            <a:r>
              <a:rPr lang="en-US" altLang="zh-CN" sz="3200" dirty="0">
                <a:solidFill>
                  <a:schemeClr val="accent6">
                    <a:lumMod val="75000"/>
                  </a:schemeClr>
                </a:solidFill>
                <a:cs typeface="Times New Roman" panose="02020603050405020304" pitchFamily="18" charset="0"/>
              </a:rPr>
              <a:t>Protocol Design</a:t>
            </a:r>
          </a:p>
          <a:p>
            <a:pPr marL="514350" indent="-514350">
              <a:lnSpc>
                <a:spcPct val="150000"/>
              </a:lnSpc>
              <a:buFont typeface="Wingdings" panose="05000000000000000000" pitchFamily="2" charset="2"/>
              <a:buChar char="n"/>
            </a:pPr>
            <a:r>
              <a:rPr lang="en-US" altLang="zh-CN" sz="3200" dirty="0">
                <a:solidFill>
                  <a:schemeClr val="bg2"/>
                </a:solidFill>
                <a:cs typeface="Times New Roman" panose="02020603050405020304" pitchFamily="18" charset="0"/>
              </a:rPr>
              <a:t>Experiment</a:t>
            </a:r>
          </a:p>
          <a:p>
            <a:pPr marL="514350" indent="-514350">
              <a:lnSpc>
                <a:spcPct val="150000"/>
              </a:lnSpc>
              <a:buFont typeface="Wingdings" panose="05000000000000000000" pitchFamily="2" charset="2"/>
              <a:buChar char="n"/>
            </a:pPr>
            <a:r>
              <a:rPr lang="en-US" altLang="zh-CN" sz="3200" dirty="0">
                <a:solidFill>
                  <a:schemeClr val="bg2"/>
                </a:solidFill>
                <a:cs typeface="Times New Roman" panose="02020603050405020304" pitchFamily="18" charset="0"/>
              </a:rPr>
              <a:t>Conclusion</a:t>
            </a:r>
          </a:p>
        </p:txBody>
      </p:sp>
      <p:sp>
        <p:nvSpPr>
          <p:cNvPr id="9" name="Line 10">
            <a:extLst>
              <a:ext uri="{FF2B5EF4-FFF2-40B4-BE49-F238E27FC236}">
                <a16:creationId xmlns:a16="http://schemas.microsoft.com/office/drawing/2014/main" id="{1C49B220-D47A-EF26-4F05-964C31AEA535}"/>
              </a:ext>
            </a:extLst>
          </p:cNvPr>
          <p:cNvSpPr>
            <a:spLocks noChangeShapeType="1"/>
          </p:cNvSpPr>
          <p:nvPr/>
        </p:nvSpPr>
        <p:spPr bwMode="auto">
          <a:xfrm>
            <a:off x="1485900" y="2132856"/>
            <a:ext cx="5665787" cy="0"/>
          </a:xfrm>
          <a:prstGeom prst="line">
            <a:avLst/>
          </a:prstGeom>
          <a:noFill/>
          <a:ln w="9525">
            <a:solidFill>
              <a:schemeClr val="tx1"/>
            </a:solidFill>
            <a:round/>
            <a:headEnd/>
            <a:tailEnd/>
          </a:ln>
        </p:spPr>
        <p:txBody>
          <a:bodyPr/>
          <a:lstStyle/>
          <a:p>
            <a:pPr fontAlgn="base">
              <a:spcBef>
                <a:spcPct val="0"/>
              </a:spcBef>
              <a:spcAft>
                <a:spcPct val="0"/>
              </a:spcAft>
              <a:defRPr/>
            </a:pPr>
            <a:endParaRPr lang="zh-CN" altLang="en-US" b="1">
              <a:ln>
                <a:solidFill>
                  <a:srgbClr val="003399"/>
                </a:solidFill>
              </a:ln>
              <a:solidFill>
                <a:prstClr val="black"/>
              </a:solidFill>
              <a:latin typeface="Arial" charset="0"/>
              <a:ea typeface="微软雅黑" pitchFamily="34" charset="-122"/>
            </a:endParaRPr>
          </a:p>
        </p:txBody>
      </p:sp>
      <p:sp>
        <p:nvSpPr>
          <p:cNvPr id="10" name="Line 10">
            <a:extLst>
              <a:ext uri="{FF2B5EF4-FFF2-40B4-BE49-F238E27FC236}">
                <a16:creationId xmlns:a16="http://schemas.microsoft.com/office/drawing/2014/main" id="{AEA721B4-FF68-A4E3-5C5C-998249369E29}"/>
              </a:ext>
            </a:extLst>
          </p:cNvPr>
          <p:cNvSpPr>
            <a:spLocks noChangeShapeType="1"/>
          </p:cNvSpPr>
          <p:nvPr/>
        </p:nvSpPr>
        <p:spPr bwMode="auto">
          <a:xfrm>
            <a:off x="1485899" y="2852936"/>
            <a:ext cx="5665787" cy="0"/>
          </a:xfrm>
          <a:prstGeom prst="line">
            <a:avLst/>
          </a:prstGeom>
          <a:noFill/>
          <a:ln w="9525">
            <a:solidFill>
              <a:schemeClr val="tx1"/>
            </a:solidFill>
            <a:round/>
            <a:headEnd/>
            <a:tailEnd/>
          </a:ln>
        </p:spPr>
        <p:txBody>
          <a:bodyPr/>
          <a:lstStyle/>
          <a:p>
            <a:pPr fontAlgn="base">
              <a:spcBef>
                <a:spcPct val="0"/>
              </a:spcBef>
              <a:spcAft>
                <a:spcPct val="0"/>
              </a:spcAft>
              <a:defRPr/>
            </a:pPr>
            <a:endParaRPr lang="zh-CN" altLang="en-US" b="1">
              <a:ln>
                <a:solidFill>
                  <a:srgbClr val="003399"/>
                </a:solidFill>
              </a:ln>
              <a:solidFill>
                <a:prstClr val="black"/>
              </a:solidFill>
              <a:latin typeface="Arial" charset="0"/>
              <a:ea typeface="微软雅黑" pitchFamily="34" charset="-122"/>
            </a:endParaRPr>
          </a:p>
        </p:txBody>
      </p:sp>
      <p:sp>
        <p:nvSpPr>
          <p:cNvPr id="11" name="Line 10">
            <a:extLst>
              <a:ext uri="{FF2B5EF4-FFF2-40B4-BE49-F238E27FC236}">
                <a16:creationId xmlns:a16="http://schemas.microsoft.com/office/drawing/2014/main" id="{A5412B15-ECFD-EAD1-DE14-86704ED7431A}"/>
              </a:ext>
            </a:extLst>
          </p:cNvPr>
          <p:cNvSpPr>
            <a:spLocks noChangeShapeType="1"/>
          </p:cNvSpPr>
          <p:nvPr/>
        </p:nvSpPr>
        <p:spPr bwMode="auto">
          <a:xfrm>
            <a:off x="1475656" y="3573016"/>
            <a:ext cx="5665787" cy="0"/>
          </a:xfrm>
          <a:prstGeom prst="line">
            <a:avLst/>
          </a:prstGeom>
          <a:noFill/>
          <a:ln w="9525">
            <a:solidFill>
              <a:schemeClr val="tx1"/>
            </a:solidFill>
            <a:round/>
            <a:headEnd/>
            <a:tailEnd/>
          </a:ln>
        </p:spPr>
        <p:txBody>
          <a:bodyPr/>
          <a:lstStyle/>
          <a:p>
            <a:pPr fontAlgn="base">
              <a:spcBef>
                <a:spcPct val="0"/>
              </a:spcBef>
              <a:spcAft>
                <a:spcPct val="0"/>
              </a:spcAft>
              <a:defRPr/>
            </a:pPr>
            <a:endParaRPr lang="zh-CN" altLang="en-US" b="1">
              <a:ln>
                <a:solidFill>
                  <a:srgbClr val="003399"/>
                </a:solidFill>
              </a:ln>
              <a:solidFill>
                <a:prstClr val="black"/>
              </a:solidFill>
              <a:latin typeface="Arial" charset="0"/>
              <a:ea typeface="微软雅黑" pitchFamily="34" charset="-122"/>
            </a:endParaRPr>
          </a:p>
        </p:txBody>
      </p:sp>
      <p:sp>
        <p:nvSpPr>
          <p:cNvPr id="12" name="Line 10">
            <a:extLst>
              <a:ext uri="{FF2B5EF4-FFF2-40B4-BE49-F238E27FC236}">
                <a16:creationId xmlns:a16="http://schemas.microsoft.com/office/drawing/2014/main" id="{F3365B8B-7C6B-37E8-B000-652A5F71C478}"/>
              </a:ext>
            </a:extLst>
          </p:cNvPr>
          <p:cNvSpPr>
            <a:spLocks noChangeShapeType="1"/>
          </p:cNvSpPr>
          <p:nvPr/>
        </p:nvSpPr>
        <p:spPr bwMode="auto">
          <a:xfrm>
            <a:off x="1475655" y="4365104"/>
            <a:ext cx="5665787" cy="0"/>
          </a:xfrm>
          <a:prstGeom prst="line">
            <a:avLst/>
          </a:prstGeom>
          <a:noFill/>
          <a:ln w="9525">
            <a:solidFill>
              <a:schemeClr val="tx1"/>
            </a:solidFill>
            <a:round/>
            <a:headEnd/>
            <a:tailEnd/>
          </a:ln>
        </p:spPr>
        <p:txBody>
          <a:bodyPr/>
          <a:lstStyle/>
          <a:p>
            <a:pPr fontAlgn="base">
              <a:spcBef>
                <a:spcPct val="0"/>
              </a:spcBef>
              <a:spcAft>
                <a:spcPct val="0"/>
              </a:spcAft>
              <a:defRPr/>
            </a:pPr>
            <a:endParaRPr lang="zh-CN" altLang="en-US" b="1">
              <a:ln>
                <a:solidFill>
                  <a:srgbClr val="003399"/>
                </a:solidFill>
              </a:ln>
              <a:solidFill>
                <a:prstClr val="black"/>
              </a:solidFill>
              <a:latin typeface="Arial" charset="0"/>
              <a:ea typeface="微软雅黑" pitchFamily="34" charset="-122"/>
            </a:endParaRPr>
          </a:p>
        </p:txBody>
      </p:sp>
      <p:sp>
        <p:nvSpPr>
          <p:cNvPr id="13" name="Line 10">
            <a:extLst>
              <a:ext uri="{FF2B5EF4-FFF2-40B4-BE49-F238E27FC236}">
                <a16:creationId xmlns:a16="http://schemas.microsoft.com/office/drawing/2014/main" id="{D7981323-BF31-8696-B420-BDEEC3C60BA1}"/>
              </a:ext>
            </a:extLst>
          </p:cNvPr>
          <p:cNvSpPr>
            <a:spLocks noChangeShapeType="1"/>
          </p:cNvSpPr>
          <p:nvPr/>
        </p:nvSpPr>
        <p:spPr bwMode="auto">
          <a:xfrm>
            <a:off x="1475654" y="5085184"/>
            <a:ext cx="5665787" cy="0"/>
          </a:xfrm>
          <a:prstGeom prst="line">
            <a:avLst/>
          </a:prstGeom>
          <a:noFill/>
          <a:ln w="9525">
            <a:solidFill>
              <a:schemeClr val="tx1"/>
            </a:solidFill>
            <a:round/>
            <a:headEnd/>
            <a:tailEnd/>
          </a:ln>
        </p:spPr>
        <p:txBody>
          <a:bodyPr/>
          <a:lstStyle/>
          <a:p>
            <a:pPr fontAlgn="base">
              <a:spcBef>
                <a:spcPct val="0"/>
              </a:spcBef>
              <a:spcAft>
                <a:spcPct val="0"/>
              </a:spcAft>
              <a:defRPr/>
            </a:pPr>
            <a:endParaRPr lang="zh-CN" altLang="en-US" b="1">
              <a:ln>
                <a:solidFill>
                  <a:srgbClr val="003399"/>
                </a:solidFill>
              </a:ln>
              <a:solidFill>
                <a:prstClr val="black"/>
              </a:solidFill>
              <a:latin typeface="Arial" charset="0"/>
              <a:ea typeface="微软雅黑" pitchFamily="34" charset="-122"/>
            </a:endParaRPr>
          </a:p>
        </p:txBody>
      </p:sp>
    </p:spTree>
    <p:extLst>
      <p:ext uri="{BB962C8B-B14F-4D97-AF65-F5344CB8AC3E}">
        <p14:creationId xmlns:p14="http://schemas.microsoft.com/office/powerpoint/2010/main" val="1569355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22F51F6D-E642-E079-CB4A-E2D18E40BCFE}"/>
              </a:ext>
            </a:extLst>
          </p:cNvPr>
          <p:cNvSpPr>
            <a:spLocks noGrp="1"/>
          </p:cNvSpPr>
          <p:nvPr>
            <p:ph type="dt" sz="half" idx="10"/>
          </p:nvPr>
        </p:nvSpPr>
        <p:spPr/>
        <p:txBody>
          <a:bodyPr/>
          <a:lstStyle/>
          <a:p>
            <a:r>
              <a:rPr lang="en-US" altLang="zh-CN"/>
              <a:t>Jan. 2023 </a:t>
            </a:r>
          </a:p>
        </p:txBody>
      </p:sp>
      <p:sp>
        <p:nvSpPr>
          <p:cNvPr id="3" name="页脚占位符 4">
            <a:extLst>
              <a:ext uri="{FF2B5EF4-FFF2-40B4-BE49-F238E27FC236}">
                <a16:creationId xmlns:a16="http://schemas.microsoft.com/office/drawing/2014/main" id="{CE4611D5-3B02-C295-810B-850D77D00410}"/>
              </a:ext>
            </a:extLst>
          </p:cNvPr>
          <p:cNvSpPr>
            <a:spLocks noGrp="1"/>
          </p:cNvSpPr>
          <p:nvPr>
            <p:ph type="ftr" sz="quarter" idx="11"/>
          </p:nvPr>
        </p:nvSpPr>
        <p:spPr/>
        <p:txBody>
          <a:bodyPr/>
          <a:lstStyle/>
          <a:p>
            <a:r>
              <a:rPr lang="en-US" altLang="zh-CN" dirty="0"/>
              <a:t>Feng Shan (Southeast University, China)</a:t>
            </a:r>
          </a:p>
        </p:txBody>
      </p:sp>
      <p:sp>
        <p:nvSpPr>
          <p:cNvPr id="4" name="灯片编号占位符 5">
            <a:extLst>
              <a:ext uri="{FF2B5EF4-FFF2-40B4-BE49-F238E27FC236}">
                <a16:creationId xmlns:a16="http://schemas.microsoft.com/office/drawing/2014/main" id="{30D8FB5F-586A-70C8-2FE4-F116DFC365B0}"/>
              </a:ext>
            </a:extLst>
          </p:cNvPr>
          <p:cNvSpPr>
            <a:spLocks noGrp="1"/>
          </p:cNvSpPr>
          <p:nvPr>
            <p:ph type="sldNum" sz="quarter" idx="12"/>
          </p:nvPr>
        </p:nvSpPr>
        <p:spPr/>
        <p:txBody>
          <a:bodyPr/>
          <a:lstStyle/>
          <a:p>
            <a:r>
              <a:rPr lang="en-US" altLang="zh-CN"/>
              <a:t>Slide </a:t>
            </a:r>
            <a:fld id="{9899C6C9-BD8C-4F08-A50B-64BE910C5575}" type="slidenum">
              <a:rPr lang="en-US" altLang="zh-CN"/>
              <a:pPr/>
              <a:t>2</a:t>
            </a:fld>
            <a:endParaRPr lang="en-US" altLang="zh-CN"/>
          </a:p>
        </p:txBody>
      </p:sp>
      <p:sp>
        <p:nvSpPr>
          <p:cNvPr id="7" name="文本框 6">
            <a:extLst>
              <a:ext uri="{FF2B5EF4-FFF2-40B4-BE49-F238E27FC236}">
                <a16:creationId xmlns:a16="http://schemas.microsoft.com/office/drawing/2014/main" id="{5228FFFF-DC1C-9C53-DE2A-6C904998B4A8}"/>
              </a:ext>
            </a:extLst>
          </p:cNvPr>
          <p:cNvSpPr txBox="1"/>
          <p:nvPr/>
        </p:nvSpPr>
        <p:spPr>
          <a:xfrm>
            <a:off x="35496" y="2890391"/>
            <a:ext cx="9073008" cy="1077218"/>
          </a:xfrm>
          <a:prstGeom prst="rect">
            <a:avLst/>
          </a:prstGeom>
          <a:noFill/>
        </p:spPr>
        <p:txBody>
          <a:bodyPr wrap="square">
            <a:spAutoFit/>
          </a:bodyPr>
          <a:lstStyle/>
          <a:p>
            <a:pPr algn="ctr"/>
            <a:r>
              <a:rPr lang="en-US" altLang="zh-CN" sz="3200" b="1" dirty="0">
                <a:cs typeface="Times New Roman" panose="02020603050405020304" pitchFamily="18" charset="0"/>
              </a:rPr>
              <a:t>Ultra-Wideband Swarm Ranging Protocol for </a:t>
            </a:r>
          </a:p>
          <a:p>
            <a:pPr algn="ctr"/>
            <a:r>
              <a:rPr lang="en-US" altLang="zh-CN" sz="3200" b="1" dirty="0">
                <a:cs typeface="Times New Roman" panose="02020603050405020304" pitchFamily="18" charset="0"/>
              </a:rPr>
              <a:t>Dynamic and Dense Networks</a:t>
            </a:r>
          </a:p>
        </p:txBody>
      </p:sp>
      <p:sp>
        <p:nvSpPr>
          <p:cNvPr id="6" name="TextBox 5">
            <a:extLst>
              <a:ext uri="{FF2B5EF4-FFF2-40B4-BE49-F238E27FC236}">
                <a16:creationId xmlns:a16="http://schemas.microsoft.com/office/drawing/2014/main" id="{CC8D1282-26D2-DB0C-EAC1-8693C27C0057}"/>
              </a:ext>
            </a:extLst>
          </p:cNvPr>
          <p:cNvSpPr txBox="1"/>
          <p:nvPr/>
        </p:nvSpPr>
        <p:spPr>
          <a:xfrm>
            <a:off x="169357" y="4941168"/>
            <a:ext cx="8881486" cy="830997"/>
          </a:xfrm>
          <a:prstGeom prst="rect">
            <a:avLst/>
          </a:prstGeom>
          <a:noFill/>
        </p:spPr>
        <p:txBody>
          <a:bodyPr wrap="square">
            <a:spAutoFit/>
          </a:bodyPr>
          <a:lstStyle/>
          <a:p>
            <a:r>
              <a:rPr lang="en-US" sz="1600" b="1" i="0" u="none" strike="noStrike" dirty="0">
                <a:solidFill>
                  <a:srgbClr val="000000"/>
                </a:solidFill>
                <a:effectLst/>
                <a:cs typeface="Times New Roman" panose="02020603050405020304" pitchFamily="18" charset="0"/>
              </a:rPr>
              <a:t>Feng Shan</a:t>
            </a:r>
            <a:r>
              <a:rPr lang="en-US" sz="1600" i="0" u="none" strike="noStrike" dirty="0">
                <a:solidFill>
                  <a:srgbClr val="000000"/>
                </a:solidFill>
                <a:effectLst/>
                <a:cs typeface="Times New Roman" panose="02020603050405020304" pitchFamily="18" charset="0"/>
              </a:rPr>
              <a:t>, </a:t>
            </a:r>
            <a:r>
              <a:rPr lang="en-US" sz="1600" i="0" u="none" strike="noStrike" dirty="0" err="1">
                <a:solidFill>
                  <a:srgbClr val="000000"/>
                </a:solidFill>
                <a:effectLst/>
                <a:cs typeface="Times New Roman" panose="02020603050405020304" pitchFamily="18" charset="0"/>
              </a:rPr>
              <a:t>Haodong</a:t>
            </a:r>
            <a:r>
              <a:rPr lang="en-US" sz="1600" i="0" u="none" strike="noStrike" dirty="0">
                <a:solidFill>
                  <a:srgbClr val="000000"/>
                </a:solidFill>
                <a:effectLst/>
                <a:cs typeface="Times New Roman" panose="02020603050405020304" pitchFamily="18" charset="0"/>
              </a:rPr>
              <a:t> </a:t>
            </a:r>
            <a:r>
              <a:rPr lang="en-US" sz="1600" i="0" u="none" strike="noStrike" dirty="0" err="1">
                <a:solidFill>
                  <a:srgbClr val="000000"/>
                </a:solidFill>
                <a:effectLst/>
                <a:cs typeface="Times New Roman" panose="02020603050405020304" pitchFamily="18" charset="0"/>
              </a:rPr>
              <a:t>Huo</a:t>
            </a:r>
            <a:r>
              <a:rPr lang="en-US" sz="1600" i="0" u="none" strike="noStrike" dirty="0">
                <a:solidFill>
                  <a:srgbClr val="000000"/>
                </a:solidFill>
                <a:effectLst/>
                <a:cs typeface="Times New Roman" panose="02020603050405020304" pitchFamily="18" charset="0"/>
              </a:rPr>
              <a:t>, </a:t>
            </a:r>
            <a:r>
              <a:rPr lang="en-US" sz="1600" i="0" u="none" strike="noStrike" dirty="0" err="1">
                <a:solidFill>
                  <a:srgbClr val="000000"/>
                </a:solidFill>
                <a:effectLst/>
                <a:cs typeface="Times New Roman" panose="02020603050405020304" pitchFamily="18" charset="0"/>
              </a:rPr>
              <a:t>Jiaxin</a:t>
            </a:r>
            <a:r>
              <a:rPr lang="en-US" sz="1600" i="0" u="none" strike="noStrike" dirty="0">
                <a:solidFill>
                  <a:srgbClr val="000000"/>
                </a:solidFill>
                <a:effectLst/>
                <a:cs typeface="Times New Roman" panose="02020603050405020304" pitchFamily="18" charset="0"/>
              </a:rPr>
              <a:t> Zeng, </a:t>
            </a:r>
            <a:r>
              <a:rPr lang="en-US" sz="1600" i="0" u="none" strike="noStrike" dirty="0" err="1">
                <a:solidFill>
                  <a:srgbClr val="000000"/>
                </a:solidFill>
                <a:effectLst/>
                <a:cs typeface="Times New Roman" panose="02020603050405020304" pitchFamily="18" charset="0"/>
              </a:rPr>
              <a:t>Zengbao</a:t>
            </a:r>
            <a:r>
              <a:rPr lang="en-US" sz="1600" i="0" u="none" strike="noStrike" dirty="0">
                <a:solidFill>
                  <a:srgbClr val="000000"/>
                </a:solidFill>
                <a:effectLst/>
                <a:cs typeface="Times New Roman" panose="02020603050405020304" pitchFamily="18" charset="0"/>
              </a:rPr>
              <a:t> Li, Weiwei Wu, and </a:t>
            </a:r>
            <a:r>
              <a:rPr lang="en-US" sz="1600" i="0" u="none" strike="noStrike" dirty="0" err="1">
                <a:solidFill>
                  <a:srgbClr val="000000"/>
                </a:solidFill>
                <a:effectLst/>
                <a:cs typeface="Times New Roman" panose="02020603050405020304" pitchFamily="18" charset="0"/>
              </a:rPr>
              <a:t>Junzhou</a:t>
            </a:r>
            <a:r>
              <a:rPr lang="en-US" sz="1600" i="0" u="none" strike="noStrike" dirty="0">
                <a:solidFill>
                  <a:srgbClr val="000000"/>
                </a:solidFill>
                <a:effectLst/>
                <a:cs typeface="Times New Roman" panose="02020603050405020304" pitchFamily="18" charset="0"/>
              </a:rPr>
              <a:t> Luo,</a:t>
            </a:r>
            <a:r>
              <a:rPr lang="en-US" sz="1600" dirty="0">
                <a:cs typeface="Times New Roman" panose="02020603050405020304" pitchFamily="18" charset="0"/>
              </a:rPr>
              <a:t>  </a:t>
            </a:r>
            <a:r>
              <a:rPr lang="en-US" sz="1600" i="0" u="none" strike="noStrike" dirty="0">
                <a:solidFill>
                  <a:srgbClr val="000000"/>
                </a:solidFill>
                <a:effectLst/>
                <a:cs typeface="Times New Roman" panose="02020603050405020304" pitchFamily="18" charset="0"/>
              </a:rPr>
              <a:t>“Ultra-Wideband Swarm Ranging Protocol for Dynamic and Dense Networks,”  IEEE/ACM Transactions on Networking (</a:t>
            </a:r>
            <a:r>
              <a:rPr lang="en-US" sz="1600" i="0" u="none" strike="noStrike" dirty="0" err="1">
                <a:solidFill>
                  <a:srgbClr val="000000"/>
                </a:solidFill>
                <a:effectLst/>
                <a:cs typeface="Times New Roman" panose="02020603050405020304" pitchFamily="18" charset="0"/>
              </a:rPr>
              <a:t>ToN</a:t>
            </a:r>
            <a:r>
              <a:rPr lang="en-US" sz="1600" i="0" u="none" strike="noStrike" dirty="0">
                <a:solidFill>
                  <a:srgbClr val="000000"/>
                </a:solidFill>
                <a:effectLst/>
                <a:cs typeface="Times New Roman" panose="02020603050405020304" pitchFamily="18" charset="0"/>
              </a:rPr>
              <a:t>), vol. 30, no. 6 (2022): 2834-2848. </a:t>
            </a:r>
            <a:r>
              <a:rPr lang="en-US" sz="1600" i="0" u="none" strike="noStrike" dirty="0">
                <a:solidFill>
                  <a:srgbClr val="FF0000"/>
                </a:solidFill>
                <a:effectLst/>
                <a:cs typeface="Times New Roman" panose="02020603050405020304" pitchFamily="18" charset="0"/>
              </a:rPr>
              <a:t>(</a:t>
            </a:r>
            <a:r>
              <a:rPr lang="en-US" sz="1600" b="1" i="0" u="none" strike="noStrike" dirty="0">
                <a:solidFill>
                  <a:srgbClr val="FF0000"/>
                </a:solidFill>
                <a:effectLst/>
                <a:cs typeface="Times New Roman" panose="02020603050405020304" pitchFamily="18" charset="0"/>
              </a:rPr>
              <a:t>Open Access </a:t>
            </a:r>
            <a:r>
              <a:rPr lang="en-US" sz="1600" i="0" u="none" strike="noStrike" dirty="0">
                <a:solidFill>
                  <a:srgbClr val="FF0000"/>
                </a:solidFill>
                <a:effectLst/>
                <a:cs typeface="Times New Roman" panose="02020603050405020304" pitchFamily="18" charset="0"/>
              </a:rPr>
              <a:t>at DOI: 10.1109/TNET.2022.3186071)</a:t>
            </a:r>
            <a:endParaRPr lang="en-CN" sz="1600" dirty="0">
              <a:solidFill>
                <a:srgbClr val="FF0000"/>
              </a:solidFill>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853E6-5026-3245-90AE-1A093F77774D}"/>
              </a:ext>
            </a:extLst>
          </p:cNvPr>
          <p:cNvSpPr>
            <a:spLocks noGrp="1"/>
          </p:cNvSpPr>
          <p:nvPr>
            <p:ph type="title"/>
          </p:nvPr>
        </p:nvSpPr>
        <p:spPr>
          <a:xfrm>
            <a:off x="-252536" y="403067"/>
            <a:ext cx="7772400" cy="1066800"/>
          </a:xfrm>
        </p:spPr>
        <p:txBody>
          <a:bodyPr/>
          <a:lstStyle/>
          <a:p>
            <a:r>
              <a:rPr lang="en-US" altLang="zh-CN" sz="3200" b="1" dirty="0">
                <a:latin typeface="Times New Roman" panose="02020603050405020304" pitchFamily="18" charset="0"/>
                <a:cs typeface="Times New Roman" panose="02020603050405020304" pitchFamily="18" charset="0"/>
              </a:rPr>
              <a:t>Ranging</a:t>
            </a:r>
            <a:r>
              <a:rPr lang="zh-CN" altLang="en-US" sz="3200" b="1" dirty="0">
                <a:latin typeface="Times New Roman" panose="02020603050405020304" pitchFamily="18" charset="0"/>
                <a:cs typeface="Times New Roman" panose="02020603050405020304" pitchFamily="18" charset="0"/>
              </a:rPr>
              <a:t> </a:t>
            </a:r>
            <a:r>
              <a:rPr lang="en-US" altLang="zh-CN" sz="3200" b="1" dirty="0">
                <a:latin typeface="Times New Roman" panose="02020603050405020304" pitchFamily="18" charset="0"/>
                <a:cs typeface="Times New Roman" panose="02020603050405020304" pitchFamily="18" charset="0"/>
              </a:rPr>
              <a:t>message</a:t>
            </a:r>
            <a:r>
              <a:rPr lang="zh-CN" altLang="en-US" sz="3200" b="1" dirty="0">
                <a:latin typeface="Times New Roman" panose="02020603050405020304" pitchFamily="18" charset="0"/>
                <a:cs typeface="Times New Roman" panose="02020603050405020304" pitchFamily="18" charset="0"/>
              </a:rPr>
              <a:t> </a:t>
            </a:r>
            <a:r>
              <a:rPr lang="en-US" altLang="zh-CN" sz="3200" b="1" dirty="0">
                <a:latin typeface="Times New Roman" panose="02020603050405020304" pitchFamily="18" charset="0"/>
                <a:cs typeface="Times New Roman" panose="02020603050405020304" pitchFamily="18" charset="0"/>
              </a:rPr>
              <a:t>and</a:t>
            </a:r>
            <a:r>
              <a:rPr lang="zh-CN" altLang="en-US" sz="3200" b="1" dirty="0">
                <a:latin typeface="Times New Roman" panose="02020603050405020304" pitchFamily="18" charset="0"/>
                <a:cs typeface="Times New Roman" panose="02020603050405020304" pitchFamily="18" charset="0"/>
              </a:rPr>
              <a:t> </a:t>
            </a:r>
            <a:r>
              <a:rPr lang="en-US" altLang="zh-CN" sz="3200" b="1" dirty="0">
                <a:latin typeface="Times New Roman" panose="02020603050405020304" pitchFamily="18" charset="0"/>
                <a:cs typeface="Times New Roman" panose="02020603050405020304" pitchFamily="18" charset="0"/>
              </a:rPr>
              <a:t>ranging</a:t>
            </a:r>
            <a:r>
              <a:rPr lang="zh-CN" altLang="en-US" sz="3200" b="1" dirty="0">
                <a:latin typeface="Times New Roman" panose="02020603050405020304" pitchFamily="18" charset="0"/>
                <a:cs typeface="Times New Roman" panose="02020603050405020304" pitchFamily="18" charset="0"/>
              </a:rPr>
              <a:t> </a:t>
            </a:r>
            <a:r>
              <a:rPr lang="en-US" altLang="zh-CN" sz="3200" b="1" dirty="0">
                <a:latin typeface="Times New Roman" panose="02020603050405020304" pitchFamily="18" charset="0"/>
                <a:cs typeface="Times New Roman" panose="02020603050405020304" pitchFamily="18" charset="0"/>
              </a:rPr>
              <a:t>table</a:t>
            </a:r>
            <a:endParaRPr lang="en-US" sz="3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AA3520D-FE66-5B4D-89A5-8500BBDDD554}"/>
              </a:ext>
            </a:extLst>
          </p:cNvPr>
          <p:cNvSpPr>
            <a:spLocks noGrp="1"/>
          </p:cNvSpPr>
          <p:nvPr>
            <p:ph idx="1"/>
          </p:nvPr>
        </p:nvSpPr>
        <p:spPr>
          <a:xfrm>
            <a:off x="656556" y="1254513"/>
            <a:ext cx="7772400" cy="4114800"/>
          </a:xfrm>
        </p:spPr>
        <p:txBody>
          <a:bodyPr/>
          <a:lstStyle/>
          <a:p>
            <a:r>
              <a:rPr lang="en-US" altLang="zh-CN" sz="2000" dirty="0">
                <a:latin typeface="Times New Roman" panose="02020603050405020304" pitchFamily="18" charset="0"/>
                <a:ea typeface="+mj-ea"/>
                <a:cs typeface="Times New Roman" panose="02020603050405020304" pitchFamily="18" charset="0"/>
              </a:rPr>
              <a:t>Each</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ranging</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message</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includes</a:t>
            </a:r>
          </a:p>
          <a:p>
            <a:pPr lvl="1"/>
            <a:r>
              <a:rPr lang="en-US" altLang="zh-CN" sz="2000" dirty="0">
                <a:latin typeface="Times New Roman" panose="02020603050405020304" pitchFamily="18" charset="0"/>
                <a:ea typeface="+mj-ea"/>
                <a:cs typeface="Times New Roman" panose="02020603050405020304" pitchFamily="18" charset="0"/>
              </a:rPr>
              <a:t>The</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last</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transmit</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timestamp</a:t>
            </a:r>
          </a:p>
          <a:p>
            <a:pPr lvl="1"/>
            <a:r>
              <a:rPr lang="en-US" altLang="zh-CN" sz="2000" dirty="0">
                <a:latin typeface="Times New Roman" panose="02020603050405020304" pitchFamily="18" charset="0"/>
                <a:ea typeface="+mj-ea"/>
                <a:cs typeface="Times New Roman" panose="02020603050405020304" pitchFamily="18" charset="0"/>
              </a:rPr>
              <a:t>All</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receive</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timestamps</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since</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last</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transmit</a:t>
            </a:r>
          </a:p>
          <a:p>
            <a:pPr lvl="1"/>
            <a:endParaRPr lang="en-US" altLang="zh-CN" sz="2000" dirty="0">
              <a:latin typeface="+mj-ea"/>
              <a:ea typeface="+mj-ea"/>
            </a:endParaRPr>
          </a:p>
          <a:p>
            <a:pPr lvl="1"/>
            <a:endParaRPr lang="en-US" altLang="zh-CN" sz="2000" dirty="0">
              <a:latin typeface="+mj-ea"/>
              <a:ea typeface="+mj-ea"/>
            </a:endParaRPr>
          </a:p>
          <a:p>
            <a:pPr lvl="1"/>
            <a:endParaRPr lang="en-US" altLang="zh-CN" sz="2000" dirty="0">
              <a:latin typeface="+mj-ea"/>
              <a:ea typeface="+mj-ea"/>
            </a:endParaRPr>
          </a:p>
          <a:p>
            <a:endParaRPr lang="en-US" altLang="zh-CN" sz="2000" dirty="0">
              <a:latin typeface="+mj-ea"/>
              <a:ea typeface="+mj-ea"/>
            </a:endParaRPr>
          </a:p>
          <a:p>
            <a:endParaRPr lang="en-US" altLang="zh-CN" sz="2000" dirty="0">
              <a:latin typeface="+mj-ea"/>
              <a:ea typeface="+mj-ea"/>
            </a:endParaRPr>
          </a:p>
          <a:p>
            <a:endParaRPr lang="en-US" altLang="zh-CN" sz="2000" dirty="0">
              <a:latin typeface="+mj-ea"/>
              <a:ea typeface="+mj-ea"/>
            </a:endParaRPr>
          </a:p>
          <a:p>
            <a:endParaRPr lang="en-US" altLang="zh-CN" sz="2000" dirty="0">
              <a:latin typeface="+mj-ea"/>
              <a:ea typeface="+mj-ea"/>
            </a:endParaRPr>
          </a:p>
          <a:p>
            <a:r>
              <a:rPr lang="en-US" altLang="zh-CN" sz="2000" dirty="0">
                <a:latin typeface="Times New Roman" panose="02020603050405020304" pitchFamily="18" charset="0"/>
                <a:ea typeface="+mj-ea"/>
                <a:cs typeface="Times New Roman" panose="02020603050405020304" pitchFamily="18" charset="0"/>
              </a:rPr>
              <a:t>Ranging</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table</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keeps</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only</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few</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timestamps</a:t>
            </a:r>
            <a:endParaRPr lang="en-US" sz="2000" dirty="0">
              <a:latin typeface="Times New Roman" panose="02020603050405020304" pitchFamily="18" charset="0"/>
              <a:ea typeface="+mj-ea"/>
              <a:cs typeface="Times New Roman" panose="02020603050405020304" pitchFamily="18" charset="0"/>
            </a:endParaRPr>
          </a:p>
        </p:txBody>
      </p:sp>
      <p:sp>
        <p:nvSpPr>
          <p:cNvPr id="6" name="TextBox 5">
            <a:extLst>
              <a:ext uri="{FF2B5EF4-FFF2-40B4-BE49-F238E27FC236}">
                <a16:creationId xmlns:a16="http://schemas.microsoft.com/office/drawing/2014/main" id="{8581782E-8543-F64C-A616-7D1D3CA41BAD}"/>
              </a:ext>
            </a:extLst>
          </p:cNvPr>
          <p:cNvSpPr txBox="1"/>
          <p:nvPr/>
        </p:nvSpPr>
        <p:spPr>
          <a:xfrm>
            <a:off x="343202" y="3951940"/>
            <a:ext cx="248081" cy="336787"/>
          </a:xfrm>
          <a:prstGeom prst="rect">
            <a:avLst/>
          </a:prstGeom>
          <a:noFill/>
        </p:spPr>
        <p:txBody>
          <a:bodyPr wrap="square" lIns="0" tIns="0" rIns="0" bIns="0" rtlCol="0">
            <a:spAutoFit/>
          </a:bodyPr>
          <a:lstStyle/>
          <a:p>
            <a:r>
              <a:rPr lang="en-US" altLang="zh-CN" sz="2200" dirty="0">
                <a:solidFill>
                  <a:schemeClr val="bg2">
                    <a:lumMod val="50000"/>
                  </a:schemeClr>
                </a:solidFill>
                <a:latin typeface="Times New Roman" panose="02020603050405020304" pitchFamily="18" charset="0"/>
                <a:cs typeface="Times New Roman" panose="02020603050405020304" pitchFamily="18" charset="0"/>
              </a:rPr>
              <a:t>A</a:t>
            </a:r>
          </a:p>
        </p:txBody>
      </p:sp>
      <p:sp>
        <p:nvSpPr>
          <p:cNvPr id="7" name="TextBox 6">
            <a:extLst>
              <a:ext uri="{FF2B5EF4-FFF2-40B4-BE49-F238E27FC236}">
                <a16:creationId xmlns:a16="http://schemas.microsoft.com/office/drawing/2014/main" id="{AB2A5F67-109C-A844-B6DE-B884830354FA}"/>
              </a:ext>
            </a:extLst>
          </p:cNvPr>
          <p:cNvSpPr txBox="1"/>
          <p:nvPr/>
        </p:nvSpPr>
        <p:spPr>
          <a:xfrm>
            <a:off x="343200" y="2939622"/>
            <a:ext cx="248081" cy="336787"/>
          </a:xfrm>
          <a:prstGeom prst="rect">
            <a:avLst/>
          </a:prstGeom>
          <a:noFill/>
        </p:spPr>
        <p:txBody>
          <a:bodyPr wrap="square" lIns="0" tIns="0" rIns="0" bIns="0" rtlCol="0">
            <a:spAutoFit/>
          </a:bodyPr>
          <a:lstStyle/>
          <a:p>
            <a:r>
              <a:rPr lang="en-US" altLang="zh-CN" sz="2200" dirty="0">
                <a:solidFill>
                  <a:srgbClr val="FF0000"/>
                </a:solidFill>
                <a:latin typeface="Times New Roman" panose="02020603050405020304" pitchFamily="18" charset="0"/>
                <a:cs typeface="Times New Roman" panose="02020603050405020304" pitchFamily="18" charset="0"/>
              </a:rPr>
              <a:t>Y</a:t>
            </a:r>
          </a:p>
        </p:txBody>
      </p:sp>
      <p:cxnSp>
        <p:nvCxnSpPr>
          <p:cNvPr id="8" name="Straight Connector 7">
            <a:extLst>
              <a:ext uri="{FF2B5EF4-FFF2-40B4-BE49-F238E27FC236}">
                <a16:creationId xmlns:a16="http://schemas.microsoft.com/office/drawing/2014/main" id="{EBF535C5-9139-B94E-AE63-0C36D60CCDAD}"/>
              </a:ext>
            </a:extLst>
          </p:cNvPr>
          <p:cNvCxnSpPr>
            <a:stCxn id="6" idx="3"/>
          </p:cNvCxnSpPr>
          <p:nvPr/>
        </p:nvCxnSpPr>
        <p:spPr>
          <a:xfrm>
            <a:off x="591283" y="4120334"/>
            <a:ext cx="8247917" cy="8115"/>
          </a:xfrm>
          <a:prstGeom prst="line">
            <a:avLst/>
          </a:prstGeom>
          <a:ln w="1905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740E40-739C-A240-A1DF-282CFE7CC327}"/>
              </a:ext>
            </a:extLst>
          </p:cNvPr>
          <p:cNvCxnSpPr/>
          <p:nvPr/>
        </p:nvCxnSpPr>
        <p:spPr>
          <a:xfrm>
            <a:off x="591283" y="3096622"/>
            <a:ext cx="8247917" cy="0"/>
          </a:xfrm>
          <a:prstGeom prst="line">
            <a:avLst/>
          </a:prstGeom>
          <a:ln w="1905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7664521-A6B0-5540-8497-7C68D909A096}"/>
              </a:ext>
            </a:extLst>
          </p:cNvPr>
          <p:cNvCxnSpPr/>
          <p:nvPr/>
        </p:nvCxnSpPr>
        <p:spPr>
          <a:xfrm flipV="1">
            <a:off x="958443" y="3108015"/>
            <a:ext cx="247516" cy="1012320"/>
          </a:xfrm>
          <a:prstGeom prst="straightConnector1">
            <a:avLst/>
          </a:prstGeom>
          <a:ln w="19050">
            <a:solidFill>
              <a:srgbClr val="00C383"/>
            </a:solidFill>
            <a:headEnd w="med" len="med"/>
            <a:tailEnd type="stealth"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A5F1CE1-9B11-DE4D-BF9B-8491B1C8842D}"/>
              </a:ext>
            </a:extLst>
          </p:cNvPr>
          <p:cNvCxnSpPr/>
          <p:nvPr/>
        </p:nvCxnSpPr>
        <p:spPr>
          <a:xfrm>
            <a:off x="1940841" y="3112788"/>
            <a:ext cx="278953" cy="1027594"/>
          </a:xfrm>
          <a:prstGeom prst="straightConnector1">
            <a:avLst/>
          </a:prstGeom>
          <a:ln w="19050">
            <a:solidFill>
              <a:srgbClr val="FF0000"/>
            </a:solidFill>
            <a:headEnd w="med" len="med"/>
            <a:tailEnd type="stealth"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123EA59-40A0-9849-AB34-FA1B66E11251}"/>
                  </a:ext>
                </a:extLst>
              </p:cNvPr>
              <p:cNvSpPr txBox="1"/>
              <p:nvPr/>
            </p:nvSpPr>
            <p:spPr>
              <a:xfrm>
                <a:off x="752312" y="4155118"/>
                <a:ext cx="453646" cy="37914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b="0" i="1" smtClean="0">
                              <a:solidFill>
                                <a:srgbClr val="00C383"/>
                              </a:solidFill>
                              <a:latin typeface="Cambria Math" panose="02040503050406030204" pitchFamily="18" charset="0"/>
                              <a:cs typeface="Times New Roman" panose="02020603050405020304" pitchFamily="18" charset="0"/>
                            </a:rPr>
                          </m:ctrlPr>
                        </m:sSubPr>
                        <m:e>
                          <m:r>
                            <a:rPr lang="en-US" sz="2200" b="0" i="1" smtClean="0">
                              <a:solidFill>
                                <a:srgbClr val="00C383"/>
                              </a:solidFill>
                              <a:latin typeface="Cambria Math" panose="02040503050406030204" pitchFamily="18" charset="0"/>
                              <a:cs typeface="Times New Roman" panose="02020603050405020304" pitchFamily="18" charset="0"/>
                            </a:rPr>
                            <m:t>𝑇</m:t>
                          </m:r>
                        </m:e>
                        <m:sub>
                          <m:sSub>
                            <m:sSubPr>
                              <m:ctrlPr>
                                <a:rPr lang="en-US" altLang="zh-CN" sz="2200" b="0" i="1" smtClean="0">
                                  <a:solidFill>
                                    <a:srgbClr val="00C383"/>
                                  </a:solidFill>
                                  <a:latin typeface="Cambria Math" panose="02040503050406030204" pitchFamily="18" charset="0"/>
                                  <a:cs typeface="Times New Roman" panose="02020603050405020304" pitchFamily="18" charset="0"/>
                                </a:rPr>
                              </m:ctrlPr>
                            </m:sSubPr>
                            <m:e>
                              <m:r>
                                <a:rPr lang="en-US" altLang="zh-CN" sz="2200" b="0" i="1" smtClean="0">
                                  <a:solidFill>
                                    <a:srgbClr val="00C383"/>
                                  </a:solidFill>
                                  <a:latin typeface="Cambria Math"/>
                                  <a:cs typeface="Times New Roman" panose="02020603050405020304" pitchFamily="18" charset="0"/>
                                </a:rPr>
                                <m:t>𝐴</m:t>
                              </m:r>
                            </m:e>
                            <m:sub>
                              <m:r>
                                <a:rPr lang="en-US" altLang="zh-CN" sz="2200" b="0" i="1" smtClean="0">
                                  <a:solidFill>
                                    <a:srgbClr val="00C383"/>
                                  </a:solidFill>
                                  <a:latin typeface="Cambria Math"/>
                                  <a:cs typeface="Times New Roman" panose="02020603050405020304" pitchFamily="18" charset="0"/>
                                </a:rPr>
                                <m:t>1</m:t>
                              </m:r>
                            </m:sub>
                          </m:sSub>
                        </m:sub>
                      </m:sSub>
                    </m:oMath>
                  </m:oMathPara>
                </a14:m>
                <a:endParaRPr lang="en-US" sz="2200" dirty="0">
                  <a:latin typeface="Times New Roman" panose="02020603050405020304" pitchFamily="18"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8123EA59-40A0-9849-AB34-FA1B66E11251}"/>
                  </a:ext>
                </a:extLst>
              </p:cNvPr>
              <p:cNvSpPr txBox="1">
                <a:spLocks noRot="1" noChangeAspect="1" noMove="1" noResize="1" noEditPoints="1" noAdjustHandles="1" noChangeArrowheads="1" noChangeShapeType="1" noTextEdit="1"/>
              </p:cNvSpPr>
              <p:nvPr/>
            </p:nvSpPr>
            <p:spPr>
              <a:xfrm>
                <a:off x="752312" y="4155118"/>
                <a:ext cx="453646" cy="379141"/>
              </a:xfrm>
              <a:prstGeom prst="rect">
                <a:avLst/>
              </a:prstGeom>
              <a:blipFill>
                <a:blip r:embed="rId3"/>
                <a:stretch>
                  <a:fillRect l="-13333" b="-9677"/>
                </a:stretch>
              </a:blipFill>
            </p:spPr>
            <p:txBody>
              <a:bodyPr/>
              <a:lstStyle/>
              <a:p>
                <a:r>
                  <a:rPr lang="zh-CN" altLang="en-US">
                    <a:noFill/>
                  </a:rPr>
                  <a:t> </a:t>
                </a:r>
              </a:p>
            </p:txBody>
          </p:sp>
        </mc:Fallback>
      </mc:AlternateContent>
      <p:sp>
        <p:nvSpPr>
          <p:cNvPr id="13" name="TextBox 12">
            <a:extLst>
              <a:ext uri="{FF2B5EF4-FFF2-40B4-BE49-F238E27FC236}">
                <a16:creationId xmlns:a16="http://schemas.microsoft.com/office/drawing/2014/main" id="{D33F590C-3B35-9F47-B474-8DE3DAA54097}"/>
              </a:ext>
            </a:extLst>
          </p:cNvPr>
          <p:cNvSpPr txBox="1"/>
          <p:nvPr/>
        </p:nvSpPr>
        <p:spPr>
          <a:xfrm>
            <a:off x="3056554" y="2636912"/>
            <a:ext cx="673372" cy="673575"/>
          </a:xfrm>
          <a:prstGeom prst="rect">
            <a:avLst/>
          </a:prstGeom>
          <a:noFill/>
        </p:spPr>
        <p:txBody>
          <a:bodyPr wrap="square" lIns="0" tIns="0" rIns="0" bIns="0" rtlCol="0">
            <a:spAutoFit/>
          </a:bodyPr>
          <a:lstStyle/>
          <a:p>
            <a:endParaRPr lang="zh-CN" altLang="zh-CN"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15E5077-282A-644C-BB1B-F99ADFCAB57B}"/>
                  </a:ext>
                </a:extLst>
              </p:cNvPr>
              <p:cNvSpPr txBox="1"/>
              <p:nvPr/>
            </p:nvSpPr>
            <p:spPr>
              <a:xfrm>
                <a:off x="7723389" y="2665908"/>
                <a:ext cx="453646" cy="38087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200" i="1" smtClean="0">
                              <a:solidFill>
                                <a:srgbClr val="FF0000"/>
                              </a:solidFill>
                              <a:latin typeface="Cambria Math" panose="02040503050406030204" pitchFamily="18" charset="0"/>
                              <a:cs typeface="Times New Roman" panose="02020603050405020304" pitchFamily="18" charset="0"/>
                            </a:rPr>
                          </m:ctrlPr>
                        </m:sSubPr>
                        <m:e>
                          <m:r>
                            <a:rPr lang="en-US" altLang="zh-CN" sz="2200" i="1">
                              <a:solidFill>
                                <a:srgbClr val="FF0000"/>
                              </a:solidFill>
                              <a:latin typeface="Cambria Math" panose="02040503050406030204" pitchFamily="18" charset="0"/>
                              <a:cs typeface="Times New Roman" panose="02020603050405020304" pitchFamily="18" charset="0"/>
                            </a:rPr>
                            <m:t>𝑇</m:t>
                          </m:r>
                        </m:e>
                        <m:sub>
                          <m:sSub>
                            <m:sSubPr>
                              <m:ctrlPr>
                                <a:rPr lang="en-US" altLang="zh-CN" sz="2200" i="1">
                                  <a:solidFill>
                                    <a:srgbClr val="FF0000"/>
                                  </a:solidFill>
                                  <a:latin typeface="Cambria Math" panose="02040503050406030204" pitchFamily="18" charset="0"/>
                                  <a:cs typeface="Times New Roman" panose="02020603050405020304" pitchFamily="18" charset="0"/>
                                </a:rPr>
                              </m:ctrlPr>
                            </m:sSubPr>
                            <m:e>
                              <m:r>
                                <a:rPr lang="en-US" altLang="zh-CN" sz="2200" i="1">
                                  <a:solidFill>
                                    <a:srgbClr val="FF0000"/>
                                  </a:solidFill>
                                  <a:latin typeface="Cambria Math"/>
                                  <a:cs typeface="Times New Roman" panose="02020603050405020304" pitchFamily="18" charset="0"/>
                                </a:rPr>
                                <m:t>𝑌</m:t>
                              </m:r>
                            </m:e>
                            <m:sub>
                              <m:r>
                                <a:rPr lang="en-US" altLang="zh-CN" sz="2200" b="0" i="1" smtClean="0">
                                  <a:solidFill>
                                    <a:srgbClr val="FF0000"/>
                                  </a:solidFill>
                                  <a:latin typeface="Cambria Math" panose="02040503050406030204" pitchFamily="18" charset="0"/>
                                  <a:cs typeface="Times New Roman" panose="02020603050405020304" pitchFamily="18" charset="0"/>
                                </a:rPr>
                                <m:t>4</m:t>
                              </m:r>
                            </m:sub>
                          </m:sSub>
                        </m:sub>
                      </m:sSub>
                    </m:oMath>
                  </m:oMathPara>
                </a14:m>
                <a:endParaRPr lang="en-US" altLang="zh-CN" sz="2200" dirty="0">
                  <a:latin typeface="Times New Roman" panose="02020603050405020304" pitchFamily="18"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F15E5077-282A-644C-BB1B-F99ADFCAB57B}"/>
                  </a:ext>
                </a:extLst>
              </p:cNvPr>
              <p:cNvSpPr txBox="1">
                <a:spLocks noRot="1" noChangeAspect="1" noMove="1" noResize="1" noEditPoints="1" noAdjustHandles="1" noChangeArrowheads="1" noChangeShapeType="1" noTextEdit="1"/>
              </p:cNvSpPr>
              <p:nvPr/>
            </p:nvSpPr>
            <p:spPr>
              <a:xfrm>
                <a:off x="7723389" y="2665908"/>
                <a:ext cx="453646" cy="380873"/>
              </a:xfrm>
              <a:prstGeom prst="rect">
                <a:avLst/>
              </a:prstGeom>
              <a:blipFill>
                <a:blip r:embed="rId4"/>
                <a:stretch>
                  <a:fillRect l="-10811" b="-952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DB7C41F-6827-304D-BEB3-5DE00D1D5A18}"/>
                  </a:ext>
                </a:extLst>
              </p:cNvPr>
              <p:cNvSpPr txBox="1"/>
              <p:nvPr/>
            </p:nvSpPr>
            <p:spPr>
              <a:xfrm>
                <a:off x="979134" y="2690147"/>
                <a:ext cx="453646" cy="37914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200" i="1" smtClean="0">
                              <a:solidFill>
                                <a:srgbClr val="FF0000"/>
                              </a:solidFill>
                              <a:latin typeface="Cambria Math" panose="02040503050406030204" pitchFamily="18" charset="0"/>
                              <a:cs typeface="Times New Roman" panose="02020603050405020304" pitchFamily="18" charset="0"/>
                            </a:rPr>
                          </m:ctrlPr>
                        </m:sSubPr>
                        <m:e>
                          <m:r>
                            <a:rPr lang="en-US" altLang="zh-CN" sz="2200" b="0" i="1" smtClean="0">
                              <a:solidFill>
                                <a:srgbClr val="FF0000"/>
                              </a:solidFill>
                              <a:latin typeface="Cambria Math"/>
                              <a:cs typeface="Times New Roman" panose="02020603050405020304" pitchFamily="18" charset="0"/>
                            </a:rPr>
                            <m:t>𝑅</m:t>
                          </m:r>
                        </m:e>
                        <m:sub>
                          <m:sSub>
                            <m:sSubPr>
                              <m:ctrlPr>
                                <a:rPr lang="en-US" altLang="zh-CN" sz="2200" i="1">
                                  <a:solidFill>
                                    <a:srgbClr val="FF0000"/>
                                  </a:solidFill>
                                  <a:latin typeface="Cambria Math" panose="02040503050406030204" pitchFamily="18" charset="0"/>
                                  <a:cs typeface="Times New Roman" panose="02020603050405020304" pitchFamily="18" charset="0"/>
                                </a:rPr>
                              </m:ctrlPr>
                            </m:sSubPr>
                            <m:e>
                              <m:r>
                                <a:rPr lang="en-US" altLang="zh-CN" sz="2200" b="0" i="1" smtClean="0">
                                  <a:solidFill>
                                    <a:srgbClr val="FF0000"/>
                                  </a:solidFill>
                                  <a:latin typeface="Cambria Math"/>
                                  <a:cs typeface="Times New Roman" panose="02020603050405020304" pitchFamily="18" charset="0"/>
                                </a:rPr>
                                <m:t>𝐴</m:t>
                              </m:r>
                            </m:e>
                            <m:sub>
                              <m:r>
                                <a:rPr lang="en-US" altLang="zh-CN" sz="2200" b="0" i="1" smtClean="0">
                                  <a:solidFill>
                                    <a:srgbClr val="FF0000"/>
                                  </a:solidFill>
                                  <a:latin typeface="Cambria Math"/>
                                  <a:cs typeface="Times New Roman" panose="02020603050405020304" pitchFamily="18" charset="0"/>
                                </a:rPr>
                                <m:t>1</m:t>
                              </m:r>
                            </m:sub>
                          </m:sSub>
                        </m:sub>
                      </m:sSub>
                    </m:oMath>
                  </m:oMathPara>
                </a14:m>
                <a:endParaRPr lang="en-US" altLang="zh-CN" sz="22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5" name="TextBox 14">
                <a:extLst>
                  <a:ext uri="{FF2B5EF4-FFF2-40B4-BE49-F238E27FC236}">
                    <a16:creationId xmlns:a16="http://schemas.microsoft.com/office/drawing/2014/main" id="{EDB7C41F-6827-304D-BEB3-5DE00D1D5A18}"/>
                  </a:ext>
                </a:extLst>
              </p:cNvPr>
              <p:cNvSpPr txBox="1">
                <a:spLocks noRot="1" noChangeAspect="1" noMove="1" noResize="1" noEditPoints="1" noAdjustHandles="1" noChangeArrowheads="1" noChangeShapeType="1" noTextEdit="1"/>
              </p:cNvSpPr>
              <p:nvPr/>
            </p:nvSpPr>
            <p:spPr>
              <a:xfrm>
                <a:off x="979134" y="2690147"/>
                <a:ext cx="453646" cy="379141"/>
              </a:xfrm>
              <a:prstGeom prst="rect">
                <a:avLst/>
              </a:prstGeom>
              <a:blipFill>
                <a:blip r:embed="rId5"/>
                <a:stretch>
                  <a:fillRect l="-17568" r="-4054" b="-112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C0A838A-9E50-4640-9937-AAABBB3BCECE}"/>
                  </a:ext>
                </a:extLst>
              </p:cNvPr>
              <p:cNvSpPr txBox="1"/>
              <p:nvPr/>
            </p:nvSpPr>
            <p:spPr>
              <a:xfrm>
                <a:off x="1938392" y="4155118"/>
                <a:ext cx="453646" cy="37914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200" i="1" smtClean="0">
                              <a:solidFill>
                                <a:srgbClr val="00C383"/>
                              </a:solidFill>
                              <a:latin typeface="Cambria Math" panose="02040503050406030204" pitchFamily="18" charset="0"/>
                              <a:cs typeface="Times New Roman" panose="02020603050405020304" pitchFamily="18" charset="0"/>
                            </a:rPr>
                          </m:ctrlPr>
                        </m:sSubPr>
                        <m:e>
                          <m:r>
                            <a:rPr lang="en-US" altLang="zh-CN" sz="2200" b="0" i="1" smtClean="0">
                              <a:solidFill>
                                <a:srgbClr val="00C383"/>
                              </a:solidFill>
                              <a:latin typeface="Cambria Math"/>
                              <a:cs typeface="Times New Roman" panose="02020603050405020304" pitchFamily="18" charset="0"/>
                            </a:rPr>
                            <m:t>𝑅</m:t>
                          </m:r>
                        </m:e>
                        <m:sub>
                          <m:sSub>
                            <m:sSubPr>
                              <m:ctrlPr>
                                <a:rPr lang="en-US" altLang="zh-CN" sz="2200" i="1">
                                  <a:solidFill>
                                    <a:srgbClr val="00C383"/>
                                  </a:solidFill>
                                  <a:latin typeface="Cambria Math" panose="02040503050406030204" pitchFamily="18" charset="0"/>
                                  <a:cs typeface="Times New Roman" panose="02020603050405020304" pitchFamily="18" charset="0"/>
                                </a:rPr>
                              </m:ctrlPr>
                            </m:sSubPr>
                            <m:e>
                              <m:r>
                                <a:rPr lang="en-US" altLang="zh-CN" sz="2200" b="0" i="1" smtClean="0">
                                  <a:solidFill>
                                    <a:srgbClr val="00C383"/>
                                  </a:solidFill>
                                  <a:latin typeface="Cambria Math"/>
                                  <a:cs typeface="Times New Roman" panose="02020603050405020304" pitchFamily="18" charset="0"/>
                                </a:rPr>
                                <m:t>𝑌</m:t>
                              </m:r>
                            </m:e>
                            <m:sub>
                              <m:r>
                                <a:rPr lang="en-US" altLang="zh-CN" sz="2200" b="0" i="1" smtClean="0">
                                  <a:solidFill>
                                    <a:srgbClr val="00C383"/>
                                  </a:solidFill>
                                  <a:latin typeface="Cambria Math"/>
                                  <a:cs typeface="Times New Roman" panose="02020603050405020304" pitchFamily="18" charset="0"/>
                                </a:rPr>
                                <m:t>1</m:t>
                              </m:r>
                            </m:sub>
                          </m:sSub>
                        </m:sub>
                      </m:sSub>
                    </m:oMath>
                  </m:oMathPara>
                </a14:m>
                <a:endParaRPr lang="en-US" altLang="zh-CN" sz="2200" dirty="0">
                  <a:latin typeface="Times New Roman" panose="02020603050405020304" pitchFamily="18" charset="0"/>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6C0A838A-9E50-4640-9937-AAABBB3BCECE}"/>
                  </a:ext>
                </a:extLst>
              </p:cNvPr>
              <p:cNvSpPr txBox="1">
                <a:spLocks noRot="1" noChangeAspect="1" noMove="1" noResize="1" noEditPoints="1" noAdjustHandles="1" noChangeArrowheads="1" noChangeShapeType="1" noTextEdit="1"/>
              </p:cNvSpPr>
              <p:nvPr/>
            </p:nvSpPr>
            <p:spPr>
              <a:xfrm>
                <a:off x="1938392" y="4155118"/>
                <a:ext cx="453646" cy="379141"/>
              </a:xfrm>
              <a:prstGeom prst="rect">
                <a:avLst/>
              </a:prstGeom>
              <a:blipFill>
                <a:blip r:embed="rId6"/>
                <a:stretch>
                  <a:fillRect l="-14865" r="-1351" b="-9677"/>
                </a:stretch>
              </a:blipFill>
            </p:spPr>
            <p:txBody>
              <a:bodyPr/>
              <a:lstStyle/>
              <a:p>
                <a:r>
                  <a:rPr lang="zh-CN" altLang="en-US">
                    <a:noFill/>
                  </a:rPr>
                  <a:t> </a:t>
                </a:r>
              </a:p>
            </p:txBody>
          </p:sp>
        </mc:Fallback>
      </mc:AlternateContent>
      <p:sp>
        <p:nvSpPr>
          <p:cNvPr id="17" name="任意多边形 60">
            <a:extLst>
              <a:ext uri="{FF2B5EF4-FFF2-40B4-BE49-F238E27FC236}">
                <a16:creationId xmlns:a16="http://schemas.microsoft.com/office/drawing/2014/main" id="{56A7E01E-BECF-8949-998D-B0D761DAB658}"/>
              </a:ext>
            </a:extLst>
          </p:cNvPr>
          <p:cNvSpPr/>
          <p:nvPr/>
        </p:nvSpPr>
        <p:spPr>
          <a:xfrm>
            <a:off x="1455706" y="2811291"/>
            <a:ext cx="1140067" cy="1791411"/>
          </a:xfrm>
          <a:custGeom>
            <a:avLst/>
            <a:gdLst>
              <a:gd name="connsiteX0" fmla="*/ 0 w 676656"/>
              <a:gd name="connsiteY0" fmla="*/ 0 h 944880"/>
              <a:gd name="connsiteX1" fmla="*/ 146304 w 676656"/>
              <a:gd name="connsiteY1" fmla="*/ 304800 h 944880"/>
              <a:gd name="connsiteX2" fmla="*/ 493776 w 676656"/>
              <a:gd name="connsiteY2" fmla="*/ 481584 h 944880"/>
              <a:gd name="connsiteX3" fmla="*/ 627888 w 676656"/>
              <a:gd name="connsiteY3" fmla="*/ 792480 h 944880"/>
              <a:gd name="connsiteX4" fmla="*/ 676656 w 676656"/>
              <a:gd name="connsiteY4" fmla="*/ 944880 h 944880"/>
              <a:gd name="connsiteX5" fmla="*/ 676656 w 676656"/>
              <a:gd name="connsiteY5" fmla="*/ 944880 h 944880"/>
              <a:gd name="connsiteX6" fmla="*/ 676656 w 676656"/>
              <a:gd name="connsiteY6" fmla="*/ 938784 h 94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56" h="944880">
                <a:moveTo>
                  <a:pt x="0" y="0"/>
                </a:moveTo>
                <a:cubicBezTo>
                  <a:pt x="32004" y="112268"/>
                  <a:pt x="64008" y="224536"/>
                  <a:pt x="146304" y="304800"/>
                </a:cubicBezTo>
                <a:cubicBezTo>
                  <a:pt x="228600" y="385064"/>
                  <a:pt x="413512" y="400304"/>
                  <a:pt x="493776" y="481584"/>
                </a:cubicBezTo>
                <a:cubicBezTo>
                  <a:pt x="574040" y="562864"/>
                  <a:pt x="597408" y="715264"/>
                  <a:pt x="627888" y="792480"/>
                </a:cubicBezTo>
                <a:cubicBezTo>
                  <a:pt x="658368" y="869696"/>
                  <a:pt x="676656" y="944880"/>
                  <a:pt x="676656" y="944880"/>
                </a:cubicBezTo>
                <a:lnTo>
                  <a:pt x="676656" y="944880"/>
                </a:lnTo>
                <a:lnTo>
                  <a:pt x="676656" y="938784"/>
                </a:lnTo>
              </a:path>
            </a:pathLst>
          </a:custGeom>
          <a:ln w="190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2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BB90383-7D2B-4B49-AACA-D18D0668BFA0}"/>
                  </a:ext>
                </a:extLst>
              </p:cNvPr>
              <p:cNvSpPr txBox="1"/>
              <p:nvPr/>
            </p:nvSpPr>
            <p:spPr>
              <a:xfrm>
                <a:off x="979136" y="3320413"/>
                <a:ext cx="732434" cy="4308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200" i="1" smtClean="0">
                              <a:solidFill>
                                <a:srgbClr val="00C383"/>
                              </a:solidFill>
                              <a:latin typeface="Cambria Math" panose="02040503050406030204" pitchFamily="18" charset="0"/>
                            </a:rPr>
                          </m:ctrlPr>
                        </m:sSubPr>
                        <m:e>
                          <m:r>
                            <a:rPr lang="en-US" altLang="zh-CN" sz="2200" b="0" i="1" smtClean="0">
                              <a:solidFill>
                                <a:srgbClr val="00C383"/>
                              </a:solidFill>
                              <a:latin typeface="Cambria Math"/>
                            </a:rPr>
                            <m:t>𝐴</m:t>
                          </m:r>
                        </m:e>
                        <m:sub>
                          <m:r>
                            <a:rPr lang="en-US" altLang="zh-CN" sz="2200" b="0" i="1" smtClean="0">
                              <a:solidFill>
                                <a:srgbClr val="00C383"/>
                              </a:solidFill>
                              <a:latin typeface="Cambria Math"/>
                            </a:rPr>
                            <m:t>1</m:t>
                          </m:r>
                        </m:sub>
                      </m:sSub>
                    </m:oMath>
                  </m:oMathPara>
                </a14:m>
                <a:endParaRPr lang="zh-CN" altLang="en-US" sz="2200" dirty="0">
                  <a:latin typeface="Times New Roman" panose="02020603050405020304" pitchFamily="18"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6BB90383-7D2B-4B49-AACA-D18D0668BFA0}"/>
                  </a:ext>
                </a:extLst>
              </p:cNvPr>
              <p:cNvSpPr txBox="1">
                <a:spLocks noRot="1" noChangeAspect="1" noMove="1" noResize="1" noEditPoints="1" noAdjustHandles="1" noChangeArrowheads="1" noChangeShapeType="1" noTextEdit="1"/>
              </p:cNvSpPr>
              <p:nvPr/>
            </p:nvSpPr>
            <p:spPr>
              <a:xfrm>
                <a:off x="979136" y="3320413"/>
                <a:ext cx="732434" cy="430888"/>
              </a:xfrm>
              <a:prstGeom prst="rect">
                <a:avLst/>
              </a:prstGeom>
              <a:blipFill>
                <a:blip r:embed="rId7"/>
                <a:stretch>
                  <a:fillRect b="-1429"/>
                </a:stretch>
              </a:blipFill>
            </p:spPr>
            <p:txBody>
              <a:bodyPr/>
              <a:lstStyle/>
              <a:p>
                <a:r>
                  <a:rPr lang="zh-CN" altLang="en-US">
                    <a:noFill/>
                  </a:rPr>
                  <a:t> </a:t>
                </a:r>
              </a:p>
            </p:txBody>
          </p:sp>
        </mc:Fallback>
      </mc:AlternateContent>
      <p:grpSp>
        <p:nvGrpSpPr>
          <p:cNvPr id="19" name="Group 18">
            <a:extLst>
              <a:ext uri="{FF2B5EF4-FFF2-40B4-BE49-F238E27FC236}">
                <a16:creationId xmlns:a16="http://schemas.microsoft.com/office/drawing/2014/main" id="{B38CC0D4-10C1-8D44-BE9F-11355DB8410B}"/>
              </a:ext>
            </a:extLst>
          </p:cNvPr>
          <p:cNvGrpSpPr/>
          <p:nvPr/>
        </p:nvGrpSpPr>
        <p:grpSpPr>
          <a:xfrm>
            <a:off x="2829730" y="3105221"/>
            <a:ext cx="900196" cy="1423600"/>
            <a:chOff x="2854242" y="2725344"/>
            <a:chExt cx="900196" cy="1423600"/>
          </a:xfrm>
        </p:grpSpPr>
        <p:cxnSp>
          <p:nvCxnSpPr>
            <p:cNvPr id="20" name="Straight Arrow Connector 10">
              <a:extLst>
                <a:ext uri="{FF2B5EF4-FFF2-40B4-BE49-F238E27FC236}">
                  <a16:creationId xmlns:a16="http://schemas.microsoft.com/office/drawing/2014/main" id="{B81B7D04-2AC5-0442-8465-347C208E70E1}"/>
                </a:ext>
              </a:extLst>
            </p:cNvPr>
            <p:cNvCxnSpPr/>
            <p:nvPr/>
          </p:nvCxnSpPr>
          <p:spPr>
            <a:xfrm flipV="1">
              <a:off x="3032949" y="2725344"/>
              <a:ext cx="247516" cy="985858"/>
            </a:xfrm>
            <a:prstGeom prst="straightConnector1">
              <a:avLst/>
            </a:prstGeom>
            <a:ln w="19050">
              <a:solidFill>
                <a:srgbClr val="00C383"/>
              </a:solidFill>
              <a:headEnd w="med" len="med"/>
              <a:tailEnd type="stealth"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E35CA1F-3D44-1D4F-8CED-56E4A2067D22}"/>
                    </a:ext>
                  </a:extLst>
                </p:cNvPr>
                <p:cNvSpPr txBox="1"/>
                <p:nvPr/>
              </p:nvSpPr>
              <p:spPr>
                <a:xfrm>
                  <a:off x="2854242" y="3769803"/>
                  <a:ext cx="453646" cy="37914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b="0" i="1" smtClean="0">
                                <a:solidFill>
                                  <a:srgbClr val="00C383"/>
                                </a:solidFill>
                                <a:latin typeface="Cambria Math" panose="02040503050406030204" pitchFamily="18" charset="0"/>
                                <a:cs typeface="Times New Roman" panose="02020603050405020304" pitchFamily="18" charset="0"/>
                              </a:rPr>
                            </m:ctrlPr>
                          </m:sSubPr>
                          <m:e>
                            <m:r>
                              <a:rPr lang="en-US" sz="2200" b="0" i="1" smtClean="0">
                                <a:solidFill>
                                  <a:srgbClr val="00C383"/>
                                </a:solidFill>
                                <a:latin typeface="Cambria Math" panose="02040503050406030204" pitchFamily="18" charset="0"/>
                                <a:cs typeface="Times New Roman" panose="02020603050405020304" pitchFamily="18" charset="0"/>
                              </a:rPr>
                              <m:t>𝑇</m:t>
                            </m:r>
                          </m:e>
                          <m:sub>
                            <m:sSub>
                              <m:sSubPr>
                                <m:ctrlPr>
                                  <a:rPr lang="en-US" altLang="zh-CN" sz="2200" b="0" i="1" smtClean="0">
                                    <a:solidFill>
                                      <a:srgbClr val="00C383"/>
                                    </a:solidFill>
                                    <a:latin typeface="Cambria Math" panose="02040503050406030204" pitchFamily="18" charset="0"/>
                                    <a:cs typeface="Times New Roman" panose="02020603050405020304" pitchFamily="18" charset="0"/>
                                  </a:rPr>
                                </m:ctrlPr>
                              </m:sSubPr>
                              <m:e>
                                <m:r>
                                  <a:rPr lang="en-US" altLang="zh-CN" sz="2200" b="0" i="1" smtClean="0">
                                    <a:solidFill>
                                      <a:srgbClr val="00C383"/>
                                    </a:solidFill>
                                    <a:latin typeface="Cambria Math"/>
                                    <a:cs typeface="Times New Roman" panose="02020603050405020304" pitchFamily="18" charset="0"/>
                                  </a:rPr>
                                  <m:t>𝐴</m:t>
                                </m:r>
                              </m:e>
                              <m:sub>
                                <m:r>
                                  <a:rPr lang="en-US" altLang="zh-CN" sz="2200" b="0" i="1" smtClean="0">
                                    <a:solidFill>
                                      <a:srgbClr val="00C383"/>
                                    </a:solidFill>
                                    <a:latin typeface="Cambria Math"/>
                                    <a:cs typeface="Times New Roman" panose="02020603050405020304" pitchFamily="18" charset="0"/>
                                  </a:rPr>
                                  <m:t>2</m:t>
                                </m:r>
                              </m:sub>
                            </m:sSub>
                          </m:sub>
                        </m:sSub>
                      </m:oMath>
                    </m:oMathPara>
                  </a14:m>
                  <a:endParaRPr lang="en-US" sz="2200" dirty="0">
                    <a:latin typeface="Times New Roman" panose="02020603050405020304" pitchFamily="18"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9E35CA1F-3D44-1D4F-8CED-56E4A2067D22}"/>
                    </a:ext>
                  </a:extLst>
                </p:cNvPr>
                <p:cNvSpPr txBox="1">
                  <a:spLocks noRot="1" noChangeAspect="1" noMove="1" noResize="1" noEditPoints="1" noAdjustHandles="1" noChangeArrowheads="1" noChangeShapeType="1" noTextEdit="1"/>
                </p:cNvSpPr>
                <p:nvPr/>
              </p:nvSpPr>
              <p:spPr>
                <a:xfrm>
                  <a:off x="2854242" y="3769803"/>
                  <a:ext cx="453646" cy="379141"/>
                </a:xfrm>
                <a:prstGeom prst="rect">
                  <a:avLst/>
                </a:prstGeom>
                <a:blipFill>
                  <a:blip r:embed="rId8"/>
                  <a:stretch>
                    <a:fillRect l="-13333" b="-96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F4D7123-ED49-9F48-A05C-0B558B82BD28}"/>
                    </a:ext>
                  </a:extLst>
                </p:cNvPr>
                <p:cNvSpPr txBox="1"/>
                <p:nvPr/>
              </p:nvSpPr>
              <p:spPr>
                <a:xfrm>
                  <a:off x="3022004" y="2953048"/>
                  <a:ext cx="732434" cy="4308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200" i="1" smtClean="0">
                                <a:solidFill>
                                  <a:srgbClr val="00C383"/>
                                </a:solidFill>
                                <a:latin typeface="Cambria Math" panose="02040503050406030204" pitchFamily="18" charset="0"/>
                              </a:rPr>
                            </m:ctrlPr>
                          </m:sSubPr>
                          <m:e>
                            <m:r>
                              <a:rPr lang="en-US" altLang="zh-CN" sz="2200" b="0" i="1" smtClean="0">
                                <a:solidFill>
                                  <a:srgbClr val="00C383"/>
                                </a:solidFill>
                                <a:latin typeface="Cambria Math"/>
                              </a:rPr>
                              <m:t>𝐴</m:t>
                            </m:r>
                          </m:e>
                          <m:sub>
                            <m:r>
                              <a:rPr lang="en-US" altLang="zh-CN" sz="2200" b="0" i="1" smtClean="0">
                                <a:solidFill>
                                  <a:srgbClr val="00C383"/>
                                </a:solidFill>
                                <a:latin typeface="Cambria Math"/>
                              </a:rPr>
                              <m:t>2</m:t>
                            </m:r>
                          </m:sub>
                        </m:sSub>
                      </m:oMath>
                    </m:oMathPara>
                  </a14:m>
                  <a:endParaRPr lang="zh-CN" altLang="en-US" sz="2200" dirty="0">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FF4D7123-ED49-9F48-A05C-0B558B82BD28}"/>
                    </a:ext>
                  </a:extLst>
                </p:cNvPr>
                <p:cNvSpPr txBox="1">
                  <a:spLocks noRot="1" noChangeAspect="1" noMove="1" noResize="1" noEditPoints="1" noAdjustHandles="1" noChangeArrowheads="1" noChangeShapeType="1" noTextEdit="1"/>
                </p:cNvSpPr>
                <p:nvPr/>
              </p:nvSpPr>
              <p:spPr>
                <a:xfrm>
                  <a:off x="3022004" y="2953048"/>
                  <a:ext cx="732434" cy="430888"/>
                </a:xfrm>
                <a:prstGeom prst="rect">
                  <a:avLst/>
                </a:prstGeom>
                <a:blipFill>
                  <a:blip r:embed="rId9"/>
                  <a:stretch>
                    <a:fillRect b="-2857"/>
                  </a:stretch>
                </a:blipFill>
              </p:spPr>
              <p:txBody>
                <a:bodyPr/>
                <a:lstStyle/>
                <a:p>
                  <a:r>
                    <a:rPr lang="zh-CN" altLang="en-US">
                      <a:noFill/>
                    </a:rPr>
                    <a:t> </a:t>
                  </a:r>
                </a:p>
              </p:txBody>
            </p:sp>
          </mc:Fallback>
        </mc:AlternateContent>
      </p:grpSp>
      <p:grpSp>
        <p:nvGrpSpPr>
          <p:cNvPr id="23" name="Group 22">
            <a:extLst>
              <a:ext uri="{FF2B5EF4-FFF2-40B4-BE49-F238E27FC236}">
                <a16:creationId xmlns:a16="http://schemas.microsoft.com/office/drawing/2014/main" id="{057173B7-7E90-EB44-A0D0-1294E2D9757B}"/>
              </a:ext>
            </a:extLst>
          </p:cNvPr>
          <p:cNvGrpSpPr/>
          <p:nvPr/>
        </p:nvGrpSpPr>
        <p:grpSpPr>
          <a:xfrm>
            <a:off x="4765764" y="3096622"/>
            <a:ext cx="938565" cy="1437637"/>
            <a:chOff x="4790276" y="2716745"/>
            <a:chExt cx="938565" cy="1437637"/>
          </a:xfrm>
        </p:grpSpPr>
        <p:cxnSp>
          <p:nvCxnSpPr>
            <p:cNvPr id="24" name="Straight Arrow Connector 10">
              <a:extLst>
                <a:ext uri="{FF2B5EF4-FFF2-40B4-BE49-F238E27FC236}">
                  <a16:creationId xmlns:a16="http://schemas.microsoft.com/office/drawing/2014/main" id="{2C1B84BA-C6D0-6A48-BFE2-AA6F8D2F470E}"/>
                </a:ext>
              </a:extLst>
            </p:cNvPr>
            <p:cNvCxnSpPr/>
            <p:nvPr/>
          </p:nvCxnSpPr>
          <p:spPr>
            <a:xfrm flipV="1">
              <a:off x="4996407" y="2716745"/>
              <a:ext cx="247516" cy="985858"/>
            </a:xfrm>
            <a:prstGeom prst="straightConnector1">
              <a:avLst/>
            </a:prstGeom>
            <a:ln w="19050">
              <a:solidFill>
                <a:srgbClr val="00C383"/>
              </a:solidFill>
              <a:headEnd w="med" len="med"/>
              <a:tailEnd type="stealth"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7884CB7B-76C7-8B47-A5EE-18AD4D1F4628}"/>
                    </a:ext>
                  </a:extLst>
                </p:cNvPr>
                <p:cNvSpPr txBox="1"/>
                <p:nvPr/>
              </p:nvSpPr>
              <p:spPr>
                <a:xfrm>
                  <a:off x="4790276" y="3775241"/>
                  <a:ext cx="453646" cy="37914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b="0" i="1" smtClean="0">
                                <a:solidFill>
                                  <a:srgbClr val="00C383"/>
                                </a:solidFill>
                                <a:latin typeface="Cambria Math" panose="02040503050406030204" pitchFamily="18" charset="0"/>
                                <a:cs typeface="Times New Roman" panose="02020603050405020304" pitchFamily="18" charset="0"/>
                              </a:rPr>
                            </m:ctrlPr>
                          </m:sSubPr>
                          <m:e>
                            <m:r>
                              <a:rPr lang="en-US" sz="2200" b="0" i="1" smtClean="0">
                                <a:solidFill>
                                  <a:srgbClr val="00C383"/>
                                </a:solidFill>
                                <a:latin typeface="Cambria Math" panose="02040503050406030204" pitchFamily="18" charset="0"/>
                                <a:cs typeface="Times New Roman" panose="02020603050405020304" pitchFamily="18" charset="0"/>
                              </a:rPr>
                              <m:t>𝑇</m:t>
                            </m:r>
                          </m:e>
                          <m:sub>
                            <m:sSub>
                              <m:sSubPr>
                                <m:ctrlPr>
                                  <a:rPr lang="en-US" altLang="zh-CN" sz="2200" b="0" i="1" smtClean="0">
                                    <a:solidFill>
                                      <a:srgbClr val="00C383"/>
                                    </a:solidFill>
                                    <a:latin typeface="Cambria Math" panose="02040503050406030204" pitchFamily="18" charset="0"/>
                                    <a:cs typeface="Times New Roman" panose="02020603050405020304" pitchFamily="18" charset="0"/>
                                  </a:rPr>
                                </m:ctrlPr>
                              </m:sSubPr>
                              <m:e>
                                <m:r>
                                  <a:rPr lang="en-US" altLang="zh-CN" sz="2200" b="0" i="1" smtClean="0">
                                    <a:solidFill>
                                      <a:srgbClr val="00C383"/>
                                    </a:solidFill>
                                    <a:latin typeface="Cambria Math"/>
                                    <a:cs typeface="Times New Roman" panose="02020603050405020304" pitchFamily="18" charset="0"/>
                                  </a:rPr>
                                  <m:t>𝐴</m:t>
                                </m:r>
                              </m:e>
                              <m:sub>
                                <m:r>
                                  <a:rPr lang="en-US" altLang="zh-CN" sz="2200" b="0" i="1" smtClean="0">
                                    <a:solidFill>
                                      <a:srgbClr val="00C383"/>
                                    </a:solidFill>
                                    <a:latin typeface="Cambria Math"/>
                                    <a:cs typeface="Times New Roman" panose="02020603050405020304" pitchFamily="18" charset="0"/>
                                  </a:rPr>
                                  <m:t>3</m:t>
                                </m:r>
                              </m:sub>
                            </m:sSub>
                          </m:sub>
                        </m:sSub>
                      </m:oMath>
                    </m:oMathPara>
                  </a14:m>
                  <a:endParaRPr lang="en-US" sz="2200" dirty="0">
                    <a:latin typeface="Times New Roman" panose="02020603050405020304" pitchFamily="18"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7884CB7B-76C7-8B47-A5EE-18AD4D1F4628}"/>
                    </a:ext>
                  </a:extLst>
                </p:cNvPr>
                <p:cNvSpPr txBox="1">
                  <a:spLocks noRot="1" noChangeAspect="1" noMove="1" noResize="1" noEditPoints="1" noAdjustHandles="1" noChangeArrowheads="1" noChangeShapeType="1" noTextEdit="1"/>
                </p:cNvSpPr>
                <p:nvPr/>
              </p:nvSpPr>
              <p:spPr>
                <a:xfrm>
                  <a:off x="4790276" y="3775241"/>
                  <a:ext cx="453646" cy="379141"/>
                </a:xfrm>
                <a:prstGeom prst="rect">
                  <a:avLst/>
                </a:prstGeom>
                <a:blipFill>
                  <a:blip r:embed="rId10"/>
                  <a:stretch>
                    <a:fillRect l="-13514" b="-96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F0B383AA-1417-0246-93C0-6B1D8299D70E}"/>
                    </a:ext>
                  </a:extLst>
                </p:cNvPr>
                <p:cNvSpPr txBox="1"/>
                <p:nvPr/>
              </p:nvSpPr>
              <p:spPr>
                <a:xfrm>
                  <a:off x="4996407" y="3013873"/>
                  <a:ext cx="732434" cy="4308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200" i="1" smtClean="0">
                                <a:solidFill>
                                  <a:srgbClr val="00C383"/>
                                </a:solidFill>
                                <a:latin typeface="Cambria Math" panose="02040503050406030204" pitchFamily="18" charset="0"/>
                              </a:rPr>
                            </m:ctrlPr>
                          </m:sSubPr>
                          <m:e>
                            <m:r>
                              <a:rPr lang="en-US" altLang="zh-CN" sz="2200" b="0" i="1" smtClean="0">
                                <a:solidFill>
                                  <a:srgbClr val="00C383"/>
                                </a:solidFill>
                                <a:latin typeface="Cambria Math"/>
                              </a:rPr>
                              <m:t>𝐴</m:t>
                            </m:r>
                          </m:e>
                          <m:sub>
                            <m:r>
                              <a:rPr lang="en-US" altLang="zh-CN" sz="2200" b="0" i="1" smtClean="0">
                                <a:solidFill>
                                  <a:srgbClr val="00C383"/>
                                </a:solidFill>
                                <a:latin typeface="Cambria Math"/>
                              </a:rPr>
                              <m:t>3</m:t>
                            </m:r>
                          </m:sub>
                        </m:sSub>
                      </m:oMath>
                    </m:oMathPara>
                  </a14:m>
                  <a:endParaRPr lang="zh-CN" altLang="en-US" sz="2200" dirty="0">
                    <a:latin typeface="Times New Roman" panose="02020603050405020304" pitchFamily="18" charset="0"/>
                    <a:cs typeface="Times New Roman" panose="02020603050405020304" pitchFamily="18" charset="0"/>
                  </a:endParaRPr>
                </a:p>
              </p:txBody>
            </p:sp>
          </mc:Choice>
          <mc:Fallback xmlns="">
            <p:sp>
              <p:nvSpPr>
                <p:cNvPr id="26" name="TextBox 25">
                  <a:extLst>
                    <a:ext uri="{FF2B5EF4-FFF2-40B4-BE49-F238E27FC236}">
                      <a16:creationId xmlns:a16="http://schemas.microsoft.com/office/drawing/2014/main" id="{F0B383AA-1417-0246-93C0-6B1D8299D70E}"/>
                    </a:ext>
                  </a:extLst>
                </p:cNvPr>
                <p:cNvSpPr txBox="1">
                  <a:spLocks noRot="1" noChangeAspect="1" noMove="1" noResize="1" noEditPoints="1" noAdjustHandles="1" noChangeArrowheads="1" noChangeShapeType="1" noTextEdit="1"/>
                </p:cNvSpPr>
                <p:nvPr/>
              </p:nvSpPr>
              <p:spPr>
                <a:xfrm>
                  <a:off x="4996407" y="3013873"/>
                  <a:ext cx="732434" cy="430888"/>
                </a:xfrm>
                <a:prstGeom prst="rect">
                  <a:avLst/>
                </a:prstGeom>
                <a:blipFill>
                  <a:blip r:embed="rId11"/>
                  <a:stretch>
                    <a:fillRect b="-2857"/>
                  </a:stretch>
                </a:blipFill>
              </p:spPr>
              <p:txBody>
                <a:bodyPr/>
                <a:lstStyle/>
                <a:p>
                  <a:r>
                    <a:rPr lang="zh-CN" altLang="en-US">
                      <a:noFill/>
                    </a:rPr>
                    <a:t> </a:t>
                  </a:r>
                </a:p>
              </p:txBody>
            </p:sp>
          </mc:Fallback>
        </mc:AlternateContent>
      </p:grpSp>
      <p:grpSp>
        <p:nvGrpSpPr>
          <p:cNvPr id="27" name="Group 26">
            <a:extLst>
              <a:ext uri="{FF2B5EF4-FFF2-40B4-BE49-F238E27FC236}">
                <a16:creationId xmlns:a16="http://schemas.microsoft.com/office/drawing/2014/main" id="{16DCF5F5-09F5-264D-91E2-127D03469977}"/>
              </a:ext>
            </a:extLst>
          </p:cNvPr>
          <p:cNvGrpSpPr/>
          <p:nvPr/>
        </p:nvGrpSpPr>
        <p:grpSpPr>
          <a:xfrm>
            <a:off x="6716981" y="3096624"/>
            <a:ext cx="1043599" cy="1449072"/>
            <a:chOff x="6741493" y="2716747"/>
            <a:chExt cx="1043599" cy="1449072"/>
          </a:xfrm>
        </p:grpSpPr>
        <p:cxnSp>
          <p:nvCxnSpPr>
            <p:cNvPr id="28" name="Straight Arrow Connector 10">
              <a:extLst>
                <a:ext uri="{FF2B5EF4-FFF2-40B4-BE49-F238E27FC236}">
                  <a16:creationId xmlns:a16="http://schemas.microsoft.com/office/drawing/2014/main" id="{28795EFE-34EA-F240-9A57-748DAB85D000}"/>
                </a:ext>
              </a:extLst>
            </p:cNvPr>
            <p:cNvCxnSpPr/>
            <p:nvPr/>
          </p:nvCxnSpPr>
          <p:spPr>
            <a:xfrm flipV="1">
              <a:off x="6994704" y="2716747"/>
              <a:ext cx="247516" cy="1023710"/>
            </a:xfrm>
            <a:prstGeom prst="straightConnector1">
              <a:avLst/>
            </a:prstGeom>
            <a:ln w="19050">
              <a:solidFill>
                <a:srgbClr val="00C383"/>
              </a:solidFill>
              <a:headEnd w="med" len="med"/>
              <a:tailEnd type="stealth"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8F4A03F-1792-BA46-A70E-C7A0DC36A495}"/>
                    </a:ext>
                  </a:extLst>
                </p:cNvPr>
                <p:cNvSpPr txBox="1"/>
                <p:nvPr/>
              </p:nvSpPr>
              <p:spPr>
                <a:xfrm>
                  <a:off x="6741493" y="3784946"/>
                  <a:ext cx="453646" cy="38087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b="0" i="1" smtClean="0">
                                <a:solidFill>
                                  <a:srgbClr val="00C383"/>
                                </a:solidFill>
                                <a:latin typeface="Cambria Math" panose="02040503050406030204" pitchFamily="18" charset="0"/>
                                <a:cs typeface="Times New Roman" panose="02020603050405020304" pitchFamily="18" charset="0"/>
                              </a:rPr>
                            </m:ctrlPr>
                          </m:sSubPr>
                          <m:e>
                            <m:r>
                              <a:rPr lang="en-US" sz="2200" b="0" i="1" smtClean="0">
                                <a:solidFill>
                                  <a:srgbClr val="00C383"/>
                                </a:solidFill>
                                <a:latin typeface="Cambria Math" panose="02040503050406030204" pitchFamily="18" charset="0"/>
                                <a:cs typeface="Times New Roman" panose="02020603050405020304" pitchFamily="18" charset="0"/>
                              </a:rPr>
                              <m:t>𝑇</m:t>
                            </m:r>
                          </m:e>
                          <m:sub>
                            <m:sSub>
                              <m:sSubPr>
                                <m:ctrlPr>
                                  <a:rPr lang="en-US" altLang="zh-CN" sz="2200" b="0" i="1" smtClean="0">
                                    <a:solidFill>
                                      <a:srgbClr val="00C383"/>
                                    </a:solidFill>
                                    <a:latin typeface="Cambria Math" panose="02040503050406030204" pitchFamily="18" charset="0"/>
                                    <a:cs typeface="Times New Roman" panose="02020603050405020304" pitchFamily="18" charset="0"/>
                                  </a:rPr>
                                </m:ctrlPr>
                              </m:sSubPr>
                              <m:e>
                                <m:r>
                                  <a:rPr lang="en-US" altLang="zh-CN" sz="2200" b="0" i="1" smtClean="0">
                                    <a:solidFill>
                                      <a:srgbClr val="00C383"/>
                                    </a:solidFill>
                                    <a:latin typeface="Cambria Math"/>
                                    <a:cs typeface="Times New Roman" panose="02020603050405020304" pitchFamily="18" charset="0"/>
                                  </a:rPr>
                                  <m:t>𝐴</m:t>
                                </m:r>
                              </m:e>
                              <m:sub>
                                <m:r>
                                  <a:rPr lang="en-US" altLang="zh-CN" sz="2200" b="0" i="1" smtClean="0">
                                    <a:solidFill>
                                      <a:srgbClr val="00C383"/>
                                    </a:solidFill>
                                    <a:latin typeface="Cambria Math" panose="02040503050406030204" pitchFamily="18" charset="0"/>
                                    <a:cs typeface="Times New Roman" panose="02020603050405020304" pitchFamily="18" charset="0"/>
                                  </a:rPr>
                                  <m:t>4</m:t>
                                </m:r>
                              </m:sub>
                            </m:sSub>
                          </m:sub>
                        </m:sSub>
                      </m:oMath>
                    </m:oMathPara>
                  </a14:m>
                  <a:endParaRPr lang="en-US" sz="2200" dirty="0">
                    <a:latin typeface="Times New Roman" panose="02020603050405020304" pitchFamily="18" charset="0"/>
                    <a:cs typeface="Times New Roman" panose="02020603050405020304" pitchFamily="18" charset="0"/>
                  </a:endParaRPr>
                </a:p>
              </p:txBody>
            </p:sp>
          </mc:Choice>
          <mc:Fallback xmlns="">
            <p:sp>
              <p:nvSpPr>
                <p:cNvPr id="29" name="TextBox 28">
                  <a:extLst>
                    <a:ext uri="{FF2B5EF4-FFF2-40B4-BE49-F238E27FC236}">
                      <a16:creationId xmlns:a16="http://schemas.microsoft.com/office/drawing/2014/main" id="{B8F4A03F-1792-BA46-A70E-C7A0DC36A495}"/>
                    </a:ext>
                  </a:extLst>
                </p:cNvPr>
                <p:cNvSpPr txBox="1">
                  <a:spLocks noRot="1" noChangeAspect="1" noMove="1" noResize="1" noEditPoints="1" noAdjustHandles="1" noChangeArrowheads="1" noChangeShapeType="1" noTextEdit="1"/>
                </p:cNvSpPr>
                <p:nvPr/>
              </p:nvSpPr>
              <p:spPr>
                <a:xfrm>
                  <a:off x="6741493" y="3784946"/>
                  <a:ext cx="453646" cy="380873"/>
                </a:xfrm>
                <a:prstGeom prst="rect">
                  <a:avLst/>
                </a:prstGeom>
                <a:blipFill>
                  <a:blip r:embed="rId12"/>
                  <a:stretch>
                    <a:fillRect l="-13514" b="-952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8C93F97F-4869-E646-BFF0-E7264BF479C9}"/>
                    </a:ext>
                  </a:extLst>
                </p:cNvPr>
                <p:cNvSpPr txBox="1"/>
                <p:nvPr/>
              </p:nvSpPr>
              <p:spPr>
                <a:xfrm>
                  <a:off x="7052658" y="2985635"/>
                  <a:ext cx="732434" cy="4308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200" i="1" smtClean="0">
                                <a:solidFill>
                                  <a:srgbClr val="00C383"/>
                                </a:solidFill>
                                <a:latin typeface="Cambria Math" panose="02040503050406030204" pitchFamily="18" charset="0"/>
                              </a:rPr>
                            </m:ctrlPr>
                          </m:sSubPr>
                          <m:e>
                            <m:r>
                              <a:rPr lang="en-US" altLang="zh-CN" sz="2200" b="0" i="1" smtClean="0">
                                <a:solidFill>
                                  <a:srgbClr val="00C383"/>
                                </a:solidFill>
                                <a:latin typeface="Cambria Math"/>
                              </a:rPr>
                              <m:t>𝐴</m:t>
                            </m:r>
                          </m:e>
                          <m:sub>
                            <m:r>
                              <a:rPr lang="en-US" altLang="zh-CN" sz="2200" b="0" i="1" smtClean="0">
                                <a:solidFill>
                                  <a:srgbClr val="00C383"/>
                                </a:solidFill>
                                <a:latin typeface="Cambria Math"/>
                              </a:rPr>
                              <m:t>4</m:t>
                            </m:r>
                          </m:sub>
                        </m:sSub>
                      </m:oMath>
                    </m:oMathPara>
                  </a14:m>
                  <a:endParaRPr lang="zh-CN" altLang="en-US" sz="2200" dirty="0">
                    <a:latin typeface="Times New Roman" panose="02020603050405020304" pitchFamily="18" charset="0"/>
                    <a:cs typeface="Times New Roman" panose="02020603050405020304" pitchFamily="18" charset="0"/>
                  </a:endParaRPr>
                </a:p>
              </p:txBody>
            </p:sp>
          </mc:Choice>
          <mc:Fallback xmlns="">
            <p:sp>
              <p:nvSpPr>
                <p:cNvPr id="30" name="TextBox 29">
                  <a:extLst>
                    <a:ext uri="{FF2B5EF4-FFF2-40B4-BE49-F238E27FC236}">
                      <a16:creationId xmlns:a16="http://schemas.microsoft.com/office/drawing/2014/main" id="{8C93F97F-4869-E646-BFF0-E7264BF479C9}"/>
                    </a:ext>
                  </a:extLst>
                </p:cNvPr>
                <p:cNvSpPr txBox="1">
                  <a:spLocks noRot="1" noChangeAspect="1" noMove="1" noResize="1" noEditPoints="1" noAdjustHandles="1" noChangeArrowheads="1" noChangeShapeType="1" noTextEdit="1"/>
                </p:cNvSpPr>
                <p:nvPr/>
              </p:nvSpPr>
              <p:spPr>
                <a:xfrm>
                  <a:off x="7052658" y="2985635"/>
                  <a:ext cx="732434" cy="430888"/>
                </a:xfrm>
                <a:prstGeom prst="rect">
                  <a:avLst/>
                </a:prstGeom>
                <a:blipFill>
                  <a:blip r:embed="rId13"/>
                  <a:stretch>
                    <a:fillRect b="-1408"/>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411995D-1683-9246-BF69-3D95F5F17DBB}"/>
                  </a:ext>
                </a:extLst>
              </p:cNvPr>
              <p:cNvSpPr txBox="1"/>
              <p:nvPr/>
            </p:nvSpPr>
            <p:spPr>
              <a:xfrm>
                <a:off x="2011162" y="3313996"/>
                <a:ext cx="732434" cy="4308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200" i="1" smtClean="0">
                              <a:solidFill>
                                <a:srgbClr val="FF0000"/>
                              </a:solidFill>
                              <a:latin typeface="Cambria Math" panose="02040503050406030204" pitchFamily="18" charset="0"/>
                            </a:rPr>
                          </m:ctrlPr>
                        </m:sSubPr>
                        <m:e>
                          <m:r>
                            <a:rPr lang="en-US" altLang="zh-CN" sz="2200" b="0" i="1" smtClean="0">
                              <a:solidFill>
                                <a:srgbClr val="FF0000"/>
                              </a:solidFill>
                              <a:latin typeface="Cambria Math"/>
                            </a:rPr>
                            <m:t>𝑌</m:t>
                          </m:r>
                        </m:e>
                        <m:sub>
                          <m:r>
                            <a:rPr lang="en-US" altLang="zh-CN" sz="2200" b="0" i="1" smtClean="0">
                              <a:solidFill>
                                <a:srgbClr val="FF0000"/>
                              </a:solidFill>
                              <a:latin typeface="Cambria Math"/>
                            </a:rPr>
                            <m:t>1</m:t>
                          </m:r>
                        </m:sub>
                      </m:sSub>
                    </m:oMath>
                  </m:oMathPara>
                </a14:m>
                <a:endParaRPr lang="zh-CN" altLang="en-US" sz="2200" dirty="0">
                  <a:latin typeface="Times New Roman" panose="02020603050405020304" pitchFamily="18" charset="0"/>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2411995D-1683-9246-BF69-3D95F5F17DBB}"/>
                  </a:ext>
                </a:extLst>
              </p:cNvPr>
              <p:cNvSpPr txBox="1">
                <a:spLocks noRot="1" noChangeAspect="1" noMove="1" noResize="1" noEditPoints="1" noAdjustHandles="1" noChangeArrowheads="1" noChangeShapeType="1" noTextEdit="1"/>
              </p:cNvSpPr>
              <p:nvPr/>
            </p:nvSpPr>
            <p:spPr>
              <a:xfrm>
                <a:off x="2011162" y="3313996"/>
                <a:ext cx="732434" cy="430888"/>
              </a:xfrm>
              <a:prstGeom prst="rect">
                <a:avLst/>
              </a:prstGeom>
              <a:blipFill>
                <a:blip r:embed="rId14"/>
                <a:stretch>
                  <a:fillRect b="-1429"/>
                </a:stretch>
              </a:blipFill>
            </p:spPr>
            <p:txBody>
              <a:bodyPr/>
              <a:lstStyle/>
              <a:p>
                <a:r>
                  <a:rPr lang="zh-CN" altLang="en-US">
                    <a:noFill/>
                  </a:rPr>
                  <a:t> </a:t>
                </a:r>
              </a:p>
            </p:txBody>
          </p:sp>
        </mc:Fallback>
      </mc:AlternateContent>
      <p:grpSp>
        <p:nvGrpSpPr>
          <p:cNvPr id="32" name="Group 31">
            <a:extLst>
              <a:ext uri="{FF2B5EF4-FFF2-40B4-BE49-F238E27FC236}">
                <a16:creationId xmlns:a16="http://schemas.microsoft.com/office/drawing/2014/main" id="{9F21D07C-C04D-934E-91D8-92085C4BE317}"/>
              </a:ext>
            </a:extLst>
          </p:cNvPr>
          <p:cNvGrpSpPr/>
          <p:nvPr/>
        </p:nvGrpSpPr>
        <p:grpSpPr>
          <a:xfrm>
            <a:off x="1711570" y="2678026"/>
            <a:ext cx="3108106" cy="1924676"/>
            <a:chOff x="1736082" y="2298149"/>
            <a:chExt cx="3108106" cy="1924676"/>
          </a:xfrm>
        </p:grpSpPr>
        <p:cxnSp>
          <p:nvCxnSpPr>
            <p:cNvPr id="33" name="Straight Arrow Connector 10">
              <a:extLst>
                <a:ext uri="{FF2B5EF4-FFF2-40B4-BE49-F238E27FC236}">
                  <a16:creationId xmlns:a16="http://schemas.microsoft.com/office/drawing/2014/main" id="{D74365E4-3A72-EC4B-8C46-09C250283F6D}"/>
                </a:ext>
              </a:extLst>
            </p:cNvPr>
            <p:cNvCxnSpPr/>
            <p:nvPr/>
          </p:nvCxnSpPr>
          <p:spPr>
            <a:xfrm>
              <a:off x="3987991" y="2728138"/>
              <a:ext cx="313106" cy="1031827"/>
            </a:xfrm>
            <a:prstGeom prst="straightConnector1">
              <a:avLst/>
            </a:prstGeom>
            <a:ln w="19050">
              <a:solidFill>
                <a:srgbClr val="FF0000"/>
              </a:solidFill>
              <a:headEnd w="med" len="med"/>
              <a:tailEnd type="stealth"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81C15AF6-9D21-AB48-B63A-FD16C6866FD1}"/>
                    </a:ext>
                  </a:extLst>
                </p:cNvPr>
                <p:cNvSpPr txBox="1"/>
                <p:nvPr/>
              </p:nvSpPr>
              <p:spPr>
                <a:xfrm>
                  <a:off x="1736082" y="2308322"/>
                  <a:ext cx="453646" cy="37914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200" i="1" smtClean="0">
                                <a:solidFill>
                                  <a:srgbClr val="FF0000"/>
                                </a:solidFill>
                                <a:latin typeface="Cambria Math" panose="02040503050406030204" pitchFamily="18" charset="0"/>
                                <a:cs typeface="Times New Roman" panose="02020603050405020304" pitchFamily="18" charset="0"/>
                              </a:rPr>
                            </m:ctrlPr>
                          </m:sSubPr>
                          <m:e>
                            <m:r>
                              <a:rPr lang="en-US" altLang="zh-CN" sz="2200" i="1">
                                <a:solidFill>
                                  <a:srgbClr val="FF0000"/>
                                </a:solidFill>
                                <a:latin typeface="Cambria Math" panose="02040503050406030204" pitchFamily="18" charset="0"/>
                                <a:cs typeface="Times New Roman" panose="02020603050405020304" pitchFamily="18" charset="0"/>
                              </a:rPr>
                              <m:t>𝑇</m:t>
                            </m:r>
                          </m:e>
                          <m:sub>
                            <m:sSub>
                              <m:sSubPr>
                                <m:ctrlPr>
                                  <a:rPr lang="en-US" altLang="zh-CN" sz="2200" i="1">
                                    <a:solidFill>
                                      <a:srgbClr val="FF0000"/>
                                    </a:solidFill>
                                    <a:latin typeface="Cambria Math" panose="02040503050406030204" pitchFamily="18" charset="0"/>
                                    <a:cs typeface="Times New Roman" panose="02020603050405020304" pitchFamily="18" charset="0"/>
                                  </a:rPr>
                                </m:ctrlPr>
                              </m:sSubPr>
                              <m:e>
                                <m:r>
                                  <a:rPr lang="en-US" altLang="zh-CN" sz="2200" i="1">
                                    <a:solidFill>
                                      <a:srgbClr val="FF0000"/>
                                    </a:solidFill>
                                    <a:latin typeface="Cambria Math"/>
                                    <a:cs typeface="Times New Roman" panose="02020603050405020304" pitchFamily="18" charset="0"/>
                                  </a:rPr>
                                  <m:t>𝑌</m:t>
                                </m:r>
                              </m:e>
                              <m:sub>
                                <m:r>
                                  <a:rPr lang="en-US" altLang="zh-CN" sz="2200" i="1">
                                    <a:solidFill>
                                      <a:srgbClr val="FF0000"/>
                                    </a:solidFill>
                                    <a:latin typeface="Cambria Math"/>
                                    <a:cs typeface="Times New Roman" panose="02020603050405020304" pitchFamily="18" charset="0"/>
                                  </a:rPr>
                                  <m:t>1</m:t>
                                </m:r>
                              </m:sub>
                            </m:sSub>
                          </m:sub>
                        </m:sSub>
                      </m:oMath>
                    </m:oMathPara>
                  </a14:m>
                  <a:endParaRPr lang="en-US" altLang="zh-CN" sz="2200" dirty="0">
                    <a:latin typeface="Times New Roman" panose="02020603050405020304" pitchFamily="18" charset="0"/>
                    <a:cs typeface="Times New Roman" panose="02020603050405020304" pitchFamily="18" charset="0"/>
                  </a:endParaRPr>
                </a:p>
              </p:txBody>
            </p:sp>
          </mc:Choice>
          <mc:Fallback xmlns="">
            <p:sp>
              <p:nvSpPr>
                <p:cNvPr id="17" name="TextBox 16">
                  <a:extLst>
                    <a:ext uri="{FF2B5EF4-FFF2-40B4-BE49-F238E27FC236}">
                      <a16:creationId xmlns:a16="http://schemas.microsoft.com/office/drawing/2014/main" id="{A78000FB-4415-9943-8567-912F84E316E7}"/>
                    </a:ext>
                  </a:extLst>
                </p:cNvPr>
                <p:cNvSpPr txBox="1">
                  <a:spLocks noRot="1" noChangeAspect="1" noMove="1" noResize="1" noEditPoints="1" noAdjustHandles="1" noChangeArrowheads="1" noChangeShapeType="1" noTextEdit="1"/>
                </p:cNvSpPr>
                <p:nvPr/>
              </p:nvSpPr>
              <p:spPr>
                <a:xfrm>
                  <a:off x="1736082" y="2308322"/>
                  <a:ext cx="453646" cy="379141"/>
                </a:xfrm>
                <a:prstGeom prst="rect">
                  <a:avLst/>
                </a:prstGeom>
                <a:blipFill>
                  <a:blip r:embed="rId15"/>
                  <a:stretch>
                    <a:fillRect l="-11111"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1BC51340-268C-7642-8FBF-6A15E5A9450A}"/>
                    </a:ext>
                  </a:extLst>
                </p:cNvPr>
                <p:cNvSpPr txBox="1"/>
                <p:nvPr/>
              </p:nvSpPr>
              <p:spPr>
                <a:xfrm>
                  <a:off x="2964106" y="2298149"/>
                  <a:ext cx="453646" cy="37914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200" i="1" smtClean="0">
                                <a:solidFill>
                                  <a:srgbClr val="FF0000"/>
                                </a:solidFill>
                                <a:latin typeface="Cambria Math" panose="02040503050406030204" pitchFamily="18" charset="0"/>
                                <a:cs typeface="Times New Roman" panose="02020603050405020304" pitchFamily="18" charset="0"/>
                              </a:rPr>
                            </m:ctrlPr>
                          </m:sSubPr>
                          <m:e>
                            <m:r>
                              <a:rPr lang="en-US" altLang="zh-CN" sz="2200" b="0" i="1" smtClean="0">
                                <a:solidFill>
                                  <a:srgbClr val="FF0000"/>
                                </a:solidFill>
                                <a:latin typeface="Cambria Math"/>
                                <a:cs typeface="Times New Roman" panose="02020603050405020304" pitchFamily="18" charset="0"/>
                              </a:rPr>
                              <m:t>𝑅</m:t>
                            </m:r>
                          </m:e>
                          <m:sub>
                            <m:sSub>
                              <m:sSubPr>
                                <m:ctrlPr>
                                  <a:rPr lang="en-US" altLang="zh-CN" sz="2200" i="1">
                                    <a:solidFill>
                                      <a:srgbClr val="FF0000"/>
                                    </a:solidFill>
                                    <a:latin typeface="Cambria Math" panose="02040503050406030204" pitchFamily="18" charset="0"/>
                                    <a:cs typeface="Times New Roman" panose="02020603050405020304" pitchFamily="18" charset="0"/>
                                  </a:rPr>
                                </m:ctrlPr>
                              </m:sSubPr>
                              <m:e>
                                <m:r>
                                  <a:rPr lang="en-US" altLang="zh-CN" sz="2200" b="0" i="1" smtClean="0">
                                    <a:solidFill>
                                      <a:srgbClr val="FF0000"/>
                                    </a:solidFill>
                                    <a:latin typeface="Cambria Math"/>
                                    <a:cs typeface="Times New Roman" panose="02020603050405020304" pitchFamily="18" charset="0"/>
                                  </a:rPr>
                                  <m:t>𝐴</m:t>
                                </m:r>
                              </m:e>
                              <m:sub>
                                <m:r>
                                  <a:rPr lang="en-US" altLang="zh-CN" sz="2200" b="0" i="1" smtClean="0">
                                    <a:solidFill>
                                      <a:srgbClr val="FF0000"/>
                                    </a:solidFill>
                                    <a:latin typeface="Cambria Math"/>
                                    <a:cs typeface="Times New Roman" panose="02020603050405020304" pitchFamily="18" charset="0"/>
                                  </a:rPr>
                                  <m:t>2</m:t>
                                </m:r>
                              </m:sub>
                            </m:sSub>
                          </m:sub>
                        </m:sSub>
                      </m:oMath>
                    </m:oMathPara>
                  </a14:m>
                  <a:endParaRPr lang="en-US" altLang="zh-CN" sz="2200" dirty="0">
                    <a:latin typeface="Times New Roman" panose="02020603050405020304" pitchFamily="18" charset="0"/>
                    <a:cs typeface="Times New Roman" panose="02020603050405020304" pitchFamily="18" charset="0"/>
                  </a:endParaRPr>
                </a:p>
              </p:txBody>
            </p:sp>
          </mc:Choice>
          <mc:Fallback xmlns="">
            <p:sp>
              <p:nvSpPr>
                <p:cNvPr id="28" name="TextBox 27">
                  <a:extLst>
                    <a:ext uri="{FF2B5EF4-FFF2-40B4-BE49-F238E27FC236}">
                      <a16:creationId xmlns:a16="http://schemas.microsoft.com/office/drawing/2014/main" id="{ED7009A3-D40F-3149-B26B-18B04FFB4AFA}"/>
                    </a:ext>
                  </a:extLst>
                </p:cNvPr>
                <p:cNvSpPr txBox="1">
                  <a:spLocks noRot="1" noChangeAspect="1" noMove="1" noResize="1" noEditPoints="1" noAdjustHandles="1" noChangeArrowheads="1" noChangeShapeType="1" noTextEdit="1"/>
                </p:cNvSpPr>
                <p:nvPr/>
              </p:nvSpPr>
              <p:spPr>
                <a:xfrm>
                  <a:off x="2964106" y="2298149"/>
                  <a:ext cx="453646" cy="379141"/>
                </a:xfrm>
                <a:prstGeom prst="rect">
                  <a:avLst/>
                </a:prstGeom>
                <a:blipFill>
                  <a:blip r:embed="rId16"/>
                  <a:stretch>
                    <a:fillRect l="-16216" r="-2703"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22AC203E-81B6-7043-B485-A8EA076CB5B1}"/>
                    </a:ext>
                  </a:extLst>
                </p:cNvPr>
                <p:cNvSpPr txBox="1"/>
                <p:nvPr/>
              </p:nvSpPr>
              <p:spPr>
                <a:xfrm>
                  <a:off x="4074272" y="3760504"/>
                  <a:ext cx="453646" cy="37914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200" i="1" smtClean="0">
                                <a:solidFill>
                                  <a:srgbClr val="00C383"/>
                                </a:solidFill>
                                <a:latin typeface="Cambria Math" panose="02040503050406030204" pitchFamily="18" charset="0"/>
                                <a:cs typeface="Times New Roman" panose="02020603050405020304" pitchFamily="18" charset="0"/>
                              </a:rPr>
                            </m:ctrlPr>
                          </m:sSubPr>
                          <m:e>
                            <m:r>
                              <a:rPr lang="en-US" altLang="zh-CN" sz="2200" b="0" i="1" smtClean="0">
                                <a:solidFill>
                                  <a:srgbClr val="00C383"/>
                                </a:solidFill>
                                <a:latin typeface="Cambria Math"/>
                                <a:cs typeface="Times New Roman" panose="02020603050405020304" pitchFamily="18" charset="0"/>
                              </a:rPr>
                              <m:t>𝑅</m:t>
                            </m:r>
                          </m:e>
                          <m:sub>
                            <m:sSub>
                              <m:sSubPr>
                                <m:ctrlPr>
                                  <a:rPr lang="en-US" altLang="zh-CN" sz="2200" i="1" smtClean="0">
                                    <a:solidFill>
                                      <a:srgbClr val="00C383"/>
                                    </a:solidFill>
                                    <a:latin typeface="Cambria Math" panose="02040503050406030204" pitchFamily="18" charset="0"/>
                                    <a:cs typeface="Times New Roman" panose="02020603050405020304" pitchFamily="18" charset="0"/>
                                  </a:rPr>
                                </m:ctrlPr>
                              </m:sSubPr>
                              <m:e>
                                <m:r>
                                  <a:rPr lang="en-US" altLang="zh-CN" sz="2200" b="0" i="1" smtClean="0">
                                    <a:solidFill>
                                      <a:srgbClr val="00C383"/>
                                    </a:solidFill>
                                    <a:latin typeface="Cambria Math"/>
                                    <a:cs typeface="Times New Roman" panose="02020603050405020304" pitchFamily="18" charset="0"/>
                                  </a:rPr>
                                  <m:t>𝑌</m:t>
                                </m:r>
                              </m:e>
                              <m:sub>
                                <m:r>
                                  <a:rPr lang="en-US" altLang="zh-CN" sz="2200" b="0" i="1" smtClean="0">
                                    <a:solidFill>
                                      <a:srgbClr val="00C383"/>
                                    </a:solidFill>
                                    <a:latin typeface="Cambria Math"/>
                                    <a:cs typeface="Times New Roman" panose="02020603050405020304" pitchFamily="18" charset="0"/>
                                  </a:rPr>
                                  <m:t>2</m:t>
                                </m:r>
                              </m:sub>
                            </m:sSub>
                          </m:sub>
                        </m:sSub>
                      </m:oMath>
                    </m:oMathPara>
                  </a14:m>
                  <a:endParaRPr lang="en-US" altLang="zh-CN" sz="2200" dirty="0">
                    <a:latin typeface="Times New Roman" panose="02020603050405020304" pitchFamily="18" charset="0"/>
                    <a:cs typeface="Times New Roman" panose="02020603050405020304" pitchFamily="18" charset="0"/>
                  </a:endParaRPr>
                </a:p>
              </p:txBody>
            </p:sp>
          </mc:Choice>
          <mc:Fallback xmlns="">
            <p:sp>
              <p:nvSpPr>
                <p:cNvPr id="36" name="TextBox 35">
                  <a:extLst>
                    <a:ext uri="{FF2B5EF4-FFF2-40B4-BE49-F238E27FC236}">
                      <a16:creationId xmlns:a16="http://schemas.microsoft.com/office/drawing/2014/main" id="{22AC203E-81B6-7043-B485-A8EA076CB5B1}"/>
                    </a:ext>
                  </a:extLst>
                </p:cNvPr>
                <p:cNvSpPr txBox="1">
                  <a:spLocks noRot="1" noChangeAspect="1" noMove="1" noResize="1" noEditPoints="1" noAdjustHandles="1" noChangeArrowheads="1" noChangeShapeType="1" noTextEdit="1"/>
                </p:cNvSpPr>
                <p:nvPr/>
              </p:nvSpPr>
              <p:spPr>
                <a:xfrm>
                  <a:off x="4074272" y="3760504"/>
                  <a:ext cx="453646" cy="379141"/>
                </a:xfrm>
                <a:prstGeom prst="rect">
                  <a:avLst/>
                </a:prstGeom>
                <a:blipFill>
                  <a:blip r:embed="rId17"/>
                  <a:stretch>
                    <a:fillRect l="-14667" r="-1333" b="-11290"/>
                  </a:stretch>
                </a:blipFill>
              </p:spPr>
              <p:txBody>
                <a:bodyPr/>
                <a:lstStyle/>
                <a:p>
                  <a:r>
                    <a:rPr lang="zh-CN" altLang="en-US">
                      <a:noFill/>
                    </a:rPr>
                    <a:t> </a:t>
                  </a:r>
                </a:p>
              </p:txBody>
            </p:sp>
          </mc:Fallback>
        </mc:AlternateContent>
        <p:sp>
          <p:nvSpPr>
            <p:cNvPr id="37" name="任意多边形 61">
              <a:extLst>
                <a:ext uri="{FF2B5EF4-FFF2-40B4-BE49-F238E27FC236}">
                  <a16:creationId xmlns:a16="http://schemas.microsoft.com/office/drawing/2014/main" id="{62D9E10A-A6CC-B74F-947C-8A68CB51CD2A}"/>
                </a:ext>
              </a:extLst>
            </p:cNvPr>
            <p:cNvSpPr/>
            <p:nvPr/>
          </p:nvSpPr>
          <p:spPr>
            <a:xfrm>
              <a:off x="3455725" y="2382734"/>
              <a:ext cx="1237094" cy="1840091"/>
            </a:xfrm>
            <a:custGeom>
              <a:avLst/>
              <a:gdLst>
                <a:gd name="connsiteX0" fmla="*/ 0 w 676656"/>
                <a:gd name="connsiteY0" fmla="*/ 0 h 944880"/>
                <a:gd name="connsiteX1" fmla="*/ 146304 w 676656"/>
                <a:gd name="connsiteY1" fmla="*/ 304800 h 944880"/>
                <a:gd name="connsiteX2" fmla="*/ 493776 w 676656"/>
                <a:gd name="connsiteY2" fmla="*/ 481584 h 944880"/>
                <a:gd name="connsiteX3" fmla="*/ 627888 w 676656"/>
                <a:gd name="connsiteY3" fmla="*/ 792480 h 944880"/>
                <a:gd name="connsiteX4" fmla="*/ 676656 w 676656"/>
                <a:gd name="connsiteY4" fmla="*/ 944880 h 944880"/>
                <a:gd name="connsiteX5" fmla="*/ 676656 w 676656"/>
                <a:gd name="connsiteY5" fmla="*/ 944880 h 944880"/>
                <a:gd name="connsiteX6" fmla="*/ 676656 w 676656"/>
                <a:gd name="connsiteY6" fmla="*/ 938784 h 94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56" h="944880">
                  <a:moveTo>
                    <a:pt x="0" y="0"/>
                  </a:moveTo>
                  <a:cubicBezTo>
                    <a:pt x="32004" y="112268"/>
                    <a:pt x="64008" y="224536"/>
                    <a:pt x="146304" y="304800"/>
                  </a:cubicBezTo>
                  <a:cubicBezTo>
                    <a:pt x="228600" y="385064"/>
                    <a:pt x="413512" y="400304"/>
                    <a:pt x="493776" y="481584"/>
                  </a:cubicBezTo>
                  <a:cubicBezTo>
                    <a:pt x="574040" y="562864"/>
                    <a:pt x="597408" y="715264"/>
                    <a:pt x="627888" y="792480"/>
                  </a:cubicBezTo>
                  <a:cubicBezTo>
                    <a:pt x="658368" y="869696"/>
                    <a:pt x="676656" y="944880"/>
                    <a:pt x="676656" y="944880"/>
                  </a:cubicBezTo>
                  <a:lnTo>
                    <a:pt x="676656" y="944880"/>
                  </a:lnTo>
                  <a:lnTo>
                    <a:pt x="676656" y="938784"/>
                  </a:lnTo>
                </a:path>
              </a:pathLst>
            </a:custGeom>
            <a:ln w="190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2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26A5463-59E0-0245-8EC5-8262FE1CB4CE}"/>
                    </a:ext>
                  </a:extLst>
                </p:cNvPr>
                <p:cNvSpPr txBox="1"/>
                <p:nvPr/>
              </p:nvSpPr>
              <p:spPr>
                <a:xfrm>
                  <a:off x="4111754" y="2934119"/>
                  <a:ext cx="732434" cy="4308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200" i="1" smtClean="0">
                                <a:solidFill>
                                  <a:srgbClr val="FF0000"/>
                                </a:solidFill>
                                <a:latin typeface="Cambria Math" panose="02040503050406030204" pitchFamily="18" charset="0"/>
                              </a:rPr>
                            </m:ctrlPr>
                          </m:sSubPr>
                          <m:e>
                            <m:r>
                              <a:rPr lang="en-US" altLang="zh-CN" sz="2200" b="0" i="1" smtClean="0">
                                <a:solidFill>
                                  <a:srgbClr val="FF0000"/>
                                </a:solidFill>
                                <a:latin typeface="Cambria Math"/>
                              </a:rPr>
                              <m:t>𝑌</m:t>
                            </m:r>
                          </m:e>
                          <m:sub>
                            <m:r>
                              <a:rPr lang="en-US" altLang="zh-CN" sz="2200" b="0" i="1" smtClean="0">
                                <a:solidFill>
                                  <a:srgbClr val="FF0000"/>
                                </a:solidFill>
                                <a:latin typeface="Cambria Math"/>
                              </a:rPr>
                              <m:t>2</m:t>
                            </m:r>
                          </m:sub>
                        </m:sSub>
                      </m:oMath>
                    </m:oMathPara>
                  </a14:m>
                  <a:endParaRPr lang="zh-CN" altLang="en-US" sz="2200" dirty="0">
                    <a:latin typeface="Times New Roman" panose="02020603050405020304" pitchFamily="18" charset="0"/>
                    <a:cs typeface="Times New Roman" panose="02020603050405020304" pitchFamily="18" charset="0"/>
                  </a:endParaRPr>
                </a:p>
              </p:txBody>
            </p:sp>
          </mc:Choice>
          <mc:Fallback xmlns="">
            <p:sp>
              <p:nvSpPr>
                <p:cNvPr id="45" name="TextBox 44">
                  <a:extLst>
                    <a:ext uri="{FF2B5EF4-FFF2-40B4-BE49-F238E27FC236}">
                      <a16:creationId xmlns:a16="http://schemas.microsoft.com/office/drawing/2014/main" id="{CBC1D2CC-2B69-5445-9744-CA65CF52AECE}"/>
                    </a:ext>
                  </a:extLst>
                </p:cNvPr>
                <p:cNvSpPr txBox="1">
                  <a:spLocks noRot="1" noChangeAspect="1" noMove="1" noResize="1" noEditPoints="1" noAdjustHandles="1" noChangeArrowheads="1" noChangeShapeType="1" noTextEdit="1"/>
                </p:cNvSpPr>
                <p:nvPr/>
              </p:nvSpPr>
              <p:spPr>
                <a:xfrm>
                  <a:off x="4111754" y="2934119"/>
                  <a:ext cx="732434" cy="430888"/>
                </a:xfrm>
                <a:prstGeom prst="rect">
                  <a:avLst/>
                </a:prstGeom>
                <a:blipFill>
                  <a:blip r:embed="rId18"/>
                  <a:stretch>
                    <a:fillRect/>
                  </a:stretch>
                </a:blipFill>
              </p:spPr>
              <p:txBody>
                <a:bodyPr/>
                <a:lstStyle/>
                <a:p>
                  <a:r>
                    <a:rPr lang="en-US">
                      <a:noFill/>
                    </a:rPr>
                    <a:t> </a:t>
                  </a:r>
                </a:p>
              </p:txBody>
            </p:sp>
          </mc:Fallback>
        </mc:AlternateContent>
      </p:grpSp>
      <p:grpSp>
        <p:nvGrpSpPr>
          <p:cNvPr id="39" name="Group 38">
            <a:extLst>
              <a:ext uri="{FF2B5EF4-FFF2-40B4-BE49-F238E27FC236}">
                <a16:creationId xmlns:a16="http://schemas.microsoft.com/office/drawing/2014/main" id="{A1C2980F-DFF5-E343-B428-A944DF6AEE30}"/>
              </a:ext>
            </a:extLst>
          </p:cNvPr>
          <p:cNvGrpSpPr/>
          <p:nvPr/>
        </p:nvGrpSpPr>
        <p:grpSpPr>
          <a:xfrm>
            <a:off x="3893209" y="2670989"/>
            <a:ext cx="2943223" cy="1931713"/>
            <a:chOff x="3917721" y="2291112"/>
            <a:chExt cx="2943223" cy="1931713"/>
          </a:xfrm>
        </p:grpSpPr>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A30EC06F-6270-7143-B83A-B61C9707D557}"/>
                    </a:ext>
                  </a:extLst>
                </p:cNvPr>
                <p:cNvSpPr txBox="1"/>
                <p:nvPr/>
              </p:nvSpPr>
              <p:spPr>
                <a:xfrm>
                  <a:off x="3917721" y="2291112"/>
                  <a:ext cx="453646" cy="37914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200" i="1" smtClean="0">
                                <a:solidFill>
                                  <a:srgbClr val="FF0000"/>
                                </a:solidFill>
                                <a:latin typeface="Cambria Math" panose="02040503050406030204" pitchFamily="18" charset="0"/>
                                <a:cs typeface="Times New Roman" panose="02020603050405020304" pitchFamily="18" charset="0"/>
                              </a:rPr>
                            </m:ctrlPr>
                          </m:sSubPr>
                          <m:e>
                            <m:r>
                              <a:rPr lang="en-US" altLang="zh-CN" sz="2200" i="1">
                                <a:solidFill>
                                  <a:srgbClr val="FF0000"/>
                                </a:solidFill>
                                <a:latin typeface="Cambria Math" panose="02040503050406030204" pitchFamily="18" charset="0"/>
                                <a:cs typeface="Times New Roman" panose="02020603050405020304" pitchFamily="18" charset="0"/>
                              </a:rPr>
                              <m:t>𝑇</m:t>
                            </m:r>
                          </m:e>
                          <m:sub>
                            <m:sSub>
                              <m:sSubPr>
                                <m:ctrlPr>
                                  <a:rPr lang="en-US" altLang="zh-CN" sz="2200" i="1">
                                    <a:solidFill>
                                      <a:srgbClr val="FF0000"/>
                                    </a:solidFill>
                                    <a:latin typeface="Cambria Math" panose="02040503050406030204" pitchFamily="18" charset="0"/>
                                    <a:cs typeface="Times New Roman" panose="02020603050405020304" pitchFamily="18" charset="0"/>
                                  </a:rPr>
                                </m:ctrlPr>
                              </m:sSubPr>
                              <m:e>
                                <m:r>
                                  <a:rPr lang="en-US" altLang="zh-CN" sz="2200" i="1">
                                    <a:solidFill>
                                      <a:srgbClr val="FF0000"/>
                                    </a:solidFill>
                                    <a:latin typeface="Cambria Math"/>
                                    <a:cs typeface="Times New Roman" panose="02020603050405020304" pitchFamily="18" charset="0"/>
                                  </a:rPr>
                                  <m:t>𝑌</m:t>
                                </m:r>
                              </m:e>
                              <m:sub>
                                <m:r>
                                  <a:rPr lang="en-US" altLang="zh-CN" sz="2200" b="0" i="1" smtClean="0">
                                    <a:solidFill>
                                      <a:srgbClr val="FF0000"/>
                                    </a:solidFill>
                                    <a:latin typeface="Cambria Math"/>
                                    <a:cs typeface="Times New Roman" panose="02020603050405020304" pitchFamily="18" charset="0"/>
                                  </a:rPr>
                                  <m:t>2</m:t>
                                </m:r>
                              </m:sub>
                            </m:sSub>
                          </m:sub>
                        </m:sSub>
                      </m:oMath>
                    </m:oMathPara>
                  </a14:m>
                  <a:endParaRPr lang="en-US" altLang="zh-CN" sz="2200" dirty="0">
                    <a:latin typeface="Times New Roman" panose="02020603050405020304" pitchFamily="18"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D9F2433D-9AFA-ED43-A7D1-6A19112129A0}"/>
                    </a:ext>
                  </a:extLst>
                </p:cNvPr>
                <p:cNvSpPr txBox="1">
                  <a:spLocks noRot="1" noChangeAspect="1" noMove="1" noResize="1" noEditPoints="1" noAdjustHandles="1" noChangeArrowheads="1" noChangeShapeType="1" noTextEdit="1"/>
                </p:cNvSpPr>
                <p:nvPr/>
              </p:nvSpPr>
              <p:spPr>
                <a:xfrm>
                  <a:off x="3917721" y="2291112"/>
                  <a:ext cx="453646" cy="379141"/>
                </a:xfrm>
                <a:prstGeom prst="rect">
                  <a:avLst/>
                </a:prstGeom>
                <a:blipFill>
                  <a:blip r:embed="rId19"/>
                  <a:stretch>
                    <a:fillRect l="-8108" b="-9677"/>
                  </a:stretch>
                </a:blipFill>
              </p:spPr>
              <p:txBody>
                <a:bodyPr/>
                <a:lstStyle/>
                <a:p>
                  <a:r>
                    <a:rPr lang="en-US">
                      <a:noFill/>
                    </a:rPr>
                    <a:t> </a:t>
                  </a:r>
                </a:p>
              </p:txBody>
            </p:sp>
          </mc:Fallback>
        </mc:AlternateContent>
        <p:cxnSp>
          <p:nvCxnSpPr>
            <p:cNvPr id="41" name="Straight Arrow Connector 10">
              <a:extLst>
                <a:ext uri="{FF2B5EF4-FFF2-40B4-BE49-F238E27FC236}">
                  <a16:creationId xmlns:a16="http://schemas.microsoft.com/office/drawing/2014/main" id="{302DA479-74D9-774C-BE2C-C1438078C93F}"/>
                </a:ext>
              </a:extLst>
            </p:cNvPr>
            <p:cNvCxnSpPr/>
            <p:nvPr/>
          </p:nvCxnSpPr>
          <p:spPr>
            <a:xfrm>
              <a:off x="5954799" y="2737990"/>
              <a:ext cx="313106" cy="1031827"/>
            </a:xfrm>
            <a:prstGeom prst="straightConnector1">
              <a:avLst/>
            </a:prstGeom>
            <a:ln w="19050">
              <a:solidFill>
                <a:srgbClr val="FF0000"/>
              </a:solidFill>
              <a:headEnd w="med" len="med"/>
              <a:tailEnd type="stealth"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A02B4E05-167B-0140-8A5E-1361FB605DD7}"/>
                    </a:ext>
                  </a:extLst>
                </p:cNvPr>
                <p:cNvSpPr txBox="1"/>
                <p:nvPr/>
              </p:nvSpPr>
              <p:spPr>
                <a:xfrm>
                  <a:off x="5017098" y="2310409"/>
                  <a:ext cx="453646" cy="37914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200" i="1" smtClean="0">
                                <a:solidFill>
                                  <a:srgbClr val="FF0000"/>
                                </a:solidFill>
                                <a:latin typeface="Cambria Math" panose="02040503050406030204" pitchFamily="18" charset="0"/>
                                <a:cs typeface="Times New Roman" panose="02020603050405020304" pitchFamily="18" charset="0"/>
                              </a:rPr>
                            </m:ctrlPr>
                          </m:sSubPr>
                          <m:e>
                            <m:r>
                              <a:rPr lang="en-US" altLang="zh-CN" sz="2200" b="0" i="1" smtClean="0">
                                <a:solidFill>
                                  <a:srgbClr val="FF0000"/>
                                </a:solidFill>
                                <a:latin typeface="Cambria Math"/>
                                <a:cs typeface="Times New Roman" panose="02020603050405020304" pitchFamily="18" charset="0"/>
                              </a:rPr>
                              <m:t>𝑅</m:t>
                            </m:r>
                          </m:e>
                          <m:sub>
                            <m:sSub>
                              <m:sSubPr>
                                <m:ctrlPr>
                                  <a:rPr lang="en-US" altLang="zh-CN" sz="2200" i="1">
                                    <a:solidFill>
                                      <a:srgbClr val="FF0000"/>
                                    </a:solidFill>
                                    <a:latin typeface="Cambria Math" panose="02040503050406030204" pitchFamily="18" charset="0"/>
                                    <a:cs typeface="Times New Roman" panose="02020603050405020304" pitchFamily="18" charset="0"/>
                                  </a:rPr>
                                </m:ctrlPr>
                              </m:sSubPr>
                              <m:e>
                                <m:r>
                                  <a:rPr lang="en-US" altLang="zh-CN" sz="2200" b="0" i="1" smtClean="0">
                                    <a:solidFill>
                                      <a:srgbClr val="FF0000"/>
                                    </a:solidFill>
                                    <a:latin typeface="Cambria Math"/>
                                    <a:cs typeface="Times New Roman" panose="02020603050405020304" pitchFamily="18" charset="0"/>
                                  </a:rPr>
                                  <m:t>𝐴</m:t>
                                </m:r>
                              </m:e>
                              <m:sub>
                                <m:r>
                                  <a:rPr lang="en-US" altLang="zh-CN" sz="2200" b="0" i="1" smtClean="0">
                                    <a:solidFill>
                                      <a:srgbClr val="FF0000"/>
                                    </a:solidFill>
                                    <a:latin typeface="Cambria Math"/>
                                    <a:cs typeface="Times New Roman" panose="02020603050405020304" pitchFamily="18" charset="0"/>
                                  </a:rPr>
                                  <m:t>3</m:t>
                                </m:r>
                              </m:sub>
                            </m:sSub>
                          </m:sub>
                        </m:sSub>
                      </m:oMath>
                    </m:oMathPara>
                  </a14:m>
                  <a:endParaRPr lang="en-US" altLang="zh-CN" sz="2200" dirty="0">
                    <a:latin typeface="Times New Roman" panose="02020603050405020304" pitchFamily="18" charset="0"/>
                    <a:cs typeface="Times New Roman" panose="02020603050405020304" pitchFamily="18" charset="0"/>
                  </a:endParaRPr>
                </a:p>
              </p:txBody>
            </p:sp>
          </mc:Choice>
          <mc:Fallback xmlns="">
            <p:sp>
              <p:nvSpPr>
                <p:cNvPr id="29" name="TextBox 28">
                  <a:extLst>
                    <a:ext uri="{FF2B5EF4-FFF2-40B4-BE49-F238E27FC236}">
                      <a16:creationId xmlns:a16="http://schemas.microsoft.com/office/drawing/2014/main" id="{B40BFBCB-293F-5746-A1D7-945BF7EE53DF}"/>
                    </a:ext>
                  </a:extLst>
                </p:cNvPr>
                <p:cNvSpPr txBox="1">
                  <a:spLocks noRot="1" noChangeAspect="1" noMove="1" noResize="1" noEditPoints="1" noAdjustHandles="1" noChangeArrowheads="1" noChangeShapeType="1" noTextEdit="1"/>
                </p:cNvSpPr>
                <p:nvPr/>
              </p:nvSpPr>
              <p:spPr>
                <a:xfrm>
                  <a:off x="5017098" y="2310409"/>
                  <a:ext cx="453646" cy="379141"/>
                </a:xfrm>
                <a:prstGeom prst="rect">
                  <a:avLst/>
                </a:prstGeom>
                <a:blipFill>
                  <a:blip r:embed="rId20"/>
                  <a:stretch>
                    <a:fillRect l="-16216"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28C11722-8940-8944-9FF3-5376FD034891}"/>
                    </a:ext>
                  </a:extLst>
                </p:cNvPr>
                <p:cNvSpPr txBox="1"/>
                <p:nvPr/>
              </p:nvSpPr>
              <p:spPr>
                <a:xfrm>
                  <a:off x="6041081" y="3809185"/>
                  <a:ext cx="453646" cy="37914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200" i="1" smtClean="0">
                                <a:solidFill>
                                  <a:srgbClr val="00C383"/>
                                </a:solidFill>
                                <a:latin typeface="Cambria Math" panose="02040503050406030204" pitchFamily="18" charset="0"/>
                                <a:cs typeface="Times New Roman" panose="02020603050405020304" pitchFamily="18" charset="0"/>
                              </a:rPr>
                            </m:ctrlPr>
                          </m:sSubPr>
                          <m:e>
                            <m:r>
                              <a:rPr lang="en-US" altLang="zh-CN" sz="2200" b="0" i="1" smtClean="0">
                                <a:solidFill>
                                  <a:srgbClr val="00C383"/>
                                </a:solidFill>
                                <a:latin typeface="Cambria Math"/>
                                <a:cs typeface="Times New Roman" panose="02020603050405020304" pitchFamily="18" charset="0"/>
                              </a:rPr>
                              <m:t>𝑅</m:t>
                            </m:r>
                          </m:e>
                          <m:sub>
                            <m:sSub>
                              <m:sSubPr>
                                <m:ctrlPr>
                                  <a:rPr lang="en-US" altLang="zh-CN" sz="2200" i="1" smtClean="0">
                                    <a:solidFill>
                                      <a:srgbClr val="00C383"/>
                                    </a:solidFill>
                                    <a:latin typeface="Cambria Math" panose="02040503050406030204" pitchFamily="18" charset="0"/>
                                    <a:cs typeface="Times New Roman" panose="02020603050405020304" pitchFamily="18" charset="0"/>
                                  </a:rPr>
                                </m:ctrlPr>
                              </m:sSubPr>
                              <m:e>
                                <m:r>
                                  <a:rPr lang="en-US" altLang="zh-CN" sz="2200" b="0" i="1" smtClean="0">
                                    <a:solidFill>
                                      <a:srgbClr val="00C383"/>
                                    </a:solidFill>
                                    <a:latin typeface="Cambria Math"/>
                                    <a:cs typeface="Times New Roman" panose="02020603050405020304" pitchFamily="18" charset="0"/>
                                  </a:rPr>
                                  <m:t>𝑌</m:t>
                                </m:r>
                              </m:e>
                              <m:sub>
                                <m:r>
                                  <a:rPr lang="en-US" altLang="zh-CN" sz="2200" b="0" i="1" smtClean="0">
                                    <a:solidFill>
                                      <a:srgbClr val="00C383"/>
                                    </a:solidFill>
                                    <a:latin typeface="Cambria Math"/>
                                    <a:cs typeface="Times New Roman" panose="02020603050405020304" pitchFamily="18" charset="0"/>
                                  </a:rPr>
                                  <m:t>3</m:t>
                                </m:r>
                              </m:sub>
                            </m:sSub>
                          </m:sub>
                        </m:sSub>
                      </m:oMath>
                    </m:oMathPara>
                  </a14:m>
                  <a:endParaRPr lang="en-US" altLang="zh-CN" sz="2200" dirty="0">
                    <a:latin typeface="Times New Roman" panose="02020603050405020304" pitchFamily="18" charset="0"/>
                    <a:cs typeface="Times New Roman" panose="02020603050405020304" pitchFamily="18" charset="0"/>
                  </a:endParaRPr>
                </a:p>
              </p:txBody>
            </p:sp>
          </mc:Choice>
          <mc:Fallback xmlns="">
            <p:sp>
              <p:nvSpPr>
                <p:cNvPr id="43" name="TextBox 42">
                  <a:extLst>
                    <a:ext uri="{FF2B5EF4-FFF2-40B4-BE49-F238E27FC236}">
                      <a16:creationId xmlns:a16="http://schemas.microsoft.com/office/drawing/2014/main" id="{28C11722-8940-8944-9FF3-5376FD034891}"/>
                    </a:ext>
                  </a:extLst>
                </p:cNvPr>
                <p:cNvSpPr txBox="1">
                  <a:spLocks noRot="1" noChangeAspect="1" noMove="1" noResize="1" noEditPoints="1" noAdjustHandles="1" noChangeArrowheads="1" noChangeShapeType="1" noTextEdit="1"/>
                </p:cNvSpPr>
                <p:nvPr/>
              </p:nvSpPr>
              <p:spPr>
                <a:xfrm>
                  <a:off x="6041081" y="3809185"/>
                  <a:ext cx="453646" cy="379141"/>
                </a:xfrm>
                <a:prstGeom prst="rect">
                  <a:avLst/>
                </a:prstGeom>
                <a:blipFill>
                  <a:blip r:embed="rId21"/>
                  <a:stretch>
                    <a:fillRect l="-14865" r="-1351" b="-11290"/>
                  </a:stretch>
                </a:blipFill>
              </p:spPr>
              <p:txBody>
                <a:bodyPr/>
                <a:lstStyle/>
                <a:p>
                  <a:r>
                    <a:rPr lang="zh-CN" altLang="en-US">
                      <a:noFill/>
                    </a:rPr>
                    <a:t> </a:t>
                  </a:r>
                </a:p>
              </p:txBody>
            </p:sp>
          </mc:Fallback>
        </mc:AlternateContent>
        <p:sp>
          <p:nvSpPr>
            <p:cNvPr id="44" name="任意多边形 62">
              <a:extLst>
                <a:ext uri="{FF2B5EF4-FFF2-40B4-BE49-F238E27FC236}">
                  <a16:creationId xmlns:a16="http://schemas.microsoft.com/office/drawing/2014/main" id="{704CA423-0CFE-3D42-9B63-8D8871CFB9B6}"/>
                </a:ext>
              </a:extLst>
            </p:cNvPr>
            <p:cNvSpPr/>
            <p:nvPr/>
          </p:nvSpPr>
          <p:spPr>
            <a:xfrm>
              <a:off x="5492805" y="2432308"/>
              <a:ext cx="1141973" cy="1790517"/>
            </a:xfrm>
            <a:custGeom>
              <a:avLst/>
              <a:gdLst>
                <a:gd name="connsiteX0" fmla="*/ 0 w 676656"/>
                <a:gd name="connsiteY0" fmla="*/ 0 h 944880"/>
                <a:gd name="connsiteX1" fmla="*/ 146304 w 676656"/>
                <a:gd name="connsiteY1" fmla="*/ 304800 h 944880"/>
                <a:gd name="connsiteX2" fmla="*/ 493776 w 676656"/>
                <a:gd name="connsiteY2" fmla="*/ 481584 h 944880"/>
                <a:gd name="connsiteX3" fmla="*/ 627888 w 676656"/>
                <a:gd name="connsiteY3" fmla="*/ 792480 h 944880"/>
                <a:gd name="connsiteX4" fmla="*/ 676656 w 676656"/>
                <a:gd name="connsiteY4" fmla="*/ 944880 h 944880"/>
                <a:gd name="connsiteX5" fmla="*/ 676656 w 676656"/>
                <a:gd name="connsiteY5" fmla="*/ 944880 h 944880"/>
                <a:gd name="connsiteX6" fmla="*/ 676656 w 676656"/>
                <a:gd name="connsiteY6" fmla="*/ 938784 h 94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56" h="944880">
                  <a:moveTo>
                    <a:pt x="0" y="0"/>
                  </a:moveTo>
                  <a:cubicBezTo>
                    <a:pt x="32004" y="112268"/>
                    <a:pt x="64008" y="224536"/>
                    <a:pt x="146304" y="304800"/>
                  </a:cubicBezTo>
                  <a:cubicBezTo>
                    <a:pt x="228600" y="385064"/>
                    <a:pt x="413512" y="400304"/>
                    <a:pt x="493776" y="481584"/>
                  </a:cubicBezTo>
                  <a:cubicBezTo>
                    <a:pt x="574040" y="562864"/>
                    <a:pt x="597408" y="715264"/>
                    <a:pt x="627888" y="792480"/>
                  </a:cubicBezTo>
                  <a:cubicBezTo>
                    <a:pt x="658368" y="869696"/>
                    <a:pt x="676656" y="944880"/>
                    <a:pt x="676656" y="944880"/>
                  </a:cubicBezTo>
                  <a:lnTo>
                    <a:pt x="676656" y="944880"/>
                  </a:lnTo>
                  <a:lnTo>
                    <a:pt x="676656" y="938784"/>
                  </a:lnTo>
                </a:path>
              </a:pathLst>
            </a:custGeom>
            <a:ln w="190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2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F7A75579-2833-314F-9E44-4862D5A1BACA}"/>
                    </a:ext>
                  </a:extLst>
                </p:cNvPr>
                <p:cNvSpPr txBox="1"/>
                <p:nvPr/>
              </p:nvSpPr>
              <p:spPr>
                <a:xfrm>
                  <a:off x="6128510" y="2958742"/>
                  <a:ext cx="732434" cy="4308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200" i="1" smtClean="0">
                                <a:solidFill>
                                  <a:srgbClr val="FF0000"/>
                                </a:solidFill>
                                <a:latin typeface="Cambria Math" panose="02040503050406030204" pitchFamily="18" charset="0"/>
                              </a:rPr>
                            </m:ctrlPr>
                          </m:sSubPr>
                          <m:e>
                            <m:r>
                              <a:rPr lang="en-US" altLang="zh-CN" sz="2200" b="0" i="1" smtClean="0">
                                <a:solidFill>
                                  <a:srgbClr val="FF0000"/>
                                </a:solidFill>
                                <a:latin typeface="Cambria Math"/>
                              </a:rPr>
                              <m:t>𝑌</m:t>
                            </m:r>
                          </m:e>
                          <m:sub>
                            <m:r>
                              <a:rPr lang="en-US" altLang="zh-CN" sz="2200" b="0" i="1" smtClean="0">
                                <a:solidFill>
                                  <a:srgbClr val="FF0000"/>
                                </a:solidFill>
                                <a:latin typeface="Cambria Math"/>
                              </a:rPr>
                              <m:t>3</m:t>
                            </m:r>
                          </m:sub>
                        </m:sSub>
                      </m:oMath>
                    </m:oMathPara>
                  </a14:m>
                  <a:endParaRPr lang="zh-CN" altLang="en-US" sz="2200" dirty="0">
                    <a:latin typeface="Times New Roman" panose="02020603050405020304" pitchFamily="18" charset="0"/>
                    <a:cs typeface="Times New Roman" panose="02020603050405020304" pitchFamily="18" charset="0"/>
                  </a:endParaRPr>
                </a:p>
              </p:txBody>
            </p:sp>
          </mc:Choice>
          <mc:Fallback xmlns="">
            <p:sp>
              <p:nvSpPr>
                <p:cNvPr id="46" name="TextBox 45">
                  <a:extLst>
                    <a:ext uri="{FF2B5EF4-FFF2-40B4-BE49-F238E27FC236}">
                      <a16:creationId xmlns:a16="http://schemas.microsoft.com/office/drawing/2014/main" id="{8D0E033E-E576-4D44-9B7D-34C7984CDB8B}"/>
                    </a:ext>
                  </a:extLst>
                </p:cNvPr>
                <p:cNvSpPr txBox="1">
                  <a:spLocks noRot="1" noChangeAspect="1" noMove="1" noResize="1" noEditPoints="1" noAdjustHandles="1" noChangeArrowheads="1" noChangeShapeType="1" noTextEdit="1"/>
                </p:cNvSpPr>
                <p:nvPr/>
              </p:nvSpPr>
              <p:spPr>
                <a:xfrm>
                  <a:off x="6128510" y="2958742"/>
                  <a:ext cx="732434" cy="430888"/>
                </a:xfrm>
                <a:prstGeom prst="rect">
                  <a:avLst/>
                </a:prstGeom>
                <a:blipFill>
                  <a:blip r:embed="rId22"/>
                  <a:stretch>
                    <a:fillRect/>
                  </a:stretch>
                </a:blipFill>
              </p:spPr>
              <p:txBody>
                <a:bodyPr/>
                <a:lstStyle/>
                <a:p>
                  <a:r>
                    <a:rPr lang="en-US">
                      <a:noFill/>
                    </a:rPr>
                    <a:t> </a:t>
                  </a:r>
                </a:p>
              </p:txBody>
            </p:sp>
          </mc:Fallback>
        </mc:AlternateContent>
      </p:grpSp>
      <p:grpSp>
        <p:nvGrpSpPr>
          <p:cNvPr id="46" name="Group 45">
            <a:extLst>
              <a:ext uri="{FF2B5EF4-FFF2-40B4-BE49-F238E27FC236}">
                <a16:creationId xmlns:a16="http://schemas.microsoft.com/office/drawing/2014/main" id="{954355EE-924F-2D44-8BB0-67C06E810256}"/>
              </a:ext>
            </a:extLst>
          </p:cNvPr>
          <p:cNvGrpSpPr/>
          <p:nvPr/>
        </p:nvGrpSpPr>
        <p:grpSpPr>
          <a:xfrm>
            <a:off x="5703463" y="2665908"/>
            <a:ext cx="3135737" cy="1936794"/>
            <a:chOff x="5727975" y="2286031"/>
            <a:chExt cx="3135737" cy="1936794"/>
          </a:xfrm>
        </p:grpSpPr>
        <p:cxnSp>
          <p:nvCxnSpPr>
            <p:cNvPr id="47" name="Straight Arrow Connector 10">
              <a:extLst>
                <a:ext uri="{FF2B5EF4-FFF2-40B4-BE49-F238E27FC236}">
                  <a16:creationId xmlns:a16="http://schemas.microsoft.com/office/drawing/2014/main" id="{4D8C0D26-23F7-4E43-8921-2E4997515EA9}"/>
                </a:ext>
              </a:extLst>
            </p:cNvPr>
            <p:cNvCxnSpPr/>
            <p:nvPr/>
          </p:nvCxnSpPr>
          <p:spPr>
            <a:xfrm>
              <a:off x="7974725" y="2716745"/>
              <a:ext cx="313106" cy="1031827"/>
            </a:xfrm>
            <a:prstGeom prst="straightConnector1">
              <a:avLst/>
            </a:prstGeom>
            <a:ln w="19050">
              <a:solidFill>
                <a:srgbClr val="FF0000"/>
              </a:solidFill>
              <a:headEnd w="med" len="med"/>
              <a:tailEnd type="stealth"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FF798D18-56A1-754D-8278-BEDA872D9069}"/>
                    </a:ext>
                  </a:extLst>
                </p:cNvPr>
                <p:cNvSpPr txBox="1"/>
                <p:nvPr/>
              </p:nvSpPr>
              <p:spPr>
                <a:xfrm>
                  <a:off x="6968315" y="2286031"/>
                  <a:ext cx="453646" cy="38087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200" i="1" smtClean="0">
                                <a:solidFill>
                                  <a:srgbClr val="FF0000"/>
                                </a:solidFill>
                                <a:latin typeface="Cambria Math" panose="02040503050406030204" pitchFamily="18" charset="0"/>
                                <a:cs typeface="Times New Roman" panose="02020603050405020304" pitchFamily="18" charset="0"/>
                              </a:rPr>
                            </m:ctrlPr>
                          </m:sSubPr>
                          <m:e>
                            <m:r>
                              <a:rPr lang="en-US" altLang="zh-CN" sz="2200" b="0" i="1" smtClean="0">
                                <a:solidFill>
                                  <a:srgbClr val="FF0000"/>
                                </a:solidFill>
                                <a:latin typeface="Cambria Math"/>
                                <a:cs typeface="Times New Roman" panose="02020603050405020304" pitchFamily="18" charset="0"/>
                              </a:rPr>
                              <m:t>𝑅</m:t>
                            </m:r>
                          </m:e>
                          <m:sub>
                            <m:sSub>
                              <m:sSubPr>
                                <m:ctrlPr>
                                  <a:rPr lang="en-US" altLang="zh-CN" sz="2200" i="1">
                                    <a:solidFill>
                                      <a:srgbClr val="FF0000"/>
                                    </a:solidFill>
                                    <a:latin typeface="Cambria Math" panose="02040503050406030204" pitchFamily="18" charset="0"/>
                                    <a:cs typeface="Times New Roman" panose="02020603050405020304" pitchFamily="18" charset="0"/>
                                  </a:rPr>
                                </m:ctrlPr>
                              </m:sSubPr>
                              <m:e>
                                <m:r>
                                  <a:rPr lang="en-US" altLang="zh-CN" sz="2200" b="0" i="1" smtClean="0">
                                    <a:solidFill>
                                      <a:srgbClr val="FF0000"/>
                                    </a:solidFill>
                                    <a:latin typeface="Cambria Math"/>
                                    <a:cs typeface="Times New Roman" panose="02020603050405020304" pitchFamily="18" charset="0"/>
                                  </a:rPr>
                                  <m:t>𝐴</m:t>
                                </m:r>
                              </m:e>
                              <m:sub>
                                <m:r>
                                  <a:rPr lang="en-US" altLang="zh-CN" sz="2200" b="0" i="1" smtClean="0">
                                    <a:solidFill>
                                      <a:srgbClr val="FF0000"/>
                                    </a:solidFill>
                                    <a:latin typeface="Cambria Math" panose="02040503050406030204" pitchFamily="18" charset="0"/>
                                    <a:cs typeface="Times New Roman" panose="02020603050405020304" pitchFamily="18" charset="0"/>
                                  </a:rPr>
                                  <m:t>4</m:t>
                                </m:r>
                              </m:sub>
                            </m:sSub>
                          </m:sub>
                        </m:sSub>
                      </m:oMath>
                    </m:oMathPara>
                  </a14:m>
                  <a:endParaRPr lang="en-US" altLang="zh-CN" sz="2200" dirty="0">
                    <a:latin typeface="Times New Roman" panose="02020603050405020304" pitchFamily="18" charset="0"/>
                    <a:cs typeface="Times New Roman" panose="02020603050405020304" pitchFamily="18" charset="0"/>
                  </a:endParaRPr>
                </a:p>
              </p:txBody>
            </p:sp>
          </mc:Choice>
          <mc:Fallback xmlns="">
            <p:sp>
              <p:nvSpPr>
                <p:cNvPr id="30" name="TextBox 29">
                  <a:extLst>
                    <a:ext uri="{FF2B5EF4-FFF2-40B4-BE49-F238E27FC236}">
                      <a16:creationId xmlns:a16="http://schemas.microsoft.com/office/drawing/2014/main" id="{6C3A27C1-AA2B-6940-B0F3-05B9BAF9B248}"/>
                    </a:ext>
                  </a:extLst>
                </p:cNvPr>
                <p:cNvSpPr txBox="1">
                  <a:spLocks noRot="1" noChangeAspect="1" noMove="1" noResize="1" noEditPoints="1" noAdjustHandles="1" noChangeArrowheads="1" noChangeShapeType="1" noTextEdit="1"/>
                </p:cNvSpPr>
                <p:nvPr/>
              </p:nvSpPr>
              <p:spPr>
                <a:xfrm>
                  <a:off x="6968315" y="2286031"/>
                  <a:ext cx="453646" cy="380873"/>
                </a:xfrm>
                <a:prstGeom prst="rect">
                  <a:avLst/>
                </a:prstGeom>
                <a:blipFill>
                  <a:blip r:embed="rId23"/>
                  <a:stretch>
                    <a:fillRect l="-16667" r="-2778"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EAB036B4-8CCD-0242-A21F-88F453D05ADC}"/>
                    </a:ext>
                  </a:extLst>
                </p:cNvPr>
                <p:cNvSpPr txBox="1"/>
                <p:nvPr/>
              </p:nvSpPr>
              <p:spPr>
                <a:xfrm>
                  <a:off x="5727975" y="2298147"/>
                  <a:ext cx="453646" cy="37914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b="0" i="1" smtClean="0">
                                <a:solidFill>
                                  <a:srgbClr val="FF0000"/>
                                </a:solidFill>
                                <a:latin typeface="Cambria Math" panose="02040503050406030204" pitchFamily="18" charset="0"/>
                                <a:cs typeface="Times New Roman" panose="02020603050405020304" pitchFamily="18" charset="0"/>
                              </a:rPr>
                            </m:ctrlPr>
                          </m:sSubPr>
                          <m:e>
                            <m:r>
                              <a:rPr lang="en-US" sz="2200" b="0" i="1" smtClean="0">
                                <a:solidFill>
                                  <a:srgbClr val="FF0000"/>
                                </a:solidFill>
                                <a:latin typeface="Cambria Math" panose="02040503050406030204" pitchFamily="18" charset="0"/>
                                <a:cs typeface="Times New Roman" panose="02020603050405020304" pitchFamily="18" charset="0"/>
                              </a:rPr>
                              <m:t>𝑇</m:t>
                            </m:r>
                          </m:e>
                          <m:sub>
                            <m:sSub>
                              <m:sSubPr>
                                <m:ctrlPr>
                                  <a:rPr lang="en-US" altLang="zh-CN" sz="2200" b="0" i="1" smtClean="0">
                                    <a:solidFill>
                                      <a:srgbClr val="FF0000"/>
                                    </a:solidFill>
                                    <a:latin typeface="Cambria Math" panose="02040503050406030204" pitchFamily="18" charset="0"/>
                                    <a:cs typeface="Times New Roman" panose="02020603050405020304" pitchFamily="18" charset="0"/>
                                  </a:rPr>
                                </m:ctrlPr>
                              </m:sSubPr>
                              <m:e>
                                <m:r>
                                  <a:rPr lang="en-US" altLang="zh-CN" sz="2200" b="0" i="1" smtClean="0">
                                    <a:solidFill>
                                      <a:srgbClr val="FF0000"/>
                                    </a:solidFill>
                                    <a:latin typeface="Cambria Math"/>
                                    <a:cs typeface="Times New Roman" panose="02020603050405020304" pitchFamily="18" charset="0"/>
                                  </a:rPr>
                                  <m:t>𝑌</m:t>
                                </m:r>
                              </m:e>
                              <m:sub>
                                <m:r>
                                  <a:rPr lang="en-US" altLang="zh-CN" sz="2200" b="0" i="1" smtClean="0">
                                    <a:solidFill>
                                      <a:srgbClr val="FF0000"/>
                                    </a:solidFill>
                                    <a:latin typeface="Cambria Math"/>
                                    <a:cs typeface="Times New Roman" panose="02020603050405020304" pitchFamily="18" charset="0"/>
                                  </a:rPr>
                                  <m:t>3</m:t>
                                </m:r>
                              </m:sub>
                            </m:sSub>
                          </m:sub>
                        </m:sSub>
                      </m:oMath>
                    </m:oMathPara>
                  </a14:m>
                  <a:endParaRPr lang="en-US" sz="2200" dirty="0">
                    <a:latin typeface="Times New Roman" panose="02020603050405020304" pitchFamily="18" charset="0"/>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A123DDDF-8F3E-C84D-BBB6-77D68246E74E}"/>
                    </a:ext>
                  </a:extLst>
                </p:cNvPr>
                <p:cNvSpPr txBox="1">
                  <a:spLocks noRot="1" noChangeAspect="1" noMove="1" noResize="1" noEditPoints="1" noAdjustHandles="1" noChangeArrowheads="1" noChangeShapeType="1" noTextEdit="1"/>
                </p:cNvSpPr>
                <p:nvPr/>
              </p:nvSpPr>
              <p:spPr>
                <a:xfrm>
                  <a:off x="5727975" y="2298147"/>
                  <a:ext cx="453646" cy="379141"/>
                </a:xfrm>
                <a:prstGeom prst="rect">
                  <a:avLst/>
                </a:prstGeom>
                <a:blipFill>
                  <a:blip r:embed="rId24"/>
                  <a:stretch>
                    <a:fillRect l="-8108"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191694EF-C19A-1B4F-89C2-CAA180C1065B}"/>
                    </a:ext>
                  </a:extLst>
                </p:cNvPr>
                <p:cNvSpPr txBox="1"/>
                <p:nvPr/>
              </p:nvSpPr>
              <p:spPr>
                <a:xfrm>
                  <a:off x="8061007" y="3819443"/>
                  <a:ext cx="453646" cy="38087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200" i="1" smtClean="0">
                                <a:solidFill>
                                  <a:srgbClr val="00C383"/>
                                </a:solidFill>
                                <a:latin typeface="Cambria Math" panose="02040503050406030204" pitchFamily="18" charset="0"/>
                                <a:cs typeface="Times New Roman" panose="02020603050405020304" pitchFamily="18" charset="0"/>
                              </a:rPr>
                            </m:ctrlPr>
                          </m:sSubPr>
                          <m:e>
                            <m:r>
                              <a:rPr lang="en-US" altLang="zh-CN" sz="2200" b="0" i="1" smtClean="0">
                                <a:solidFill>
                                  <a:srgbClr val="00C383"/>
                                </a:solidFill>
                                <a:latin typeface="Cambria Math"/>
                                <a:cs typeface="Times New Roman" panose="02020603050405020304" pitchFamily="18" charset="0"/>
                              </a:rPr>
                              <m:t>𝑅</m:t>
                            </m:r>
                          </m:e>
                          <m:sub>
                            <m:sSub>
                              <m:sSubPr>
                                <m:ctrlPr>
                                  <a:rPr lang="en-US" altLang="zh-CN" sz="2200" i="1" smtClean="0">
                                    <a:solidFill>
                                      <a:srgbClr val="00C383"/>
                                    </a:solidFill>
                                    <a:latin typeface="Cambria Math" panose="02040503050406030204" pitchFamily="18" charset="0"/>
                                    <a:cs typeface="Times New Roman" panose="02020603050405020304" pitchFamily="18" charset="0"/>
                                  </a:rPr>
                                </m:ctrlPr>
                              </m:sSubPr>
                              <m:e>
                                <m:r>
                                  <a:rPr lang="en-US" altLang="zh-CN" sz="2200" b="0" i="1" smtClean="0">
                                    <a:solidFill>
                                      <a:srgbClr val="00C383"/>
                                    </a:solidFill>
                                    <a:latin typeface="Cambria Math"/>
                                    <a:cs typeface="Times New Roman" panose="02020603050405020304" pitchFamily="18" charset="0"/>
                                  </a:rPr>
                                  <m:t>𝑌</m:t>
                                </m:r>
                              </m:e>
                              <m:sub>
                                <m:r>
                                  <a:rPr lang="en-US" altLang="zh-CN" sz="2200" b="0" i="1" smtClean="0">
                                    <a:solidFill>
                                      <a:srgbClr val="00C383"/>
                                    </a:solidFill>
                                    <a:latin typeface="Cambria Math" panose="02040503050406030204" pitchFamily="18" charset="0"/>
                                    <a:cs typeface="Times New Roman" panose="02020603050405020304" pitchFamily="18" charset="0"/>
                                  </a:rPr>
                                  <m:t>4</m:t>
                                </m:r>
                              </m:sub>
                            </m:sSub>
                          </m:sub>
                        </m:sSub>
                      </m:oMath>
                    </m:oMathPara>
                  </a14:m>
                  <a:endParaRPr lang="en-US" altLang="zh-CN" sz="2200" dirty="0">
                    <a:latin typeface="Times New Roman" panose="02020603050405020304" pitchFamily="18" charset="0"/>
                    <a:cs typeface="Times New Roman" panose="02020603050405020304" pitchFamily="18" charset="0"/>
                  </a:endParaRPr>
                </a:p>
              </p:txBody>
            </p:sp>
          </mc:Choice>
          <mc:Fallback xmlns="">
            <p:sp>
              <p:nvSpPr>
                <p:cNvPr id="50" name="TextBox 49">
                  <a:extLst>
                    <a:ext uri="{FF2B5EF4-FFF2-40B4-BE49-F238E27FC236}">
                      <a16:creationId xmlns:a16="http://schemas.microsoft.com/office/drawing/2014/main" id="{191694EF-C19A-1B4F-89C2-CAA180C1065B}"/>
                    </a:ext>
                  </a:extLst>
                </p:cNvPr>
                <p:cNvSpPr txBox="1">
                  <a:spLocks noRot="1" noChangeAspect="1" noMove="1" noResize="1" noEditPoints="1" noAdjustHandles="1" noChangeArrowheads="1" noChangeShapeType="1" noTextEdit="1"/>
                </p:cNvSpPr>
                <p:nvPr/>
              </p:nvSpPr>
              <p:spPr>
                <a:xfrm>
                  <a:off x="8061007" y="3819443"/>
                  <a:ext cx="453646" cy="380873"/>
                </a:xfrm>
                <a:prstGeom prst="rect">
                  <a:avLst/>
                </a:prstGeom>
                <a:blipFill>
                  <a:blip r:embed="rId25"/>
                  <a:stretch>
                    <a:fillRect l="-14667" r="-1333" b="-9677"/>
                  </a:stretch>
                </a:blipFill>
              </p:spPr>
              <p:txBody>
                <a:bodyPr/>
                <a:lstStyle/>
                <a:p>
                  <a:r>
                    <a:rPr lang="zh-CN" altLang="en-US">
                      <a:noFill/>
                    </a:rPr>
                    <a:t> </a:t>
                  </a:r>
                </a:p>
              </p:txBody>
            </p:sp>
          </mc:Fallback>
        </mc:AlternateContent>
        <p:sp>
          <p:nvSpPr>
            <p:cNvPr id="51" name="任意多边形 63">
              <a:extLst>
                <a:ext uri="{FF2B5EF4-FFF2-40B4-BE49-F238E27FC236}">
                  <a16:creationId xmlns:a16="http://schemas.microsoft.com/office/drawing/2014/main" id="{135A61CA-0C83-084C-B54B-9737E49BEF83}"/>
                </a:ext>
              </a:extLst>
            </p:cNvPr>
            <p:cNvSpPr/>
            <p:nvPr/>
          </p:nvSpPr>
          <p:spPr>
            <a:xfrm>
              <a:off x="7442460" y="2382734"/>
              <a:ext cx="1237094" cy="1840091"/>
            </a:xfrm>
            <a:custGeom>
              <a:avLst/>
              <a:gdLst>
                <a:gd name="connsiteX0" fmla="*/ 0 w 676656"/>
                <a:gd name="connsiteY0" fmla="*/ 0 h 944880"/>
                <a:gd name="connsiteX1" fmla="*/ 146304 w 676656"/>
                <a:gd name="connsiteY1" fmla="*/ 304800 h 944880"/>
                <a:gd name="connsiteX2" fmla="*/ 493776 w 676656"/>
                <a:gd name="connsiteY2" fmla="*/ 481584 h 944880"/>
                <a:gd name="connsiteX3" fmla="*/ 627888 w 676656"/>
                <a:gd name="connsiteY3" fmla="*/ 792480 h 944880"/>
                <a:gd name="connsiteX4" fmla="*/ 676656 w 676656"/>
                <a:gd name="connsiteY4" fmla="*/ 944880 h 944880"/>
                <a:gd name="connsiteX5" fmla="*/ 676656 w 676656"/>
                <a:gd name="connsiteY5" fmla="*/ 944880 h 944880"/>
                <a:gd name="connsiteX6" fmla="*/ 676656 w 676656"/>
                <a:gd name="connsiteY6" fmla="*/ 938784 h 94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56" h="944880">
                  <a:moveTo>
                    <a:pt x="0" y="0"/>
                  </a:moveTo>
                  <a:cubicBezTo>
                    <a:pt x="32004" y="112268"/>
                    <a:pt x="64008" y="224536"/>
                    <a:pt x="146304" y="304800"/>
                  </a:cubicBezTo>
                  <a:cubicBezTo>
                    <a:pt x="228600" y="385064"/>
                    <a:pt x="413512" y="400304"/>
                    <a:pt x="493776" y="481584"/>
                  </a:cubicBezTo>
                  <a:cubicBezTo>
                    <a:pt x="574040" y="562864"/>
                    <a:pt x="597408" y="715264"/>
                    <a:pt x="627888" y="792480"/>
                  </a:cubicBezTo>
                  <a:cubicBezTo>
                    <a:pt x="658368" y="869696"/>
                    <a:pt x="676656" y="944880"/>
                    <a:pt x="676656" y="944880"/>
                  </a:cubicBezTo>
                  <a:lnTo>
                    <a:pt x="676656" y="944880"/>
                  </a:lnTo>
                  <a:lnTo>
                    <a:pt x="676656" y="938784"/>
                  </a:lnTo>
                </a:path>
              </a:pathLst>
            </a:custGeom>
            <a:ln w="190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2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4DDC02A0-7E91-9347-A38E-D8F908023D8C}"/>
                    </a:ext>
                  </a:extLst>
                </p:cNvPr>
                <p:cNvSpPr txBox="1"/>
                <p:nvPr/>
              </p:nvSpPr>
              <p:spPr>
                <a:xfrm>
                  <a:off x="8131278" y="2934119"/>
                  <a:ext cx="732434" cy="4308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200" i="1" smtClean="0">
                                <a:solidFill>
                                  <a:srgbClr val="FF0000"/>
                                </a:solidFill>
                                <a:latin typeface="Cambria Math" panose="02040503050406030204" pitchFamily="18" charset="0"/>
                              </a:rPr>
                            </m:ctrlPr>
                          </m:sSubPr>
                          <m:e>
                            <m:r>
                              <a:rPr lang="en-US" altLang="zh-CN" sz="2200" b="0" i="1" smtClean="0">
                                <a:solidFill>
                                  <a:srgbClr val="FF0000"/>
                                </a:solidFill>
                                <a:latin typeface="Cambria Math"/>
                              </a:rPr>
                              <m:t>𝑌</m:t>
                            </m:r>
                          </m:e>
                          <m:sub>
                            <m:r>
                              <a:rPr lang="en-US" altLang="zh-CN" sz="2200" b="0" i="1" smtClean="0">
                                <a:solidFill>
                                  <a:srgbClr val="FF0000"/>
                                </a:solidFill>
                                <a:latin typeface="Cambria Math" panose="02040503050406030204" pitchFamily="18" charset="0"/>
                              </a:rPr>
                              <m:t>4</m:t>
                            </m:r>
                          </m:sub>
                        </m:sSub>
                      </m:oMath>
                    </m:oMathPara>
                  </a14:m>
                  <a:endParaRPr lang="zh-CN" altLang="en-US" sz="2200" dirty="0">
                    <a:latin typeface="Times New Roman" panose="02020603050405020304" pitchFamily="18" charset="0"/>
                    <a:cs typeface="Times New Roman" panose="02020603050405020304" pitchFamily="18" charset="0"/>
                  </a:endParaRPr>
                </a:p>
              </p:txBody>
            </p:sp>
          </mc:Choice>
          <mc:Fallback xmlns="">
            <p:sp>
              <p:nvSpPr>
                <p:cNvPr id="47" name="TextBox 46">
                  <a:extLst>
                    <a:ext uri="{FF2B5EF4-FFF2-40B4-BE49-F238E27FC236}">
                      <a16:creationId xmlns:a16="http://schemas.microsoft.com/office/drawing/2014/main" id="{8FAE3A13-A77B-F241-A8A4-03B4E03252FC}"/>
                    </a:ext>
                  </a:extLst>
                </p:cNvPr>
                <p:cNvSpPr txBox="1">
                  <a:spLocks noRot="1" noChangeAspect="1" noMove="1" noResize="1" noEditPoints="1" noAdjustHandles="1" noChangeArrowheads="1" noChangeShapeType="1" noTextEdit="1"/>
                </p:cNvSpPr>
                <p:nvPr/>
              </p:nvSpPr>
              <p:spPr>
                <a:xfrm>
                  <a:off x="8131278" y="2934119"/>
                  <a:ext cx="732434" cy="430887"/>
                </a:xfrm>
                <a:prstGeom prst="rect">
                  <a:avLst/>
                </a:prstGeom>
                <a:blipFill>
                  <a:blip r:embed="rId2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graphicFrame>
            <p:nvGraphicFramePr>
              <p:cNvPr id="53" name="表格 11">
                <a:extLst>
                  <a:ext uri="{FF2B5EF4-FFF2-40B4-BE49-F238E27FC236}">
                    <a16:creationId xmlns:a16="http://schemas.microsoft.com/office/drawing/2014/main" id="{9F419EAA-039C-6B41-98B7-345CED037748}"/>
                  </a:ext>
                </a:extLst>
              </p:cNvPr>
              <p:cNvGraphicFramePr>
                <a:graphicFrameLocks noGrp="1"/>
              </p:cNvGraphicFramePr>
              <p:nvPr>
                <p:extLst>
                  <p:ext uri="{D42A27DB-BD31-4B8C-83A1-F6EECF244321}">
                    <p14:modId xmlns:p14="http://schemas.microsoft.com/office/powerpoint/2010/main" val="629783622"/>
                  </p:ext>
                </p:extLst>
              </p:nvPr>
            </p:nvGraphicFramePr>
            <p:xfrm>
              <a:off x="974723" y="5420039"/>
              <a:ext cx="7057365" cy="840486"/>
            </p:xfrm>
            <a:graphic>
              <a:graphicData uri="http://schemas.openxmlformats.org/drawingml/2006/table">
                <a:tbl>
                  <a:tblPr firstRow="1" bandRow="1">
                    <a:tableStyleId>{5940675A-B579-460E-94D1-54222C63F5DA}</a:tableStyleId>
                  </a:tblPr>
                  <a:tblGrid>
                    <a:gridCol w="1411473">
                      <a:extLst>
                        <a:ext uri="{9D8B030D-6E8A-4147-A177-3AD203B41FA5}">
                          <a16:colId xmlns:a16="http://schemas.microsoft.com/office/drawing/2014/main" val="4135744272"/>
                        </a:ext>
                      </a:extLst>
                    </a:gridCol>
                    <a:gridCol w="1411473">
                      <a:extLst>
                        <a:ext uri="{9D8B030D-6E8A-4147-A177-3AD203B41FA5}">
                          <a16:colId xmlns:a16="http://schemas.microsoft.com/office/drawing/2014/main" val="3156089853"/>
                        </a:ext>
                      </a:extLst>
                    </a:gridCol>
                    <a:gridCol w="1411473">
                      <a:extLst>
                        <a:ext uri="{9D8B030D-6E8A-4147-A177-3AD203B41FA5}">
                          <a16:colId xmlns:a16="http://schemas.microsoft.com/office/drawing/2014/main" val="3574470277"/>
                        </a:ext>
                      </a:extLst>
                    </a:gridCol>
                    <a:gridCol w="1411473">
                      <a:extLst>
                        <a:ext uri="{9D8B030D-6E8A-4147-A177-3AD203B41FA5}">
                          <a16:colId xmlns:a16="http://schemas.microsoft.com/office/drawing/2014/main" val="3210027180"/>
                        </a:ext>
                      </a:extLst>
                    </a:gridCol>
                    <a:gridCol w="1411473">
                      <a:extLst>
                        <a:ext uri="{9D8B030D-6E8A-4147-A177-3AD203B41FA5}">
                          <a16:colId xmlns:a16="http://schemas.microsoft.com/office/drawing/2014/main" val="216463950"/>
                        </a:ext>
                      </a:extLst>
                    </a:gridCol>
                  </a:tblGrid>
                  <a:tr h="0">
                    <a:tc>
                      <a:txBody>
                        <a:bodyPr/>
                        <a:lstStyle/>
                        <a:p>
                          <a:pPr algn="r"/>
                          <a:r>
                            <a:rPr lang="en-US" altLang="zh-CN" dirty="0">
                              <a:ln>
                                <a:noFill/>
                              </a:ln>
                              <a:latin typeface="Times New Roman" panose="02020603050405020304" pitchFamily="18" charset="0"/>
                              <a:cs typeface="Times New Roman" panose="02020603050405020304" pitchFamily="18" charset="0"/>
                            </a:rPr>
                            <a:t>Y side</a:t>
                          </a:r>
                          <a:endParaRPr lang="zh-CN" altLang="en-US" dirty="0">
                            <a:ln>
                              <a:noFill/>
                            </a:ln>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800" b="1" i="1" smtClean="0">
                                        <a:ln>
                                          <a:noFill/>
                                        </a:ln>
                                        <a:latin typeface="Cambria Math" panose="02040503050406030204" pitchFamily="18" charset="0"/>
                                        <a:ea typeface="微软雅黑" panose="020B0503020204020204" charset="-122"/>
                                      </a:rPr>
                                    </m:ctrlPr>
                                  </m:sSubPr>
                                  <m:e>
                                    <m:r>
                                      <a:rPr lang="en-US" altLang="zh-CN" sz="1800" b="1" i="1" smtClean="0">
                                        <a:ln>
                                          <a:noFill/>
                                        </a:ln>
                                        <a:latin typeface="Cambria Math" panose="02040503050406030204" pitchFamily="18" charset="0"/>
                                        <a:ea typeface="微软雅黑" panose="020B0503020204020204" charset="-122"/>
                                      </a:rPr>
                                      <m:t>𝑹</m:t>
                                    </m:r>
                                  </m:e>
                                  <m:sub>
                                    <m:r>
                                      <a:rPr lang="en-US" altLang="zh-CN" sz="1800" b="1" i="1" smtClean="0">
                                        <a:ln>
                                          <a:noFill/>
                                        </a:ln>
                                        <a:latin typeface="Cambria Math" panose="02040503050406030204" pitchFamily="18" charset="0"/>
                                        <a:ea typeface="微软雅黑" panose="020B0503020204020204" charset="-122"/>
                                      </a:rPr>
                                      <m:t>𝒑</m:t>
                                    </m:r>
                                  </m:sub>
                                </m:sSub>
                                <m:r>
                                  <a:rPr lang="en-US" altLang="zh-CN" sz="1800" b="0" i="1" smtClean="0">
                                    <a:ln>
                                      <a:noFill/>
                                    </a:ln>
                                    <a:latin typeface="Cambria Math" panose="02040503050406030204" pitchFamily="18" charset="0"/>
                                    <a:ea typeface="微软雅黑" panose="020B0503020204020204" charset="-122"/>
                                  </a:rPr>
                                  <m:t>=</m:t>
                                </m:r>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𝑅</m:t>
                                    </m:r>
                                  </m:e>
                                  <m:sub>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𝐴</m:t>
                                        </m:r>
                                      </m:e>
                                      <m:sub>
                                        <m:r>
                                          <a:rPr lang="en-US" altLang="zh-CN" sz="1800" b="0" i="1" smtClean="0">
                                            <a:ln>
                                              <a:noFill/>
                                            </a:ln>
                                            <a:latin typeface="Cambria Math" panose="02040503050406030204" pitchFamily="18" charset="0"/>
                                            <a:ea typeface="微软雅黑" panose="020B0503020204020204" charset="-122"/>
                                          </a:rPr>
                                          <m:t>𝑖</m:t>
                                        </m:r>
                                        <m:r>
                                          <a:rPr lang="en-US" altLang="zh-CN" sz="1800" b="0" i="1" smtClean="0">
                                            <a:ln>
                                              <a:noFill/>
                                            </a:ln>
                                            <a:latin typeface="Cambria Math" panose="02040503050406030204" pitchFamily="18" charset="0"/>
                                            <a:ea typeface="微软雅黑" panose="020B0503020204020204" charset="-122"/>
                                          </a:rPr>
                                          <m:t>−1</m:t>
                                        </m:r>
                                      </m:sub>
                                    </m:sSub>
                                  </m:sub>
                                </m:sSub>
                              </m:oMath>
                            </m:oMathPara>
                          </a14:m>
                          <a:endParaRPr lang="zh-CN" altLang="en-US" b="0" i="1" dirty="0">
                            <a:ln>
                              <a:noFill/>
                            </a:ln>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800" b="1" i="1" smtClean="0">
                                        <a:ln>
                                          <a:noFill/>
                                        </a:ln>
                                        <a:latin typeface="Cambria Math" panose="02040503050406030204" pitchFamily="18" charset="0"/>
                                        <a:ea typeface="微软雅黑" panose="020B0503020204020204" charset="-122"/>
                                      </a:rPr>
                                    </m:ctrlPr>
                                  </m:sSubPr>
                                  <m:e>
                                    <m:r>
                                      <a:rPr lang="en-US" altLang="zh-CN" sz="1800" b="1" i="1" smtClean="0">
                                        <a:ln>
                                          <a:noFill/>
                                        </a:ln>
                                        <a:latin typeface="Cambria Math" panose="02040503050406030204" pitchFamily="18" charset="0"/>
                                        <a:ea typeface="微软雅黑" panose="020B0503020204020204" charset="-122"/>
                                      </a:rPr>
                                      <m:t>𝑻</m:t>
                                    </m:r>
                                  </m:e>
                                  <m:sub>
                                    <m:r>
                                      <a:rPr lang="en-US" altLang="zh-CN" sz="1800" b="1" i="1" smtClean="0">
                                        <a:ln>
                                          <a:noFill/>
                                        </a:ln>
                                        <a:latin typeface="Cambria Math" panose="02040503050406030204" pitchFamily="18" charset="0"/>
                                        <a:ea typeface="微软雅黑" panose="020B0503020204020204" charset="-122"/>
                                      </a:rPr>
                                      <m:t>𝒓</m:t>
                                    </m:r>
                                  </m:sub>
                                </m:sSub>
                                <m:r>
                                  <a:rPr lang="en-US" altLang="zh-CN" sz="1800" b="1" i="1" smtClean="0">
                                    <a:ln>
                                      <a:noFill/>
                                    </a:ln>
                                    <a:latin typeface="Cambria Math" panose="02040503050406030204" pitchFamily="18" charset="0"/>
                                    <a:ea typeface="微软雅黑" panose="020B0503020204020204" charset="-122"/>
                                  </a:rPr>
                                  <m:t>=</m:t>
                                </m:r>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𝑇</m:t>
                                    </m:r>
                                  </m:e>
                                  <m:sub>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𝑌</m:t>
                                        </m:r>
                                      </m:e>
                                      <m:sub>
                                        <m:r>
                                          <a:rPr lang="en-US" altLang="zh-CN" sz="1800" b="0" i="1" smtClean="0">
                                            <a:ln>
                                              <a:noFill/>
                                            </a:ln>
                                            <a:latin typeface="Cambria Math" panose="02040503050406030204" pitchFamily="18" charset="0"/>
                                            <a:ea typeface="微软雅黑" panose="020B0503020204020204" charset="-122"/>
                                          </a:rPr>
                                          <m:t>𝑗</m:t>
                                        </m:r>
                                        <m:r>
                                          <a:rPr lang="en-US" altLang="zh-CN" sz="1800" b="0" i="1" smtClean="0">
                                            <a:ln>
                                              <a:noFill/>
                                            </a:ln>
                                            <a:latin typeface="Cambria Math" panose="02040503050406030204" pitchFamily="18" charset="0"/>
                                            <a:ea typeface="微软雅黑" panose="020B0503020204020204" charset="-122"/>
                                          </a:rPr>
                                          <m:t>−1</m:t>
                                        </m:r>
                                      </m:sub>
                                    </m:sSub>
                                  </m:sub>
                                </m:sSub>
                              </m:oMath>
                            </m:oMathPara>
                          </a14:m>
                          <a:endParaRPr lang="zh-CN" altLang="en-US" dirty="0">
                            <a:ln>
                              <a:noFill/>
                            </a:ln>
                            <a:latin typeface="Times New Roman" panose="02020603050405020304" pitchFamily="18" charset="0"/>
                            <a:cs typeface="Times New Roman" panose="02020603050405020304" pitchFamily="18"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800" b="1" i="1" smtClean="0">
                                        <a:ln>
                                          <a:noFill/>
                                        </a:ln>
                                        <a:latin typeface="Cambria Math" panose="02040503050406030204" pitchFamily="18" charset="0"/>
                                        <a:ea typeface="微软雅黑" panose="020B0503020204020204" charset="-122"/>
                                      </a:rPr>
                                    </m:ctrlPr>
                                  </m:sSubPr>
                                  <m:e>
                                    <m:r>
                                      <a:rPr lang="en-US" altLang="zh-CN" sz="1800" b="1" i="1" smtClean="0">
                                        <a:ln>
                                          <a:noFill/>
                                        </a:ln>
                                        <a:latin typeface="Cambria Math" panose="02040503050406030204" pitchFamily="18" charset="0"/>
                                        <a:ea typeface="微软雅黑" panose="020B0503020204020204" charset="-122"/>
                                      </a:rPr>
                                      <m:t>𝑹</m:t>
                                    </m:r>
                                  </m:e>
                                  <m:sub>
                                    <m:r>
                                      <a:rPr lang="en-US" altLang="zh-CN" sz="1800" b="1" i="1" smtClean="0">
                                        <a:ln>
                                          <a:noFill/>
                                        </a:ln>
                                        <a:latin typeface="Cambria Math" panose="02040503050406030204" pitchFamily="18" charset="0"/>
                                        <a:ea typeface="微软雅黑" panose="020B0503020204020204" charset="-122"/>
                                      </a:rPr>
                                      <m:t>𝒇</m:t>
                                    </m:r>
                                  </m:sub>
                                </m:sSub>
                                <m:r>
                                  <a:rPr lang="en-US" altLang="zh-CN" sz="1800" b="0" i="1" smtClean="0">
                                    <a:ln>
                                      <a:noFill/>
                                    </a:ln>
                                    <a:latin typeface="Cambria Math" panose="02040503050406030204" pitchFamily="18" charset="0"/>
                                    <a:ea typeface="微软雅黑" panose="020B0503020204020204" charset="-122"/>
                                  </a:rPr>
                                  <m:t>=</m:t>
                                </m:r>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𝑅</m:t>
                                    </m:r>
                                  </m:e>
                                  <m:sub>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𝐴</m:t>
                                        </m:r>
                                      </m:e>
                                      <m:sub>
                                        <m:r>
                                          <a:rPr lang="en-US" altLang="zh-CN" sz="1800" b="0" i="1" smtClean="0">
                                            <a:ln>
                                              <a:noFill/>
                                            </a:ln>
                                            <a:latin typeface="Cambria Math" panose="02040503050406030204" pitchFamily="18" charset="0"/>
                                            <a:ea typeface="微软雅黑" panose="020B0503020204020204" charset="-122"/>
                                          </a:rPr>
                                          <m:t>𝑖</m:t>
                                        </m:r>
                                      </m:sub>
                                    </m:sSub>
                                  </m:sub>
                                </m:sSub>
                              </m:oMath>
                            </m:oMathPara>
                          </a14:m>
                          <a:endParaRPr lang="zh-CN" altLang="en-US" b="0" dirty="0">
                            <a:ln>
                              <a:noFill/>
                            </a:ln>
                            <a:latin typeface="Times New Roman" panose="02020603050405020304" pitchFamily="18" charset="0"/>
                            <a:cs typeface="Times New Roman" panose="02020603050405020304" pitchFamily="18" charset="0"/>
                          </a:endParaRPr>
                        </a:p>
                      </a:txBody>
                      <a:tcPr>
                        <a:noFill/>
                      </a:tcPr>
                    </a:tc>
                    <a:tc>
                      <a:txBody>
                        <a:bodyPr/>
                        <a:lstStyle/>
                        <a:p>
                          <a:endParaRPr lang="zh-CN" altLang="en-US" dirty="0">
                            <a:ln>
                              <a:noFill/>
                            </a:ln>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2665444990"/>
                      </a:ext>
                    </a:extLst>
                  </a:tr>
                  <a:tr h="370840">
                    <a:tc>
                      <a:txBody>
                        <a:bodyPr/>
                        <a:lstStyle/>
                        <a:p>
                          <a:pPr algn="r"/>
                          <a:r>
                            <a:rPr lang="en-US" altLang="zh-CN" dirty="0">
                              <a:ln>
                                <a:noFill/>
                              </a:ln>
                              <a:latin typeface="Times New Roman" panose="02020603050405020304" pitchFamily="18" charset="0"/>
                              <a:cs typeface="Times New Roman" panose="02020603050405020304" pitchFamily="18" charset="0"/>
                            </a:rPr>
                            <a:t>A side</a:t>
                          </a:r>
                          <a:endParaRPr lang="zh-CN" altLang="en-US" dirty="0">
                            <a:ln>
                              <a:noFill/>
                            </a:ln>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800" b="1" i="1" smtClean="0">
                                        <a:ln>
                                          <a:noFill/>
                                        </a:ln>
                                        <a:latin typeface="Cambria Math" panose="02040503050406030204" pitchFamily="18" charset="0"/>
                                        <a:ea typeface="微软雅黑" panose="020B0503020204020204" charset="-122"/>
                                      </a:rPr>
                                    </m:ctrlPr>
                                  </m:sSubPr>
                                  <m:e>
                                    <m:r>
                                      <a:rPr lang="en-US" altLang="zh-CN" sz="1800" b="1" i="1" smtClean="0">
                                        <a:ln>
                                          <a:noFill/>
                                        </a:ln>
                                        <a:latin typeface="Cambria Math" panose="02040503050406030204" pitchFamily="18" charset="0"/>
                                        <a:ea typeface="微软雅黑" panose="020B0503020204020204" charset="-122"/>
                                      </a:rPr>
                                      <m:t>𝑻</m:t>
                                    </m:r>
                                  </m:e>
                                  <m:sub>
                                    <m:r>
                                      <a:rPr lang="en-US" altLang="zh-CN" sz="1800" b="1" i="1" smtClean="0">
                                        <a:ln>
                                          <a:noFill/>
                                        </a:ln>
                                        <a:latin typeface="Cambria Math" panose="02040503050406030204" pitchFamily="18" charset="0"/>
                                        <a:ea typeface="微软雅黑" panose="020B0503020204020204" charset="-122"/>
                                      </a:rPr>
                                      <m:t>𝒑</m:t>
                                    </m:r>
                                  </m:sub>
                                </m:sSub>
                                <m:r>
                                  <a:rPr lang="en-US" altLang="zh-CN" sz="1800" b="1" i="1" smtClean="0">
                                    <a:ln>
                                      <a:noFill/>
                                    </a:ln>
                                    <a:latin typeface="Cambria Math" panose="02040503050406030204" pitchFamily="18" charset="0"/>
                                    <a:ea typeface="微软雅黑" panose="020B0503020204020204" charset="-122"/>
                                  </a:rPr>
                                  <m:t>=</m:t>
                                </m:r>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𝑇</m:t>
                                    </m:r>
                                  </m:e>
                                  <m:sub>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𝐴</m:t>
                                        </m:r>
                                      </m:e>
                                      <m:sub>
                                        <m:r>
                                          <a:rPr lang="en-US" altLang="zh-CN" sz="1800" b="0" i="1" smtClean="0">
                                            <a:ln>
                                              <a:noFill/>
                                            </a:ln>
                                            <a:latin typeface="Cambria Math" panose="02040503050406030204" pitchFamily="18" charset="0"/>
                                            <a:ea typeface="微软雅黑" panose="020B0503020204020204" charset="-122"/>
                                          </a:rPr>
                                          <m:t>𝑖</m:t>
                                        </m:r>
                                        <m:r>
                                          <a:rPr lang="en-US" altLang="zh-CN" sz="1800" b="0" i="1" smtClean="0">
                                            <a:ln>
                                              <a:noFill/>
                                            </a:ln>
                                            <a:latin typeface="Cambria Math" panose="02040503050406030204" pitchFamily="18" charset="0"/>
                                            <a:ea typeface="微软雅黑" panose="020B0503020204020204" charset="-122"/>
                                          </a:rPr>
                                          <m:t>−1</m:t>
                                        </m:r>
                                      </m:sub>
                                    </m:sSub>
                                  </m:sub>
                                </m:sSub>
                              </m:oMath>
                            </m:oMathPara>
                          </a14:m>
                          <a:endParaRPr lang="zh-CN" altLang="en-US" dirty="0">
                            <a:ln>
                              <a:noFill/>
                            </a:ln>
                            <a:latin typeface="Times New Roman" panose="02020603050405020304" pitchFamily="18" charset="0"/>
                            <a:cs typeface="Times New Roman" panose="02020603050405020304" pitchFamily="18"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800" b="1" i="1" smtClean="0">
                                        <a:ln>
                                          <a:noFill/>
                                        </a:ln>
                                        <a:latin typeface="Cambria Math" panose="02040503050406030204" pitchFamily="18" charset="0"/>
                                        <a:ea typeface="微软雅黑" panose="020B0503020204020204" charset="-122"/>
                                      </a:rPr>
                                    </m:ctrlPr>
                                  </m:sSubPr>
                                  <m:e>
                                    <m:r>
                                      <a:rPr lang="en-US" altLang="zh-CN" sz="1800" b="1" i="1" smtClean="0">
                                        <a:ln>
                                          <a:noFill/>
                                        </a:ln>
                                        <a:latin typeface="Cambria Math" panose="02040503050406030204" pitchFamily="18" charset="0"/>
                                        <a:ea typeface="微软雅黑" panose="020B0503020204020204" charset="-122"/>
                                      </a:rPr>
                                      <m:t>𝑹</m:t>
                                    </m:r>
                                  </m:e>
                                  <m:sub>
                                    <m:r>
                                      <a:rPr lang="en-US" altLang="zh-CN" sz="1800" b="1" i="1" smtClean="0">
                                        <a:ln>
                                          <a:noFill/>
                                        </a:ln>
                                        <a:latin typeface="Cambria Math" panose="02040503050406030204" pitchFamily="18" charset="0"/>
                                        <a:ea typeface="微软雅黑" panose="020B0503020204020204" charset="-122"/>
                                      </a:rPr>
                                      <m:t>𝒓</m:t>
                                    </m:r>
                                  </m:sub>
                                </m:sSub>
                                <m:r>
                                  <a:rPr lang="en-US" altLang="zh-CN" sz="1800" b="1" i="1" smtClean="0">
                                    <a:ln>
                                      <a:noFill/>
                                    </a:ln>
                                    <a:latin typeface="Cambria Math" panose="02040503050406030204" pitchFamily="18" charset="0"/>
                                    <a:ea typeface="微软雅黑" panose="020B0503020204020204" charset="-122"/>
                                  </a:rPr>
                                  <m:t>=</m:t>
                                </m:r>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𝑅</m:t>
                                    </m:r>
                                  </m:e>
                                  <m:sub>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𝑌</m:t>
                                        </m:r>
                                      </m:e>
                                      <m:sub>
                                        <m:r>
                                          <a:rPr lang="en-US" altLang="zh-CN" sz="1800" b="0" i="1" smtClean="0">
                                            <a:ln>
                                              <a:noFill/>
                                            </a:ln>
                                            <a:latin typeface="Cambria Math" panose="02040503050406030204" pitchFamily="18" charset="0"/>
                                            <a:ea typeface="微软雅黑" panose="020B0503020204020204" charset="-122"/>
                                          </a:rPr>
                                          <m:t>𝑗</m:t>
                                        </m:r>
                                        <m:r>
                                          <a:rPr lang="en-US" altLang="zh-CN" sz="1800" b="0" i="1" smtClean="0">
                                            <a:ln>
                                              <a:noFill/>
                                            </a:ln>
                                            <a:latin typeface="Cambria Math" panose="02040503050406030204" pitchFamily="18" charset="0"/>
                                            <a:ea typeface="微软雅黑" panose="020B0503020204020204" charset="-122"/>
                                          </a:rPr>
                                          <m:t>−1</m:t>
                                        </m:r>
                                      </m:sub>
                                    </m:sSub>
                                  </m:sub>
                                </m:sSub>
                              </m:oMath>
                            </m:oMathPara>
                          </a14:m>
                          <a:endParaRPr lang="zh-CN" altLang="en-US" dirty="0">
                            <a:ln>
                              <a:noFill/>
                            </a:ln>
                            <a:latin typeface="Times New Roman" panose="02020603050405020304" pitchFamily="18" charset="0"/>
                            <a:cs typeface="Times New Roman" panose="02020603050405020304" pitchFamily="18"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800" b="1" i="1" smtClean="0">
                                        <a:ln>
                                          <a:noFill/>
                                        </a:ln>
                                        <a:latin typeface="Cambria Math" panose="02040503050406030204" pitchFamily="18" charset="0"/>
                                        <a:ea typeface="微软雅黑" panose="020B0503020204020204" charset="-122"/>
                                      </a:rPr>
                                    </m:ctrlPr>
                                  </m:sSubPr>
                                  <m:e>
                                    <m:r>
                                      <a:rPr lang="en-US" altLang="zh-CN" sz="1800" b="1" i="1" smtClean="0">
                                        <a:ln>
                                          <a:noFill/>
                                        </a:ln>
                                        <a:latin typeface="Cambria Math" panose="02040503050406030204" pitchFamily="18" charset="0"/>
                                        <a:ea typeface="微软雅黑" panose="020B0503020204020204" charset="-122"/>
                                      </a:rPr>
                                      <m:t>𝑻</m:t>
                                    </m:r>
                                  </m:e>
                                  <m:sub>
                                    <m:r>
                                      <a:rPr lang="en-US" altLang="zh-CN" sz="1800" b="1" i="1" smtClean="0">
                                        <a:ln>
                                          <a:noFill/>
                                        </a:ln>
                                        <a:latin typeface="Cambria Math" panose="02040503050406030204" pitchFamily="18" charset="0"/>
                                        <a:ea typeface="微软雅黑" panose="020B0503020204020204" charset="-122"/>
                                      </a:rPr>
                                      <m:t>𝒇</m:t>
                                    </m:r>
                                  </m:sub>
                                </m:sSub>
                                <m:r>
                                  <a:rPr lang="en-US" altLang="zh-CN" sz="1800" b="0" i="1" smtClean="0">
                                    <a:ln>
                                      <a:noFill/>
                                    </a:ln>
                                    <a:latin typeface="Cambria Math" panose="02040503050406030204" pitchFamily="18" charset="0"/>
                                    <a:ea typeface="微软雅黑" panose="020B0503020204020204" charset="-122"/>
                                  </a:rPr>
                                  <m:t>=</m:t>
                                </m:r>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𝑇</m:t>
                                    </m:r>
                                  </m:e>
                                  <m:sub>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𝐴</m:t>
                                        </m:r>
                                      </m:e>
                                      <m:sub>
                                        <m:r>
                                          <a:rPr lang="en-US" altLang="zh-CN" sz="1800" b="0" i="1" smtClean="0">
                                            <a:ln>
                                              <a:noFill/>
                                            </a:ln>
                                            <a:latin typeface="Cambria Math" panose="02040503050406030204" pitchFamily="18" charset="0"/>
                                            <a:ea typeface="微软雅黑" panose="020B0503020204020204" charset="-122"/>
                                          </a:rPr>
                                          <m:t>𝑖</m:t>
                                        </m:r>
                                      </m:sub>
                                    </m:sSub>
                                  </m:sub>
                                </m:sSub>
                              </m:oMath>
                            </m:oMathPara>
                          </a14:m>
                          <a:endParaRPr lang="zh-CN" altLang="en-US" b="0" dirty="0">
                            <a:ln>
                              <a:noFill/>
                            </a:ln>
                            <a:latin typeface="Times New Roman" panose="02020603050405020304" pitchFamily="18" charset="0"/>
                            <a:cs typeface="Times New Roman" panose="02020603050405020304" pitchFamily="18"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800" b="1" i="1" smtClean="0">
                                        <a:ln>
                                          <a:noFill/>
                                        </a:ln>
                                        <a:latin typeface="Cambria Math" panose="02040503050406030204" pitchFamily="18" charset="0"/>
                                        <a:ea typeface="微软雅黑" panose="020B0503020204020204" charset="-122"/>
                                      </a:rPr>
                                    </m:ctrlPr>
                                  </m:sSubPr>
                                  <m:e>
                                    <m:r>
                                      <a:rPr lang="en-US" altLang="zh-CN" sz="1800" b="1" i="1" smtClean="0">
                                        <a:ln>
                                          <a:noFill/>
                                        </a:ln>
                                        <a:latin typeface="Cambria Math" panose="02040503050406030204" pitchFamily="18" charset="0"/>
                                        <a:ea typeface="微软雅黑" panose="020B0503020204020204" charset="-122"/>
                                      </a:rPr>
                                      <m:t>𝑹</m:t>
                                    </m:r>
                                  </m:e>
                                  <m:sub>
                                    <m:r>
                                      <a:rPr lang="en-US" altLang="zh-CN" sz="1800" b="1" i="1" smtClean="0">
                                        <a:ln>
                                          <a:noFill/>
                                        </a:ln>
                                        <a:latin typeface="Cambria Math" panose="02040503050406030204" pitchFamily="18" charset="0"/>
                                        <a:ea typeface="微软雅黑" panose="020B0503020204020204" charset="-122"/>
                                      </a:rPr>
                                      <m:t>𝒆</m:t>
                                    </m:r>
                                  </m:sub>
                                </m:sSub>
                                <m:r>
                                  <a:rPr lang="en-US" altLang="zh-CN" sz="1800" b="0" i="1" smtClean="0">
                                    <a:ln>
                                      <a:noFill/>
                                    </a:ln>
                                    <a:latin typeface="Cambria Math" panose="02040503050406030204" pitchFamily="18" charset="0"/>
                                    <a:ea typeface="微软雅黑" panose="020B0503020204020204" charset="-122"/>
                                  </a:rPr>
                                  <m:t>=</m:t>
                                </m:r>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𝑅</m:t>
                                    </m:r>
                                  </m:e>
                                  <m:sub>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𝑌</m:t>
                                        </m:r>
                                      </m:e>
                                      <m:sub>
                                        <m:r>
                                          <a:rPr lang="en-US" altLang="zh-CN" sz="1800" b="0" i="1" smtClean="0">
                                            <a:ln>
                                              <a:noFill/>
                                            </a:ln>
                                            <a:latin typeface="Cambria Math" panose="02040503050406030204" pitchFamily="18" charset="0"/>
                                            <a:ea typeface="微软雅黑" panose="020B0503020204020204" charset="-122"/>
                                          </a:rPr>
                                          <m:t>𝑗</m:t>
                                        </m:r>
                                      </m:sub>
                                    </m:sSub>
                                  </m:sub>
                                </m:sSub>
                              </m:oMath>
                            </m:oMathPara>
                          </a14:m>
                          <a:endParaRPr lang="zh-CN" altLang="en-US" b="0" dirty="0">
                            <a:ln>
                              <a:noFill/>
                            </a:ln>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4016632638"/>
                      </a:ext>
                    </a:extLst>
                  </a:tr>
                </a:tbl>
              </a:graphicData>
            </a:graphic>
          </p:graphicFrame>
        </mc:Choice>
        <mc:Fallback xmlns="">
          <p:graphicFrame>
            <p:nvGraphicFramePr>
              <p:cNvPr id="53" name="表格 11">
                <a:extLst>
                  <a:ext uri="{FF2B5EF4-FFF2-40B4-BE49-F238E27FC236}">
                    <a16:creationId xmlns:a16="http://schemas.microsoft.com/office/drawing/2014/main" id="{9F419EAA-039C-6B41-98B7-345CED037748}"/>
                  </a:ext>
                </a:extLst>
              </p:cNvPr>
              <p:cNvGraphicFramePr>
                <a:graphicFrameLocks noGrp="1"/>
              </p:cNvGraphicFramePr>
              <p:nvPr>
                <p:extLst>
                  <p:ext uri="{D42A27DB-BD31-4B8C-83A1-F6EECF244321}">
                    <p14:modId xmlns:p14="http://schemas.microsoft.com/office/powerpoint/2010/main" val="629783622"/>
                  </p:ext>
                </p:extLst>
              </p:nvPr>
            </p:nvGraphicFramePr>
            <p:xfrm>
              <a:off x="974723" y="5420039"/>
              <a:ext cx="7057365" cy="840486"/>
            </p:xfrm>
            <a:graphic>
              <a:graphicData uri="http://schemas.openxmlformats.org/drawingml/2006/table">
                <a:tbl>
                  <a:tblPr firstRow="1" bandRow="1">
                    <a:tableStyleId>{5940675A-B579-460E-94D1-54222C63F5DA}</a:tableStyleId>
                  </a:tblPr>
                  <a:tblGrid>
                    <a:gridCol w="1411473">
                      <a:extLst>
                        <a:ext uri="{9D8B030D-6E8A-4147-A177-3AD203B41FA5}">
                          <a16:colId xmlns:a16="http://schemas.microsoft.com/office/drawing/2014/main" val="4135744272"/>
                        </a:ext>
                      </a:extLst>
                    </a:gridCol>
                    <a:gridCol w="1411473">
                      <a:extLst>
                        <a:ext uri="{9D8B030D-6E8A-4147-A177-3AD203B41FA5}">
                          <a16:colId xmlns:a16="http://schemas.microsoft.com/office/drawing/2014/main" val="3156089853"/>
                        </a:ext>
                      </a:extLst>
                    </a:gridCol>
                    <a:gridCol w="1411473">
                      <a:extLst>
                        <a:ext uri="{9D8B030D-6E8A-4147-A177-3AD203B41FA5}">
                          <a16:colId xmlns:a16="http://schemas.microsoft.com/office/drawing/2014/main" val="3574470277"/>
                        </a:ext>
                      </a:extLst>
                    </a:gridCol>
                    <a:gridCol w="1411473">
                      <a:extLst>
                        <a:ext uri="{9D8B030D-6E8A-4147-A177-3AD203B41FA5}">
                          <a16:colId xmlns:a16="http://schemas.microsoft.com/office/drawing/2014/main" val="3210027180"/>
                        </a:ext>
                      </a:extLst>
                    </a:gridCol>
                    <a:gridCol w="1411473">
                      <a:extLst>
                        <a:ext uri="{9D8B030D-6E8A-4147-A177-3AD203B41FA5}">
                          <a16:colId xmlns:a16="http://schemas.microsoft.com/office/drawing/2014/main" val="216463950"/>
                        </a:ext>
                      </a:extLst>
                    </a:gridCol>
                  </a:tblGrid>
                  <a:tr h="420243">
                    <a:tc>
                      <a:txBody>
                        <a:bodyPr/>
                        <a:lstStyle/>
                        <a:p>
                          <a:pPr algn="r"/>
                          <a:r>
                            <a:rPr lang="en-US" altLang="zh-CN" dirty="0">
                              <a:ln>
                                <a:noFill/>
                              </a:ln>
                              <a:latin typeface="Times New Roman" panose="02020603050405020304" pitchFamily="18" charset="0"/>
                              <a:cs typeface="Times New Roman" panose="02020603050405020304" pitchFamily="18" charset="0"/>
                            </a:rPr>
                            <a:t>Y side</a:t>
                          </a:r>
                          <a:endParaRPr lang="zh-CN" altLang="en-US" dirty="0">
                            <a:ln>
                              <a:noFill/>
                            </a:ln>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a:lnL w="12700" cap="flat" cmpd="sng" algn="ctr">
                          <a:solidFill>
                            <a:schemeClr val="tx1"/>
                          </a:solidFill>
                          <a:prstDash val="solid"/>
                          <a:round/>
                          <a:headEnd type="none" w="med" len="med"/>
                          <a:tailEnd type="none" w="med" len="med"/>
                        </a:lnL>
                        <a:blipFill>
                          <a:blip r:embed="rId27"/>
                          <a:stretch>
                            <a:fillRect l="-100000" t="-7246" r="-300431" b="-110145"/>
                          </a:stretch>
                        </a:blipFill>
                      </a:tcPr>
                    </a:tc>
                    <a:tc>
                      <a:txBody>
                        <a:bodyPr/>
                        <a:lstStyle/>
                        <a:p>
                          <a:endParaRPr lang="zh-CN"/>
                        </a:p>
                      </a:txBody>
                      <a:tcPr>
                        <a:blipFill>
                          <a:blip r:embed="rId27"/>
                          <a:stretch>
                            <a:fillRect l="-200866" t="-7246" r="-201732" b="-110145"/>
                          </a:stretch>
                        </a:blipFill>
                      </a:tcPr>
                    </a:tc>
                    <a:tc>
                      <a:txBody>
                        <a:bodyPr/>
                        <a:lstStyle/>
                        <a:p>
                          <a:endParaRPr lang="zh-CN"/>
                        </a:p>
                      </a:txBody>
                      <a:tcPr>
                        <a:blipFill>
                          <a:blip r:embed="rId27"/>
                          <a:stretch>
                            <a:fillRect l="-299569" t="-7246" r="-100862" b="-110145"/>
                          </a:stretch>
                        </a:blipFill>
                      </a:tcPr>
                    </a:tc>
                    <a:tc>
                      <a:txBody>
                        <a:bodyPr/>
                        <a:lstStyle/>
                        <a:p>
                          <a:endParaRPr lang="zh-CN" altLang="en-US" dirty="0">
                            <a:ln>
                              <a:noFill/>
                            </a:ln>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2665444990"/>
                      </a:ext>
                    </a:extLst>
                  </a:tr>
                  <a:tr h="420243">
                    <a:tc>
                      <a:txBody>
                        <a:bodyPr/>
                        <a:lstStyle/>
                        <a:p>
                          <a:pPr algn="r"/>
                          <a:r>
                            <a:rPr lang="en-US" altLang="zh-CN" dirty="0">
                              <a:ln>
                                <a:noFill/>
                              </a:ln>
                              <a:latin typeface="Times New Roman" panose="02020603050405020304" pitchFamily="18" charset="0"/>
                              <a:cs typeface="Times New Roman" panose="02020603050405020304" pitchFamily="18" charset="0"/>
                            </a:rPr>
                            <a:t>A side</a:t>
                          </a:r>
                          <a:endParaRPr lang="zh-CN" altLang="en-US" dirty="0">
                            <a:ln>
                              <a:noFill/>
                            </a:ln>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zh-CN"/>
                        </a:p>
                      </a:txBody>
                      <a:tcPr>
                        <a:blipFill>
                          <a:blip r:embed="rId27"/>
                          <a:stretch>
                            <a:fillRect l="-100000" t="-107246" r="-300431" b="-10145"/>
                          </a:stretch>
                        </a:blipFill>
                      </a:tcPr>
                    </a:tc>
                    <a:tc>
                      <a:txBody>
                        <a:bodyPr/>
                        <a:lstStyle/>
                        <a:p>
                          <a:endParaRPr lang="zh-CN"/>
                        </a:p>
                      </a:txBody>
                      <a:tcPr>
                        <a:blipFill>
                          <a:blip r:embed="rId27"/>
                          <a:stretch>
                            <a:fillRect l="-200866" t="-107246" r="-201732" b="-10145"/>
                          </a:stretch>
                        </a:blipFill>
                      </a:tcPr>
                    </a:tc>
                    <a:tc>
                      <a:txBody>
                        <a:bodyPr/>
                        <a:lstStyle/>
                        <a:p>
                          <a:endParaRPr lang="zh-CN"/>
                        </a:p>
                      </a:txBody>
                      <a:tcPr>
                        <a:blipFill>
                          <a:blip r:embed="rId27"/>
                          <a:stretch>
                            <a:fillRect l="-299569" t="-107246" r="-100862" b="-10145"/>
                          </a:stretch>
                        </a:blipFill>
                      </a:tcPr>
                    </a:tc>
                    <a:tc>
                      <a:txBody>
                        <a:bodyPr/>
                        <a:lstStyle/>
                        <a:p>
                          <a:endParaRPr lang="zh-CN"/>
                        </a:p>
                      </a:txBody>
                      <a:tcPr>
                        <a:blipFill>
                          <a:blip r:embed="rId27"/>
                          <a:stretch>
                            <a:fillRect l="-399569" t="-107246" r="-862" b="-10145"/>
                          </a:stretch>
                        </a:blipFill>
                      </a:tcPr>
                    </a:tc>
                    <a:extLst>
                      <a:ext uri="{0D108BD9-81ED-4DB2-BD59-A6C34878D82A}">
                        <a16:rowId xmlns:a16="http://schemas.microsoft.com/office/drawing/2014/main" val="4016632638"/>
                      </a:ext>
                    </a:extLst>
                  </a:tr>
                </a:tbl>
              </a:graphicData>
            </a:graphic>
          </p:graphicFrame>
        </mc:Fallback>
      </mc:AlternateContent>
      <p:sp>
        <p:nvSpPr>
          <p:cNvPr id="54" name="Rounded Rectangle 53">
            <a:extLst>
              <a:ext uri="{FF2B5EF4-FFF2-40B4-BE49-F238E27FC236}">
                <a16:creationId xmlns:a16="http://schemas.microsoft.com/office/drawing/2014/main" id="{C00BDE42-E5C0-F04B-9458-F00493FC55D7}"/>
              </a:ext>
            </a:extLst>
          </p:cNvPr>
          <p:cNvSpPr/>
          <p:nvPr/>
        </p:nvSpPr>
        <p:spPr>
          <a:xfrm>
            <a:off x="715044" y="2636912"/>
            <a:ext cx="3915995" cy="2067908"/>
          </a:xfrm>
          <a:prstGeom prst="round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5" name="直接箭头连接符 33">
            <a:extLst>
              <a:ext uri="{FF2B5EF4-FFF2-40B4-BE49-F238E27FC236}">
                <a16:creationId xmlns:a16="http://schemas.microsoft.com/office/drawing/2014/main" id="{E4B5C03C-B91E-6042-9725-E7C17B603BD7}"/>
              </a:ext>
            </a:extLst>
          </p:cNvPr>
          <p:cNvCxnSpPr>
            <a:cxnSpLocks/>
          </p:cNvCxnSpPr>
          <p:nvPr/>
        </p:nvCxnSpPr>
        <p:spPr>
          <a:xfrm flipH="1">
            <a:off x="2491610" y="5482844"/>
            <a:ext cx="0" cy="720000"/>
          </a:xfrm>
          <a:prstGeom prst="straightConnector1">
            <a:avLst/>
          </a:prstGeom>
          <a:ln w="25400">
            <a:prstDash val="solid"/>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56" name="直接箭头连接符 34">
            <a:extLst>
              <a:ext uri="{FF2B5EF4-FFF2-40B4-BE49-F238E27FC236}">
                <a16:creationId xmlns:a16="http://schemas.microsoft.com/office/drawing/2014/main" id="{7E671F4D-69EE-7140-8E62-C14DAE183D9F}"/>
              </a:ext>
            </a:extLst>
          </p:cNvPr>
          <p:cNvCxnSpPr>
            <a:cxnSpLocks/>
          </p:cNvCxnSpPr>
          <p:nvPr/>
        </p:nvCxnSpPr>
        <p:spPr>
          <a:xfrm flipH="1" flipV="1">
            <a:off x="3897363" y="5482844"/>
            <a:ext cx="0" cy="720000"/>
          </a:xfrm>
          <a:prstGeom prst="straightConnector1">
            <a:avLst/>
          </a:prstGeom>
          <a:ln w="25400">
            <a:solidFill>
              <a:srgbClr val="FF0707"/>
            </a:solidFill>
            <a:prstDash val="solid"/>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57" name="直接箭头连接符 35">
            <a:extLst>
              <a:ext uri="{FF2B5EF4-FFF2-40B4-BE49-F238E27FC236}">
                <a16:creationId xmlns:a16="http://schemas.microsoft.com/office/drawing/2014/main" id="{CEEE00C7-9A18-A44B-8130-87450BC55F3C}"/>
              </a:ext>
            </a:extLst>
          </p:cNvPr>
          <p:cNvCxnSpPr>
            <a:cxnSpLocks/>
          </p:cNvCxnSpPr>
          <p:nvPr/>
        </p:nvCxnSpPr>
        <p:spPr>
          <a:xfrm flipH="1">
            <a:off x="5406784" y="5482844"/>
            <a:ext cx="0" cy="720000"/>
          </a:xfrm>
          <a:prstGeom prst="straightConnector1">
            <a:avLst/>
          </a:prstGeom>
          <a:ln w="25400">
            <a:prstDash val="solid"/>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58" name="直接箭头连接符 37">
            <a:extLst>
              <a:ext uri="{FF2B5EF4-FFF2-40B4-BE49-F238E27FC236}">
                <a16:creationId xmlns:a16="http://schemas.microsoft.com/office/drawing/2014/main" id="{BC775EA2-F5DF-0442-9D12-900F384330F1}"/>
              </a:ext>
            </a:extLst>
          </p:cNvPr>
          <p:cNvCxnSpPr>
            <a:cxnSpLocks/>
          </p:cNvCxnSpPr>
          <p:nvPr/>
        </p:nvCxnSpPr>
        <p:spPr>
          <a:xfrm flipH="1" flipV="1">
            <a:off x="6794792" y="5482844"/>
            <a:ext cx="0" cy="720000"/>
          </a:xfrm>
          <a:prstGeom prst="straightConnector1">
            <a:avLst/>
          </a:prstGeom>
          <a:ln w="25400">
            <a:solidFill>
              <a:srgbClr val="FF0707"/>
            </a:solidFill>
            <a:prstDash val="solid"/>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117119A-A1B3-7D41-BC42-822E807946EC}"/>
              </a:ext>
            </a:extLst>
          </p:cNvPr>
          <p:cNvSpPr/>
          <p:nvPr/>
        </p:nvSpPr>
        <p:spPr>
          <a:xfrm>
            <a:off x="5219409" y="5840282"/>
            <a:ext cx="1390856" cy="410978"/>
          </a:xfrm>
          <a:prstGeom prst="rect">
            <a:avLst/>
          </a:prstGeom>
          <a:solidFill>
            <a:srgbClr val="00B05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0" name="Group 59">
            <a:extLst>
              <a:ext uri="{FF2B5EF4-FFF2-40B4-BE49-F238E27FC236}">
                <a16:creationId xmlns:a16="http://schemas.microsoft.com/office/drawing/2014/main" id="{C146E797-F60B-5041-AAC7-BB5FCC87B601}"/>
              </a:ext>
            </a:extLst>
          </p:cNvPr>
          <p:cNvGrpSpPr/>
          <p:nvPr/>
        </p:nvGrpSpPr>
        <p:grpSpPr>
          <a:xfrm>
            <a:off x="3810188" y="5420039"/>
            <a:ext cx="4209298" cy="833531"/>
            <a:chOff x="3706812" y="3593952"/>
            <a:chExt cx="4209298" cy="833531"/>
          </a:xfrm>
        </p:grpSpPr>
        <p:sp>
          <p:nvSpPr>
            <p:cNvPr id="61" name="Rectangle 60">
              <a:extLst>
                <a:ext uri="{FF2B5EF4-FFF2-40B4-BE49-F238E27FC236}">
                  <a16:creationId xmlns:a16="http://schemas.microsoft.com/office/drawing/2014/main" id="{91B2FA0D-D030-AA4A-9FE8-A4123D6B9DE8}"/>
                </a:ext>
              </a:extLst>
            </p:cNvPr>
            <p:cNvSpPr/>
            <p:nvPr/>
          </p:nvSpPr>
          <p:spPr>
            <a:xfrm>
              <a:off x="5116034" y="3593952"/>
              <a:ext cx="1390856" cy="410978"/>
            </a:xfrm>
            <a:prstGeom prst="rect">
              <a:avLst/>
            </a:prstGeom>
            <a:solidFill>
              <a:srgbClr val="00B050">
                <a:alpha val="31000"/>
              </a:srgbClr>
            </a:solidFill>
            <a:ln>
              <a:solidFill>
                <a:srgbClr val="00C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7E4A6515-D8DD-7249-BAF3-3DD2CB0C00C4}"/>
                </a:ext>
              </a:extLst>
            </p:cNvPr>
            <p:cNvSpPr/>
            <p:nvPr/>
          </p:nvSpPr>
          <p:spPr>
            <a:xfrm>
              <a:off x="6525254" y="4016505"/>
              <a:ext cx="1390856" cy="410978"/>
            </a:xfrm>
            <a:prstGeom prst="rect">
              <a:avLst/>
            </a:prstGeom>
            <a:solidFill>
              <a:srgbClr val="00B050">
                <a:alpha val="31000"/>
              </a:srgbClr>
            </a:solidFill>
            <a:ln>
              <a:solidFill>
                <a:srgbClr val="00C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1D2B96F1-2795-0643-B1CC-BE3F2B158DAA}"/>
                </a:ext>
              </a:extLst>
            </p:cNvPr>
            <p:cNvSpPr/>
            <p:nvPr/>
          </p:nvSpPr>
          <p:spPr>
            <a:xfrm>
              <a:off x="3706812" y="3593952"/>
              <a:ext cx="1390856" cy="410978"/>
            </a:xfrm>
            <a:prstGeom prst="rect">
              <a:avLst/>
            </a:prstGeom>
            <a:solidFill>
              <a:srgbClr val="00B050">
                <a:alpha val="31000"/>
              </a:srgbClr>
            </a:solidFill>
            <a:ln>
              <a:solidFill>
                <a:srgbClr val="00C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a:extLst>
              <a:ext uri="{FF2B5EF4-FFF2-40B4-BE49-F238E27FC236}">
                <a16:creationId xmlns:a16="http://schemas.microsoft.com/office/drawing/2014/main" id="{4BC7DF8B-A85C-304B-8C04-3F040AD556C8}"/>
              </a:ext>
            </a:extLst>
          </p:cNvPr>
          <p:cNvGrpSpPr/>
          <p:nvPr/>
        </p:nvGrpSpPr>
        <p:grpSpPr>
          <a:xfrm>
            <a:off x="2395864" y="5423543"/>
            <a:ext cx="2802969" cy="827717"/>
            <a:chOff x="2292488" y="3597456"/>
            <a:chExt cx="2802969" cy="827717"/>
          </a:xfrm>
        </p:grpSpPr>
        <p:sp>
          <p:nvSpPr>
            <p:cNvPr id="65" name="Rectangle 64">
              <a:extLst>
                <a:ext uri="{FF2B5EF4-FFF2-40B4-BE49-F238E27FC236}">
                  <a16:creationId xmlns:a16="http://schemas.microsoft.com/office/drawing/2014/main" id="{371707E4-E772-4149-ACE0-7A2DD548F03C}"/>
                </a:ext>
              </a:extLst>
            </p:cNvPr>
            <p:cNvSpPr/>
            <p:nvPr/>
          </p:nvSpPr>
          <p:spPr>
            <a:xfrm>
              <a:off x="3704601" y="4014195"/>
              <a:ext cx="1390856" cy="410978"/>
            </a:xfrm>
            <a:prstGeom prst="rect">
              <a:avLst/>
            </a:prstGeom>
            <a:solidFill>
              <a:srgbClr val="00B05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B514E0E9-97E8-1041-B816-A810CB37F0C3}"/>
                </a:ext>
              </a:extLst>
            </p:cNvPr>
            <p:cNvSpPr/>
            <p:nvPr/>
          </p:nvSpPr>
          <p:spPr>
            <a:xfrm>
              <a:off x="2292488" y="3597456"/>
              <a:ext cx="1390856" cy="410978"/>
            </a:xfrm>
            <a:prstGeom prst="rect">
              <a:avLst/>
            </a:prstGeom>
            <a:solidFill>
              <a:srgbClr val="00B05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96A9EBE6-1EB1-9C4F-AF5F-2400C348A0A7}"/>
                </a:ext>
              </a:extLst>
            </p:cNvPr>
            <p:cNvSpPr/>
            <p:nvPr/>
          </p:nvSpPr>
          <p:spPr>
            <a:xfrm>
              <a:off x="2292488" y="4011277"/>
              <a:ext cx="1390856" cy="410978"/>
            </a:xfrm>
            <a:prstGeom prst="rect">
              <a:avLst/>
            </a:prstGeom>
            <a:solidFill>
              <a:srgbClr val="00B05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页脚占位符 4">
            <a:extLst>
              <a:ext uri="{FF2B5EF4-FFF2-40B4-BE49-F238E27FC236}">
                <a16:creationId xmlns:a16="http://schemas.microsoft.com/office/drawing/2014/main" id="{63C4DF53-1928-9B56-20A3-2CAB82EE41E3}"/>
              </a:ext>
            </a:extLst>
          </p:cNvPr>
          <p:cNvSpPr>
            <a:spLocks noGrp="1"/>
          </p:cNvSpPr>
          <p:nvPr>
            <p:ph type="ftr" sz="quarter" idx="11"/>
          </p:nvPr>
        </p:nvSpPr>
        <p:spPr>
          <a:xfrm>
            <a:off x="5486400" y="6475413"/>
            <a:ext cx="3124200" cy="182562"/>
          </a:xfrm>
        </p:spPr>
        <p:txBody>
          <a:bodyPr/>
          <a:lstStyle/>
          <a:p>
            <a:r>
              <a:rPr lang="en-US" altLang="zh-CN"/>
              <a:t>Feng Shan (Southeast University, China)</a:t>
            </a:r>
            <a:endParaRPr lang="en-US" altLang="zh-CN" dirty="0"/>
          </a:p>
        </p:txBody>
      </p:sp>
      <p:sp>
        <p:nvSpPr>
          <p:cNvPr id="70" name="灯片编号占位符 5">
            <a:extLst>
              <a:ext uri="{FF2B5EF4-FFF2-40B4-BE49-F238E27FC236}">
                <a16:creationId xmlns:a16="http://schemas.microsoft.com/office/drawing/2014/main" id="{88AD66AE-156E-627B-63FF-3CA32F97E99C}"/>
              </a:ext>
            </a:extLst>
          </p:cNvPr>
          <p:cNvSpPr>
            <a:spLocks noGrp="1"/>
          </p:cNvSpPr>
          <p:nvPr>
            <p:ph type="sldNum" sz="quarter" idx="12"/>
          </p:nvPr>
        </p:nvSpPr>
        <p:spPr>
          <a:xfrm>
            <a:off x="4344988" y="6475413"/>
            <a:ext cx="530225" cy="182562"/>
          </a:xfrm>
        </p:spPr>
        <p:txBody>
          <a:bodyPr/>
          <a:lstStyle/>
          <a:p>
            <a:r>
              <a:rPr lang="en-US" altLang="zh-CN" dirty="0"/>
              <a:t>Slide </a:t>
            </a:r>
            <a:fld id="{170D25BD-FC75-4BD8-9AF1-85A2EFFA9F2A}" type="slidenum">
              <a:rPr lang="en-US" altLang="zh-CN" smtClean="0"/>
              <a:pPr/>
              <a:t>20</a:t>
            </a:fld>
            <a:endParaRPr lang="en-US" altLang="zh-CN" dirty="0"/>
          </a:p>
        </p:txBody>
      </p:sp>
      <p:sp>
        <p:nvSpPr>
          <p:cNvPr id="71" name="日期占位符 3">
            <a:extLst>
              <a:ext uri="{FF2B5EF4-FFF2-40B4-BE49-F238E27FC236}">
                <a16:creationId xmlns:a16="http://schemas.microsoft.com/office/drawing/2014/main" id="{72CCF038-93DD-5D32-3678-2DB752B9BFE7}"/>
              </a:ext>
            </a:extLst>
          </p:cNvPr>
          <p:cNvSpPr>
            <a:spLocks noGrp="1"/>
          </p:cNvSpPr>
          <p:nvPr>
            <p:ph type="dt" sz="half" idx="10"/>
          </p:nvPr>
        </p:nvSpPr>
        <p:spPr>
          <a:xfrm>
            <a:off x="685800" y="381000"/>
            <a:ext cx="1600200" cy="212725"/>
          </a:xfrm>
        </p:spPr>
        <p:txBody>
          <a:bodyPr/>
          <a:lstStyle/>
          <a:p>
            <a:r>
              <a:rPr lang="en-US" altLang="zh-CN"/>
              <a:t>Jan. 2023 </a:t>
            </a:r>
            <a:endParaRPr lang="en-US" altLang="zh-CN" dirty="0"/>
          </a:p>
        </p:txBody>
      </p:sp>
    </p:spTree>
    <p:extLst>
      <p:ext uri="{BB962C8B-B14F-4D97-AF65-F5344CB8AC3E}">
        <p14:creationId xmlns:p14="http://schemas.microsoft.com/office/powerpoint/2010/main" val="121140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1" nodeType="afterEffect">
                                  <p:stCondLst>
                                    <p:cond delay="0"/>
                                  </p:stCondLst>
                                  <p:childTnLst>
                                    <p:set>
                                      <p:cBhvr>
                                        <p:cTn id="27" dur="1" fill="hold">
                                          <p:stCondLst>
                                            <p:cond delay="0"/>
                                          </p:stCondLst>
                                        </p:cTn>
                                        <p:tgtEl>
                                          <p:spTgt spid="59"/>
                                        </p:tgtEl>
                                        <p:attrNameLst>
                                          <p:attrName>style.visibility</p:attrName>
                                        </p:attrNameLst>
                                      </p:cBhvr>
                                      <p:to>
                                        <p:strVal val="visible"/>
                                      </p:to>
                                    </p:set>
                                  </p:childTnLst>
                                </p:cTn>
                              </p:par>
                            </p:childTnLst>
                          </p:cTn>
                        </p:par>
                        <p:par>
                          <p:cTn id="28" fill="hold">
                            <p:stCondLst>
                              <p:cond delay="0"/>
                            </p:stCondLst>
                            <p:childTnLst>
                              <p:par>
                                <p:cTn id="29" presetID="26" presetClass="emph" presetSubtype="0" repeatCount="10000" fill="hold" grpId="0" nodeType="afterEffect">
                                  <p:stCondLst>
                                    <p:cond delay="0"/>
                                  </p:stCondLst>
                                  <p:childTnLst>
                                    <p:animEffect transition="out" filter="fade">
                                      <p:cBhvr>
                                        <p:cTn id="30" dur="1000" tmFilter="0, 0; .2, .5; .8, .5; 1, 0"/>
                                        <p:tgtEl>
                                          <p:spTgt spid="59"/>
                                        </p:tgtEl>
                                      </p:cBhvr>
                                    </p:animEffect>
                                    <p:animScale>
                                      <p:cBhvr>
                                        <p:cTn id="31" dur="500" autoRev="1" fill="hold"/>
                                        <p:tgtEl>
                                          <p:spTgt spid="59"/>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childTnLst>
                          </p:cTn>
                        </p:par>
                        <p:par>
                          <p:cTn id="39" fill="hold">
                            <p:stCondLst>
                              <p:cond delay="0"/>
                            </p:stCondLst>
                            <p:childTnLst>
                              <p:par>
                                <p:cTn id="40" presetID="26" presetClass="emph" presetSubtype="0" repeatCount="10000" fill="hold" nodeType="afterEffect">
                                  <p:stCondLst>
                                    <p:cond delay="0"/>
                                  </p:stCondLst>
                                  <p:childTnLst>
                                    <p:animEffect transition="out" filter="fade">
                                      <p:cBhvr>
                                        <p:cTn id="41" dur="1000" tmFilter="0, 0; .2, .5; .8, .5; 1, 0"/>
                                        <p:tgtEl>
                                          <p:spTgt spid="60"/>
                                        </p:tgtEl>
                                      </p:cBhvr>
                                    </p:animEffect>
                                    <p:animScale>
                                      <p:cBhvr>
                                        <p:cTn id="42" dur="500" autoRev="1" fill="hold"/>
                                        <p:tgtEl>
                                          <p:spTgt spid="60"/>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60"/>
                                        </p:tgtEl>
                                        <p:attrNameLst>
                                          <p:attrName>style.visibility</p:attrName>
                                        </p:attrNameLst>
                                      </p:cBhvr>
                                      <p:to>
                                        <p:strVal val="hidden"/>
                                      </p:to>
                                    </p:set>
                                  </p:childTnLst>
                                </p:cTn>
                              </p:par>
                              <p:par>
                                <p:cTn id="51" presetID="1" presetClass="exit" presetSubtype="0" fill="hold" grpId="2" nodeType="withEffect">
                                  <p:stCondLst>
                                    <p:cond delay="0"/>
                                  </p:stCondLst>
                                  <p:childTnLst>
                                    <p:set>
                                      <p:cBhvr>
                                        <p:cTn id="52" dur="1" fill="hold">
                                          <p:stCondLst>
                                            <p:cond delay="0"/>
                                          </p:stCondLst>
                                        </p:cTn>
                                        <p:tgtEl>
                                          <p:spTgt spid="59"/>
                                        </p:tgtEl>
                                        <p:attrNameLst>
                                          <p:attrName>style.visibility</p:attrName>
                                        </p:attrNameLst>
                                      </p:cBhvr>
                                      <p:to>
                                        <p:strVal val="hidden"/>
                                      </p:to>
                                    </p:set>
                                  </p:childTnLst>
                                </p:cTn>
                              </p:par>
                              <p:par>
                                <p:cTn id="53" presetID="0" presetClass="path" presetSubtype="0" accel="50000" decel="50000" fill="hold" nodeType="withEffect">
                                  <p:stCondLst>
                                    <p:cond delay="0"/>
                                  </p:stCondLst>
                                  <p:childTnLst>
                                    <p:animMotion origin="layout" path="M 0.30764 -0.00255 L -0.0007 0.00046 " pathEditMode="relative" rAng="0" ptsTypes="AA">
                                      <p:cBhvr>
                                        <p:cTn id="54" dur="2000" fill="hold"/>
                                        <p:tgtEl>
                                          <p:spTgt spid="64"/>
                                        </p:tgtEl>
                                        <p:attrNameLst>
                                          <p:attrName>ppt_x</p:attrName>
                                          <p:attrName>ppt_y</p:attrName>
                                        </p:attrNameLst>
                                      </p:cBhvr>
                                      <p:rCtr x="-15417" y="139"/>
                                    </p:animMotion>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par>
                          <p:cTn id="59" fill="hold">
                            <p:stCondLst>
                              <p:cond delay="0"/>
                            </p:stCondLst>
                            <p:childTnLst>
                              <p:par>
                                <p:cTn id="60" presetID="1" presetClass="entr" presetSubtype="0" fill="hold" grpId="3" nodeType="afterEffect">
                                  <p:stCondLst>
                                    <p:cond delay="0"/>
                                  </p:stCondLst>
                                  <p:childTnLst>
                                    <p:set>
                                      <p:cBhvr>
                                        <p:cTn id="61" dur="1" fill="hold">
                                          <p:stCondLst>
                                            <p:cond delay="0"/>
                                          </p:stCondLst>
                                        </p:cTn>
                                        <p:tgtEl>
                                          <p:spTgt spid="59"/>
                                        </p:tgtEl>
                                        <p:attrNameLst>
                                          <p:attrName>style.visibility</p:attrName>
                                        </p:attrNameLst>
                                      </p:cBhvr>
                                      <p:to>
                                        <p:strVal val="visible"/>
                                      </p:to>
                                    </p:set>
                                  </p:childTnLst>
                                </p:cTn>
                              </p:par>
                            </p:childTnLst>
                          </p:cTn>
                        </p:par>
                        <p:par>
                          <p:cTn id="62" fill="hold">
                            <p:stCondLst>
                              <p:cond delay="0"/>
                            </p:stCondLst>
                            <p:childTnLst>
                              <p:par>
                                <p:cTn id="63" presetID="26" presetClass="emph" presetSubtype="0" repeatCount="10000" fill="hold" grpId="4" nodeType="afterEffect">
                                  <p:stCondLst>
                                    <p:cond delay="0"/>
                                  </p:stCondLst>
                                  <p:childTnLst>
                                    <p:animEffect transition="out" filter="fade">
                                      <p:cBhvr>
                                        <p:cTn id="64" dur="1000" tmFilter="0, 0; .2, .5; .8, .5; 1, 0"/>
                                        <p:tgtEl>
                                          <p:spTgt spid="59"/>
                                        </p:tgtEl>
                                      </p:cBhvr>
                                    </p:animEffect>
                                    <p:animScale>
                                      <p:cBhvr>
                                        <p:cTn id="65" dur="500" autoRev="1" fill="hold"/>
                                        <p:tgtEl>
                                          <p:spTgt spid="59"/>
                                        </p:tgtEl>
                                      </p:cBhvr>
                                      <p:by x="105000" y="105000"/>
                                    </p:animScale>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9"/>
                                        </p:tgtEl>
                                        <p:attrNameLst>
                                          <p:attrName>style.visibility</p:attrName>
                                        </p:attrNameLst>
                                      </p:cBhvr>
                                      <p:to>
                                        <p:strVal val="visible"/>
                                      </p:to>
                                    </p:set>
                                  </p:childTnLst>
                                </p:cTn>
                              </p:par>
                            </p:childTnLst>
                          </p:cTn>
                        </p:par>
                        <p:par>
                          <p:cTn id="70" fill="hold">
                            <p:stCondLst>
                              <p:cond delay="0"/>
                            </p:stCondLst>
                            <p:childTnLst>
                              <p:par>
                                <p:cTn id="71" presetID="1" presetClass="entr" presetSubtype="0" fill="hold" nodeType="afterEffect">
                                  <p:stCondLst>
                                    <p:cond delay="0"/>
                                  </p:stCondLst>
                                  <p:childTnLst>
                                    <p:set>
                                      <p:cBhvr>
                                        <p:cTn id="72" dur="1" fill="hold">
                                          <p:stCondLst>
                                            <p:cond delay="0"/>
                                          </p:stCondLst>
                                        </p:cTn>
                                        <p:tgtEl>
                                          <p:spTgt spid="60"/>
                                        </p:tgtEl>
                                        <p:attrNameLst>
                                          <p:attrName>style.visibility</p:attrName>
                                        </p:attrNameLst>
                                      </p:cBhvr>
                                      <p:to>
                                        <p:strVal val="visible"/>
                                      </p:to>
                                    </p:set>
                                  </p:childTnLst>
                                </p:cTn>
                              </p:par>
                            </p:childTnLst>
                          </p:cTn>
                        </p:par>
                        <p:par>
                          <p:cTn id="73" fill="hold">
                            <p:stCondLst>
                              <p:cond delay="0"/>
                            </p:stCondLst>
                            <p:childTnLst>
                              <p:par>
                                <p:cTn id="74" presetID="26" presetClass="emph" presetSubtype="0" repeatCount="10000" fill="hold" nodeType="afterEffect">
                                  <p:stCondLst>
                                    <p:cond delay="0"/>
                                  </p:stCondLst>
                                  <p:childTnLst>
                                    <p:animEffect transition="out" filter="fade">
                                      <p:cBhvr>
                                        <p:cTn id="75" dur="1000" tmFilter="0, 0; .2, .5; .8, .5; 1, 0"/>
                                        <p:tgtEl>
                                          <p:spTgt spid="60"/>
                                        </p:tgtEl>
                                      </p:cBhvr>
                                    </p:animEffect>
                                    <p:animScale>
                                      <p:cBhvr>
                                        <p:cTn id="76" dur="500" autoRev="1" fill="hold"/>
                                        <p:tgtEl>
                                          <p:spTgt spid="60"/>
                                        </p:tgtEl>
                                      </p:cBhvr>
                                      <p:by x="105000" y="105000"/>
                                    </p:animScale>
                                  </p:childTnLst>
                                </p:cTn>
                              </p:par>
                              <p:par>
                                <p:cTn id="77" presetID="0" presetClass="path" presetSubtype="0" accel="50000" decel="50000" fill="hold" grpId="2" nodeType="withEffect">
                                  <p:stCondLst>
                                    <p:cond delay="0"/>
                                  </p:stCondLst>
                                  <p:childTnLst>
                                    <p:animMotion origin="layout" path="M 2.5E-6 4.81481E-6 L 0.20937 4.81481E-6 " pathEditMode="relative" rAng="0" ptsTypes="AA">
                                      <p:cBhvr>
                                        <p:cTn id="78" dur="2000" fill="hold"/>
                                        <p:tgtEl>
                                          <p:spTgt spid="54"/>
                                        </p:tgtEl>
                                        <p:attrNameLst>
                                          <p:attrName>ppt_x</p:attrName>
                                          <p:attrName>ppt_y</p:attrName>
                                        </p:attrNameLst>
                                      </p:cBhvr>
                                      <p:rCtr x="10469" y="0"/>
                                    </p:animMotion>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60"/>
                                        </p:tgtEl>
                                        <p:attrNameLst>
                                          <p:attrName>style.visibility</p:attrName>
                                        </p:attrNameLst>
                                      </p:cBhvr>
                                      <p:to>
                                        <p:strVal val="hidden"/>
                                      </p:to>
                                    </p:set>
                                  </p:childTnLst>
                                </p:cTn>
                              </p:par>
                              <p:par>
                                <p:cTn id="83" presetID="1" presetClass="exit" presetSubtype="0" fill="hold" grpId="5" nodeType="withEffect">
                                  <p:stCondLst>
                                    <p:cond delay="0"/>
                                  </p:stCondLst>
                                  <p:childTnLst>
                                    <p:set>
                                      <p:cBhvr>
                                        <p:cTn id="84" dur="1" fill="hold">
                                          <p:stCondLst>
                                            <p:cond delay="0"/>
                                          </p:stCondLst>
                                        </p:cTn>
                                        <p:tgtEl>
                                          <p:spTgt spid="59"/>
                                        </p:tgtEl>
                                        <p:attrNameLst>
                                          <p:attrName>style.visibility</p:attrName>
                                        </p:attrNameLst>
                                      </p:cBhvr>
                                      <p:to>
                                        <p:strVal val="hidden"/>
                                      </p:to>
                                    </p:set>
                                  </p:childTnLst>
                                </p:cTn>
                              </p:par>
                              <p:par>
                                <p:cTn id="85" presetID="0" presetClass="path" presetSubtype="0" accel="50000" decel="50000" fill="hold" nodeType="withEffect">
                                  <p:stCondLst>
                                    <p:cond delay="0"/>
                                  </p:stCondLst>
                                  <p:childTnLst>
                                    <p:animMotion origin="layout" path="M 0.30764 -0.00255 L -0.0007 0.00046 " pathEditMode="relative" rAng="0" ptsTypes="AA">
                                      <p:cBhvr>
                                        <p:cTn id="86" dur="2000" fill="hold"/>
                                        <p:tgtEl>
                                          <p:spTgt spid="64"/>
                                        </p:tgtEl>
                                        <p:attrNameLst>
                                          <p:attrName>ppt_x</p:attrName>
                                          <p:attrName>ppt_y</p:attrName>
                                        </p:attrNameLst>
                                      </p:cBhvr>
                                      <p:rCtr x="-15417" y="139"/>
                                    </p:animMotion>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7"/>
                                        </p:tgtEl>
                                        <p:attrNameLst>
                                          <p:attrName>style.visibility</p:attrName>
                                        </p:attrNameLst>
                                      </p:cBhvr>
                                      <p:to>
                                        <p:strVal val="visible"/>
                                      </p:to>
                                    </p:set>
                                  </p:childTnLst>
                                </p:cTn>
                              </p:par>
                            </p:childTnLst>
                          </p:cTn>
                        </p:par>
                        <p:par>
                          <p:cTn id="91" fill="hold">
                            <p:stCondLst>
                              <p:cond delay="0"/>
                            </p:stCondLst>
                            <p:childTnLst>
                              <p:par>
                                <p:cTn id="92" presetID="1" presetClass="entr" presetSubtype="0" fill="hold" grpId="6" nodeType="afterEffect">
                                  <p:stCondLst>
                                    <p:cond delay="0"/>
                                  </p:stCondLst>
                                  <p:childTnLst>
                                    <p:set>
                                      <p:cBhvr>
                                        <p:cTn id="93" dur="1" fill="hold">
                                          <p:stCondLst>
                                            <p:cond delay="0"/>
                                          </p:stCondLst>
                                        </p:cTn>
                                        <p:tgtEl>
                                          <p:spTgt spid="59"/>
                                        </p:tgtEl>
                                        <p:attrNameLst>
                                          <p:attrName>style.visibility</p:attrName>
                                        </p:attrNameLst>
                                      </p:cBhvr>
                                      <p:to>
                                        <p:strVal val="visible"/>
                                      </p:to>
                                    </p:set>
                                  </p:childTnLst>
                                </p:cTn>
                              </p:par>
                            </p:childTnLst>
                          </p:cTn>
                        </p:par>
                        <p:par>
                          <p:cTn id="94" fill="hold">
                            <p:stCondLst>
                              <p:cond delay="0"/>
                            </p:stCondLst>
                            <p:childTnLst>
                              <p:par>
                                <p:cTn id="95" presetID="26" presetClass="emph" presetSubtype="0" repeatCount="10000" fill="hold" grpId="7" nodeType="afterEffect">
                                  <p:stCondLst>
                                    <p:cond delay="0"/>
                                  </p:stCondLst>
                                  <p:childTnLst>
                                    <p:animEffect transition="out" filter="fade">
                                      <p:cBhvr>
                                        <p:cTn id="96" dur="1000" tmFilter="0, 0; .2, .5; .8, .5; 1, 0"/>
                                        <p:tgtEl>
                                          <p:spTgt spid="59"/>
                                        </p:tgtEl>
                                      </p:cBhvr>
                                    </p:animEffect>
                                    <p:animScale>
                                      <p:cBhvr>
                                        <p:cTn id="97" dur="500" autoRev="1" fill="hold"/>
                                        <p:tgtEl>
                                          <p:spTgt spid="59"/>
                                        </p:tgtEl>
                                      </p:cBhvr>
                                      <p:by x="105000" y="105000"/>
                                    </p:animScale>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46"/>
                                        </p:tgtEl>
                                        <p:attrNameLst>
                                          <p:attrName>style.visibility</p:attrName>
                                        </p:attrNameLst>
                                      </p:cBhvr>
                                      <p:to>
                                        <p:strVal val="visible"/>
                                      </p:to>
                                    </p:set>
                                  </p:childTnLst>
                                </p:cTn>
                              </p:par>
                            </p:childTnLst>
                          </p:cTn>
                        </p:par>
                        <p:par>
                          <p:cTn id="102" fill="hold">
                            <p:stCondLst>
                              <p:cond delay="0"/>
                            </p:stCondLst>
                            <p:childTnLst>
                              <p:par>
                                <p:cTn id="103" presetID="1" presetClass="entr" presetSubtype="0"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childTnLst>
                                </p:cTn>
                              </p:par>
                            </p:childTnLst>
                          </p:cTn>
                        </p:par>
                        <p:par>
                          <p:cTn id="105" fill="hold">
                            <p:stCondLst>
                              <p:cond delay="0"/>
                            </p:stCondLst>
                            <p:childTnLst>
                              <p:par>
                                <p:cTn id="106" presetID="26" presetClass="emph" presetSubtype="0" repeatCount="10000" fill="hold" nodeType="afterEffect">
                                  <p:stCondLst>
                                    <p:cond delay="0"/>
                                  </p:stCondLst>
                                  <p:childTnLst>
                                    <p:animEffect transition="out" filter="fade">
                                      <p:cBhvr>
                                        <p:cTn id="107" dur="1000" tmFilter="0, 0; .2, .5; .8, .5; 1, 0"/>
                                        <p:tgtEl>
                                          <p:spTgt spid="60"/>
                                        </p:tgtEl>
                                      </p:cBhvr>
                                    </p:animEffect>
                                    <p:animScale>
                                      <p:cBhvr>
                                        <p:cTn id="108" dur="500" autoRev="1" fill="hold"/>
                                        <p:tgtEl>
                                          <p:spTgt spid="60"/>
                                        </p:tgtEl>
                                      </p:cBhvr>
                                      <p:by x="105000" y="105000"/>
                                    </p:animScale>
                                  </p:childTnLst>
                                </p:cTn>
                              </p:par>
                              <p:par>
                                <p:cTn id="109" presetID="0" presetClass="path" presetSubtype="0" accel="50000" decel="50000" fill="hold" grpId="0" nodeType="withEffect">
                                  <p:stCondLst>
                                    <p:cond delay="0"/>
                                  </p:stCondLst>
                                  <p:childTnLst>
                                    <p:animMotion origin="layout" path="M 0.20937 4.81481E-6 L 0.44236 -0.00047 " pathEditMode="relative" rAng="0" ptsTypes="AA">
                                      <p:cBhvr>
                                        <p:cTn id="110" dur="2000" fill="hold"/>
                                        <p:tgtEl>
                                          <p:spTgt spid="54"/>
                                        </p:tgtEl>
                                        <p:attrNameLst>
                                          <p:attrName>ppt_x</p:attrName>
                                          <p:attrName>ppt_y</p:attrName>
                                        </p:attrNameLst>
                                      </p:cBhvr>
                                      <p:rCtr x="11649" y="-23"/>
                                    </p:animMotion>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nodeType="clickEffect">
                                  <p:stCondLst>
                                    <p:cond delay="0"/>
                                  </p:stCondLst>
                                  <p:childTnLst>
                                    <p:set>
                                      <p:cBhvr>
                                        <p:cTn id="114" dur="1" fill="hold">
                                          <p:stCondLst>
                                            <p:cond delay="0"/>
                                          </p:stCondLst>
                                        </p:cTn>
                                        <p:tgtEl>
                                          <p:spTgt spid="60"/>
                                        </p:tgtEl>
                                        <p:attrNameLst>
                                          <p:attrName>style.visibility</p:attrName>
                                        </p:attrNameLst>
                                      </p:cBhvr>
                                      <p:to>
                                        <p:strVal val="hidden"/>
                                      </p:to>
                                    </p:set>
                                  </p:childTnLst>
                                </p:cTn>
                              </p:par>
                              <p:par>
                                <p:cTn id="115" presetID="1" presetClass="exit" presetSubtype="0" fill="hold" grpId="8" nodeType="withEffect">
                                  <p:stCondLst>
                                    <p:cond delay="0"/>
                                  </p:stCondLst>
                                  <p:childTnLst>
                                    <p:set>
                                      <p:cBhvr>
                                        <p:cTn id="116" dur="1" fill="hold">
                                          <p:stCondLst>
                                            <p:cond delay="0"/>
                                          </p:stCondLst>
                                        </p:cTn>
                                        <p:tgtEl>
                                          <p:spTgt spid="59"/>
                                        </p:tgtEl>
                                        <p:attrNameLst>
                                          <p:attrName>style.visibility</p:attrName>
                                        </p:attrNameLst>
                                      </p:cBhvr>
                                      <p:to>
                                        <p:strVal val="hidden"/>
                                      </p:to>
                                    </p:set>
                                  </p:childTnLst>
                                </p:cTn>
                              </p:par>
                              <p:par>
                                <p:cTn id="117" presetID="0" presetClass="path" presetSubtype="0" accel="50000" decel="50000" fill="hold" nodeType="withEffect">
                                  <p:stCondLst>
                                    <p:cond delay="0"/>
                                  </p:stCondLst>
                                  <p:childTnLst>
                                    <p:animMotion origin="layout" path="M 0.30764 -0.00255 L -0.0007 -0.00093 " pathEditMode="relative" rAng="0" ptsTypes="AA">
                                      <p:cBhvr>
                                        <p:cTn id="118" dur="2000" fill="hold"/>
                                        <p:tgtEl>
                                          <p:spTgt spid="64"/>
                                        </p:tgtEl>
                                        <p:attrNameLst>
                                          <p:attrName>ppt_x</p:attrName>
                                          <p:attrName>ppt_y</p:attrName>
                                        </p:attrNameLst>
                                      </p:cBhvr>
                                      <p:rCtr x="-15417" y="69"/>
                                    </p:animMotion>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4" grpId="0" animBg="1"/>
      <p:bldP spid="54" grpId="1" animBg="1"/>
      <p:bldP spid="54" grpId="2" animBg="1"/>
      <p:bldP spid="59" grpId="0" animBg="1"/>
      <p:bldP spid="59" grpId="1" animBg="1"/>
      <p:bldP spid="59" grpId="2" animBg="1"/>
      <p:bldP spid="59" grpId="3" animBg="1"/>
      <p:bldP spid="59" grpId="4" animBg="1"/>
      <p:bldP spid="59" grpId="5" animBg="1"/>
      <p:bldP spid="59" grpId="6" animBg="1"/>
      <p:bldP spid="59" grpId="7" animBg="1"/>
      <p:bldP spid="59" grpId="8"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A3520D-FE66-5B4D-89A5-8500BBDDD554}"/>
              </a:ext>
            </a:extLst>
          </p:cNvPr>
          <p:cNvSpPr>
            <a:spLocks noGrp="1"/>
          </p:cNvSpPr>
          <p:nvPr>
            <p:ph idx="1"/>
          </p:nvPr>
        </p:nvSpPr>
        <p:spPr>
          <a:xfrm>
            <a:off x="611560" y="1268760"/>
            <a:ext cx="7772400" cy="4114800"/>
          </a:xfrm>
        </p:spPr>
        <p:txBody>
          <a:bodyPr/>
          <a:lstStyle/>
          <a:p>
            <a:r>
              <a:rPr lang="en-US" altLang="zh-CN" sz="2000" dirty="0">
                <a:latin typeface="Times New Roman" panose="02020603050405020304" pitchFamily="18" charset="0"/>
                <a:ea typeface="+mj-ea"/>
                <a:cs typeface="Times New Roman" panose="02020603050405020304" pitchFamily="18" charset="0"/>
              </a:rPr>
              <a:t>Each</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ranging</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message</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includes</a:t>
            </a:r>
          </a:p>
          <a:p>
            <a:pPr lvl="1"/>
            <a:r>
              <a:rPr lang="en-US" altLang="zh-CN" sz="2000" dirty="0">
                <a:latin typeface="Times New Roman" panose="02020603050405020304" pitchFamily="18" charset="0"/>
                <a:ea typeface="+mj-ea"/>
                <a:cs typeface="Times New Roman" panose="02020603050405020304" pitchFamily="18" charset="0"/>
              </a:rPr>
              <a:t>The</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last</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transmit</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timestamp</a:t>
            </a:r>
          </a:p>
          <a:p>
            <a:pPr lvl="1"/>
            <a:r>
              <a:rPr lang="en-US" altLang="zh-CN" sz="2000" dirty="0">
                <a:latin typeface="Times New Roman" panose="02020603050405020304" pitchFamily="18" charset="0"/>
                <a:ea typeface="+mj-ea"/>
                <a:cs typeface="Times New Roman" panose="02020603050405020304" pitchFamily="18" charset="0"/>
              </a:rPr>
              <a:t>All</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receive</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timestamps</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since</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last</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transmit</a:t>
            </a:r>
          </a:p>
          <a:p>
            <a:r>
              <a:rPr lang="en-US" altLang="zh-CN" sz="2000" dirty="0">
                <a:latin typeface="Times New Roman" panose="02020603050405020304" pitchFamily="18" charset="0"/>
                <a:ea typeface="+mj-ea"/>
                <a:cs typeface="Times New Roman" panose="02020603050405020304" pitchFamily="18" charset="0"/>
              </a:rPr>
              <a:t>Ranging</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table</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keeps</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only</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few</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timestamps</a:t>
            </a:r>
            <a:endParaRPr lang="en-US" sz="2000" dirty="0">
              <a:latin typeface="Times New Roman" panose="02020603050405020304" pitchFamily="18" charset="0"/>
              <a:ea typeface="+mj-ea"/>
              <a:cs typeface="Times New Roman" panose="02020603050405020304" pitchFamily="18" charset="0"/>
            </a:endParaRPr>
          </a:p>
        </p:txBody>
      </p:sp>
      <p:sp>
        <p:nvSpPr>
          <p:cNvPr id="69" name="圆角矩形 3">
            <a:extLst>
              <a:ext uri="{FF2B5EF4-FFF2-40B4-BE49-F238E27FC236}">
                <a16:creationId xmlns:a16="http://schemas.microsoft.com/office/drawing/2014/main" id="{41CA66B8-884B-A84D-A9B1-63440EF7FF12}"/>
              </a:ext>
            </a:extLst>
          </p:cNvPr>
          <p:cNvSpPr/>
          <p:nvPr/>
        </p:nvSpPr>
        <p:spPr>
          <a:xfrm>
            <a:off x="1574050" y="3861048"/>
            <a:ext cx="5662246" cy="678553"/>
          </a:xfrm>
          <a:prstGeom prst="roundRect">
            <a:avLst>
              <a:gd name="adj" fmla="val 15886"/>
            </a:avLst>
          </a:prstGeom>
          <a:noFill/>
          <a:ln w="762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400" dirty="0">
              <a:solidFill>
                <a:schemeClr val="tx1"/>
              </a:solidFill>
              <a:latin typeface="Cambria Math" panose="02040503050406030204" pitchFamily="18" charset="0"/>
            </a:endParaRPr>
          </a:p>
        </p:txBody>
      </p:sp>
      <p:sp>
        <p:nvSpPr>
          <p:cNvPr id="70" name="文本框 12">
            <a:extLst>
              <a:ext uri="{FF2B5EF4-FFF2-40B4-BE49-F238E27FC236}">
                <a16:creationId xmlns:a16="http://schemas.microsoft.com/office/drawing/2014/main" id="{FC47351B-E626-CE4B-B421-FAD0F2095CD3}"/>
              </a:ext>
            </a:extLst>
          </p:cNvPr>
          <p:cNvSpPr txBox="1"/>
          <p:nvPr/>
        </p:nvSpPr>
        <p:spPr>
          <a:xfrm>
            <a:off x="1790166" y="3967750"/>
            <a:ext cx="5391219" cy="461665"/>
          </a:xfrm>
          <a:prstGeom prst="rect">
            <a:avLst/>
          </a:prstGeom>
          <a:noFill/>
        </p:spPr>
        <p:txBody>
          <a:bodyPr wrap="none" rtlCol="0">
            <a:spAutoFit/>
          </a:bodyPr>
          <a:lstStyle/>
          <a:p>
            <a:r>
              <a:rPr lang="en-US" altLang="zh-CN" sz="2400" dirty="0">
                <a:cs typeface="Times New Roman" panose="02020603050405020304" pitchFamily="18" charset="0"/>
              </a:rPr>
              <a:t>Q1</a:t>
            </a:r>
            <a:r>
              <a:rPr lang="zh-CN" altLang="en-US" sz="2400" dirty="0">
                <a:cs typeface="Times New Roman" panose="02020603050405020304" pitchFamily="18" charset="0"/>
              </a:rPr>
              <a:t> </a:t>
            </a:r>
            <a:r>
              <a:rPr lang="en-US" altLang="zh-CN" sz="2400" dirty="0">
                <a:cs typeface="Times New Roman" panose="02020603050405020304" pitchFamily="18" charset="0"/>
              </a:rPr>
              <a:t>(</a:t>
            </a:r>
            <a:r>
              <a:rPr lang="en-US" altLang="zh-CN" sz="2400" i="1" dirty="0">
                <a:cs typeface="Times New Roman" panose="02020603050405020304" pitchFamily="18" charset="0"/>
              </a:rPr>
              <a:t>ranging message </a:t>
            </a:r>
            <a:r>
              <a:rPr lang="en-US" altLang="zh-CN" sz="2400" dirty="0">
                <a:cs typeface="Times New Roman" panose="02020603050405020304" pitchFamily="18" charset="0"/>
              </a:rPr>
              <a:t>design) is answered</a:t>
            </a:r>
            <a:endParaRPr lang="zh-CN" altLang="en-US" sz="2400" dirty="0">
              <a:cs typeface="Times New Roman" panose="02020603050405020304" pitchFamily="18" charset="0"/>
            </a:endParaRPr>
          </a:p>
        </p:txBody>
      </p:sp>
      <p:sp>
        <p:nvSpPr>
          <p:cNvPr id="6" name="日期占位符 3">
            <a:extLst>
              <a:ext uri="{FF2B5EF4-FFF2-40B4-BE49-F238E27FC236}">
                <a16:creationId xmlns:a16="http://schemas.microsoft.com/office/drawing/2014/main" id="{99797E39-A562-35FB-6D69-C664084C20A4}"/>
              </a:ext>
            </a:extLst>
          </p:cNvPr>
          <p:cNvSpPr>
            <a:spLocks noGrp="1"/>
          </p:cNvSpPr>
          <p:nvPr>
            <p:ph type="dt" sz="half" idx="10"/>
          </p:nvPr>
        </p:nvSpPr>
        <p:spPr>
          <a:xfrm>
            <a:off x="685800" y="381000"/>
            <a:ext cx="1600200" cy="212725"/>
          </a:xfrm>
        </p:spPr>
        <p:txBody>
          <a:bodyPr/>
          <a:lstStyle/>
          <a:p>
            <a:r>
              <a:rPr lang="en-US" altLang="zh-CN"/>
              <a:t>Jan. 2023 </a:t>
            </a:r>
            <a:endParaRPr lang="en-US" altLang="zh-CN" dirty="0"/>
          </a:p>
        </p:txBody>
      </p:sp>
      <p:sp>
        <p:nvSpPr>
          <p:cNvPr id="9" name="灯片编号占位符 5">
            <a:extLst>
              <a:ext uri="{FF2B5EF4-FFF2-40B4-BE49-F238E27FC236}">
                <a16:creationId xmlns:a16="http://schemas.microsoft.com/office/drawing/2014/main" id="{36A9A4C2-C9A6-9F40-A1B9-58F052166733}"/>
              </a:ext>
            </a:extLst>
          </p:cNvPr>
          <p:cNvSpPr>
            <a:spLocks noGrp="1"/>
          </p:cNvSpPr>
          <p:nvPr>
            <p:ph type="sldNum" sz="quarter" idx="12"/>
          </p:nvPr>
        </p:nvSpPr>
        <p:spPr>
          <a:xfrm>
            <a:off x="4344988" y="6475413"/>
            <a:ext cx="530225" cy="182562"/>
          </a:xfrm>
        </p:spPr>
        <p:txBody>
          <a:bodyPr/>
          <a:lstStyle/>
          <a:p>
            <a:r>
              <a:rPr lang="en-US" altLang="zh-CN" dirty="0"/>
              <a:t>Slide </a:t>
            </a:r>
            <a:fld id="{170D25BD-FC75-4BD8-9AF1-85A2EFFA9F2A}" type="slidenum">
              <a:rPr lang="en-US" altLang="zh-CN" smtClean="0"/>
              <a:pPr/>
              <a:t>21</a:t>
            </a:fld>
            <a:endParaRPr lang="en-US" altLang="zh-CN" dirty="0"/>
          </a:p>
        </p:txBody>
      </p:sp>
      <p:sp>
        <p:nvSpPr>
          <p:cNvPr id="10" name="页脚占位符 4">
            <a:extLst>
              <a:ext uri="{FF2B5EF4-FFF2-40B4-BE49-F238E27FC236}">
                <a16:creationId xmlns:a16="http://schemas.microsoft.com/office/drawing/2014/main" id="{DD78D908-91F1-9741-6EFD-C327B654BFC5}"/>
              </a:ext>
            </a:extLst>
          </p:cNvPr>
          <p:cNvSpPr>
            <a:spLocks noGrp="1"/>
          </p:cNvSpPr>
          <p:nvPr>
            <p:ph type="ftr" sz="quarter" idx="11"/>
          </p:nvPr>
        </p:nvSpPr>
        <p:spPr>
          <a:xfrm>
            <a:off x="5486400" y="6475413"/>
            <a:ext cx="3124200" cy="182562"/>
          </a:xfrm>
        </p:spPr>
        <p:txBody>
          <a:bodyPr/>
          <a:lstStyle/>
          <a:p>
            <a:r>
              <a:rPr lang="en-US" altLang="zh-CN"/>
              <a:t>Feng Shan (Southeast University, China)</a:t>
            </a:r>
            <a:endParaRPr lang="en-US" altLang="zh-CN" dirty="0"/>
          </a:p>
        </p:txBody>
      </p:sp>
      <p:sp>
        <p:nvSpPr>
          <p:cNvPr id="4" name="Title 1">
            <a:extLst>
              <a:ext uri="{FF2B5EF4-FFF2-40B4-BE49-F238E27FC236}">
                <a16:creationId xmlns:a16="http://schemas.microsoft.com/office/drawing/2014/main" id="{225C9E67-E6B0-8584-7B1F-E246E09B9B85}"/>
              </a:ext>
            </a:extLst>
          </p:cNvPr>
          <p:cNvSpPr txBox="1">
            <a:spLocks/>
          </p:cNvSpPr>
          <p:nvPr/>
        </p:nvSpPr>
        <p:spPr bwMode="auto">
          <a:xfrm>
            <a:off x="-252536" y="403067"/>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US" altLang="zh-CN" sz="3200" b="1">
                <a:latin typeface="Times New Roman" panose="02020603050405020304" pitchFamily="18" charset="0"/>
                <a:cs typeface="Times New Roman" panose="02020603050405020304" pitchFamily="18" charset="0"/>
              </a:rPr>
              <a:t>Ranging</a:t>
            </a:r>
            <a:r>
              <a:rPr lang="zh-CN" altLang="en-US" sz="3200" b="1">
                <a:latin typeface="Times New Roman" panose="02020603050405020304" pitchFamily="18" charset="0"/>
                <a:cs typeface="Times New Roman" panose="02020603050405020304" pitchFamily="18" charset="0"/>
              </a:rPr>
              <a:t> </a:t>
            </a:r>
            <a:r>
              <a:rPr lang="en-US" altLang="zh-CN" sz="3200" b="1">
                <a:latin typeface="Times New Roman" panose="02020603050405020304" pitchFamily="18" charset="0"/>
                <a:cs typeface="Times New Roman" panose="02020603050405020304" pitchFamily="18" charset="0"/>
              </a:rPr>
              <a:t>message</a:t>
            </a:r>
            <a:r>
              <a:rPr lang="zh-CN" altLang="en-US" sz="3200" b="1">
                <a:latin typeface="Times New Roman" panose="02020603050405020304" pitchFamily="18" charset="0"/>
                <a:cs typeface="Times New Roman" panose="02020603050405020304" pitchFamily="18" charset="0"/>
              </a:rPr>
              <a:t> </a:t>
            </a:r>
            <a:r>
              <a:rPr lang="en-US" altLang="zh-CN" sz="3200" b="1">
                <a:latin typeface="Times New Roman" panose="02020603050405020304" pitchFamily="18" charset="0"/>
                <a:cs typeface="Times New Roman" panose="02020603050405020304" pitchFamily="18" charset="0"/>
              </a:rPr>
              <a:t>and</a:t>
            </a:r>
            <a:r>
              <a:rPr lang="zh-CN" altLang="en-US" sz="3200" b="1">
                <a:latin typeface="Times New Roman" panose="02020603050405020304" pitchFamily="18" charset="0"/>
                <a:cs typeface="Times New Roman" panose="02020603050405020304" pitchFamily="18" charset="0"/>
              </a:rPr>
              <a:t> </a:t>
            </a:r>
            <a:r>
              <a:rPr lang="en-US" altLang="zh-CN" sz="3200" b="1">
                <a:latin typeface="Times New Roman" panose="02020603050405020304" pitchFamily="18" charset="0"/>
                <a:cs typeface="Times New Roman" panose="02020603050405020304" pitchFamily="18" charset="0"/>
              </a:rPr>
              <a:t>ranging</a:t>
            </a:r>
            <a:r>
              <a:rPr lang="zh-CN" altLang="en-US" sz="3200" b="1">
                <a:latin typeface="Times New Roman" panose="02020603050405020304" pitchFamily="18" charset="0"/>
                <a:cs typeface="Times New Roman" panose="02020603050405020304" pitchFamily="18" charset="0"/>
              </a:rPr>
              <a:t> </a:t>
            </a:r>
            <a:r>
              <a:rPr lang="en-US" altLang="zh-CN" sz="3200" b="1">
                <a:latin typeface="Times New Roman" panose="02020603050405020304" pitchFamily="18" charset="0"/>
                <a:cs typeface="Times New Roman" panose="02020603050405020304" pitchFamily="18" charset="0"/>
              </a:rPr>
              <a:t>table</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302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77039865-9D84-7F48-93BF-FC1AED302C8F}"/>
                  </a:ext>
                </a:extLst>
              </p:cNvPr>
              <p:cNvSpPr txBox="1"/>
              <p:nvPr/>
            </p:nvSpPr>
            <p:spPr>
              <a:xfrm>
                <a:off x="1339660" y="1829200"/>
                <a:ext cx="329184"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a:rPr>
                        <m:t>𝑣</m:t>
                      </m:r>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89" name="TextBox 88">
                <a:extLst>
                  <a:ext uri="{FF2B5EF4-FFF2-40B4-BE49-F238E27FC236}">
                    <a16:creationId xmlns:a16="http://schemas.microsoft.com/office/drawing/2014/main" id="{77039865-9D84-7F48-93BF-FC1AED302C8F}"/>
                  </a:ext>
                </a:extLst>
              </p:cNvPr>
              <p:cNvSpPr txBox="1">
                <a:spLocks noRot="1" noChangeAspect="1" noMove="1" noResize="1" noEditPoints="1" noAdjustHandles="1" noChangeArrowheads="1" noChangeShapeType="1" noTextEdit="1"/>
              </p:cNvSpPr>
              <p:nvPr/>
            </p:nvSpPr>
            <p:spPr>
              <a:xfrm>
                <a:off x="1339660" y="1829200"/>
                <a:ext cx="329184" cy="338554"/>
              </a:xfrm>
              <a:prstGeom prst="rect">
                <a:avLst/>
              </a:prstGeom>
              <a:blipFill>
                <a:blip r:embed="rId3"/>
                <a:stretch>
                  <a:fillRect/>
                </a:stretch>
              </a:blipFill>
            </p:spPr>
            <p:txBody>
              <a:bodyPr/>
              <a:lstStyle/>
              <a:p>
                <a:r>
                  <a:rPr lang="zh-CN" altLang="en-US">
                    <a:noFill/>
                  </a:rPr>
                  <a:t> </a:t>
                </a:r>
              </a:p>
            </p:txBody>
          </p:sp>
        </mc:Fallback>
      </mc:AlternateContent>
      <p:sp>
        <p:nvSpPr>
          <p:cNvPr id="2" name="Title 1">
            <a:extLst>
              <a:ext uri="{FF2B5EF4-FFF2-40B4-BE49-F238E27FC236}">
                <a16:creationId xmlns:a16="http://schemas.microsoft.com/office/drawing/2014/main" id="{9A0DDB89-7AB1-F54B-9936-5E99BC1C1B6B}"/>
              </a:ext>
            </a:extLst>
          </p:cNvPr>
          <p:cNvSpPr>
            <a:spLocks noGrp="1"/>
          </p:cNvSpPr>
          <p:nvPr>
            <p:ph type="title"/>
          </p:nvPr>
        </p:nvSpPr>
        <p:spPr>
          <a:xfrm>
            <a:off x="-32048" y="345976"/>
            <a:ext cx="7772400" cy="1066800"/>
          </a:xfrm>
        </p:spPr>
        <p:txBody>
          <a:bodyPr>
            <a:normAutofit/>
          </a:bodyPr>
          <a:lstStyle/>
          <a:p>
            <a:r>
              <a:rPr lang="en-US" altLang="zh-CN" sz="3200" b="1" dirty="0">
                <a:latin typeface="Times New Roman" panose="02020603050405020304" pitchFamily="18" charset="0"/>
                <a:cs typeface="Times New Roman" panose="02020603050405020304" pitchFamily="18" charset="0"/>
              </a:rPr>
              <a:t>How mobility affect ranging accuracy</a:t>
            </a:r>
            <a:endParaRPr lang="en-US" sz="3200" b="1" dirty="0">
              <a:latin typeface="Times New Roman" panose="02020603050405020304" pitchFamily="18" charset="0"/>
              <a:cs typeface="Times New Roman" panose="02020603050405020304" pitchFamily="18" charset="0"/>
            </a:endParaRPr>
          </a:p>
        </p:txBody>
      </p:sp>
      <p:sp>
        <p:nvSpPr>
          <p:cNvPr id="107" name="Content Placeholder 106">
            <a:extLst>
              <a:ext uri="{FF2B5EF4-FFF2-40B4-BE49-F238E27FC236}">
                <a16:creationId xmlns:a16="http://schemas.microsoft.com/office/drawing/2014/main" id="{2987943B-E5BE-F748-A87F-59F4C01E4020}"/>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6" name="直接连接符 89">
            <a:extLst>
              <a:ext uri="{FF2B5EF4-FFF2-40B4-BE49-F238E27FC236}">
                <a16:creationId xmlns:a16="http://schemas.microsoft.com/office/drawing/2014/main" id="{6E29D1EE-EF4F-B04A-877A-70955E8F4054}"/>
              </a:ext>
            </a:extLst>
          </p:cNvPr>
          <p:cNvCxnSpPr/>
          <p:nvPr/>
        </p:nvCxnSpPr>
        <p:spPr>
          <a:xfrm flipH="1" flipV="1">
            <a:off x="4068434" y="2730930"/>
            <a:ext cx="1178" cy="1345551"/>
          </a:xfrm>
          <a:prstGeom prst="line">
            <a:avLst/>
          </a:prstGeom>
          <a:ln w="12700">
            <a:solidFill>
              <a:schemeClr val="tx1"/>
            </a:solidFill>
            <a:prstDash val="sysDash"/>
            <a:headEnd w="med" len="med"/>
            <a:tailEnd type="none" w="med" len="lg"/>
          </a:ln>
        </p:spPr>
        <p:style>
          <a:lnRef idx="1">
            <a:schemeClr val="accent1"/>
          </a:lnRef>
          <a:fillRef idx="0">
            <a:schemeClr val="accent1"/>
          </a:fillRef>
          <a:effectRef idx="0">
            <a:schemeClr val="accent1"/>
          </a:effectRef>
          <a:fontRef idx="minor">
            <a:schemeClr val="tx1"/>
          </a:fontRef>
        </p:style>
      </p:cxnSp>
      <p:grpSp>
        <p:nvGrpSpPr>
          <p:cNvPr id="97" name="Group 96">
            <a:extLst>
              <a:ext uri="{FF2B5EF4-FFF2-40B4-BE49-F238E27FC236}">
                <a16:creationId xmlns:a16="http://schemas.microsoft.com/office/drawing/2014/main" id="{B710BF30-4A22-3F4A-A2A5-D5CD991C58B1}"/>
              </a:ext>
            </a:extLst>
          </p:cNvPr>
          <p:cNvGrpSpPr/>
          <p:nvPr/>
        </p:nvGrpSpPr>
        <p:grpSpPr>
          <a:xfrm>
            <a:off x="1162155" y="3358689"/>
            <a:ext cx="3469182" cy="842682"/>
            <a:chOff x="2023928" y="4812985"/>
            <a:chExt cx="3469182" cy="842682"/>
          </a:xfrm>
        </p:grpSpPr>
        <p:sp>
          <p:nvSpPr>
            <p:cNvPr id="8" name="TextBox 7">
              <a:extLst>
                <a:ext uri="{FF2B5EF4-FFF2-40B4-BE49-F238E27FC236}">
                  <a16:creationId xmlns:a16="http://schemas.microsoft.com/office/drawing/2014/main" id="{1B825BFE-529B-B540-9826-D2EC50344BC7}"/>
                </a:ext>
              </a:extLst>
            </p:cNvPr>
            <p:cNvSpPr txBox="1"/>
            <p:nvPr/>
          </p:nvSpPr>
          <p:spPr>
            <a:xfrm>
              <a:off x="2023928" y="5409446"/>
              <a:ext cx="124691" cy="246221"/>
            </a:xfrm>
            <a:prstGeom prst="rect">
              <a:avLst/>
            </a:prstGeom>
            <a:noFill/>
          </p:spPr>
          <p:txBody>
            <a:bodyPr wrap="square" lIns="0" tIns="0" rIns="0" bIns="0" rtlCol="0">
              <a:spAutoFit/>
            </a:bodyPr>
            <a:lstStyle/>
            <a:p>
              <a:r>
                <a:rPr lang="en-US" altLang="zh-CN" sz="1600" dirty="0">
                  <a:solidFill>
                    <a:srgbClr val="00C383"/>
                  </a:solidFill>
                  <a:latin typeface="Times New Roman" panose="02020603050405020304" pitchFamily="18" charset="0"/>
                  <a:cs typeface="Times New Roman" panose="02020603050405020304" pitchFamily="18" charset="0"/>
                </a:rPr>
                <a:t>A</a:t>
              </a:r>
            </a:p>
          </p:txBody>
        </p:sp>
        <p:sp>
          <p:nvSpPr>
            <p:cNvPr id="9" name="TextBox 8">
              <a:extLst>
                <a:ext uri="{FF2B5EF4-FFF2-40B4-BE49-F238E27FC236}">
                  <a16:creationId xmlns:a16="http://schemas.microsoft.com/office/drawing/2014/main" id="{8BA98EF0-F68A-E345-9029-6B0FAE40900D}"/>
                </a:ext>
              </a:extLst>
            </p:cNvPr>
            <p:cNvSpPr txBox="1"/>
            <p:nvPr/>
          </p:nvSpPr>
          <p:spPr>
            <a:xfrm>
              <a:off x="2028325" y="4812985"/>
              <a:ext cx="124691" cy="246221"/>
            </a:xfrm>
            <a:prstGeom prst="rect">
              <a:avLst/>
            </a:prstGeom>
            <a:noFill/>
          </p:spPr>
          <p:txBody>
            <a:bodyPr wrap="square" lIns="0" tIns="0" rIns="0" bIns="0" rtlCol="0">
              <a:spAutoFit/>
            </a:bodyPr>
            <a:lstStyle/>
            <a:p>
              <a:r>
                <a:rPr lang="en-US" altLang="zh-CN" sz="1600" dirty="0">
                  <a:solidFill>
                    <a:srgbClr val="FF0000"/>
                  </a:solidFill>
                  <a:latin typeface="Times New Roman" panose="02020603050405020304" pitchFamily="18" charset="0"/>
                  <a:cs typeface="Times New Roman" panose="02020603050405020304" pitchFamily="18" charset="0"/>
                </a:rPr>
                <a:t>Y</a:t>
              </a:r>
            </a:p>
          </p:txBody>
        </p:sp>
        <p:cxnSp>
          <p:nvCxnSpPr>
            <p:cNvPr id="10" name="Straight Connector 8">
              <a:extLst>
                <a:ext uri="{FF2B5EF4-FFF2-40B4-BE49-F238E27FC236}">
                  <a16:creationId xmlns:a16="http://schemas.microsoft.com/office/drawing/2014/main" id="{B3A80DB9-61EC-524B-B74D-43DDD39CB8FF}"/>
                </a:ext>
              </a:extLst>
            </p:cNvPr>
            <p:cNvCxnSpPr/>
            <p:nvPr/>
          </p:nvCxnSpPr>
          <p:spPr>
            <a:xfrm>
              <a:off x="2205703" y="5547914"/>
              <a:ext cx="3287407" cy="13301"/>
            </a:xfrm>
            <a:prstGeom prst="line">
              <a:avLst/>
            </a:prstGeom>
            <a:ln w="15875">
              <a:solidFill>
                <a:srgbClr val="00C383"/>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1" name="Straight Connector 8">
              <a:extLst>
                <a:ext uri="{FF2B5EF4-FFF2-40B4-BE49-F238E27FC236}">
                  <a16:creationId xmlns:a16="http://schemas.microsoft.com/office/drawing/2014/main" id="{24B85809-63F1-9247-AD8A-06FFC5086F52}"/>
                </a:ext>
              </a:extLst>
            </p:cNvPr>
            <p:cNvCxnSpPr/>
            <p:nvPr/>
          </p:nvCxnSpPr>
          <p:spPr>
            <a:xfrm>
              <a:off x="2205702" y="4928866"/>
              <a:ext cx="3287407" cy="13301"/>
            </a:xfrm>
            <a:prstGeom prst="line">
              <a:avLst/>
            </a:prstGeom>
            <a:ln w="15875">
              <a:solidFill>
                <a:srgbClr val="FF0000"/>
              </a:solidFill>
              <a:tailEnd type="triangle" w="sm" len="med"/>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9D74C4A3-7939-D142-86C9-5994B806E9A7}"/>
              </a:ext>
            </a:extLst>
          </p:cNvPr>
          <p:cNvSpPr txBox="1"/>
          <p:nvPr/>
        </p:nvSpPr>
        <p:spPr>
          <a:xfrm>
            <a:off x="4330159" y="3508163"/>
            <a:ext cx="615705" cy="246221"/>
          </a:xfrm>
          <a:prstGeom prst="rect">
            <a:avLst/>
          </a:prstGeom>
          <a:noFill/>
        </p:spPr>
        <p:txBody>
          <a:bodyPr wrap="square" lIns="0" tIns="0" rIns="0" bIns="0" rtlCol="0">
            <a:spAutoFit/>
          </a:bodyPr>
          <a:lstStyle/>
          <a:p>
            <a:r>
              <a:rPr lang="en-US" altLang="zh-CN" sz="1600" dirty="0">
                <a:solidFill>
                  <a:srgbClr val="FF0000"/>
                </a:solidFill>
                <a:latin typeface="Times New Roman" panose="02020603050405020304" pitchFamily="18" charset="0"/>
                <a:cs typeface="Times New Roman" panose="02020603050405020304" pitchFamily="18" charset="0"/>
              </a:rPr>
              <a:t>time</a:t>
            </a:r>
          </a:p>
        </p:txBody>
      </p:sp>
      <p:sp>
        <p:nvSpPr>
          <p:cNvPr id="17" name="TextBox 16">
            <a:extLst>
              <a:ext uri="{FF2B5EF4-FFF2-40B4-BE49-F238E27FC236}">
                <a16:creationId xmlns:a16="http://schemas.microsoft.com/office/drawing/2014/main" id="{7DB4660F-C0E0-8D4B-82CF-A291FC1844DC}"/>
              </a:ext>
            </a:extLst>
          </p:cNvPr>
          <p:cNvSpPr txBox="1"/>
          <p:nvPr/>
        </p:nvSpPr>
        <p:spPr>
          <a:xfrm>
            <a:off x="4330160" y="3830260"/>
            <a:ext cx="615704" cy="246221"/>
          </a:xfrm>
          <a:prstGeom prst="rect">
            <a:avLst/>
          </a:prstGeom>
          <a:noFill/>
        </p:spPr>
        <p:txBody>
          <a:bodyPr wrap="square" lIns="0" tIns="0" rIns="0" bIns="0" rtlCol="0">
            <a:spAutoFit/>
          </a:bodyPr>
          <a:lstStyle/>
          <a:p>
            <a:r>
              <a:rPr lang="en-US" altLang="zh-CN" sz="1600" dirty="0">
                <a:solidFill>
                  <a:srgbClr val="00C383"/>
                </a:solidFill>
                <a:latin typeface="Times New Roman" panose="02020603050405020304" pitchFamily="18" charset="0"/>
                <a:cs typeface="Times New Roman" panose="02020603050405020304" pitchFamily="18" charset="0"/>
              </a:rPr>
              <a:t>time</a:t>
            </a:r>
          </a:p>
        </p:txBody>
      </p:sp>
      <p:grpSp>
        <p:nvGrpSpPr>
          <p:cNvPr id="93" name="Group 92">
            <a:extLst>
              <a:ext uri="{FF2B5EF4-FFF2-40B4-BE49-F238E27FC236}">
                <a16:creationId xmlns:a16="http://schemas.microsoft.com/office/drawing/2014/main" id="{BE45421A-4CB9-1F49-A815-74D4069849BF}"/>
              </a:ext>
            </a:extLst>
          </p:cNvPr>
          <p:cNvGrpSpPr/>
          <p:nvPr/>
        </p:nvGrpSpPr>
        <p:grpSpPr>
          <a:xfrm>
            <a:off x="1662585" y="3474571"/>
            <a:ext cx="451677" cy="619047"/>
            <a:chOff x="2524358" y="4928867"/>
            <a:chExt cx="451677" cy="619047"/>
          </a:xfrm>
        </p:grpSpPr>
        <p:cxnSp>
          <p:nvCxnSpPr>
            <p:cNvPr id="12" name="Straight Arrow Connector 11">
              <a:extLst>
                <a:ext uri="{FF2B5EF4-FFF2-40B4-BE49-F238E27FC236}">
                  <a16:creationId xmlns:a16="http://schemas.microsoft.com/office/drawing/2014/main" id="{7CEF8AB1-F272-184A-AF16-E5C5D5AC580E}"/>
                </a:ext>
              </a:extLst>
            </p:cNvPr>
            <p:cNvCxnSpPr/>
            <p:nvPr/>
          </p:nvCxnSpPr>
          <p:spPr>
            <a:xfrm flipV="1">
              <a:off x="2524358" y="4928867"/>
              <a:ext cx="167079" cy="619047"/>
            </a:xfrm>
            <a:prstGeom prst="straightConnector1">
              <a:avLst/>
            </a:prstGeom>
            <a:ln w="12700">
              <a:solidFill>
                <a:srgbClr val="00C383"/>
              </a:solidFill>
              <a:headEnd w="med" len="med"/>
              <a:tailEnd type="stealth"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457C897-D5B1-F746-A20C-9359A1FC2DA4}"/>
                    </a:ext>
                  </a:extLst>
                </p:cNvPr>
                <p:cNvSpPr txBox="1"/>
                <p:nvPr/>
              </p:nvSpPr>
              <p:spPr>
                <a:xfrm>
                  <a:off x="2607897" y="5011168"/>
                  <a:ext cx="36813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rgbClr val="00C383"/>
                                </a:solidFill>
                                <a:latin typeface="Cambria Math" panose="02040503050406030204" pitchFamily="18" charset="0"/>
                              </a:rPr>
                            </m:ctrlPr>
                          </m:sSubPr>
                          <m:e>
                            <m:r>
                              <a:rPr lang="en-US" altLang="zh-CN" sz="1600" b="0" i="1" smtClean="0">
                                <a:solidFill>
                                  <a:srgbClr val="00C383"/>
                                </a:solidFill>
                                <a:latin typeface="Cambria Math"/>
                              </a:rPr>
                              <m:t>𝐴</m:t>
                            </m:r>
                          </m:e>
                          <m:sub>
                            <m:r>
                              <a:rPr lang="en-US" altLang="zh-CN" sz="1600" b="0" i="1" smtClean="0">
                                <a:solidFill>
                                  <a:srgbClr val="00C383"/>
                                </a:solidFill>
                                <a:latin typeface="Cambria Math"/>
                              </a:rPr>
                              <m:t>𝑖</m:t>
                            </m:r>
                            <m:r>
                              <a:rPr lang="en-US" altLang="zh-CN" sz="1600" b="0" i="1" smtClean="0">
                                <a:solidFill>
                                  <a:srgbClr val="00C383"/>
                                </a:solidFill>
                                <a:latin typeface="Cambria Math"/>
                              </a:rPr>
                              <m:t>−1</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5457C897-D5B1-F746-A20C-9359A1FC2DA4}"/>
                    </a:ext>
                  </a:extLst>
                </p:cNvPr>
                <p:cNvSpPr txBox="1">
                  <a:spLocks noRot="1" noChangeAspect="1" noMove="1" noResize="1" noEditPoints="1" noAdjustHandles="1" noChangeArrowheads="1" noChangeShapeType="1" noTextEdit="1"/>
                </p:cNvSpPr>
                <p:nvPr/>
              </p:nvSpPr>
              <p:spPr>
                <a:xfrm>
                  <a:off x="2607897" y="5011168"/>
                  <a:ext cx="368138" cy="338554"/>
                </a:xfrm>
                <a:prstGeom prst="rect">
                  <a:avLst/>
                </a:prstGeom>
                <a:blipFill>
                  <a:blip r:embed="rId4"/>
                  <a:stretch>
                    <a:fillRect r="-39344"/>
                  </a:stretch>
                </a:blipFill>
              </p:spPr>
              <p:txBody>
                <a:bodyPr/>
                <a:lstStyle/>
                <a:p>
                  <a:r>
                    <a:rPr lang="zh-CN" altLang="en-US">
                      <a:noFill/>
                    </a:rPr>
                    <a:t> </a:t>
                  </a:r>
                </a:p>
              </p:txBody>
            </p:sp>
          </mc:Fallback>
        </mc:AlternateContent>
      </p:grpSp>
      <p:grpSp>
        <p:nvGrpSpPr>
          <p:cNvPr id="94" name="Group 93">
            <a:extLst>
              <a:ext uri="{FF2B5EF4-FFF2-40B4-BE49-F238E27FC236}">
                <a16:creationId xmlns:a16="http://schemas.microsoft.com/office/drawing/2014/main" id="{4B3EDDCF-6931-C448-8DC5-7742FE11EE4C}"/>
              </a:ext>
            </a:extLst>
          </p:cNvPr>
          <p:cNvGrpSpPr/>
          <p:nvPr/>
        </p:nvGrpSpPr>
        <p:grpSpPr>
          <a:xfrm>
            <a:off x="2327049" y="3491026"/>
            <a:ext cx="509232" cy="628855"/>
            <a:chOff x="3188822" y="4945322"/>
            <a:chExt cx="509232" cy="628855"/>
          </a:xfrm>
        </p:grpSpPr>
        <p:cxnSp>
          <p:nvCxnSpPr>
            <p:cNvPr id="13" name="Straight Arrow Connector 10">
              <a:extLst>
                <a:ext uri="{FF2B5EF4-FFF2-40B4-BE49-F238E27FC236}">
                  <a16:creationId xmlns:a16="http://schemas.microsoft.com/office/drawing/2014/main" id="{A3F45B4E-7483-AC4C-9CD8-0B516EEC94AE}"/>
                </a:ext>
              </a:extLst>
            </p:cNvPr>
            <p:cNvCxnSpPr/>
            <p:nvPr/>
          </p:nvCxnSpPr>
          <p:spPr>
            <a:xfrm>
              <a:off x="3188822" y="4945322"/>
              <a:ext cx="182880" cy="628855"/>
            </a:xfrm>
            <a:prstGeom prst="straightConnector1">
              <a:avLst/>
            </a:prstGeom>
            <a:ln w="12700">
              <a:solidFill>
                <a:srgbClr val="FF0000"/>
              </a:solidFill>
              <a:headEnd w="med" len="med"/>
              <a:tailEnd type="stealth"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6C04637-EAB0-3744-9D97-612BD1A5DD99}"/>
                    </a:ext>
                  </a:extLst>
                </p:cNvPr>
                <p:cNvSpPr txBox="1"/>
                <p:nvPr/>
              </p:nvSpPr>
              <p:spPr>
                <a:xfrm>
                  <a:off x="3329916" y="5023311"/>
                  <a:ext cx="368138" cy="3583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rgbClr val="FF0000"/>
                                </a:solidFill>
                                <a:latin typeface="Cambria Math" panose="02040503050406030204" pitchFamily="18" charset="0"/>
                              </a:rPr>
                            </m:ctrlPr>
                          </m:sSubPr>
                          <m:e>
                            <m:r>
                              <a:rPr lang="en-US" altLang="zh-CN" sz="1600" i="1">
                                <a:solidFill>
                                  <a:srgbClr val="FF0000"/>
                                </a:solidFill>
                                <a:latin typeface="Cambria Math"/>
                              </a:rPr>
                              <m:t>𝑌</m:t>
                            </m:r>
                          </m:e>
                          <m:sub>
                            <m:r>
                              <a:rPr lang="en-US" altLang="zh-CN" sz="1600" i="1">
                                <a:solidFill>
                                  <a:srgbClr val="FF0000"/>
                                </a:solidFill>
                                <a:latin typeface="Cambria Math"/>
                              </a:rPr>
                              <m:t>𝑗</m:t>
                            </m:r>
                            <m:r>
                              <a:rPr lang="en-US" altLang="zh-CN" sz="1600" i="1">
                                <a:solidFill>
                                  <a:srgbClr val="FF0000"/>
                                </a:solidFill>
                                <a:latin typeface="Cambria Math"/>
                              </a:rPr>
                              <m:t>−1</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C6C04637-EAB0-3744-9D97-612BD1A5DD99}"/>
                    </a:ext>
                  </a:extLst>
                </p:cNvPr>
                <p:cNvSpPr txBox="1">
                  <a:spLocks noRot="1" noChangeAspect="1" noMove="1" noResize="1" noEditPoints="1" noAdjustHandles="1" noChangeArrowheads="1" noChangeShapeType="1" noTextEdit="1"/>
                </p:cNvSpPr>
                <p:nvPr/>
              </p:nvSpPr>
              <p:spPr>
                <a:xfrm>
                  <a:off x="3329916" y="5023311"/>
                  <a:ext cx="368138" cy="358368"/>
                </a:xfrm>
                <a:prstGeom prst="rect">
                  <a:avLst/>
                </a:prstGeom>
                <a:blipFill>
                  <a:blip r:embed="rId5"/>
                  <a:stretch>
                    <a:fillRect r="-30000" b="-3448"/>
                  </a:stretch>
                </a:blipFill>
              </p:spPr>
              <p:txBody>
                <a:bodyPr/>
                <a:lstStyle/>
                <a:p>
                  <a:r>
                    <a:rPr lang="en-US">
                      <a:noFill/>
                    </a:rPr>
                    <a:t> </a:t>
                  </a:r>
                </a:p>
              </p:txBody>
            </p:sp>
          </mc:Fallback>
        </mc:AlternateContent>
      </p:grpSp>
      <p:grpSp>
        <p:nvGrpSpPr>
          <p:cNvPr id="95" name="Group 94">
            <a:extLst>
              <a:ext uri="{FF2B5EF4-FFF2-40B4-BE49-F238E27FC236}">
                <a16:creationId xmlns:a16="http://schemas.microsoft.com/office/drawing/2014/main" id="{A157B550-515B-E04A-B376-A5FC3FE53974}"/>
              </a:ext>
            </a:extLst>
          </p:cNvPr>
          <p:cNvGrpSpPr/>
          <p:nvPr/>
        </p:nvGrpSpPr>
        <p:grpSpPr>
          <a:xfrm>
            <a:off x="3192681" y="3491028"/>
            <a:ext cx="451677" cy="619047"/>
            <a:chOff x="4054454" y="4945324"/>
            <a:chExt cx="451677" cy="619047"/>
          </a:xfrm>
        </p:grpSpPr>
        <p:cxnSp>
          <p:nvCxnSpPr>
            <p:cNvPr id="14" name="Straight Arrow Connector 10">
              <a:extLst>
                <a:ext uri="{FF2B5EF4-FFF2-40B4-BE49-F238E27FC236}">
                  <a16:creationId xmlns:a16="http://schemas.microsoft.com/office/drawing/2014/main" id="{98D23594-1A5F-B14B-971F-99990BD66364}"/>
                </a:ext>
              </a:extLst>
            </p:cNvPr>
            <p:cNvCxnSpPr/>
            <p:nvPr/>
          </p:nvCxnSpPr>
          <p:spPr>
            <a:xfrm flipV="1">
              <a:off x="4054454" y="4945324"/>
              <a:ext cx="167079" cy="619047"/>
            </a:xfrm>
            <a:prstGeom prst="straightConnector1">
              <a:avLst/>
            </a:prstGeom>
            <a:ln w="12700">
              <a:solidFill>
                <a:srgbClr val="00C383"/>
              </a:solidFill>
              <a:headEnd w="med" len="med"/>
              <a:tailEnd type="stealth"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C15126C-D13A-2E46-941E-8FA3ACDBFE4D}"/>
                    </a:ext>
                  </a:extLst>
                </p:cNvPr>
                <p:cNvSpPr txBox="1"/>
                <p:nvPr/>
              </p:nvSpPr>
              <p:spPr>
                <a:xfrm>
                  <a:off x="4137993" y="5033218"/>
                  <a:ext cx="36813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rgbClr val="00C383"/>
                                </a:solidFill>
                                <a:latin typeface="Cambria Math" panose="02040503050406030204" pitchFamily="18" charset="0"/>
                              </a:rPr>
                            </m:ctrlPr>
                          </m:sSubPr>
                          <m:e>
                            <m:r>
                              <a:rPr lang="en-US" altLang="zh-CN" sz="1600" b="0" i="1" smtClean="0">
                                <a:solidFill>
                                  <a:srgbClr val="00C383"/>
                                </a:solidFill>
                                <a:latin typeface="Cambria Math"/>
                              </a:rPr>
                              <m:t>𝐴</m:t>
                            </m:r>
                          </m:e>
                          <m:sub>
                            <m:r>
                              <a:rPr lang="en-US" altLang="zh-CN" sz="1600" b="0" i="1" smtClean="0">
                                <a:solidFill>
                                  <a:srgbClr val="00C383"/>
                                </a:solidFill>
                                <a:latin typeface="Cambria Math"/>
                              </a:rPr>
                              <m:t>𝑖</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AC15126C-D13A-2E46-941E-8FA3ACDBFE4D}"/>
                    </a:ext>
                  </a:extLst>
                </p:cNvPr>
                <p:cNvSpPr txBox="1">
                  <a:spLocks noRot="1" noChangeAspect="1" noMove="1" noResize="1" noEditPoints="1" noAdjustHandles="1" noChangeArrowheads="1" noChangeShapeType="1" noTextEdit="1"/>
                </p:cNvSpPr>
                <p:nvPr/>
              </p:nvSpPr>
              <p:spPr>
                <a:xfrm>
                  <a:off x="4137993" y="5033218"/>
                  <a:ext cx="368138" cy="338554"/>
                </a:xfrm>
                <a:prstGeom prst="rect">
                  <a:avLst/>
                </a:prstGeom>
                <a:blipFill>
                  <a:blip r:embed="rId6"/>
                  <a:stretch>
                    <a:fillRect/>
                  </a:stretch>
                </a:blipFill>
              </p:spPr>
              <p:txBody>
                <a:bodyPr/>
                <a:lstStyle/>
                <a:p>
                  <a:r>
                    <a:rPr lang="zh-CN" altLang="en-US">
                      <a:noFill/>
                    </a:rPr>
                    <a:t> </a:t>
                  </a:r>
                </a:p>
              </p:txBody>
            </p:sp>
          </mc:Fallback>
        </mc:AlternateContent>
      </p:grpSp>
      <p:grpSp>
        <p:nvGrpSpPr>
          <p:cNvPr id="96" name="Group 95">
            <a:extLst>
              <a:ext uri="{FF2B5EF4-FFF2-40B4-BE49-F238E27FC236}">
                <a16:creationId xmlns:a16="http://schemas.microsoft.com/office/drawing/2014/main" id="{9EE6B303-4706-A741-8F6E-DEC0E4C28990}"/>
              </a:ext>
            </a:extLst>
          </p:cNvPr>
          <p:cNvGrpSpPr/>
          <p:nvPr/>
        </p:nvGrpSpPr>
        <p:grpSpPr>
          <a:xfrm>
            <a:off x="3899817" y="3491028"/>
            <a:ext cx="467364" cy="628855"/>
            <a:chOff x="4761590" y="4945324"/>
            <a:chExt cx="467364" cy="628855"/>
          </a:xfrm>
        </p:grpSpPr>
        <p:cxnSp>
          <p:nvCxnSpPr>
            <p:cNvPr id="15" name="Straight Arrow Connector 10">
              <a:extLst>
                <a:ext uri="{FF2B5EF4-FFF2-40B4-BE49-F238E27FC236}">
                  <a16:creationId xmlns:a16="http://schemas.microsoft.com/office/drawing/2014/main" id="{A30B0931-9D65-D84C-ADD0-8A0828C0174E}"/>
                </a:ext>
              </a:extLst>
            </p:cNvPr>
            <p:cNvCxnSpPr/>
            <p:nvPr/>
          </p:nvCxnSpPr>
          <p:spPr>
            <a:xfrm>
              <a:off x="4761590" y="4945324"/>
              <a:ext cx="182880" cy="628855"/>
            </a:xfrm>
            <a:prstGeom prst="straightConnector1">
              <a:avLst/>
            </a:prstGeom>
            <a:ln w="12700">
              <a:solidFill>
                <a:srgbClr val="FF0000"/>
              </a:solidFill>
              <a:headEnd w="med" len="med"/>
              <a:tailEnd type="stealth"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540C95C-ABC8-5841-9D90-E8B0689494C8}"/>
                    </a:ext>
                  </a:extLst>
                </p:cNvPr>
                <p:cNvSpPr txBox="1"/>
                <p:nvPr/>
              </p:nvSpPr>
              <p:spPr>
                <a:xfrm>
                  <a:off x="4860816" y="5059206"/>
                  <a:ext cx="368138" cy="3583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rgbClr val="FF0000"/>
                                </a:solidFill>
                                <a:latin typeface="Cambria Math" panose="02040503050406030204" pitchFamily="18" charset="0"/>
                              </a:rPr>
                            </m:ctrlPr>
                          </m:sSubPr>
                          <m:e>
                            <m:r>
                              <a:rPr lang="en-US" altLang="zh-CN" sz="1600" i="1">
                                <a:solidFill>
                                  <a:srgbClr val="FF0000"/>
                                </a:solidFill>
                                <a:latin typeface="Cambria Math"/>
                              </a:rPr>
                              <m:t>𝑌</m:t>
                            </m:r>
                          </m:e>
                          <m:sub>
                            <m:r>
                              <a:rPr lang="en-US" altLang="zh-CN" sz="1600" b="0" i="1" smtClean="0">
                                <a:solidFill>
                                  <a:srgbClr val="FF0000"/>
                                </a:solidFill>
                                <a:latin typeface="Cambria Math"/>
                              </a:rPr>
                              <m:t>𝑗</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5540C95C-ABC8-5841-9D90-E8B0689494C8}"/>
                    </a:ext>
                  </a:extLst>
                </p:cNvPr>
                <p:cNvSpPr txBox="1">
                  <a:spLocks noRot="1" noChangeAspect="1" noMove="1" noResize="1" noEditPoints="1" noAdjustHandles="1" noChangeArrowheads="1" noChangeShapeType="1" noTextEdit="1"/>
                </p:cNvSpPr>
                <p:nvPr/>
              </p:nvSpPr>
              <p:spPr>
                <a:xfrm>
                  <a:off x="4860816" y="5059206"/>
                  <a:ext cx="368138" cy="358368"/>
                </a:xfrm>
                <a:prstGeom prst="rect">
                  <a:avLst/>
                </a:prstGeom>
                <a:blipFill>
                  <a:blip r:embed="rId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9938EE7-5F53-EC4D-BC68-AC343F19723F}"/>
                  </a:ext>
                </a:extLst>
              </p:cNvPr>
              <p:cNvSpPr txBox="1"/>
              <p:nvPr/>
            </p:nvSpPr>
            <p:spPr>
              <a:xfrm>
                <a:off x="1829664" y="3784094"/>
                <a:ext cx="36813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rPr>
                          </m:ctrlPr>
                        </m:sSubPr>
                        <m:e>
                          <m:r>
                            <a:rPr lang="en-US" altLang="zh-CN" sz="1600" b="0" i="1" smtClean="0">
                              <a:solidFill>
                                <a:schemeClr val="tx1"/>
                              </a:solidFill>
                              <a:latin typeface="Cambria Math"/>
                            </a:rPr>
                            <m:t>𝑎</m:t>
                          </m:r>
                        </m:e>
                        <m:sub>
                          <m:r>
                            <a:rPr lang="en-US" altLang="zh-CN" sz="1600" b="0" i="1" smtClean="0">
                              <a:solidFill>
                                <a:schemeClr val="tx1"/>
                              </a:solidFill>
                              <a:latin typeface="Cambria Math"/>
                            </a:rPr>
                            <m:t>𝑑</m:t>
                          </m:r>
                        </m:sub>
                      </m:sSub>
                    </m:oMath>
                  </m:oMathPara>
                </a14:m>
                <a:endParaRPr lang="zh-CN" altLang="en-US" sz="16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69938EE7-5F53-EC4D-BC68-AC343F19723F}"/>
                  </a:ext>
                </a:extLst>
              </p:cNvPr>
              <p:cNvSpPr txBox="1">
                <a:spLocks noRot="1" noChangeAspect="1" noMove="1" noResize="1" noEditPoints="1" noAdjustHandles="1" noChangeArrowheads="1" noChangeShapeType="1" noTextEdit="1"/>
              </p:cNvSpPr>
              <p:nvPr/>
            </p:nvSpPr>
            <p:spPr>
              <a:xfrm>
                <a:off x="1829664" y="3784094"/>
                <a:ext cx="368138" cy="33855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F16569C-60CA-6C45-8F82-9925D2FA91B1}"/>
                  </a:ext>
                </a:extLst>
              </p:cNvPr>
              <p:cNvSpPr txBox="1"/>
              <p:nvPr/>
            </p:nvSpPr>
            <p:spPr>
              <a:xfrm>
                <a:off x="2696691" y="3774603"/>
                <a:ext cx="368138" cy="3575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rPr>
                          </m:ctrlPr>
                        </m:sSubPr>
                        <m:e>
                          <m:r>
                            <a:rPr lang="en-US" altLang="zh-CN" sz="1600" b="0" i="1" smtClean="0">
                              <a:solidFill>
                                <a:schemeClr val="tx1"/>
                              </a:solidFill>
                              <a:latin typeface="Cambria Math"/>
                            </a:rPr>
                            <m:t>𝑎</m:t>
                          </m:r>
                        </m:e>
                        <m:sub>
                          <m:r>
                            <a:rPr lang="en-US" altLang="zh-CN" sz="1600" b="0" i="1" smtClean="0">
                              <a:solidFill>
                                <a:schemeClr val="tx1"/>
                              </a:solidFill>
                              <a:latin typeface="Cambria Math"/>
                            </a:rPr>
                            <m:t>𝑝</m:t>
                          </m:r>
                        </m:sub>
                      </m:sSub>
                    </m:oMath>
                  </m:oMathPara>
                </a14:m>
                <a:endParaRPr lang="zh-CN" altLang="en-US" sz="16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BF16569C-60CA-6C45-8F82-9925D2FA91B1}"/>
                  </a:ext>
                </a:extLst>
              </p:cNvPr>
              <p:cNvSpPr txBox="1">
                <a:spLocks noRot="1" noChangeAspect="1" noMove="1" noResize="1" noEditPoints="1" noAdjustHandles="1" noChangeArrowheads="1" noChangeShapeType="1" noTextEdit="1"/>
              </p:cNvSpPr>
              <p:nvPr/>
            </p:nvSpPr>
            <p:spPr>
              <a:xfrm>
                <a:off x="2696691" y="3774603"/>
                <a:ext cx="368138" cy="35753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F623A21-EE7B-5049-8B24-C9C863AF8D6C}"/>
                  </a:ext>
                </a:extLst>
              </p:cNvPr>
              <p:cNvSpPr txBox="1"/>
              <p:nvPr/>
            </p:nvSpPr>
            <p:spPr>
              <a:xfrm>
                <a:off x="1899498" y="3166644"/>
                <a:ext cx="368138" cy="3243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solidFill>
                                <a:schemeClr val="tx1"/>
                              </a:solidFill>
                              <a:latin typeface="Cambria Math" panose="02040503050406030204" pitchFamily="18" charset="0"/>
                            </a:rPr>
                          </m:ctrlPr>
                        </m:sSubPr>
                        <m:e>
                          <m:r>
                            <a:rPr lang="en-US" altLang="zh-CN" sz="1400" b="0" i="1" smtClean="0">
                              <a:solidFill>
                                <a:schemeClr val="tx1"/>
                              </a:solidFill>
                              <a:latin typeface="Cambria Math"/>
                            </a:rPr>
                            <m:t>𝑏</m:t>
                          </m:r>
                        </m:e>
                        <m:sub>
                          <m:r>
                            <a:rPr lang="en-US" altLang="zh-CN" sz="1400" b="0" i="1" smtClean="0">
                              <a:solidFill>
                                <a:schemeClr val="tx1"/>
                              </a:solidFill>
                              <a:latin typeface="Cambria Math"/>
                            </a:rPr>
                            <m:t>𝑝</m:t>
                          </m:r>
                        </m:sub>
                      </m:sSub>
                    </m:oMath>
                  </m:oMathPara>
                </a14:m>
                <a:endParaRPr lang="zh-CN" alt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6F623A21-EE7B-5049-8B24-C9C863AF8D6C}"/>
                  </a:ext>
                </a:extLst>
              </p:cNvPr>
              <p:cNvSpPr txBox="1">
                <a:spLocks noRot="1" noChangeAspect="1" noMove="1" noResize="1" noEditPoints="1" noAdjustHandles="1" noChangeArrowheads="1" noChangeShapeType="1" noTextEdit="1"/>
              </p:cNvSpPr>
              <p:nvPr/>
            </p:nvSpPr>
            <p:spPr>
              <a:xfrm>
                <a:off x="1899498" y="3166644"/>
                <a:ext cx="368138" cy="32438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BBFBC56-2CD3-9E46-8020-5A0A08A67DF6}"/>
                  </a:ext>
                </a:extLst>
              </p:cNvPr>
              <p:cNvSpPr txBox="1"/>
              <p:nvPr/>
            </p:nvSpPr>
            <p:spPr>
              <a:xfrm>
                <a:off x="2683991" y="3166644"/>
                <a:ext cx="36813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solidFill>
                                <a:schemeClr val="tx1"/>
                              </a:solidFill>
                              <a:latin typeface="Cambria Math" panose="02040503050406030204" pitchFamily="18" charset="0"/>
                            </a:rPr>
                          </m:ctrlPr>
                        </m:sSubPr>
                        <m:e>
                          <m:r>
                            <a:rPr lang="en-US" altLang="zh-CN" sz="1400" b="0" i="1" smtClean="0">
                              <a:solidFill>
                                <a:schemeClr val="tx1"/>
                              </a:solidFill>
                              <a:latin typeface="Cambria Math"/>
                            </a:rPr>
                            <m:t>𝑏</m:t>
                          </m:r>
                        </m:e>
                        <m:sub>
                          <m:r>
                            <a:rPr lang="en-US" altLang="zh-CN" sz="1400" b="0" i="1" smtClean="0">
                              <a:solidFill>
                                <a:schemeClr val="tx1"/>
                              </a:solidFill>
                              <a:latin typeface="Cambria Math"/>
                            </a:rPr>
                            <m:t>𝑑</m:t>
                          </m:r>
                        </m:sub>
                      </m:sSub>
                    </m:oMath>
                  </m:oMathPara>
                </a14:m>
                <a:endParaRPr lang="zh-CN" alt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ABBFBC56-2CD3-9E46-8020-5A0A08A67DF6}"/>
                  </a:ext>
                </a:extLst>
              </p:cNvPr>
              <p:cNvSpPr txBox="1">
                <a:spLocks noRot="1" noChangeAspect="1" noMove="1" noResize="1" noEditPoints="1" noAdjustHandles="1" noChangeArrowheads="1" noChangeShapeType="1" noTextEdit="1"/>
              </p:cNvSpPr>
              <p:nvPr/>
            </p:nvSpPr>
            <p:spPr>
              <a:xfrm>
                <a:off x="2683991" y="3166644"/>
                <a:ext cx="368138" cy="307777"/>
              </a:xfrm>
              <a:prstGeom prst="rect">
                <a:avLst/>
              </a:prstGeom>
              <a:blipFill>
                <a:blip r:embed="rId11"/>
                <a:stretch>
                  <a:fillRect/>
                </a:stretch>
              </a:blipFill>
            </p:spPr>
            <p:txBody>
              <a:bodyPr/>
              <a:lstStyle/>
              <a:p>
                <a:r>
                  <a:rPr lang="en-US">
                    <a:noFill/>
                  </a:rPr>
                  <a:t> </a:t>
                </a:r>
              </a:p>
            </p:txBody>
          </p:sp>
        </mc:Fallback>
      </mc:AlternateContent>
      <p:grpSp>
        <p:nvGrpSpPr>
          <p:cNvPr id="26" name="组合 66">
            <a:extLst>
              <a:ext uri="{FF2B5EF4-FFF2-40B4-BE49-F238E27FC236}">
                <a16:creationId xmlns:a16="http://schemas.microsoft.com/office/drawing/2014/main" id="{DAEE66D5-4EA8-A744-AD1A-4CE4B2137065}"/>
              </a:ext>
            </a:extLst>
          </p:cNvPr>
          <p:cNvGrpSpPr/>
          <p:nvPr/>
        </p:nvGrpSpPr>
        <p:grpSpPr>
          <a:xfrm>
            <a:off x="1647703" y="1557019"/>
            <a:ext cx="1542288" cy="338554"/>
            <a:chOff x="2505456" y="2907821"/>
            <a:chExt cx="1542288" cy="338554"/>
          </a:xfrm>
        </p:grpSpPr>
        <p:cxnSp>
          <p:nvCxnSpPr>
            <p:cNvPr id="27" name="直接连接符 38">
              <a:extLst>
                <a:ext uri="{FF2B5EF4-FFF2-40B4-BE49-F238E27FC236}">
                  <a16:creationId xmlns:a16="http://schemas.microsoft.com/office/drawing/2014/main" id="{C229945C-663B-894B-BF5D-982C98BA6F0A}"/>
                </a:ext>
              </a:extLst>
            </p:cNvPr>
            <p:cNvCxnSpPr/>
            <p:nvPr/>
          </p:nvCxnSpPr>
          <p:spPr>
            <a:xfrm>
              <a:off x="2505456" y="2979417"/>
              <a:ext cx="0" cy="210363"/>
            </a:xfrm>
            <a:prstGeom prst="line">
              <a:avLst/>
            </a:prstGeom>
            <a:ln w="12700">
              <a:solidFill>
                <a:schemeClr val="tx1"/>
              </a:solidFill>
              <a:headEnd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8" name="直接连接符 39">
              <a:extLst>
                <a:ext uri="{FF2B5EF4-FFF2-40B4-BE49-F238E27FC236}">
                  <a16:creationId xmlns:a16="http://schemas.microsoft.com/office/drawing/2014/main" id="{60BD854B-A8D4-0B45-9E4A-7B3CDDF1D358}"/>
                </a:ext>
              </a:extLst>
            </p:cNvPr>
            <p:cNvCxnSpPr/>
            <p:nvPr/>
          </p:nvCxnSpPr>
          <p:spPr>
            <a:xfrm>
              <a:off x="4047744" y="2971918"/>
              <a:ext cx="0" cy="210363"/>
            </a:xfrm>
            <a:prstGeom prst="line">
              <a:avLst/>
            </a:prstGeom>
            <a:ln w="12700">
              <a:solidFill>
                <a:schemeClr val="tx1"/>
              </a:solidFill>
              <a:headEnd w="med" len="med"/>
              <a:tailEnd type="non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D43BCAD-2CCB-8146-9C81-620479F3AE27}"/>
                    </a:ext>
                  </a:extLst>
                </p:cNvPr>
                <p:cNvSpPr txBox="1"/>
                <p:nvPr/>
              </p:nvSpPr>
              <p:spPr>
                <a:xfrm>
                  <a:off x="3072549" y="2907821"/>
                  <a:ext cx="329184"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a:rPr>
                          <m:t>𝑣𝑃</m:t>
                        </m:r>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3072549" y="2907821"/>
                  <a:ext cx="329184" cy="338554"/>
                </a:xfrm>
                <a:prstGeom prst="rect">
                  <a:avLst/>
                </a:prstGeom>
                <a:blipFill rotWithShape="1">
                  <a:blip r:embed="rId12"/>
                  <a:stretch>
                    <a:fillRect r="-18519"/>
                  </a:stretch>
                </a:blipFill>
              </p:spPr>
              <p:txBody>
                <a:bodyPr/>
                <a:lstStyle/>
                <a:p>
                  <a:r>
                    <a:rPr lang="zh-CN" altLang="en-US">
                      <a:noFill/>
                    </a:rPr>
                    <a:t> </a:t>
                  </a:r>
                </a:p>
              </p:txBody>
            </p:sp>
          </mc:Fallback>
        </mc:AlternateContent>
        <p:cxnSp>
          <p:nvCxnSpPr>
            <p:cNvPr id="30" name="直接箭头连接符 47">
              <a:extLst>
                <a:ext uri="{FF2B5EF4-FFF2-40B4-BE49-F238E27FC236}">
                  <a16:creationId xmlns:a16="http://schemas.microsoft.com/office/drawing/2014/main" id="{8B65A440-51A4-834B-A374-D69D09E460DC}"/>
                </a:ext>
              </a:extLst>
            </p:cNvPr>
            <p:cNvCxnSpPr/>
            <p:nvPr/>
          </p:nvCxnSpPr>
          <p:spPr>
            <a:xfrm>
              <a:off x="3412831" y="3077098"/>
              <a:ext cx="632837" cy="1"/>
            </a:xfrm>
            <a:prstGeom prst="straightConnector1">
              <a:avLst/>
            </a:prstGeom>
            <a:ln w="12700">
              <a:solidFill>
                <a:schemeClr val="tx1"/>
              </a:solidFill>
              <a:headEnd w="med" len="med"/>
              <a:tailEnd type="stealth"/>
            </a:ln>
          </p:spPr>
          <p:style>
            <a:lnRef idx="1">
              <a:schemeClr val="accent1"/>
            </a:lnRef>
            <a:fillRef idx="0">
              <a:schemeClr val="accent1"/>
            </a:fillRef>
            <a:effectRef idx="0">
              <a:schemeClr val="accent1"/>
            </a:effectRef>
            <a:fontRef idx="minor">
              <a:schemeClr val="tx1"/>
            </a:fontRef>
          </p:style>
        </p:cxnSp>
        <p:cxnSp>
          <p:nvCxnSpPr>
            <p:cNvPr id="31" name="直接箭头连接符 53">
              <a:extLst>
                <a:ext uri="{FF2B5EF4-FFF2-40B4-BE49-F238E27FC236}">
                  <a16:creationId xmlns:a16="http://schemas.microsoft.com/office/drawing/2014/main" id="{92D52563-5BEA-4346-ABC7-66779E13C991}"/>
                </a:ext>
              </a:extLst>
            </p:cNvPr>
            <p:cNvCxnSpPr/>
            <p:nvPr/>
          </p:nvCxnSpPr>
          <p:spPr>
            <a:xfrm flipH="1">
              <a:off x="2505456" y="3086862"/>
              <a:ext cx="610746" cy="1"/>
            </a:xfrm>
            <a:prstGeom prst="straightConnector1">
              <a:avLst/>
            </a:prstGeom>
            <a:ln w="12700">
              <a:solidFill>
                <a:schemeClr val="tx1"/>
              </a:solidFill>
              <a:headEnd w="med" len="med"/>
              <a:tailEnd type="stealth"/>
            </a:ln>
          </p:spPr>
          <p:style>
            <a:lnRef idx="1">
              <a:schemeClr val="accent1"/>
            </a:lnRef>
            <a:fillRef idx="0">
              <a:schemeClr val="accent1"/>
            </a:fillRef>
            <a:effectRef idx="0">
              <a:schemeClr val="accent1"/>
            </a:effectRef>
            <a:fontRef idx="minor">
              <a:schemeClr val="tx1"/>
            </a:fontRef>
          </p:style>
        </p:cxnSp>
      </p:grpSp>
      <p:cxnSp>
        <p:nvCxnSpPr>
          <p:cNvPr id="32" name="Straight Connector 8">
            <a:extLst>
              <a:ext uri="{FF2B5EF4-FFF2-40B4-BE49-F238E27FC236}">
                <a16:creationId xmlns:a16="http://schemas.microsoft.com/office/drawing/2014/main" id="{617F0A7A-4C0B-4747-B9C2-B5D6EA87B382}"/>
              </a:ext>
            </a:extLst>
          </p:cNvPr>
          <p:cNvCxnSpPr/>
          <p:nvPr/>
        </p:nvCxnSpPr>
        <p:spPr>
          <a:xfrm flipV="1">
            <a:off x="1289802" y="1911145"/>
            <a:ext cx="4695195" cy="1"/>
          </a:xfrm>
          <a:prstGeom prst="line">
            <a:avLst/>
          </a:prstGeom>
          <a:ln w="158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3AC0544-9576-AD43-AB4F-E870A74026E2}"/>
              </a:ext>
            </a:extLst>
          </p:cNvPr>
          <p:cNvSpPr txBox="1"/>
          <p:nvPr/>
        </p:nvSpPr>
        <p:spPr>
          <a:xfrm>
            <a:off x="5126066" y="1928657"/>
            <a:ext cx="818251" cy="246221"/>
          </a:xfrm>
          <a:prstGeom prst="rect">
            <a:avLst/>
          </a:prstGeom>
          <a:noFill/>
        </p:spPr>
        <p:txBody>
          <a:bodyPr wrap="square" lIns="0" tIns="0" rIns="0" bIns="0" rtlCol="0">
            <a:spAutoFit/>
          </a:bodyPr>
          <a:lstStyle/>
          <a:p>
            <a:r>
              <a:rPr lang="en-US" altLang="zh-CN" sz="1600" dirty="0">
                <a:latin typeface="Times New Roman" panose="02020603050405020304" pitchFamily="18" charset="0"/>
                <a:cs typeface="Times New Roman" panose="02020603050405020304" pitchFamily="18" charset="0"/>
              </a:rPr>
              <a:t>distance</a:t>
            </a:r>
          </a:p>
        </p:txBody>
      </p:sp>
      <p:cxnSp>
        <p:nvCxnSpPr>
          <p:cNvPr id="34" name="直接连接符 58">
            <a:extLst>
              <a:ext uri="{FF2B5EF4-FFF2-40B4-BE49-F238E27FC236}">
                <a16:creationId xmlns:a16="http://schemas.microsoft.com/office/drawing/2014/main" id="{17653C94-5F81-BD4E-9F82-4F4050B53520}"/>
              </a:ext>
            </a:extLst>
          </p:cNvPr>
          <p:cNvCxnSpPr/>
          <p:nvPr/>
        </p:nvCxnSpPr>
        <p:spPr>
          <a:xfrm>
            <a:off x="1643683" y="1877302"/>
            <a:ext cx="0" cy="67687"/>
          </a:xfrm>
          <a:prstGeom prst="line">
            <a:avLst/>
          </a:prstGeom>
          <a:ln w="12700">
            <a:solidFill>
              <a:srgbClr val="00C383"/>
            </a:solidFill>
            <a:headEnd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5" name="直接连接符 64">
            <a:extLst>
              <a:ext uri="{FF2B5EF4-FFF2-40B4-BE49-F238E27FC236}">
                <a16:creationId xmlns:a16="http://schemas.microsoft.com/office/drawing/2014/main" id="{276E0E40-68E5-7E47-A84B-140EB492A013}"/>
              </a:ext>
            </a:extLst>
          </p:cNvPr>
          <p:cNvCxnSpPr/>
          <p:nvPr/>
        </p:nvCxnSpPr>
        <p:spPr>
          <a:xfrm>
            <a:off x="3189991" y="1871193"/>
            <a:ext cx="0" cy="67687"/>
          </a:xfrm>
          <a:prstGeom prst="line">
            <a:avLst/>
          </a:prstGeom>
          <a:ln w="12700">
            <a:solidFill>
              <a:srgbClr val="00C383"/>
            </a:solidFill>
            <a:headEnd w="med" len="med"/>
            <a:tailEnd type="none" w="med" len="lg"/>
          </a:ln>
        </p:spPr>
        <p:style>
          <a:lnRef idx="1">
            <a:schemeClr val="accent1"/>
          </a:lnRef>
          <a:fillRef idx="0">
            <a:schemeClr val="accent1"/>
          </a:fillRef>
          <a:effectRef idx="0">
            <a:schemeClr val="accent1"/>
          </a:effectRef>
          <a:fontRef idx="minor">
            <a:schemeClr val="tx1"/>
          </a:fontRef>
        </p:style>
      </p:cxnSp>
      <p:grpSp>
        <p:nvGrpSpPr>
          <p:cNvPr id="36" name="组合 68">
            <a:extLst>
              <a:ext uri="{FF2B5EF4-FFF2-40B4-BE49-F238E27FC236}">
                <a16:creationId xmlns:a16="http://schemas.microsoft.com/office/drawing/2014/main" id="{C0F719C2-B2AE-1948-84C7-3400022989F0}"/>
              </a:ext>
            </a:extLst>
          </p:cNvPr>
          <p:cNvGrpSpPr/>
          <p:nvPr/>
        </p:nvGrpSpPr>
        <p:grpSpPr>
          <a:xfrm>
            <a:off x="2488910" y="1308378"/>
            <a:ext cx="1572768" cy="338554"/>
            <a:chOff x="2505456" y="2917585"/>
            <a:chExt cx="1542288" cy="338554"/>
          </a:xfrm>
        </p:grpSpPr>
        <p:cxnSp>
          <p:nvCxnSpPr>
            <p:cNvPr id="37" name="直接连接符 69">
              <a:extLst>
                <a:ext uri="{FF2B5EF4-FFF2-40B4-BE49-F238E27FC236}">
                  <a16:creationId xmlns:a16="http://schemas.microsoft.com/office/drawing/2014/main" id="{CABC796B-9E9D-5141-99B2-D17C0906044E}"/>
                </a:ext>
              </a:extLst>
            </p:cNvPr>
            <p:cNvCxnSpPr/>
            <p:nvPr/>
          </p:nvCxnSpPr>
          <p:spPr>
            <a:xfrm>
              <a:off x="2505456" y="2979417"/>
              <a:ext cx="0" cy="210363"/>
            </a:xfrm>
            <a:prstGeom prst="line">
              <a:avLst/>
            </a:prstGeom>
            <a:ln w="12700">
              <a:solidFill>
                <a:schemeClr val="tx1"/>
              </a:solidFill>
              <a:headEnd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8" name="直接连接符 70">
              <a:extLst>
                <a:ext uri="{FF2B5EF4-FFF2-40B4-BE49-F238E27FC236}">
                  <a16:creationId xmlns:a16="http://schemas.microsoft.com/office/drawing/2014/main" id="{9F9599F3-510A-3F45-980B-FC4A27C96C7D}"/>
                </a:ext>
              </a:extLst>
            </p:cNvPr>
            <p:cNvCxnSpPr/>
            <p:nvPr/>
          </p:nvCxnSpPr>
          <p:spPr>
            <a:xfrm>
              <a:off x="4047744" y="2971918"/>
              <a:ext cx="0" cy="210363"/>
            </a:xfrm>
            <a:prstGeom prst="line">
              <a:avLst/>
            </a:prstGeom>
            <a:ln w="12700">
              <a:solidFill>
                <a:schemeClr val="tx1"/>
              </a:solidFill>
              <a:headEnd w="med" len="med"/>
              <a:tailEnd type="non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9C3E30B7-52A0-3344-B923-E32EF3BBCB4E}"/>
                    </a:ext>
                  </a:extLst>
                </p:cNvPr>
                <p:cNvSpPr txBox="1"/>
                <p:nvPr/>
              </p:nvSpPr>
              <p:spPr>
                <a:xfrm>
                  <a:off x="3059604" y="2917585"/>
                  <a:ext cx="329184"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a:rPr>
                          <m:t>𝑣𝑃</m:t>
                        </m:r>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3059604" y="2917585"/>
                  <a:ext cx="329184" cy="338554"/>
                </a:xfrm>
                <a:prstGeom prst="rect">
                  <a:avLst/>
                </a:prstGeom>
                <a:blipFill rotWithShape="1">
                  <a:blip r:embed="rId13"/>
                  <a:stretch>
                    <a:fillRect r="-18182"/>
                  </a:stretch>
                </a:blipFill>
              </p:spPr>
              <p:txBody>
                <a:bodyPr/>
                <a:lstStyle/>
                <a:p>
                  <a:r>
                    <a:rPr lang="zh-CN" altLang="en-US">
                      <a:noFill/>
                    </a:rPr>
                    <a:t> </a:t>
                  </a:r>
                </a:p>
              </p:txBody>
            </p:sp>
          </mc:Fallback>
        </mc:AlternateContent>
        <p:cxnSp>
          <p:nvCxnSpPr>
            <p:cNvPr id="40" name="直接箭头连接符 72">
              <a:extLst>
                <a:ext uri="{FF2B5EF4-FFF2-40B4-BE49-F238E27FC236}">
                  <a16:creationId xmlns:a16="http://schemas.microsoft.com/office/drawing/2014/main" id="{94E468DF-EB39-F341-8833-D5C518BADDEF}"/>
                </a:ext>
              </a:extLst>
            </p:cNvPr>
            <p:cNvCxnSpPr/>
            <p:nvPr/>
          </p:nvCxnSpPr>
          <p:spPr>
            <a:xfrm>
              <a:off x="3412831" y="3077098"/>
              <a:ext cx="632837" cy="1"/>
            </a:xfrm>
            <a:prstGeom prst="straightConnector1">
              <a:avLst/>
            </a:prstGeom>
            <a:ln w="12700">
              <a:solidFill>
                <a:schemeClr val="tx1"/>
              </a:solidFill>
              <a:headEnd w="med" len="med"/>
              <a:tailEnd type="stealth"/>
            </a:ln>
          </p:spPr>
          <p:style>
            <a:lnRef idx="1">
              <a:schemeClr val="accent1"/>
            </a:lnRef>
            <a:fillRef idx="0">
              <a:schemeClr val="accent1"/>
            </a:fillRef>
            <a:effectRef idx="0">
              <a:schemeClr val="accent1"/>
            </a:effectRef>
            <a:fontRef idx="minor">
              <a:schemeClr val="tx1"/>
            </a:fontRef>
          </p:style>
        </p:cxnSp>
        <p:cxnSp>
          <p:nvCxnSpPr>
            <p:cNvPr id="41" name="直接箭头连接符 73">
              <a:extLst>
                <a:ext uri="{FF2B5EF4-FFF2-40B4-BE49-F238E27FC236}">
                  <a16:creationId xmlns:a16="http://schemas.microsoft.com/office/drawing/2014/main" id="{CA7E962E-A734-DF4B-AAAC-434E2AC0D280}"/>
                </a:ext>
              </a:extLst>
            </p:cNvPr>
            <p:cNvCxnSpPr/>
            <p:nvPr/>
          </p:nvCxnSpPr>
          <p:spPr>
            <a:xfrm flipH="1">
              <a:off x="2505456" y="3086862"/>
              <a:ext cx="610746" cy="1"/>
            </a:xfrm>
            <a:prstGeom prst="straightConnector1">
              <a:avLst/>
            </a:prstGeom>
            <a:ln w="12700">
              <a:solidFill>
                <a:schemeClr val="tx1"/>
              </a:solidFill>
              <a:headEnd w="med" len="med"/>
              <a:tailEnd type="stealth"/>
            </a:ln>
          </p:spPr>
          <p:style>
            <a:lnRef idx="1">
              <a:schemeClr val="accent1"/>
            </a:lnRef>
            <a:fillRef idx="0">
              <a:schemeClr val="accent1"/>
            </a:fillRef>
            <a:effectRef idx="0">
              <a:schemeClr val="accent1"/>
            </a:effectRef>
            <a:fontRef idx="minor">
              <a:schemeClr val="tx1"/>
            </a:fontRef>
          </p:style>
        </p:cxnSp>
      </p:grpSp>
      <p:cxnSp>
        <p:nvCxnSpPr>
          <p:cNvPr id="42" name="直接连接符 75">
            <a:extLst>
              <a:ext uri="{FF2B5EF4-FFF2-40B4-BE49-F238E27FC236}">
                <a16:creationId xmlns:a16="http://schemas.microsoft.com/office/drawing/2014/main" id="{62802025-18E4-BB45-B632-BD8B98ECCD96}"/>
              </a:ext>
            </a:extLst>
          </p:cNvPr>
          <p:cNvCxnSpPr/>
          <p:nvPr/>
        </p:nvCxnSpPr>
        <p:spPr>
          <a:xfrm>
            <a:off x="4066259" y="1871193"/>
            <a:ext cx="0" cy="67687"/>
          </a:xfrm>
          <a:prstGeom prst="line">
            <a:avLst/>
          </a:prstGeom>
          <a:ln w="12700">
            <a:solidFill>
              <a:srgbClr val="FF0000"/>
            </a:solidFill>
            <a:headEnd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3" name="直接连接符 76">
            <a:extLst>
              <a:ext uri="{FF2B5EF4-FFF2-40B4-BE49-F238E27FC236}">
                <a16:creationId xmlns:a16="http://schemas.microsoft.com/office/drawing/2014/main" id="{8FDF35C0-11B9-D444-B5DC-51010323E528}"/>
              </a:ext>
            </a:extLst>
          </p:cNvPr>
          <p:cNvCxnSpPr/>
          <p:nvPr/>
        </p:nvCxnSpPr>
        <p:spPr>
          <a:xfrm>
            <a:off x="2488910" y="1871193"/>
            <a:ext cx="0" cy="67687"/>
          </a:xfrm>
          <a:prstGeom prst="line">
            <a:avLst/>
          </a:prstGeom>
          <a:ln w="12700">
            <a:solidFill>
              <a:srgbClr val="FF0000"/>
            </a:solidFill>
            <a:headEnd w="med" len="med"/>
            <a:tailEnd type="non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65921CF2-4E8C-154C-A262-C361405476F5}"/>
                  </a:ext>
                </a:extLst>
              </p:cNvPr>
              <p:cNvSpPr txBox="1"/>
              <p:nvPr/>
            </p:nvSpPr>
            <p:spPr>
              <a:xfrm>
                <a:off x="1647703" y="1836051"/>
                <a:ext cx="36813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rgbClr val="00C383"/>
                              </a:solidFill>
                              <a:latin typeface="Cambria Math" panose="02040503050406030204" pitchFamily="18" charset="0"/>
                            </a:rPr>
                          </m:ctrlPr>
                        </m:sSubPr>
                        <m:e>
                          <m:r>
                            <a:rPr lang="en-US" altLang="zh-CN" sz="1600" b="0" i="1" smtClean="0">
                              <a:solidFill>
                                <a:srgbClr val="00C383"/>
                              </a:solidFill>
                              <a:latin typeface="Cambria Math"/>
                            </a:rPr>
                            <m:t>𝐴</m:t>
                          </m:r>
                        </m:e>
                        <m:sub>
                          <m:r>
                            <a:rPr lang="en-US" altLang="zh-CN" sz="1600" b="0" i="1" smtClean="0">
                              <a:solidFill>
                                <a:srgbClr val="00C383"/>
                              </a:solidFill>
                              <a:latin typeface="Cambria Math"/>
                            </a:rPr>
                            <m:t>𝑖</m:t>
                          </m:r>
                          <m:r>
                            <a:rPr lang="en-US" altLang="zh-CN" sz="1600" b="0" i="1" smtClean="0">
                              <a:solidFill>
                                <a:srgbClr val="00C383"/>
                              </a:solidFill>
                              <a:latin typeface="Cambria Math"/>
                            </a:rPr>
                            <m:t>−1</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44" name="TextBox 43">
                <a:extLst>
                  <a:ext uri="{FF2B5EF4-FFF2-40B4-BE49-F238E27FC236}">
                    <a16:creationId xmlns:a16="http://schemas.microsoft.com/office/drawing/2014/main" id="{65921CF2-4E8C-154C-A262-C361405476F5}"/>
                  </a:ext>
                </a:extLst>
              </p:cNvPr>
              <p:cNvSpPr txBox="1">
                <a:spLocks noRot="1" noChangeAspect="1" noMove="1" noResize="1" noEditPoints="1" noAdjustHandles="1" noChangeArrowheads="1" noChangeShapeType="1" noTextEdit="1"/>
              </p:cNvSpPr>
              <p:nvPr/>
            </p:nvSpPr>
            <p:spPr>
              <a:xfrm>
                <a:off x="1647703" y="1836051"/>
                <a:ext cx="368138" cy="338554"/>
              </a:xfrm>
              <a:prstGeom prst="rect">
                <a:avLst/>
              </a:prstGeom>
              <a:blipFill>
                <a:blip r:embed="rId14"/>
                <a:stretch>
                  <a:fillRect r="-3934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585A6C31-B93A-374F-93E0-04B481057E06}"/>
                  </a:ext>
                </a:extLst>
              </p:cNvPr>
              <p:cNvSpPr txBox="1"/>
              <p:nvPr/>
            </p:nvSpPr>
            <p:spPr>
              <a:xfrm>
                <a:off x="2516270" y="1838978"/>
                <a:ext cx="368138" cy="3583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rgbClr val="FF0000"/>
                              </a:solidFill>
                              <a:latin typeface="Cambria Math" panose="02040503050406030204" pitchFamily="18" charset="0"/>
                            </a:rPr>
                          </m:ctrlPr>
                        </m:sSubPr>
                        <m:e>
                          <m:r>
                            <a:rPr lang="en-US" altLang="zh-CN" sz="1600" i="1">
                              <a:solidFill>
                                <a:srgbClr val="FF0000"/>
                              </a:solidFill>
                              <a:latin typeface="Cambria Math"/>
                            </a:rPr>
                            <m:t>𝑌</m:t>
                          </m:r>
                        </m:e>
                        <m:sub>
                          <m:r>
                            <a:rPr lang="en-US" altLang="zh-CN" sz="1600" i="1">
                              <a:solidFill>
                                <a:srgbClr val="FF0000"/>
                              </a:solidFill>
                              <a:latin typeface="Cambria Math"/>
                            </a:rPr>
                            <m:t>𝑗</m:t>
                          </m:r>
                          <m:r>
                            <a:rPr lang="en-US" altLang="zh-CN" sz="1600" i="1">
                              <a:solidFill>
                                <a:srgbClr val="FF0000"/>
                              </a:solidFill>
                              <a:latin typeface="Cambria Math"/>
                            </a:rPr>
                            <m:t>−1</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45" name="TextBox 44">
                <a:extLst>
                  <a:ext uri="{FF2B5EF4-FFF2-40B4-BE49-F238E27FC236}">
                    <a16:creationId xmlns:a16="http://schemas.microsoft.com/office/drawing/2014/main" id="{585A6C31-B93A-374F-93E0-04B481057E06}"/>
                  </a:ext>
                </a:extLst>
              </p:cNvPr>
              <p:cNvSpPr txBox="1">
                <a:spLocks noRot="1" noChangeAspect="1" noMove="1" noResize="1" noEditPoints="1" noAdjustHandles="1" noChangeArrowheads="1" noChangeShapeType="1" noTextEdit="1"/>
              </p:cNvSpPr>
              <p:nvPr/>
            </p:nvSpPr>
            <p:spPr>
              <a:xfrm>
                <a:off x="2516270" y="1838978"/>
                <a:ext cx="368138" cy="358368"/>
              </a:xfrm>
              <a:prstGeom prst="rect">
                <a:avLst/>
              </a:prstGeom>
              <a:blipFill>
                <a:blip r:embed="rId15"/>
                <a:stretch>
                  <a:fillRect r="-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39346177-4777-1B4F-85EB-6F637734B800}"/>
                  </a:ext>
                </a:extLst>
              </p:cNvPr>
              <p:cNvSpPr txBox="1"/>
              <p:nvPr/>
            </p:nvSpPr>
            <p:spPr>
              <a:xfrm>
                <a:off x="3230148" y="1853854"/>
                <a:ext cx="36813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rgbClr val="00C383"/>
                              </a:solidFill>
                              <a:latin typeface="Cambria Math" panose="02040503050406030204" pitchFamily="18" charset="0"/>
                            </a:rPr>
                          </m:ctrlPr>
                        </m:sSubPr>
                        <m:e>
                          <m:r>
                            <a:rPr lang="en-US" altLang="zh-CN" sz="1600" b="0" i="1" smtClean="0">
                              <a:solidFill>
                                <a:srgbClr val="00C383"/>
                              </a:solidFill>
                              <a:latin typeface="Cambria Math"/>
                            </a:rPr>
                            <m:t>𝐴</m:t>
                          </m:r>
                        </m:e>
                        <m:sub>
                          <m:r>
                            <a:rPr lang="en-US" altLang="zh-CN" sz="1600" b="0" i="1" smtClean="0">
                              <a:solidFill>
                                <a:srgbClr val="00C383"/>
                              </a:solidFill>
                              <a:latin typeface="Cambria Math"/>
                            </a:rPr>
                            <m:t>𝑖</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46" name="TextBox 45">
                <a:extLst>
                  <a:ext uri="{FF2B5EF4-FFF2-40B4-BE49-F238E27FC236}">
                    <a16:creationId xmlns:a16="http://schemas.microsoft.com/office/drawing/2014/main" id="{39346177-4777-1B4F-85EB-6F637734B800}"/>
                  </a:ext>
                </a:extLst>
              </p:cNvPr>
              <p:cNvSpPr txBox="1">
                <a:spLocks noRot="1" noChangeAspect="1" noMove="1" noResize="1" noEditPoints="1" noAdjustHandles="1" noChangeArrowheads="1" noChangeShapeType="1" noTextEdit="1"/>
              </p:cNvSpPr>
              <p:nvPr/>
            </p:nvSpPr>
            <p:spPr>
              <a:xfrm>
                <a:off x="3230148" y="1853854"/>
                <a:ext cx="368138" cy="338554"/>
              </a:xfrm>
              <a:prstGeom prst="rect">
                <a:avLst/>
              </a:prstGeom>
              <a:blipFill>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D47B959B-2F58-6042-A233-80312466E4E1}"/>
                  </a:ext>
                </a:extLst>
              </p:cNvPr>
              <p:cNvSpPr txBox="1"/>
              <p:nvPr/>
            </p:nvSpPr>
            <p:spPr>
              <a:xfrm>
                <a:off x="4059561" y="1838977"/>
                <a:ext cx="368138" cy="3583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rgbClr val="FF0000"/>
                              </a:solidFill>
                              <a:latin typeface="Cambria Math" panose="02040503050406030204" pitchFamily="18" charset="0"/>
                            </a:rPr>
                          </m:ctrlPr>
                        </m:sSubPr>
                        <m:e>
                          <m:r>
                            <a:rPr lang="en-US" altLang="zh-CN" sz="1600" i="1">
                              <a:solidFill>
                                <a:srgbClr val="FF0000"/>
                              </a:solidFill>
                              <a:latin typeface="Cambria Math"/>
                            </a:rPr>
                            <m:t>𝑌</m:t>
                          </m:r>
                        </m:e>
                        <m:sub>
                          <m:r>
                            <a:rPr lang="en-US" altLang="zh-CN" sz="1600" b="0" i="1" smtClean="0">
                              <a:solidFill>
                                <a:srgbClr val="FF0000"/>
                              </a:solidFill>
                              <a:latin typeface="Cambria Math"/>
                            </a:rPr>
                            <m:t>𝑗</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47" name="TextBox 46">
                <a:extLst>
                  <a:ext uri="{FF2B5EF4-FFF2-40B4-BE49-F238E27FC236}">
                    <a16:creationId xmlns:a16="http://schemas.microsoft.com/office/drawing/2014/main" id="{D47B959B-2F58-6042-A233-80312466E4E1}"/>
                  </a:ext>
                </a:extLst>
              </p:cNvPr>
              <p:cNvSpPr txBox="1">
                <a:spLocks noRot="1" noChangeAspect="1" noMove="1" noResize="1" noEditPoints="1" noAdjustHandles="1" noChangeArrowheads="1" noChangeShapeType="1" noTextEdit="1"/>
              </p:cNvSpPr>
              <p:nvPr/>
            </p:nvSpPr>
            <p:spPr>
              <a:xfrm>
                <a:off x="4059561" y="1838977"/>
                <a:ext cx="368138" cy="358368"/>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4C8D1263-C0E3-ED4D-8EBE-2F243014F197}"/>
                  </a:ext>
                </a:extLst>
              </p:cNvPr>
              <p:cNvSpPr txBox="1"/>
              <p:nvPr/>
            </p:nvSpPr>
            <p:spPr>
              <a:xfrm>
                <a:off x="1470389" y="1972565"/>
                <a:ext cx="36813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rPr>
                          </m:ctrlPr>
                        </m:sSubPr>
                        <m:e>
                          <m:r>
                            <a:rPr lang="en-US" altLang="zh-CN" sz="1600" b="0" i="1" smtClean="0">
                              <a:solidFill>
                                <a:schemeClr val="tx1"/>
                              </a:solidFill>
                              <a:latin typeface="Cambria Math"/>
                            </a:rPr>
                            <m:t>𝑑</m:t>
                          </m:r>
                        </m:e>
                        <m:sub>
                          <m:r>
                            <a:rPr lang="en-US" altLang="zh-CN" sz="1600" b="0" i="1" smtClean="0">
                              <a:solidFill>
                                <a:schemeClr val="tx1"/>
                              </a:solidFill>
                              <a:latin typeface="Cambria Math"/>
                            </a:rPr>
                            <m:t>1</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48" name="TextBox 47">
                <a:extLst>
                  <a:ext uri="{FF2B5EF4-FFF2-40B4-BE49-F238E27FC236}">
                    <a16:creationId xmlns:a16="http://schemas.microsoft.com/office/drawing/2014/main" id="{4C8D1263-C0E3-ED4D-8EBE-2F243014F197}"/>
                  </a:ext>
                </a:extLst>
              </p:cNvPr>
              <p:cNvSpPr txBox="1">
                <a:spLocks noRot="1" noChangeAspect="1" noMove="1" noResize="1" noEditPoints="1" noAdjustHandles="1" noChangeArrowheads="1" noChangeShapeType="1" noTextEdit="1"/>
              </p:cNvSpPr>
              <p:nvPr/>
            </p:nvSpPr>
            <p:spPr>
              <a:xfrm>
                <a:off x="1470389" y="1972565"/>
                <a:ext cx="368138" cy="338554"/>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10827590-0795-1C40-BA70-E312F199CA39}"/>
                  </a:ext>
                </a:extLst>
              </p:cNvPr>
              <p:cNvSpPr txBox="1"/>
              <p:nvPr/>
            </p:nvSpPr>
            <p:spPr>
              <a:xfrm>
                <a:off x="2267636" y="1972565"/>
                <a:ext cx="36813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rPr>
                          </m:ctrlPr>
                        </m:sSubPr>
                        <m:e>
                          <m:r>
                            <a:rPr lang="en-US" altLang="zh-CN" sz="1600" b="0" i="1" smtClean="0">
                              <a:solidFill>
                                <a:schemeClr val="tx1"/>
                              </a:solidFill>
                              <a:latin typeface="Cambria Math"/>
                            </a:rPr>
                            <m:t>𝑑</m:t>
                          </m:r>
                        </m:e>
                        <m:sub>
                          <m:r>
                            <a:rPr lang="en-US" altLang="zh-CN" sz="1600" b="0" i="1" smtClean="0">
                              <a:solidFill>
                                <a:schemeClr val="tx1"/>
                              </a:solidFill>
                              <a:latin typeface="Cambria Math"/>
                            </a:rPr>
                            <m:t>2</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49" name="TextBox 48">
                <a:extLst>
                  <a:ext uri="{FF2B5EF4-FFF2-40B4-BE49-F238E27FC236}">
                    <a16:creationId xmlns:a16="http://schemas.microsoft.com/office/drawing/2014/main" id="{10827590-0795-1C40-BA70-E312F199CA39}"/>
                  </a:ext>
                </a:extLst>
              </p:cNvPr>
              <p:cNvSpPr txBox="1">
                <a:spLocks noRot="1" noChangeAspect="1" noMove="1" noResize="1" noEditPoints="1" noAdjustHandles="1" noChangeArrowheads="1" noChangeShapeType="1" noTextEdit="1"/>
              </p:cNvSpPr>
              <p:nvPr/>
            </p:nvSpPr>
            <p:spPr>
              <a:xfrm>
                <a:off x="2267636" y="1972565"/>
                <a:ext cx="368138" cy="338554"/>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D8AFF09D-8AF1-5645-B0EE-3063494B1855}"/>
                  </a:ext>
                </a:extLst>
              </p:cNvPr>
              <p:cNvSpPr txBox="1"/>
              <p:nvPr/>
            </p:nvSpPr>
            <p:spPr>
              <a:xfrm>
                <a:off x="3028450" y="1972565"/>
                <a:ext cx="36813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rPr>
                          </m:ctrlPr>
                        </m:sSubPr>
                        <m:e>
                          <m:r>
                            <a:rPr lang="en-US" altLang="zh-CN" sz="1600" b="0" i="1" smtClean="0">
                              <a:solidFill>
                                <a:schemeClr val="tx1"/>
                              </a:solidFill>
                              <a:latin typeface="Cambria Math"/>
                            </a:rPr>
                            <m:t>𝑑</m:t>
                          </m:r>
                        </m:e>
                        <m:sub>
                          <m:r>
                            <a:rPr lang="en-US" altLang="zh-CN" sz="1600" b="0" i="1" smtClean="0">
                              <a:solidFill>
                                <a:schemeClr val="tx1"/>
                              </a:solidFill>
                              <a:latin typeface="Cambria Math"/>
                            </a:rPr>
                            <m:t>3</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50" name="TextBox 49">
                <a:extLst>
                  <a:ext uri="{FF2B5EF4-FFF2-40B4-BE49-F238E27FC236}">
                    <a16:creationId xmlns:a16="http://schemas.microsoft.com/office/drawing/2014/main" id="{D8AFF09D-8AF1-5645-B0EE-3063494B1855}"/>
                  </a:ext>
                </a:extLst>
              </p:cNvPr>
              <p:cNvSpPr txBox="1">
                <a:spLocks noRot="1" noChangeAspect="1" noMove="1" noResize="1" noEditPoints="1" noAdjustHandles="1" noChangeArrowheads="1" noChangeShapeType="1" noTextEdit="1"/>
              </p:cNvSpPr>
              <p:nvPr/>
            </p:nvSpPr>
            <p:spPr>
              <a:xfrm>
                <a:off x="3028450" y="1972565"/>
                <a:ext cx="368138" cy="338554"/>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050A3626-36D8-0545-9E41-BAB5024835F8}"/>
                  </a:ext>
                </a:extLst>
              </p:cNvPr>
              <p:cNvSpPr txBox="1"/>
              <p:nvPr/>
            </p:nvSpPr>
            <p:spPr>
              <a:xfrm>
                <a:off x="3883379" y="1972565"/>
                <a:ext cx="36813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rPr>
                          </m:ctrlPr>
                        </m:sSubPr>
                        <m:e>
                          <m:r>
                            <a:rPr lang="en-US" altLang="zh-CN" sz="1600" b="0" i="1" smtClean="0">
                              <a:solidFill>
                                <a:schemeClr val="tx1"/>
                              </a:solidFill>
                              <a:latin typeface="Cambria Math"/>
                            </a:rPr>
                            <m:t>𝑑</m:t>
                          </m:r>
                        </m:e>
                        <m:sub>
                          <m:r>
                            <a:rPr lang="en-US" altLang="zh-CN" sz="1600" b="0" i="1" smtClean="0">
                              <a:solidFill>
                                <a:schemeClr val="tx1"/>
                              </a:solidFill>
                              <a:latin typeface="Cambria Math"/>
                            </a:rPr>
                            <m:t>4</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51" name="TextBox 50">
                <a:extLst>
                  <a:ext uri="{FF2B5EF4-FFF2-40B4-BE49-F238E27FC236}">
                    <a16:creationId xmlns:a16="http://schemas.microsoft.com/office/drawing/2014/main" id="{050A3626-36D8-0545-9E41-BAB5024835F8}"/>
                  </a:ext>
                </a:extLst>
              </p:cNvPr>
              <p:cNvSpPr txBox="1">
                <a:spLocks noRot="1" noChangeAspect="1" noMove="1" noResize="1" noEditPoints="1" noAdjustHandles="1" noChangeArrowheads="1" noChangeShapeType="1" noTextEdit="1"/>
              </p:cNvSpPr>
              <p:nvPr/>
            </p:nvSpPr>
            <p:spPr>
              <a:xfrm>
                <a:off x="3883379" y="1972565"/>
                <a:ext cx="368138" cy="338554"/>
              </a:xfrm>
              <a:prstGeom prst="rect">
                <a:avLst/>
              </a:prstGeom>
              <a:blipFill>
                <a:blip r:embed="rId21"/>
                <a:stretch>
                  <a:fillRect/>
                </a:stretch>
              </a:blipFill>
            </p:spPr>
            <p:txBody>
              <a:bodyPr/>
              <a:lstStyle/>
              <a:p>
                <a:r>
                  <a:rPr lang="en-US">
                    <a:noFill/>
                  </a:rPr>
                  <a:t> </a:t>
                </a:r>
              </a:p>
            </p:txBody>
          </p:sp>
        </mc:Fallback>
      </mc:AlternateContent>
      <p:cxnSp>
        <p:nvCxnSpPr>
          <p:cNvPr id="52" name="直接连接符 86">
            <a:extLst>
              <a:ext uri="{FF2B5EF4-FFF2-40B4-BE49-F238E27FC236}">
                <a16:creationId xmlns:a16="http://schemas.microsoft.com/office/drawing/2014/main" id="{39EAC6A7-AE98-564C-B7CC-3CCF0E8E8C1B}"/>
              </a:ext>
            </a:extLst>
          </p:cNvPr>
          <p:cNvCxnSpPr/>
          <p:nvPr/>
        </p:nvCxnSpPr>
        <p:spPr>
          <a:xfrm>
            <a:off x="5949489" y="2266607"/>
            <a:ext cx="5593" cy="977029"/>
          </a:xfrm>
          <a:prstGeom prst="line">
            <a:avLst/>
          </a:prstGeom>
          <a:ln w="12700">
            <a:solidFill>
              <a:schemeClr val="tx1"/>
            </a:solidFill>
            <a:headEnd w="med" len="med"/>
            <a:tailEnd type="none" w="med" len="lg"/>
          </a:ln>
        </p:spPr>
        <p:style>
          <a:lnRef idx="1">
            <a:schemeClr val="accent1"/>
          </a:lnRef>
          <a:fillRef idx="0">
            <a:schemeClr val="accent1"/>
          </a:fillRef>
          <a:effectRef idx="0">
            <a:schemeClr val="accent1"/>
          </a:effectRef>
          <a:fontRef idx="minor">
            <a:schemeClr val="tx1"/>
          </a:fontRef>
        </p:style>
      </p:cxnSp>
      <p:grpSp>
        <p:nvGrpSpPr>
          <p:cNvPr id="100" name="Group 99">
            <a:extLst>
              <a:ext uri="{FF2B5EF4-FFF2-40B4-BE49-F238E27FC236}">
                <a16:creationId xmlns:a16="http://schemas.microsoft.com/office/drawing/2014/main" id="{37D691DE-A1D2-7A43-BAD6-1CD4A6E8785E}"/>
              </a:ext>
            </a:extLst>
          </p:cNvPr>
          <p:cNvGrpSpPr/>
          <p:nvPr/>
        </p:nvGrpSpPr>
        <p:grpSpPr>
          <a:xfrm>
            <a:off x="3212519" y="2191387"/>
            <a:ext cx="2754167" cy="360804"/>
            <a:chOff x="4074292" y="3645683"/>
            <a:chExt cx="2754167" cy="360804"/>
          </a:xfrm>
        </p:grpSpPr>
        <p:cxnSp>
          <p:nvCxnSpPr>
            <p:cNvPr id="59" name="直接连接符 102">
              <a:extLst>
                <a:ext uri="{FF2B5EF4-FFF2-40B4-BE49-F238E27FC236}">
                  <a16:creationId xmlns:a16="http://schemas.microsoft.com/office/drawing/2014/main" id="{488799AB-6FE3-F848-8480-CFCA6F99984E}"/>
                </a:ext>
              </a:extLst>
            </p:cNvPr>
            <p:cNvCxnSpPr/>
            <p:nvPr/>
          </p:nvCxnSpPr>
          <p:spPr>
            <a:xfrm>
              <a:off x="4074292" y="3720903"/>
              <a:ext cx="0" cy="210363"/>
            </a:xfrm>
            <a:prstGeom prst="line">
              <a:avLst/>
            </a:prstGeom>
            <a:ln w="12700">
              <a:solidFill>
                <a:schemeClr val="tx1"/>
              </a:solidFill>
              <a:headEnd w="med" len="med"/>
              <a:tailEnd type="non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944C8FB9-3E43-B74D-B5D3-3A2017A6174D}"/>
                    </a:ext>
                  </a:extLst>
                </p:cNvPr>
                <p:cNvSpPr txBox="1"/>
                <p:nvPr/>
              </p:nvSpPr>
              <p:spPr>
                <a:xfrm>
                  <a:off x="5228954" y="3645683"/>
                  <a:ext cx="349506" cy="360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a:rPr>
                              <m:t>𝑡</m:t>
                            </m:r>
                          </m:e>
                          <m:sub>
                            <m:sSub>
                              <m:sSubPr>
                                <m:ctrlPr>
                                  <a:rPr lang="en-US" altLang="zh-CN" sz="1600" i="1" smtClean="0">
                                    <a:latin typeface="Cambria Math" panose="02040503050406030204" pitchFamily="18" charset="0"/>
                                  </a:rPr>
                                </m:ctrlPr>
                              </m:sSubPr>
                              <m:e>
                                <m:r>
                                  <a:rPr lang="en-US" altLang="zh-CN" sz="1600" b="0" i="1" smtClean="0">
                                    <a:latin typeface="Cambria Math"/>
                                  </a:rPr>
                                  <m:t>𝑝</m:t>
                                </m:r>
                              </m:e>
                              <m:sub>
                                <m:r>
                                  <a:rPr lang="en-US" altLang="zh-CN" sz="1600" b="0" i="1" smtClean="0">
                                    <a:latin typeface="Cambria Math"/>
                                  </a:rPr>
                                  <m:t>3</m:t>
                                </m:r>
                              </m:sub>
                            </m:sSub>
                          </m:sub>
                        </m:sSub>
                        <m:r>
                          <a:rPr lang="en-US" altLang="zh-CN" sz="1600" i="1">
                            <a:latin typeface="Cambria Math"/>
                          </a:rPr>
                          <m:t>𝑐</m:t>
                        </m:r>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61" name="TextBox 60">
                  <a:extLst>
                    <a:ext uri="{FF2B5EF4-FFF2-40B4-BE49-F238E27FC236}">
                      <a16:creationId xmlns:a16="http://schemas.microsoft.com/office/drawing/2014/main" id="{944C8FB9-3E43-B74D-B5D3-3A2017A6174D}"/>
                    </a:ext>
                  </a:extLst>
                </p:cNvPr>
                <p:cNvSpPr txBox="1">
                  <a:spLocks noRot="1" noChangeAspect="1" noMove="1" noResize="1" noEditPoints="1" noAdjustHandles="1" noChangeArrowheads="1" noChangeShapeType="1" noTextEdit="1"/>
                </p:cNvSpPr>
                <p:nvPr/>
              </p:nvSpPr>
              <p:spPr>
                <a:xfrm>
                  <a:off x="5228954" y="3645683"/>
                  <a:ext cx="349506" cy="360804"/>
                </a:xfrm>
                <a:prstGeom prst="rect">
                  <a:avLst/>
                </a:prstGeom>
                <a:blipFill>
                  <a:blip r:embed="rId22"/>
                  <a:stretch>
                    <a:fillRect r="-39286"/>
                  </a:stretch>
                </a:blipFill>
              </p:spPr>
              <p:txBody>
                <a:bodyPr/>
                <a:lstStyle/>
                <a:p>
                  <a:r>
                    <a:rPr lang="en-US">
                      <a:noFill/>
                    </a:rPr>
                    <a:t> </a:t>
                  </a:r>
                </a:p>
              </p:txBody>
            </p:sp>
          </mc:Fallback>
        </mc:AlternateContent>
        <p:cxnSp>
          <p:nvCxnSpPr>
            <p:cNvPr id="65" name="直接箭头连接符 110">
              <a:extLst>
                <a:ext uri="{FF2B5EF4-FFF2-40B4-BE49-F238E27FC236}">
                  <a16:creationId xmlns:a16="http://schemas.microsoft.com/office/drawing/2014/main" id="{7C91AC02-417C-1A44-93A1-F604C28760D1}"/>
                </a:ext>
              </a:extLst>
            </p:cNvPr>
            <p:cNvCxnSpPr/>
            <p:nvPr/>
          </p:nvCxnSpPr>
          <p:spPr>
            <a:xfrm>
              <a:off x="5689257" y="3833886"/>
              <a:ext cx="1139202" cy="0"/>
            </a:xfrm>
            <a:prstGeom prst="straightConnector1">
              <a:avLst/>
            </a:prstGeom>
            <a:ln w="12700">
              <a:solidFill>
                <a:schemeClr val="tx1"/>
              </a:solidFill>
              <a:headEnd w="med" len="med"/>
              <a:tailEnd type="stealth"/>
            </a:ln>
          </p:spPr>
          <p:style>
            <a:lnRef idx="1">
              <a:schemeClr val="accent1"/>
            </a:lnRef>
            <a:fillRef idx="0">
              <a:schemeClr val="accent1"/>
            </a:fillRef>
            <a:effectRef idx="0">
              <a:schemeClr val="accent1"/>
            </a:effectRef>
            <a:fontRef idx="minor">
              <a:schemeClr val="tx1"/>
            </a:fontRef>
          </p:style>
        </p:cxnSp>
        <p:cxnSp>
          <p:nvCxnSpPr>
            <p:cNvPr id="71" name="直接箭头连接符 127">
              <a:extLst>
                <a:ext uri="{FF2B5EF4-FFF2-40B4-BE49-F238E27FC236}">
                  <a16:creationId xmlns:a16="http://schemas.microsoft.com/office/drawing/2014/main" id="{9690B5F7-2083-3346-BDDF-D800211C5BB8}"/>
                </a:ext>
              </a:extLst>
            </p:cNvPr>
            <p:cNvCxnSpPr/>
            <p:nvPr/>
          </p:nvCxnSpPr>
          <p:spPr>
            <a:xfrm flipH="1">
              <a:off x="4074950" y="3833885"/>
              <a:ext cx="1216679" cy="1"/>
            </a:xfrm>
            <a:prstGeom prst="straightConnector1">
              <a:avLst/>
            </a:prstGeom>
            <a:ln w="12700">
              <a:solidFill>
                <a:schemeClr val="tx1"/>
              </a:solidFill>
              <a:headEnd w="med" len="med"/>
              <a:tailEnd type="stealth"/>
            </a:ln>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DDAA4495-4A62-6448-AEE8-B3AB406235E1}"/>
              </a:ext>
            </a:extLst>
          </p:cNvPr>
          <p:cNvGrpSpPr/>
          <p:nvPr/>
        </p:nvGrpSpPr>
        <p:grpSpPr>
          <a:xfrm>
            <a:off x="4056224" y="2420403"/>
            <a:ext cx="1899275" cy="359714"/>
            <a:chOff x="4917997" y="3874699"/>
            <a:chExt cx="1899275" cy="359714"/>
          </a:xfrm>
        </p:grpSpPr>
        <p:cxnSp>
          <p:nvCxnSpPr>
            <p:cNvPr id="62" name="直接连接符 105">
              <a:extLst>
                <a:ext uri="{FF2B5EF4-FFF2-40B4-BE49-F238E27FC236}">
                  <a16:creationId xmlns:a16="http://schemas.microsoft.com/office/drawing/2014/main" id="{0F79EA4D-D491-E146-A427-1F9A8E679C1B}"/>
                </a:ext>
              </a:extLst>
            </p:cNvPr>
            <p:cNvCxnSpPr/>
            <p:nvPr/>
          </p:nvCxnSpPr>
          <p:spPr>
            <a:xfrm>
              <a:off x="4931385" y="3949375"/>
              <a:ext cx="0" cy="210363"/>
            </a:xfrm>
            <a:prstGeom prst="line">
              <a:avLst/>
            </a:prstGeom>
            <a:ln w="12700">
              <a:solidFill>
                <a:schemeClr val="tx1"/>
              </a:solidFill>
              <a:headEnd w="med" len="med"/>
              <a:tailEnd type="non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11E07B0B-6FC7-9E4A-8B65-2E6E0CB34782}"/>
                    </a:ext>
                  </a:extLst>
                </p:cNvPr>
                <p:cNvSpPr txBox="1"/>
                <p:nvPr/>
              </p:nvSpPr>
              <p:spPr>
                <a:xfrm>
                  <a:off x="5514499" y="3874699"/>
                  <a:ext cx="349506" cy="3597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a:rPr>
                              <m:t>𝑡</m:t>
                            </m:r>
                          </m:e>
                          <m:sub>
                            <m:sSub>
                              <m:sSubPr>
                                <m:ctrlPr>
                                  <a:rPr lang="en-US" altLang="zh-CN" sz="1600" i="1" smtClean="0">
                                    <a:latin typeface="Cambria Math" panose="02040503050406030204" pitchFamily="18" charset="0"/>
                                  </a:rPr>
                                </m:ctrlPr>
                              </m:sSubPr>
                              <m:e>
                                <m:r>
                                  <a:rPr lang="en-US" altLang="zh-CN" sz="1600" b="0" i="1" smtClean="0">
                                    <a:latin typeface="Cambria Math"/>
                                  </a:rPr>
                                  <m:t>𝑝</m:t>
                                </m:r>
                              </m:e>
                              <m:sub>
                                <m:r>
                                  <a:rPr lang="en-US" altLang="zh-CN" sz="1600" b="0" i="1" smtClean="0">
                                    <a:latin typeface="Cambria Math"/>
                                  </a:rPr>
                                  <m:t>4</m:t>
                                </m:r>
                              </m:sub>
                            </m:sSub>
                          </m:sub>
                        </m:sSub>
                        <m:r>
                          <a:rPr lang="en-US" altLang="zh-CN" sz="1600" i="1">
                            <a:latin typeface="Cambria Math"/>
                          </a:rPr>
                          <m:t>𝑐</m:t>
                        </m:r>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63" name="TextBox 62">
                  <a:extLst>
                    <a:ext uri="{FF2B5EF4-FFF2-40B4-BE49-F238E27FC236}">
                      <a16:creationId xmlns:a16="http://schemas.microsoft.com/office/drawing/2014/main" id="{11E07B0B-6FC7-9E4A-8B65-2E6E0CB34782}"/>
                    </a:ext>
                  </a:extLst>
                </p:cNvPr>
                <p:cNvSpPr txBox="1">
                  <a:spLocks noRot="1" noChangeAspect="1" noMove="1" noResize="1" noEditPoints="1" noAdjustHandles="1" noChangeArrowheads="1" noChangeShapeType="1" noTextEdit="1"/>
                </p:cNvSpPr>
                <p:nvPr/>
              </p:nvSpPr>
              <p:spPr>
                <a:xfrm>
                  <a:off x="5514499" y="3874699"/>
                  <a:ext cx="349506" cy="359714"/>
                </a:xfrm>
                <a:prstGeom prst="rect">
                  <a:avLst/>
                </a:prstGeom>
                <a:blipFill>
                  <a:blip r:embed="rId23"/>
                  <a:stretch>
                    <a:fillRect r="-37931"/>
                  </a:stretch>
                </a:blipFill>
              </p:spPr>
              <p:txBody>
                <a:bodyPr/>
                <a:lstStyle/>
                <a:p>
                  <a:r>
                    <a:rPr lang="en-US">
                      <a:noFill/>
                    </a:rPr>
                    <a:t> </a:t>
                  </a:r>
                </a:p>
              </p:txBody>
            </p:sp>
          </mc:Fallback>
        </mc:AlternateContent>
        <p:cxnSp>
          <p:nvCxnSpPr>
            <p:cNvPr id="66" name="直接箭头连接符 112">
              <a:extLst>
                <a:ext uri="{FF2B5EF4-FFF2-40B4-BE49-F238E27FC236}">
                  <a16:creationId xmlns:a16="http://schemas.microsoft.com/office/drawing/2014/main" id="{A4AE6E0C-3CA6-994F-BEA4-8112452E9C44}"/>
                </a:ext>
              </a:extLst>
            </p:cNvPr>
            <p:cNvCxnSpPr/>
            <p:nvPr/>
          </p:nvCxnSpPr>
          <p:spPr>
            <a:xfrm>
              <a:off x="5997402" y="4075557"/>
              <a:ext cx="819870" cy="0"/>
            </a:xfrm>
            <a:prstGeom prst="straightConnector1">
              <a:avLst/>
            </a:prstGeom>
            <a:ln w="12700">
              <a:solidFill>
                <a:schemeClr val="tx1"/>
              </a:solidFill>
              <a:headEnd w="med" len="med"/>
              <a:tailEnd type="stealth"/>
            </a:ln>
          </p:spPr>
          <p:style>
            <a:lnRef idx="1">
              <a:schemeClr val="accent1"/>
            </a:lnRef>
            <a:fillRef idx="0">
              <a:schemeClr val="accent1"/>
            </a:fillRef>
            <a:effectRef idx="0">
              <a:schemeClr val="accent1"/>
            </a:effectRef>
            <a:fontRef idx="minor">
              <a:schemeClr val="tx1"/>
            </a:fontRef>
          </p:style>
        </p:cxnSp>
        <p:cxnSp>
          <p:nvCxnSpPr>
            <p:cNvPr id="76" name="直接箭头连接符 153">
              <a:extLst>
                <a:ext uri="{FF2B5EF4-FFF2-40B4-BE49-F238E27FC236}">
                  <a16:creationId xmlns:a16="http://schemas.microsoft.com/office/drawing/2014/main" id="{F46FB70B-602F-0C47-AA14-B2727B10C412}"/>
                </a:ext>
              </a:extLst>
            </p:cNvPr>
            <p:cNvCxnSpPr/>
            <p:nvPr/>
          </p:nvCxnSpPr>
          <p:spPr>
            <a:xfrm flipH="1" flipV="1">
              <a:off x="4917997" y="4069845"/>
              <a:ext cx="622816" cy="1"/>
            </a:xfrm>
            <a:prstGeom prst="straightConnector1">
              <a:avLst/>
            </a:prstGeom>
            <a:ln w="12700">
              <a:solidFill>
                <a:schemeClr val="tx1"/>
              </a:solidFill>
              <a:headEnd w="med" len="med"/>
              <a:tailEnd type="stealth"/>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603D01F1-4B75-B146-9F55-7C968E6E95FB}"/>
              </a:ext>
            </a:extLst>
          </p:cNvPr>
          <p:cNvGrpSpPr/>
          <p:nvPr/>
        </p:nvGrpSpPr>
        <p:grpSpPr>
          <a:xfrm>
            <a:off x="1647703" y="2670316"/>
            <a:ext cx="4318983" cy="359714"/>
            <a:chOff x="2509476" y="4124612"/>
            <a:chExt cx="4318983" cy="359714"/>
          </a:xfrm>
        </p:grpSpPr>
        <p:cxnSp>
          <p:nvCxnSpPr>
            <p:cNvPr id="56" name="直接连接符 97">
              <a:extLst>
                <a:ext uri="{FF2B5EF4-FFF2-40B4-BE49-F238E27FC236}">
                  <a16:creationId xmlns:a16="http://schemas.microsoft.com/office/drawing/2014/main" id="{8F4C7697-4619-A342-B4F6-A1AE6A798B38}"/>
                </a:ext>
              </a:extLst>
            </p:cNvPr>
            <p:cNvCxnSpPr/>
            <p:nvPr/>
          </p:nvCxnSpPr>
          <p:spPr>
            <a:xfrm>
              <a:off x="2520210" y="4214618"/>
              <a:ext cx="0" cy="210363"/>
            </a:xfrm>
            <a:prstGeom prst="line">
              <a:avLst/>
            </a:prstGeom>
            <a:ln w="12700">
              <a:solidFill>
                <a:schemeClr val="tx1"/>
              </a:solidFill>
              <a:headEnd w="med" len="med"/>
              <a:tailEnd type="non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A8979F10-9CD4-BF40-9570-ED7BC4C39363}"/>
                    </a:ext>
                  </a:extLst>
                </p:cNvPr>
                <p:cNvSpPr txBox="1"/>
                <p:nvPr/>
              </p:nvSpPr>
              <p:spPr>
                <a:xfrm>
                  <a:off x="4444404" y="4124612"/>
                  <a:ext cx="349506" cy="3597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a:rPr>
                              <m:t>𝑡</m:t>
                            </m:r>
                          </m:e>
                          <m:sub>
                            <m:sSub>
                              <m:sSubPr>
                                <m:ctrlPr>
                                  <a:rPr lang="en-US" altLang="zh-CN" sz="1600" i="1" smtClean="0">
                                    <a:latin typeface="Cambria Math" panose="02040503050406030204" pitchFamily="18" charset="0"/>
                                  </a:rPr>
                                </m:ctrlPr>
                              </m:sSubPr>
                              <m:e>
                                <m:r>
                                  <a:rPr lang="en-US" altLang="zh-CN" sz="1600" b="0" i="1" smtClean="0">
                                    <a:latin typeface="Cambria Math"/>
                                  </a:rPr>
                                  <m:t>𝑝</m:t>
                                </m:r>
                              </m:e>
                              <m:sub>
                                <m:r>
                                  <a:rPr lang="en-US" altLang="zh-CN" sz="1600" b="0" i="1" smtClean="0">
                                    <a:latin typeface="Cambria Math"/>
                                  </a:rPr>
                                  <m:t>1</m:t>
                                </m:r>
                              </m:sub>
                            </m:sSub>
                          </m:sub>
                        </m:sSub>
                        <m:r>
                          <a:rPr lang="en-US" altLang="zh-CN" sz="1600" i="1">
                            <a:latin typeface="Cambria Math"/>
                          </a:rPr>
                          <m:t>𝑐</m:t>
                        </m:r>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64" name="TextBox 63">
                  <a:extLst>
                    <a:ext uri="{FF2B5EF4-FFF2-40B4-BE49-F238E27FC236}">
                      <a16:creationId xmlns:a16="http://schemas.microsoft.com/office/drawing/2014/main" id="{A8979F10-9CD4-BF40-9570-ED7BC4C39363}"/>
                    </a:ext>
                  </a:extLst>
                </p:cNvPr>
                <p:cNvSpPr txBox="1">
                  <a:spLocks noRot="1" noChangeAspect="1" noMove="1" noResize="1" noEditPoints="1" noAdjustHandles="1" noChangeArrowheads="1" noChangeShapeType="1" noTextEdit="1"/>
                </p:cNvSpPr>
                <p:nvPr/>
              </p:nvSpPr>
              <p:spPr>
                <a:xfrm>
                  <a:off x="4444404" y="4124612"/>
                  <a:ext cx="349506" cy="359714"/>
                </a:xfrm>
                <a:prstGeom prst="rect">
                  <a:avLst/>
                </a:prstGeom>
                <a:blipFill>
                  <a:blip r:embed="rId24"/>
                  <a:stretch>
                    <a:fillRect r="-34483"/>
                  </a:stretch>
                </a:blipFill>
              </p:spPr>
              <p:txBody>
                <a:bodyPr/>
                <a:lstStyle/>
                <a:p>
                  <a:r>
                    <a:rPr lang="en-US">
                      <a:noFill/>
                    </a:rPr>
                    <a:t> </a:t>
                  </a:r>
                </a:p>
              </p:txBody>
            </p:sp>
          </mc:Fallback>
        </mc:AlternateContent>
        <p:cxnSp>
          <p:nvCxnSpPr>
            <p:cNvPr id="68" name="直接箭头连接符 121">
              <a:extLst>
                <a:ext uri="{FF2B5EF4-FFF2-40B4-BE49-F238E27FC236}">
                  <a16:creationId xmlns:a16="http://schemas.microsoft.com/office/drawing/2014/main" id="{7BB12E69-E94B-4E4E-8ABD-B0CD8F00A962}"/>
                </a:ext>
              </a:extLst>
            </p:cNvPr>
            <p:cNvCxnSpPr/>
            <p:nvPr/>
          </p:nvCxnSpPr>
          <p:spPr>
            <a:xfrm>
              <a:off x="4923451" y="4319799"/>
              <a:ext cx="1905008" cy="0"/>
            </a:xfrm>
            <a:prstGeom prst="straightConnector1">
              <a:avLst/>
            </a:prstGeom>
            <a:ln w="12700">
              <a:solidFill>
                <a:schemeClr val="tx1"/>
              </a:solidFill>
              <a:headEnd w="med" len="med"/>
              <a:tailEnd type="stealth"/>
            </a:ln>
          </p:spPr>
          <p:style>
            <a:lnRef idx="1">
              <a:schemeClr val="accent1"/>
            </a:lnRef>
            <a:fillRef idx="0">
              <a:schemeClr val="accent1"/>
            </a:fillRef>
            <a:effectRef idx="0">
              <a:schemeClr val="accent1"/>
            </a:effectRef>
            <a:fontRef idx="minor">
              <a:schemeClr val="tx1"/>
            </a:fontRef>
          </p:style>
        </p:cxnSp>
        <p:cxnSp>
          <p:nvCxnSpPr>
            <p:cNvPr id="77" name="直接箭头连接符 156">
              <a:extLst>
                <a:ext uri="{FF2B5EF4-FFF2-40B4-BE49-F238E27FC236}">
                  <a16:creationId xmlns:a16="http://schemas.microsoft.com/office/drawing/2014/main" id="{55A7FE61-7416-7743-8345-B1E4F99A585F}"/>
                </a:ext>
              </a:extLst>
            </p:cNvPr>
            <p:cNvCxnSpPr>
              <a:stCxn id="64" idx="1"/>
            </p:cNvCxnSpPr>
            <p:nvPr/>
          </p:nvCxnSpPr>
          <p:spPr>
            <a:xfrm flipH="1">
              <a:off x="2509476" y="4304469"/>
              <a:ext cx="1934928" cy="0"/>
            </a:xfrm>
            <a:prstGeom prst="straightConnector1">
              <a:avLst/>
            </a:prstGeom>
            <a:ln w="12700">
              <a:solidFill>
                <a:schemeClr val="tx1"/>
              </a:solidFill>
              <a:headEnd w="med" len="med"/>
              <a:tailEnd type="stealth"/>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C5919C1F-A7D0-7842-A523-994FC01D4F62}"/>
              </a:ext>
            </a:extLst>
          </p:cNvPr>
          <p:cNvGrpSpPr/>
          <p:nvPr/>
        </p:nvGrpSpPr>
        <p:grpSpPr>
          <a:xfrm>
            <a:off x="1643683" y="2191387"/>
            <a:ext cx="1564887" cy="339328"/>
            <a:chOff x="2505456" y="3645683"/>
            <a:chExt cx="1564887" cy="339328"/>
          </a:xfrm>
        </p:grpSpPr>
        <p:cxnSp>
          <p:nvCxnSpPr>
            <p:cNvPr id="53" name="直接连接符 93">
              <a:extLst>
                <a:ext uri="{FF2B5EF4-FFF2-40B4-BE49-F238E27FC236}">
                  <a16:creationId xmlns:a16="http://schemas.microsoft.com/office/drawing/2014/main" id="{E157F2ED-878C-044E-B856-4415FD7E28CC}"/>
                </a:ext>
              </a:extLst>
            </p:cNvPr>
            <p:cNvCxnSpPr/>
            <p:nvPr/>
          </p:nvCxnSpPr>
          <p:spPr>
            <a:xfrm>
              <a:off x="2505456" y="3731727"/>
              <a:ext cx="0" cy="210363"/>
            </a:xfrm>
            <a:prstGeom prst="line">
              <a:avLst/>
            </a:prstGeom>
            <a:ln w="12700">
              <a:solidFill>
                <a:schemeClr val="tx1"/>
              </a:solidFill>
              <a:headEnd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4" name="直接连接符 95">
              <a:extLst>
                <a:ext uri="{FF2B5EF4-FFF2-40B4-BE49-F238E27FC236}">
                  <a16:creationId xmlns:a16="http://schemas.microsoft.com/office/drawing/2014/main" id="{761C59A2-F5BA-E240-818A-DF4C67045D8E}"/>
                </a:ext>
              </a:extLst>
            </p:cNvPr>
            <p:cNvCxnSpPr/>
            <p:nvPr/>
          </p:nvCxnSpPr>
          <p:spPr>
            <a:xfrm>
              <a:off x="3355264" y="3737837"/>
              <a:ext cx="0" cy="210363"/>
            </a:xfrm>
            <a:prstGeom prst="line">
              <a:avLst/>
            </a:prstGeom>
            <a:ln w="12700">
              <a:solidFill>
                <a:schemeClr val="tx1"/>
              </a:solidFill>
              <a:headEnd w="med" len="med"/>
              <a:tailEnd type="non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8C6AC4-CDE2-6C41-A9EB-6767F8715604}"/>
                    </a:ext>
                  </a:extLst>
                </p:cNvPr>
                <p:cNvSpPr txBox="1"/>
                <p:nvPr/>
              </p:nvSpPr>
              <p:spPr>
                <a:xfrm>
                  <a:off x="2613454" y="3645683"/>
                  <a:ext cx="26416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a:latin typeface="Cambria Math" panose="02040503050406030204" pitchFamily="18" charset="0"/>
                              </a:rPr>
                            </m:ctrlPr>
                          </m:sSubPr>
                          <m:e>
                            <m:r>
                              <a:rPr lang="zh-CN" altLang="en-US" sz="1600" i="1">
                                <a:latin typeface="Cambria Math"/>
                              </a:rPr>
                              <m:t>𝛽</m:t>
                            </m:r>
                            <m:r>
                              <a:rPr lang="en-US" altLang="zh-CN" sz="1600" i="1">
                                <a:latin typeface="Cambria Math"/>
                              </a:rPr>
                              <m:t>𝑡</m:t>
                            </m:r>
                          </m:e>
                          <m:sub>
                            <m:r>
                              <a:rPr lang="en-US" altLang="zh-CN" sz="1600" i="1">
                                <a:latin typeface="Cambria Math"/>
                                <a:ea typeface="Cambria Math"/>
                              </a:rPr>
                              <m:t>∆</m:t>
                            </m:r>
                          </m:sub>
                        </m:sSub>
                        <m:r>
                          <a:rPr lang="en-US" altLang="zh-CN" sz="1600" i="1">
                            <a:latin typeface="Cambria Math"/>
                          </a:rPr>
                          <m:t>𝑐</m:t>
                        </m:r>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58" name="TextBox 57">
                  <a:extLst>
                    <a:ext uri="{FF2B5EF4-FFF2-40B4-BE49-F238E27FC236}">
                      <a16:creationId xmlns:a16="http://schemas.microsoft.com/office/drawing/2014/main" id="{EA8C6AC4-CDE2-6C41-A9EB-6767F8715604}"/>
                    </a:ext>
                  </a:extLst>
                </p:cNvPr>
                <p:cNvSpPr txBox="1">
                  <a:spLocks noRot="1" noChangeAspect="1" noMove="1" noResize="1" noEditPoints="1" noAdjustHandles="1" noChangeArrowheads="1" noChangeShapeType="1" noTextEdit="1"/>
                </p:cNvSpPr>
                <p:nvPr/>
              </p:nvSpPr>
              <p:spPr>
                <a:xfrm>
                  <a:off x="2613454" y="3645683"/>
                  <a:ext cx="264160" cy="338554"/>
                </a:xfrm>
                <a:prstGeom prst="rect">
                  <a:avLst/>
                </a:prstGeom>
                <a:blipFill>
                  <a:blip r:embed="rId25"/>
                  <a:stretch>
                    <a:fillRect r="-95455" b="-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6E7967D3-D7BE-9A46-8CB7-0E67DC1AAEAC}"/>
                    </a:ext>
                  </a:extLst>
                </p:cNvPr>
                <p:cNvSpPr txBox="1"/>
                <p:nvPr/>
              </p:nvSpPr>
              <p:spPr>
                <a:xfrm>
                  <a:off x="3424312" y="3646457"/>
                  <a:ext cx="34950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zh-CN" altLang="en-US" sz="1600" i="1" smtClean="0">
                                <a:latin typeface="Cambria Math"/>
                              </a:rPr>
                              <m:t>𝛼</m:t>
                            </m:r>
                            <m:r>
                              <a:rPr lang="en-US" altLang="zh-CN" sz="1600" i="1">
                                <a:latin typeface="Cambria Math"/>
                              </a:rPr>
                              <m:t>𝑡</m:t>
                            </m:r>
                          </m:e>
                          <m:sub>
                            <m:r>
                              <a:rPr lang="en-US" altLang="zh-CN" sz="1600" i="1">
                                <a:latin typeface="Cambria Math"/>
                                <a:ea typeface="Cambria Math"/>
                              </a:rPr>
                              <m:t>∆</m:t>
                            </m:r>
                          </m:sub>
                        </m:sSub>
                        <m:r>
                          <a:rPr lang="en-US" altLang="zh-CN" sz="1600" i="1">
                            <a:latin typeface="Cambria Math"/>
                          </a:rPr>
                          <m:t>𝑐</m:t>
                        </m:r>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60" name="TextBox 59">
                  <a:extLst>
                    <a:ext uri="{FF2B5EF4-FFF2-40B4-BE49-F238E27FC236}">
                      <a16:creationId xmlns:a16="http://schemas.microsoft.com/office/drawing/2014/main" id="{6E7967D3-D7BE-9A46-8CB7-0E67DC1AAEAC}"/>
                    </a:ext>
                  </a:extLst>
                </p:cNvPr>
                <p:cNvSpPr txBox="1">
                  <a:spLocks noRot="1" noChangeAspect="1" noMove="1" noResize="1" noEditPoints="1" noAdjustHandles="1" noChangeArrowheads="1" noChangeShapeType="1" noTextEdit="1"/>
                </p:cNvSpPr>
                <p:nvPr/>
              </p:nvSpPr>
              <p:spPr>
                <a:xfrm>
                  <a:off x="3424312" y="3646457"/>
                  <a:ext cx="349506" cy="338554"/>
                </a:xfrm>
                <a:prstGeom prst="rect">
                  <a:avLst/>
                </a:prstGeom>
                <a:blipFill>
                  <a:blip r:embed="rId26"/>
                  <a:stretch>
                    <a:fillRect r="-50000"/>
                  </a:stretch>
                </a:blipFill>
              </p:spPr>
              <p:txBody>
                <a:bodyPr/>
                <a:lstStyle/>
                <a:p>
                  <a:r>
                    <a:rPr lang="en-US">
                      <a:noFill/>
                    </a:rPr>
                    <a:t> </a:t>
                  </a:r>
                </a:p>
              </p:txBody>
            </p:sp>
          </mc:Fallback>
        </mc:AlternateContent>
        <p:cxnSp>
          <p:nvCxnSpPr>
            <p:cNvPr id="69" name="直接箭头连接符 123">
              <a:extLst>
                <a:ext uri="{FF2B5EF4-FFF2-40B4-BE49-F238E27FC236}">
                  <a16:creationId xmlns:a16="http://schemas.microsoft.com/office/drawing/2014/main" id="{D85AAC5B-A4C4-E347-8811-2ECDA6E62F71}"/>
                </a:ext>
              </a:extLst>
            </p:cNvPr>
            <p:cNvCxnSpPr/>
            <p:nvPr/>
          </p:nvCxnSpPr>
          <p:spPr>
            <a:xfrm>
              <a:off x="3969550" y="3831197"/>
              <a:ext cx="100793" cy="4200"/>
            </a:xfrm>
            <a:prstGeom prst="straightConnector1">
              <a:avLst/>
            </a:prstGeom>
            <a:ln w="12700">
              <a:solidFill>
                <a:schemeClr val="tx1"/>
              </a:solidFill>
              <a:headEnd w="med" len="med"/>
              <a:tailEnd type="stealth"/>
            </a:ln>
          </p:spPr>
          <p:style>
            <a:lnRef idx="1">
              <a:schemeClr val="accent1"/>
            </a:lnRef>
            <a:fillRef idx="0">
              <a:schemeClr val="accent1"/>
            </a:fillRef>
            <a:effectRef idx="0">
              <a:schemeClr val="accent1"/>
            </a:effectRef>
            <a:fontRef idx="minor">
              <a:schemeClr val="tx1"/>
            </a:fontRef>
          </p:style>
        </p:cxnSp>
        <p:cxnSp>
          <p:nvCxnSpPr>
            <p:cNvPr id="73" name="直接箭头连接符 148">
              <a:extLst>
                <a:ext uri="{FF2B5EF4-FFF2-40B4-BE49-F238E27FC236}">
                  <a16:creationId xmlns:a16="http://schemas.microsoft.com/office/drawing/2014/main" id="{7038B7FE-C546-F94A-9CDE-75B413B2BC15}"/>
                </a:ext>
              </a:extLst>
            </p:cNvPr>
            <p:cNvCxnSpPr/>
            <p:nvPr/>
          </p:nvCxnSpPr>
          <p:spPr>
            <a:xfrm flipV="1">
              <a:off x="3199219" y="3833886"/>
              <a:ext cx="158509" cy="1"/>
            </a:xfrm>
            <a:prstGeom prst="straightConnector1">
              <a:avLst/>
            </a:prstGeom>
            <a:ln w="12700">
              <a:solidFill>
                <a:schemeClr val="tx1"/>
              </a:solidFill>
              <a:headEnd w="med" len="med"/>
              <a:tailEnd type="stealth"/>
            </a:ln>
          </p:spPr>
          <p:style>
            <a:lnRef idx="1">
              <a:schemeClr val="accent1"/>
            </a:lnRef>
            <a:fillRef idx="0">
              <a:schemeClr val="accent1"/>
            </a:fillRef>
            <a:effectRef idx="0">
              <a:schemeClr val="accent1"/>
            </a:effectRef>
            <a:fontRef idx="minor">
              <a:schemeClr val="tx1"/>
            </a:fontRef>
          </p:style>
        </p:cxnSp>
        <p:cxnSp>
          <p:nvCxnSpPr>
            <p:cNvPr id="74" name="直接箭头连接符 149">
              <a:extLst>
                <a:ext uri="{FF2B5EF4-FFF2-40B4-BE49-F238E27FC236}">
                  <a16:creationId xmlns:a16="http://schemas.microsoft.com/office/drawing/2014/main" id="{63D175C1-FE65-9E46-AB75-9C4F46924C99}"/>
                </a:ext>
              </a:extLst>
            </p:cNvPr>
            <p:cNvCxnSpPr/>
            <p:nvPr/>
          </p:nvCxnSpPr>
          <p:spPr>
            <a:xfrm flipH="1">
              <a:off x="2505456" y="3833887"/>
              <a:ext cx="122777" cy="3021"/>
            </a:xfrm>
            <a:prstGeom prst="straightConnector1">
              <a:avLst/>
            </a:prstGeom>
            <a:ln w="12700">
              <a:solidFill>
                <a:schemeClr val="tx1"/>
              </a:solidFill>
              <a:headEnd w="med" len="med"/>
              <a:tailEnd type="stealth"/>
            </a:ln>
          </p:spPr>
          <p:style>
            <a:lnRef idx="1">
              <a:schemeClr val="accent1"/>
            </a:lnRef>
            <a:fillRef idx="0">
              <a:schemeClr val="accent1"/>
            </a:fillRef>
            <a:effectRef idx="0">
              <a:schemeClr val="accent1"/>
            </a:effectRef>
            <a:fontRef idx="minor">
              <a:schemeClr val="tx1"/>
            </a:fontRef>
          </p:style>
        </p:cxnSp>
        <p:cxnSp>
          <p:nvCxnSpPr>
            <p:cNvPr id="78" name="直接箭头连接符 111">
              <a:extLst>
                <a:ext uri="{FF2B5EF4-FFF2-40B4-BE49-F238E27FC236}">
                  <a16:creationId xmlns:a16="http://schemas.microsoft.com/office/drawing/2014/main" id="{E8A9FFD5-AC1B-6B4E-AB1A-E48F2ED109C2}"/>
                </a:ext>
              </a:extLst>
            </p:cNvPr>
            <p:cNvCxnSpPr/>
            <p:nvPr/>
          </p:nvCxnSpPr>
          <p:spPr>
            <a:xfrm flipH="1">
              <a:off x="3344364" y="3828184"/>
              <a:ext cx="122777" cy="3021"/>
            </a:xfrm>
            <a:prstGeom prst="straightConnector1">
              <a:avLst/>
            </a:prstGeom>
            <a:ln w="12700">
              <a:solidFill>
                <a:schemeClr val="tx1"/>
              </a:solidFill>
              <a:headEnd w="med" len="med"/>
              <a:tailEnd type="stealth"/>
            </a:ln>
          </p:spPr>
          <p:style>
            <a:lnRef idx="1">
              <a:schemeClr val="accent1"/>
            </a:lnRef>
            <a:fillRef idx="0">
              <a:schemeClr val="accent1"/>
            </a:fillRef>
            <a:effectRef idx="0">
              <a:schemeClr val="accent1"/>
            </a:effectRef>
            <a:fontRef idx="minor">
              <a:schemeClr val="tx1"/>
            </a:fontRef>
          </p:style>
        </p:cxnSp>
      </p:grpSp>
      <p:cxnSp>
        <p:nvCxnSpPr>
          <p:cNvPr id="79" name="直接连接符 2">
            <a:extLst>
              <a:ext uri="{FF2B5EF4-FFF2-40B4-BE49-F238E27FC236}">
                <a16:creationId xmlns:a16="http://schemas.microsoft.com/office/drawing/2014/main" id="{994B532C-9818-334B-B8F6-46CCC9B45257}"/>
              </a:ext>
            </a:extLst>
          </p:cNvPr>
          <p:cNvCxnSpPr/>
          <p:nvPr/>
        </p:nvCxnSpPr>
        <p:spPr>
          <a:xfrm flipV="1">
            <a:off x="1647703" y="2970685"/>
            <a:ext cx="6755" cy="1105796"/>
          </a:xfrm>
          <a:prstGeom prst="line">
            <a:avLst/>
          </a:prstGeom>
          <a:ln w="12700">
            <a:solidFill>
              <a:schemeClr val="tx1"/>
            </a:solidFill>
            <a:prstDash val="sysDash"/>
            <a:headEnd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80" name="直接连接符 87">
            <a:extLst>
              <a:ext uri="{FF2B5EF4-FFF2-40B4-BE49-F238E27FC236}">
                <a16:creationId xmlns:a16="http://schemas.microsoft.com/office/drawing/2014/main" id="{5D100D97-D036-C04B-B840-54DF18096473}"/>
              </a:ext>
            </a:extLst>
          </p:cNvPr>
          <p:cNvCxnSpPr/>
          <p:nvPr/>
        </p:nvCxnSpPr>
        <p:spPr>
          <a:xfrm flipH="1" flipV="1">
            <a:off x="2489347" y="3221706"/>
            <a:ext cx="6608" cy="878562"/>
          </a:xfrm>
          <a:prstGeom prst="line">
            <a:avLst/>
          </a:prstGeom>
          <a:ln w="12700">
            <a:solidFill>
              <a:schemeClr val="tx1"/>
            </a:solidFill>
            <a:prstDash val="sysDash"/>
            <a:headEnd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81" name="直接连接符 88">
            <a:extLst>
              <a:ext uri="{FF2B5EF4-FFF2-40B4-BE49-F238E27FC236}">
                <a16:creationId xmlns:a16="http://schemas.microsoft.com/office/drawing/2014/main" id="{416A786F-B895-EE4B-B1F2-B70B016A4825}"/>
              </a:ext>
            </a:extLst>
          </p:cNvPr>
          <p:cNvCxnSpPr/>
          <p:nvPr/>
        </p:nvCxnSpPr>
        <p:spPr>
          <a:xfrm flipV="1">
            <a:off x="3184261" y="2373888"/>
            <a:ext cx="24309" cy="1739497"/>
          </a:xfrm>
          <a:prstGeom prst="line">
            <a:avLst/>
          </a:prstGeom>
          <a:ln w="12700">
            <a:solidFill>
              <a:schemeClr val="tx1"/>
            </a:solidFill>
            <a:prstDash val="sysDash"/>
            <a:headEnd w="med" len="med"/>
            <a:tailEnd type="none" w="med" len="lg"/>
          </a:ln>
        </p:spPr>
        <p:style>
          <a:lnRef idx="1">
            <a:schemeClr val="accent1"/>
          </a:lnRef>
          <a:fillRef idx="0">
            <a:schemeClr val="accent1"/>
          </a:fillRef>
          <a:effectRef idx="0">
            <a:schemeClr val="accent1"/>
          </a:effectRef>
          <a:fontRef idx="minor">
            <a:schemeClr val="tx1"/>
          </a:fontRef>
        </p:style>
      </p:cxnSp>
      <p:pic>
        <p:nvPicPr>
          <p:cNvPr id="82" name="Picture 2">
            <a:extLst>
              <a:ext uri="{FF2B5EF4-FFF2-40B4-BE49-F238E27FC236}">
                <a16:creationId xmlns:a16="http://schemas.microsoft.com/office/drawing/2014/main" id="{A8F298EE-83B4-AE47-80E7-9655B4EA1676}"/>
              </a:ext>
            </a:extLst>
          </p:cNvPr>
          <p:cNvPicPr>
            <a:picLocks noChangeAspect="1"/>
          </p:cNvPicPr>
          <p:nvPr/>
        </p:nvPicPr>
        <p:blipFill rotWithShape="1">
          <a:blip r:embed="rId27" cstate="screen">
            <a:extLst>
              <a:ext uri="{BEBA8EAE-BF5A-486C-A8C5-ECC9F3942E4B}">
                <a14:imgProps xmlns:a14="http://schemas.microsoft.com/office/drawing/2010/main">
                  <a14:imgLayer r:embed="rId28">
                    <a14:imgEffect>
                      <a14:backgroundRemoval t="1345" b="100000" l="650" r="100000">
                        <a14:foregroundMark x1="5982" y1="34790" x2="7802" y2="61008"/>
                        <a14:foregroundMark x1="8322" y1="59664" x2="22887" y2="57815"/>
                        <a14:foregroundMark x1="56047" y1="93613" x2="56047" y2="75630"/>
                        <a14:foregroundMark x1="80494" y1="18655" x2="94798" y2="45714"/>
                        <a14:foregroundMark x1="78674" y1="45210" x2="88166" y2="48067"/>
                        <a14:foregroundMark x1="28349" y1="11261" x2="55527" y2="6555"/>
                        <a14:foregroundMark x1="40962" y1="13613" x2="42653" y2="32773"/>
                        <a14:foregroundMark x1="9363" y1="73277" x2="9623" y2="63025"/>
                        <a14:foregroundMark x1="5982" y1="65378" x2="7022" y2="72941"/>
                        <a14:foregroundMark x1="37061" y1="28571" x2="37061" y2="26218"/>
                        <a14:foregroundMark x1="9363" y1="56134" x2="23667" y2="54454"/>
                        <a14:foregroundMark x1="60728" y1="52101" x2="74252" y2="48067"/>
                        <a14:foregroundMark x1="52406" y1="93950" x2="53446" y2="85210"/>
                        <a14:backgroundMark x1="18336" y1="64034" x2="32120" y2="61345"/>
                        <a14:backgroundMark x1="34460" y1="63025" x2="40702" y2="69076"/>
                      </a14:backgroundRemoval>
                    </a14:imgEffect>
                  </a14:imgLayer>
                </a14:imgProps>
              </a:ext>
              <a:ext uri="{28A0092B-C50C-407E-A947-70E740481C1C}">
                <a14:useLocalDpi xmlns:a14="http://schemas.microsoft.com/office/drawing/2010/main"/>
              </a:ext>
            </a:extLst>
          </a:blip>
          <a:srcRect/>
          <a:stretch/>
        </p:blipFill>
        <p:spPr>
          <a:xfrm>
            <a:off x="1089811" y="1779341"/>
            <a:ext cx="354917" cy="274320"/>
          </a:xfrm>
          <a:prstGeom prst="rect">
            <a:avLst/>
          </a:prstGeom>
        </p:spPr>
      </p:pic>
      <p:sp>
        <p:nvSpPr>
          <p:cNvPr id="83" name="TextBox 82">
            <a:extLst>
              <a:ext uri="{FF2B5EF4-FFF2-40B4-BE49-F238E27FC236}">
                <a16:creationId xmlns:a16="http://schemas.microsoft.com/office/drawing/2014/main" id="{6B0A1A77-885B-C840-ABEC-831DED405E29}"/>
              </a:ext>
            </a:extLst>
          </p:cNvPr>
          <p:cNvSpPr txBox="1"/>
          <p:nvPr/>
        </p:nvSpPr>
        <p:spPr>
          <a:xfrm>
            <a:off x="1200668" y="1523821"/>
            <a:ext cx="124691" cy="246221"/>
          </a:xfrm>
          <a:prstGeom prst="rect">
            <a:avLst/>
          </a:prstGeom>
          <a:noFill/>
        </p:spPr>
        <p:txBody>
          <a:bodyPr wrap="square" lIns="0" tIns="0" rIns="0" bIns="0" rtlCol="0">
            <a:spAutoFit/>
          </a:bodyPr>
          <a:lstStyle/>
          <a:p>
            <a:r>
              <a:rPr lang="en-US" altLang="zh-CN" sz="1600" dirty="0">
                <a:solidFill>
                  <a:srgbClr val="00C383"/>
                </a:solidFill>
                <a:latin typeface="Times New Roman" panose="02020603050405020304" pitchFamily="18" charset="0"/>
                <a:cs typeface="Times New Roman" panose="02020603050405020304" pitchFamily="18" charset="0"/>
              </a:rPr>
              <a:t>A</a:t>
            </a:r>
          </a:p>
        </p:txBody>
      </p:sp>
      <p:pic>
        <p:nvPicPr>
          <p:cNvPr id="84" name="Picture 2">
            <a:extLst>
              <a:ext uri="{FF2B5EF4-FFF2-40B4-BE49-F238E27FC236}">
                <a16:creationId xmlns:a16="http://schemas.microsoft.com/office/drawing/2014/main" id="{CCC688B5-4D7E-E244-BE20-2991E7EE7E81}"/>
              </a:ext>
            </a:extLst>
          </p:cNvPr>
          <p:cNvPicPr>
            <a:picLocks noChangeAspect="1"/>
          </p:cNvPicPr>
          <p:nvPr/>
        </p:nvPicPr>
        <p:blipFill rotWithShape="1">
          <a:blip r:embed="rId27" cstate="screen">
            <a:extLst>
              <a:ext uri="{BEBA8EAE-BF5A-486C-A8C5-ECC9F3942E4B}">
                <a14:imgProps xmlns:a14="http://schemas.microsoft.com/office/drawing/2010/main">
                  <a14:imgLayer r:embed="rId29">
                    <a14:imgEffect>
                      <a14:backgroundRemoval t="1345" b="100000" l="650" r="100000">
                        <a14:foregroundMark x1="5982" y1="34790" x2="7802" y2="61008"/>
                        <a14:foregroundMark x1="8322" y1="59664" x2="22887" y2="57815"/>
                        <a14:foregroundMark x1="56047" y1="93613" x2="56047" y2="75630"/>
                        <a14:foregroundMark x1="80494" y1="18655" x2="94798" y2="45714"/>
                        <a14:foregroundMark x1="78674" y1="45210" x2="88166" y2="48067"/>
                        <a14:foregroundMark x1="28349" y1="11261" x2="55527" y2="6555"/>
                        <a14:foregroundMark x1="40962" y1="13613" x2="42653" y2="32773"/>
                        <a14:foregroundMark x1="9363" y1="73277" x2="9623" y2="63025"/>
                        <a14:foregroundMark x1="5982" y1="65378" x2="7022" y2="72941"/>
                        <a14:foregroundMark x1="37061" y1="28571" x2="37061" y2="26218"/>
                        <a14:foregroundMark x1="9363" y1="56134" x2="23667" y2="54454"/>
                        <a14:foregroundMark x1="60728" y1="52101" x2="74252" y2="48067"/>
                        <a14:foregroundMark x1="52406" y1="93950" x2="53446" y2="85210"/>
                        <a14:backgroundMark x1="18336" y1="64034" x2="32120" y2="61345"/>
                        <a14:backgroundMark x1="34460" y1="63025" x2="40702" y2="69076"/>
                      </a14:backgroundRemoval>
                    </a14:imgEffect>
                  </a14:imgLayer>
                </a14:imgProps>
              </a:ext>
              <a:ext uri="{28A0092B-C50C-407E-A947-70E740481C1C}">
                <a14:useLocalDpi xmlns:a14="http://schemas.microsoft.com/office/drawing/2010/main"/>
              </a:ext>
            </a:extLst>
          </a:blip>
          <a:srcRect/>
          <a:stretch/>
        </p:blipFill>
        <p:spPr>
          <a:xfrm>
            <a:off x="5774122" y="1779341"/>
            <a:ext cx="354917" cy="274320"/>
          </a:xfrm>
          <a:prstGeom prst="rect">
            <a:avLst/>
          </a:prstGeom>
        </p:spPr>
      </p:pic>
      <p:sp>
        <p:nvSpPr>
          <p:cNvPr id="85" name="TextBox 84">
            <a:extLst>
              <a:ext uri="{FF2B5EF4-FFF2-40B4-BE49-F238E27FC236}">
                <a16:creationId xmlns:a16="http://schemas.microsoft.com/office/drawing/2014/main" id="{03F1F604-A290-F44C-BB73-44AFA9C73999}"/>
              </a:ext>
            </a:extLst>
          </p:cNvPr>
          <p:cNvSpPr txBox="1"/>
          <p:nvPr/>
        </p:nvSpPr>
        <p:spPr>
          <a:xfrm>
            <a:off x="5855968" y="1523821"/>
            <a:ext cx="124691" cy="246221"/>
          </a:xfrm>
          <a:prstGeom prst="rect">
            <a:avLst/>
          </a:prstGeom>
          <a:noFill/>
        </p:spPr>
        <p:txBody>
          <a:bodyPr wrap="square" lIns="0" tIns="0" rIns="0" bIns="0" rtlCol="0">
            <a:spAutoFit/>
          </a:bodyPr>
          <a:lstStyle/>
          <a:p>
            <a:r>
              <a:rPr lang="en-US" altLang="zh-CN" sz="1600" dirty="0">
                <a:solidFill>
                  <a:srgbClr val="FF0000"/>
                </a:solidFill>
                <a:latin typeface="Times New Roman" panose="02020603050405020304" pitchFamily="18" charset="0"/>
                <a:cs typeface="Times New Roman" panose="02020603050405020304" pitchFamily="18" charset="0"/>
              </a:rPr>
              <a:t>Y</a:t>
            </a:r>
          </a:p>
        </p:txBody>
      </p:sp>
      <p:grpSp>
        <p:nvGrpSpPr>
          <p:cNvPr id="103" name="Group 102">
            <a:extLst>
              <a:ext uri="{FF2B5EF4-FFF2-40B4-BE49-F238E27FC236}">
                <a16:creationId xmlns:a16="http://schemas.microsoft.com/office/drawing/2014/main" id="{3A092B4C-4CAD-B245-B762-B045EC6EA416}"/>
              </a:ext>
            </a:extLst>
          </p:cNvPr>
          <p:cNvGrpSpPr/>
          <p:nvPr/>
        </p:nvGrpSpPr>
        <p:grpSpPr>
          <a:xfrm>
            <a:off x="2488912" y="2440766"/>
            <a:ext cx="1580700" cy="338554"/>
            <a:chOff x="3350685" y="3895062"/>
            <a:chExt cx="1580700" cy="338554"/>
          </a:xfrm>
        </p:grpSpPr>
        <p:cxnSp>
          <p:nvCxnSpPr>
            <p:cNvPr id="55" name="直接连接符 96">
              <a:extLst>
                <a:ext uri="{FF2B5EF4-FFF2-40B4-BE49-F238E27FC236}">
                  <a16:creationId xmlns:a16="http://schemas.microsoft.com/office/drawing/2014/main" id="{85E33E87-A1AC-9241-9A77-6AA361FA7902}"/>
                </a:ext>
              </a:extLst>
            </p:cNvPr>
            <p:cNvCxnSpPr/>
            <p:nvPr/>
          </p:nvCxnSpPr>
          <p:spPr>
            <a:xfrm>
              <a:off x="3355264" y="3959158"/>
              <a:ext cx="0" cy="210363"/>
            </a:xfrm>
            <a:prstGeom prst="line">
              <a:avLst/>
            </a:prstGeom>
            <a:ln w="12700">
              <a:solidFill>
                <a:schemeClr val="tx1"/>
              </a:solidFill>
              <a:headEnd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70" name="直接箭头连接符 125">
              <a:extLst>
                <a:ext uri="{FF2B5EF4-FFF2-40B4-BE49-F238E27FC236}">
                  <a16:creationId xmlns:a16="http://schemas.microsoft.com/office/drawing/2014/main" id="{76B991BB-7C32-D945-AED1-63A984B21322}"/>
                </a:ext>
              </a:extLst>
            </p:cNvPr>
            <p:cNvCxnSpPr/>
            <p:nvPr/>
          </p:nvCxnSpPr>
          <p:spPr>
            <a:xfrm flipV="1">
              <a:off x="4335217" y="4064965"/>
              <a:ext cx="596168" cy="4164"/>
            </a:xfrm>
            <a:prstGeom prst="straightConnector1">
              <a:avLst/>
            </a:prstGeom>
            <a:ln w="12700">
              <a:solidFill>
                <a:schemeClr val="tx1"/>
              </a:solidFill>
              <a:headEnd w="med" len="med"/>
              <a:tailEnd type="stealth"/>
            </a:ln>
          </p:spPr>
          <p:style>
            <a:lnRef idx="1">
              <a:schemeClr val="accent1"/>
            </a:lnRef>
            <a:fillRef idx="0">
              <a:schemeClr val="accent1"/>
            </a:fillRef>
            <a:effectRef idx="0">
              <a:schemeClr val="accent1"/>
            </a:effectRef>
            <a:fontRef idx="minor">
              <a:schemeClr val="tx1"/>
            </a:fontRef>
          </p:style>
        </p:cxnSp>
        <p:cxnSp>
          <p:nvCxnSpPr>
            <p:cNvPr id="72" name="直接箭头连接符 129">
              <a:extLst>
                <a:ext uri="{FF2B5EF4-FFF2-40B4-BE49-F238E27FC236}">
                  <a16:creationId xmlns:a16="http://schemas.microsoft.com/office/drawing/2014/main" id="{895B3161-AF04-4348-B9BE-F097EBFB54C9}"/>
                </a:ext>
              </a:extLst>
            </p:cNvPr>
            <p:cNvCxnSpPr>
              <a:stCxn id="86" idx="1"/>
            </p:cNvCxnSpPr>
            <p:nvPr/>
          </p:nvCxnSpPr>
          <p:spPr>
            <a:xfrm flipH="1">
              <a:off x="3350685" y="4064339"/>
              <a:ext cx="566483" cy="4790"/>
            </a:xfrm>
            <a:prstGeom prst="straightConnector1">
              <a:avLst/>
            </a:prstGeom>
            <a:ln w="12700">
              <a:solidFill>
                <a:schemeClr val="tx1"/>
              </a:solidFill>
              <a:headEnd w="med" len="med"/>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0E86E0AC-1D61-9E4C-9825-8926F85F66A6}"/>
                    </a:ext>
                  </a:extLst>
                </p:cNvPr>
                <p:cNvSpPr txBox="1"/>
                <p:nvPr/>
              </p:nvSpPr>
              <p:spPr>
                <a:xfrm>
                  <a:off x="3917168" y="3895062"/>
                  <a:ext cx="349506" cy="338554"/>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a:rPr>
                              <m:t>𝑡</m:t>
                            </m:r>
                          </m:e>
                          <m:sub>
                            <m:r>
                              <a:rPr lang="en-US" altLang="zh-CN" sz="1600" i="1">
                                <a:latin typeface="Cambria Math"/>
                                <a:ea typeface="Cambria Math"/>
                              </a:rPr>
                              <m:t>∆</m:t>
                            </m:r>
                          </m:sub>
                        </m:sSub>
                        <m:r>
                          <a:rPr lang="en-US" altLang="zh-CN" sz="1600" i="1">
                            <a:latin typeface="Cambria Math"/>
                          </a:rPr>
                          <m:t>𝑐</m:t>
                        </m:r>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86" name="TextBox 85">
                  <a:extLst>
                    <a:ext uri="{FF2B5EF4-FFF2-40B4-BE49-F238E27FC236}">
                      <a16:creationId xmlns:a16="http://schemas.microsoft.com/office/drawing/2014/main" id="{0E86E0AC-1D61-9E4C-9825-8926F85F66A6}"/>
                    </a:ext>
                  </a:extLst>
                </p:cNvPr>
                <p:cNvSpPr txBox="1">
                  <a:spLocks noRot="1" noChangeAspect="1" noMove="1" noResize="1" noEditPoints="1" noAdjustHandles="1" noChangeArrowheads="1" noChangeShapeType="1" noTextEdit="1"/>
                </p:cNvSpPr>
                <p:nvPr/>
              </p:nvSpPr>
              <p:spPr>
                <a:xfrm>
                  <a:off x="3917168" y="3895062"/>
                  <a:ext cx="349506" cy="338554"/>
                </a:xfrm>
                <a:prstGeom prst="rect">
                  <a:avLst/>
                </a:prstGeom>
                <a:blipFill>
                  <a:blip r:embed="rId30"/>
                  <a:stretch>
                    <a:fillRect r="-17857"/>
                  </a:stretch>
                </a:blipFill>
              </p:spPr>
              <p:txBody>
                <a:bodyPr/>
                <a:lstStyle/>
                <a:p>
                  <a:r>
                    <a:rPr lang="en-US">
                      <a:noFill/>
                    </a:rPr>
                    <a:t> </a:t>
                  </a:r>
                </a:p>
              </p:txBody>
            </p:sp>
          </mc:Fallback>
        </mc:AlternateContent>
      </p:grpSp>
      <p:grpSp>
        <p:nvGrpSpPr>
          <p:cNvPr id="99" name="Group 98">
            <a:extLst>
              <a:ext uri="{FF2B5EF4-FFF2-40B4-BE49-F238E27FC236}">
                <a16:creationId xmlns:a16="http://schemas.microsoft.com/office/drawing/2014/main" id="{F220E2C8-40C7-0443-9B62-DD2BD2C1F396}"/>
              </a:ext>
            </a:extLst>
          </p:cNvPr>
          <p:cNvGrpSpPr/>
          <p:nvPr/>
        </p:nvGrpSpPr>
        <p:grpSpPr>
          <a:xfrm>
            <a:off x="2488910" y="2947424"/>
            <a:ext cx="3477776" cy="359714"/>
            <a:chOff x="3350683" y="4401720"/>
            <a:chExt cx="3477776" cy="359714"/>
          </a:xfrm>
        </p:grpSpPr>
        <p:cxnSp>
          <p:nvCxnSpPr>
            <p:cNvPr id="57" name="直接连接符 98">
              <a:extLst>
                <a:ext uri="{FF2B5EF4-FFF2-40B4-BE49-F238E27FC236}">
                  <a16:creationId xmlns:a16="http://schemas.microsoft.com/office/drawing/2014/main" id="{880D4DB9-3F30-4646-9C41-BA86B3BCD6DB}"/>
                </a:ext>
              </a:extLst>
            </p:cNvPr>
            <p:cNvCxnSpPr/>
            <p:nvPr/>
          </p:nvCxnSpPr>
          <p:spPr>
            <a:xfrm>
              <a:off x="3350683" y="4476396"/>
              <a:ext cx="0" cy="210363"/>
            </a:xfrm>
            <a:prstGeom prst="line">
              <a:avLst/>
            </a:prstGeom>
            <a:ln w="12700">
              <a:solidFill>
                <a:schemeClr val="tx1"/>
              </a:solidFill>
              <a:headEnd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7" name="直接箭头连接符 118">
              <a:extLst>
                <a:ext uri="{FF2B5EF4-FFF2-40B4-BE49-F238E27FC236}">
                  <a16:creationId xmlns:a16="http://schemas.microsoft.com/office/drawing/2014/main" id="{DFDF8CC8-2686-2A40-9F3D-2D0B86E98667}"/>
                </a:ext>
              </a:extLst>
            </p:cNvPr>
            <p:cNvCxnSpPr/>
            <p:nvPr/>
          </p:nvCxnSpPr>
          <p:spPr>
            <a:xfrm flipV="1">
              <a:off x="5291629" y="4581580"/>
              <a:ext cx="1536830" cy="1442"/>
            </a:xfrm>
            <a:prstGeom prst="straightConnector1">
              <a:avLst/>
            </a:prstGeom>
            <a:ln w="12700">
              <a:solidFill>
                <a:schemeClr val="tx1"/>
              </a:solidFill>
              <a:headEnd w="med" len="med"/>
              <a:tailEnd type="stealth"/>
            </a:ln>
          </p:spPr>
          <p:style>
            <a:lnRef idx="1">
              <a:schemeClr val="accent1"/>
            </a:lnRef>
            <a:fillRef idx="0">
              <a:schemeClr val="accent1"/>
            </a:fillRef>
            <a:effectRef idx="0">
              <a:schemeClr val="accent1"/>
            </a:effectRef>
            <a:fontRef idx="minor">
              <a:schemeClr val="tx1"/>
            </a:fontRef>
          </p:style>
        </p:cxnSp>
        <p:cxnSp>
          <p:nvCxnSpPr>
            <p:cNvPr id="75" name="直接箭头连接符 151">
              <a:extLst>
                <a:ext uri="{FF2B5EF4-FFF2-40B4-BE49-F238E27FC236}">
                  <a16:creationId xmlns:a16="http://schemas.microsoft.com/office/drawing/2014/main" id="{89B70A3C-F674-CA4C-9FA2-A8E0053DC3E4}"/>
                </a:ext>
              </a:extLst>
            </p:cNvPr>
            <p:cNvCxnSpPr/>
            <p:nvPr/>
          </p:nvCxnSpPr>
          <p:spPr>
            <a:xfrm flipH="1">
              <a:off x="3350685" y="4581577"/>
              <a:ext cx="1456671" cy="3"/>
            </a:xfrm>
            <a:prstGeom prst="straightConnector1">
              <a:avLst/>
            </a:prstGeom>
            <a:ln w="12700">
              <a:solidFill>
                <a:schemeClr val="tx1"/>
              </a:solidFill>
              <a:headEnd w="med" len="med"/>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96155A6C-D33D-5743-B705-BD75B157EDB3}"/>
                    </a:ext>
                  </a:extLst>
                </p:cNvPr>
                <p:cNvSpPr txBox="1"/>
                <p:nvPr/>
              </p:nvSpPr>
              <p:spPr>
                <a:xfrm>
                  <a:off x="4793910" y="4401720"/>
                  <a:ext cx="349506" cy="359714"/>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a:rPr>
                              <m:t>𝑡</m:t>
                            </m:r>
                          </m:e>
                          <m:sub>
                            <m:sSub>
                              <m:sSubPr>
                                <m:ctrlPr>
                                  <a:rPr lang="en-US" altLang="zh-CN" sz="1600" i="1" smtClean="0">
                                    <a:latin typeface="Cambria Math" panose="02040503050406030204" pitchFamily="18" charset="0"/>
                                  </a:rPr>
                                </m:ctrlPr>
                              </m:sSubPr>
                              <m:e>
                                <m:r>
                                  <a:rPr lang="en-US" altLang="zh-CN" sz="1600" b="0" i="1" smtClean="0">
                                    <a:latin typeface="Cambria Math"/>
                                  </a:rPr>
                                  <m:t>𝑝</m:t>
                                </m:r>
                              </m:e>
                              <m:sub>
                                <m:r>
                                  <a:rPr lang="en-US" altLang="zh-CN" sz="1600" b="0" i="1" smtClean="0">
                                    <a:latin typeface="Cambria Math"/>
                                  </a:rPr>
                                  <m:t>2</m:t>
                                </m:r>
                              </m:sub>
                            </m:sSub>
                          </m:sub>
                        </m:sSub>
                        <m:r>
                          <a:rPr lang="en-US" altLang="zh-CN" sz="1600" i="1">
                            <a:latin typeface="Cambria Math"/>
                          </a:rPr>
                          <m:t>𝑐</m:t>
                        </m:r>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87" name="TextBox 86">
                  <a:extLst>
                    <a:ext uri="{FF2B5EF4-FFF2-40B4-BE49-F238E27FC236}">
                      <a16:creationId xmlns:a16="http://schemas.microsoft.com/office/drawing/2014/main" id="{96155A6C-D33D-5743-B705-BD75B157EDB3}"/>
                    </a:ext>
                  </a:extLst>
                </p:cNvPr>
                <p:cNvSpPr txBox="1">
                  <a:spLocks noRot="1" noChangeAspect="1" noMove="1" noResize="1" noEditPoints="1" noAdjustHandles="1" noChangeArrowheads="1" noChangeShapeType="1" noTextEdit="1"/>
                </p:cNvSpPr>
                <p:nvPr/>
              </p:nvSpPr>
              <p:spPr>
                <a:xfrm>
                  <a:off x="4793910" y="4401720"/>
                  <a:ext cx="349506" cy="359714"/>
                </a:xfrm>
                <a:prstGeom prst="rect">
                  <a:avLst/>
                </a:prstGeom>
                <a:blipFill>
                  <a:blip r:embed="rId31"/>
                  <a:stretch>
                    <a:fillRect r="-39286"/>
                  </a:stretch>
                </a:blipFill>
              </p:spPr>
              <p:txBody>
                <a:bodyPr/>
                <a:lstStyle/>
                <a:p>
                  <a:r>
                    <a:rPr lang="en-US">
                      <a:noFill/>
                    </a:rPr>
                    <a:t> </a:t>
                  </a:r>
                </a:p>
              </p:txBody>
            </p:sp>
          </mc:Fallback>
        </mc:AlternateContent>
      </p:grpSp>
      <p:cxnSp>
        <p:nvCxnSpPr>
          <p:cNvPr id="88" name="直接箭头连接符 47">
            <a:extLst>
              <a:ext uri="{FF2B5EF4-FFF2-40B4-BE49-F238E27FC236}">
                <a16:creationId xmlns:a16="http://schemas.microsoft.com/office/drawing/2014/main" id="{345466DC-B337-554C-8D99-7219E3F0186B}"/>
              </a:ext>
            </a:extLst>
          </p:cNvPr>
          <p:cNvCxnSpPr/>
          <p:nvPr/>
        </p:nvCxnSpPr>
        <p:spPr>
          <a:xfrm>
            <a:off x="1380896" y="1915357"/>
            <a:ext cx="182880" cy="1"/>
          </a:xfrm>
          <a:prstGeom prst="straightConnector1">
            <a:avLst/>
          </a:prstGeom>
          <a:ln w="12700">
            <a:solidFill>
              <a:schemeClr val="tx1"/>
            </a:solidFill>
            <a:headEnd w="med" len="med"/>
            <a:tailEnd type="stealth" w="lg" len="med"/>
          </a:ln>
        </p:spPr>
        <p:style>
          <a:lnRef idx="1">
            <a:schemeClr val="accent1"/>
          </a:lnRef>
          <a:fillRef idx="0">
            <a:schemeClr val="accent1"/>
          </a:fillRef>
          <a:effectRef idx="0">
            <a:schemeClr val="accent1"/>
          </a:effectRef>
          <a:fontRef idx="minor">
            <a:schemeClr val="tx1"/>
          </a:fontRef>
        </p:style>
      </p:cxnSp>
      <p:cxnSp>
        <p:nvCxnSpPr>
          <p:cNvPr id="90" name="直接箭头连接符 47">
            <a:extLst>
              <a:ext uri="{FF2B5EF4-FFF2-40B4-BE49-F238E27FC236}">
                <a16:creationId xmlns:a16="http://schemas.microsoft.com/office/drawing/2014/main" id="{5469B20D-29EB-1541-BF48-DF885267FC2A}"/>
              </a:ext>
            </a:extLst>
          </p:cNvPr>
          <p:cNvCxnSpPr/>
          <p:nvPr/>
        </p:nvCxnSpPr>
        <p:spPr>
          <a:xfrm>
            <a:off x="5511412" y="1912638"/>
            <a:ext cx="182880" cy="1"/>
          </a:xfrm>
          <a:prstGeom prst="straightConnector1">
            <a:avLst/>
          </a:prstGeom>
          <a:ln w="12700">
            <a:solidFill>
              <a:schemeClr val="tx1"/>
            </a:solidFill>
            <a:headEnd w="med" len="med"/>
            <a:tailEnd type="stealth"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8" name="文本框 23">
                <a:extLst>
                  <a:ext uri="{FF2B5EF4-FFF2-40B4-BE49-F238E27FC236}">
                    <a16:creationId xmlns:a16="http://schemas.microsoft.com/office/drawing/2014/main" id="{A38EA70B-AAD1-1B48-B6A5-CD07F9AF396D}"/>
                  </a:ext>
                </a:extLst>
              </p:cNvPr>
              <p:cNvSpPr txBox="1"/>
              <p:nvPr/>
            </p:nvSpPr>
            <p:spPr>
              <a:xfrm>
                <a:off x="6166761" y="1701498"/>
                <a:ext cx="3305056" cy="232801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begChr m:val="{"/>
                          <m:endChr m:val=""/>
                          <m:ctrlPr>
                            <a:rPr lang="en-US" altLang="zh-CN" i="1" smtClean="0">
                              <a:latin typeface="Cambria Math" panose="02040503050406030204" pitchFamily="18" charset="0"/>
                              <a:cs typeface="Times New Roman" panose="02020603050405020304" pitchFamily="18" charset="0"/>
                            </a:rPr>
                          </m:ctrlPr>
                        </m:dPr>
                        <m:e>
                          <m:eqArr>
                            <m:eqArrPr>
                              <m:ctrlPr>
                                <a:rPr lang="en-US" altLang="zh-CN" i="1" smtClean="0">
                                  <a:latin typeface="Cambria Math" panose="02040503050406030204" pitchFamily="18" charset="0"/>
                                  <a:ea typeface="微软雅黑" panose="020B0503020204020204" charset="-122"/>
                                  <a:cs typeface="Times New Roman" panose="02020603050405020304" pitchFamily="18" charset="0"/>
                                </a:rPr>
                              </m:ctrlPr>
                            </m:eqArrPr>
                            <m:e>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𝑡</m:t>
                                  </m:r>
                                </m:e>
                                <m:sub>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𝑝</m:t>
                                      </m:r>
                                    </m:e>
                                    <m:sub>
                                      <m:r>
                                        <a:rPr lang="en-US" altLang="zh-CN" b="0" i="1">
                                          <a:latin typeface="Cambria Math" panose="02040503050406030204" pitchFamily="18" charset="0"/>
                                          <a:ea typeface="微软雅黑" panose="020B0503020204020204" charset="-122"/>
                                        </a:rPr>
                                        <m:t>1</m:t>
                                      </m:r>
                                    </m:sub>
                                  </m:sSub>
                                </m:sub>
                              </m:sSub>
                              <m:r>
                                <a:rPr lang="en-US" altLang="zh-CN" b="0" i="1" smtClean="0">
                                  <a:latin typeface="Cambria Math" panose="02040503050406030204" pitchFamily="18" charset="0"/>
                                  <a:ea typeface="微软雅黑" panose="020B0503020204020204" charset="-122"/>
                                </a:rPr>
                                <m:t>=</m:t>
                              </m:r>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𝑡</m:t>
                                  </m:r>
                                </m:e>
                                <m:sub>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𝑝</m:t>
                                      </m:r>
                                    </m:e>
                                    <m:sub>
                                      <m:r>
                                        <a:rPr lang="en-US" altLang="zh-CN" b="0" i="1">
                                          <a:latin typeface="Cambria Math" panose="02040503050406030204" pitchFamily="18" charset="0"/>
                                          <a:ea typeface="微软雅黑" panose="020B0503020204020204" charset="-122"/>
                                        </a:rPr>
                                        <m:t>2</m:t>
                                      </m:r>
                                    </m:sub>
                                  </m:sSub>
                                </m:sub>
                              </m:sSub>
                              <m:r>
                                <a:rPr lang="en-US" altLang="zh-CN" b="0" i="1" smtClean="0">
                                  <a:latin typeface="Cambria Math" panose="02040503050406030204" pitchFamily="18" charset="0"/>
                                  <a:ea typeface="微软雅黑" panose="020B0503020204020204" charset="-122"/>
                                </a:rPr>
                                <m:t>+</m:t>
                              </m:r>
                              <m:r>
                                <a:rPr lang="zh-CN" altLang="en-US" b="0" i="1">
                                  <a:latin typeface="Cambria Math" panose="02040503050406030204" pitchFamily="18" charset="0"/>
                                </a:rPr>
                                <m:t>𝛽</m:t>
                              </m:r>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𝑡</m:t>
                                  </m:r>
                                </m:e>
                                <m:sub>
                                  <m:r>
                                    <a:rPr lang="en-US" altLang="zh-CN" b="0" i="1">
                                      <a:latin typeface="Cambria Math" panose="02040503050406030204" pitchFamily="18" charset="0"/>
                                      <a:ea typeface="微软雅黑" panose="020B0503020204020204" charset="-122"/>
                                    </a:rPr>
                                    <m:t>𝛥</m:t>
                                  </m:r>
                                </m:sub>
                              </m:sSub>
                            </m:e>
                            <m:e>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𝑡</m:t>
                                  </m:r>
                                </m:e>
                                <m:sub>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𝑝</m:t>
                                      </m:r>
                                    </m:e>
                                    <m:sub>
                                      <m:r>
                                        <a:rPr lang="en-US" altLang="zh-CN" b="0" i="1">
                                          <a:latin typeface="Cambria Math" panose="02040503050406030204" pitchFamily="18" charset="0"/>
                                          <a:ea typeface="微软雅黑" panose="020B0503020204020204" charset="-122"/>
                                        </a:rPr>
                                        <m:t>3</m:t>
                                      </m:r>
                                    </m:sub>
                                  </m:sSub>
                                </m:sub>
                              </m:sSub>
                              <m:r>
                                <a:rPr lang="en-US" altLang="zh-CN" b="0" i="1" smtClean="0">
                                  <a:latin typeface="Cambria Math" panose="02040503050406030204" pitchFamily="18" charset="0"/>
                                  <a:ea typeface="微软雅黑" panose="020B0503020204020204" charset="-122"/>
                                </a:rPr>
                                <m:t>=</m:t>
                              </m:r>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𝑡</m:t>
                                  </m:r>
                                </m:e>
                                <m:sub>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𝑝</m:t>
                                      </m:r>
                                    </m:e>
                                    <m:sub>
                                      <m:r>
                                        <a:rPr lang="en-US" altLang="zh-CN" b="0" i="1">
                                          <a:latin typeface="Cambria Math" panose="02040503050406030204" pitchFamily="18" charset="0"/>
                                          <a:ea typeface="微软雅黑" panose="020B0503020204020204" charset="-122"/>
                                        </a:rPr>
                                        <m:t>2</m:t>
                                      </m:r>
                                    </m:sub>
                                  </m:sSub>
                                </m:sub>
                              </m:sSub>
                              <m:r>
                                <a:rPr lang="en-US" altLang="zh-CN" b="0" i="1" smtClean="0">
                                  <a:latin typeface="Cambria Math" panose="02040503050406030204" pitchFamily="18" charset="0"/>
                                  <a:ea typeface="微软雅黑" panose="020B0503020204020204" charset="-122"/>
                                </a:rPr>
                                <m:t>−</m:t>
                              </m:r>
                              <m:r>
                                <a:rPr lang="zh-CN" altLang="en-US" b="0" i="1">
                                  <a:latin typeface="Cambria Math" panose="02040503050406030204" pitchFamily="18" charset="0"/>
                                </a:rPr>
                                <m:t>𝛼</m:t>
                              </m:r>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𝑡</m:t>
                                  </m:r>
                                </m:e>
                                <m:sub>
                                  <m:r>
                                    <a:rPr lang="en-US" altLang="zh-CN" b="0" i="1">
                                      <a:latin typeface="Cambria Math" panose="02040503050406030204" pitchFamily="18" charset="0"/>
                                      <a:ea typeface="微软雅黑" panose="020B0503020204020204" charset="-122"/>
                                    </a:rPr>
                                    <m:t>𝛥</m:t>
                                  </m:r>
                                </m:sub>
                              </m:sSub>
                            </m:e>
                            <m:e>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𝑡</m:t>
                                  </m:r>
                                </m:e>
                                <m:sub>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𝑝</m:t>
                                      </m:r>
                                    </m:e>
                                    <m:sub>
                                      <m:r>
                                        <a:rPr lang="en-US" altLang="zh-CN" b="0" i="1">
                                          <a:latin typeface="Cambria Math" panose="02040503050406030204" pitchFamily="18" charset="0"/>
                                          <a:ea typeface="微软雅黑" panose="020B0503020204020204" charset="-122"/>
                                        </a:rPr>
                                        <m:t>4</m:t>
                                      </m:r>
                                    </m:sub>
                                  </m:sSub>
                                </m:sub>
                              </m:sSub>
                              <m:r>
                                <a:rPr lang="en-US" altLang="zh-CN" b="0" i="1" smtClean="0">
                                  <a:latin typeface="Cambria Math" panose="02040503050406030204" pitchFamily="18" charset="0"/>
                                  <a:ea typeface="微软雅黑" panose="020B0503020204020204" charset="-122"/>
                                </a:rPr>
                                <m:t>=</m:t>
                              </m:r>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𝑡</m:t>
                                  </m:r>
                                </m:e>
                                <m:sub>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𝑝</m:t>
                                      </m:r>
                                    </m:e>
                                    <m:sub>
                                      <m:r>
                                        <a:rPr lang="en-US" altLang="zh-CN" b="0" i="1">
                                          <a:latin typeface="Cambria Math" panose="02040503050406030204" pitchFamily="18" charset="0"/>
                                          <a:ea typeface="微软雅黑" panose="020B0503020204020204" charset="-122"/>
                                        </a:rPr>
                                        <m:t>2</m:t>
                                      </m:r>
                                    </m:sub>
                                  </m:sSub>
                                </m:sub>
                              </m:sSub>
                              <m:r>
                                <a:rPr lang="en-US" altLang="zh-CN" b="0" i="1" smtClean="0">
                                  <a:latin typeface="Cambria Math" panose="02040503050406030204" pitchFamily="18" charset="0"/>
                                  <a:ea typeface="微软雅黑" panose="020B0503020204020204" charset="-122"/>
                                </a:rPr>
                                <m:t>−</m:t>
                              </m:r>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𝑡</m:t>
                                  </m:r>
                                </m:e>
                                <m:sub>
                                  <m:r>
                                    <a:rPr lang="en-US" altLang="zh-CN" b="0" i="1">
                                      <a:latin typeface="Cambria Math" panose="02040503050406030204" pitchFamily="18" charset="0"/>
                                      <a:ea typeface="微软雅黑" panose="020B0503020204020204" charset="-122"/>
                                    </a:rPr>
                                    <m:t>𝛥</m:t>
                                  </m:r>
                                </m:sub>
                              </m:sSub>
                            </m:e>
                            <m:e>
                              <m:sSub>
                                <m:sSubPr>
                                  <m:ctrlPr>
                                    <a:rPr lang="en-US" altLang="zh-CN" i="1">
                                      <a:latin typeface="Cambria Math" panose="02040503050406030204" pitchFamily="18" charset="0"/>
                                      <a:ea typeface="微软雅黑" panose="020B0503020204020204" charset="-122"/>
                                    </a:rPr>
                                  </m:ctrlPr>
                                </m:sSubPr>
                                <m:e>
                                  <m:r>
                                    <a:rPr lang="en-US" altLang="zh-CN" b="0" i="1" smtClean="0">
                                      <a:latin typeface="Cambria Math" panose="02040503050406030204" pitchFamily="18" charset="0"/>
                                      <a:ea typeface="微软雅黑" panose="020B0503020204020204" charset="-122"/>
                                    </a:rPr>
                                    <m:t>𝑎</m:t>
                                  </m:r>
                                </m:e>
                                <m:sub>
                                  <m:r>
                                    <a:rPr lang="en-US" altLang="zh-CN" b="0" i="1" smtClean="0">
                                      <a:latin typeface="Cambria Math" panose="02040503050406030204" pitchFamily="18" charset="0"/>
                                      <a:ea typeface="微软雅黑" panose="020B0503020204020204" charset="-122"/>
                                    </a:rPr>
                                    <m:t>𝑑</m:t>
                                  </m:r>
                                </m:sub>
                              </m:sSub>
                              <m:r>
                                <a:rPr lang="en-US" altLang="zh-CN" b="0" i="1" smtClean="0">
                                  <a:latin typeface="Cambria Math" panose="02040503050406030204" pitchFamily="18" charset="0"/>
                                  <a:ea typeface="微软雅黑" panose="020B0503020204020204" charset="-122"/>
                                </a:rPr>
                                <m:t>=</m:t>
                              </m:r>
                              <m:sSub>
                                <m:sSubPr>
                                  <m:ctrlPr>
                                    <a:rPr lang="en-US" altLang="zh-CN" i="1">
                                      <a:latin typeface="Cambria Math" panose="02040503050406030204" pitchFamily="18" charset="0"/>
                                      <a:ea typeface="微软雅黑" panose="020B0503020204020204" charset="-122"/>
                                    </a:rPr>
                                  </m:ctrlPr>
                                </m:sSubPr>
                                <m:e>
                                  <m:r>
                                    <a:rPr lang="en-US" altLang="zh-CN" b="0" i="1" smtClean="0">
                                      <a:latin typeface="Cambria Math" panose="02040503050406030204" pitchFamily="18" charset="0"/>
                                      <a:ea typeface="微软雅黑" panose="020B0503020204020204" charset="-122"/>
                                    </a:rPr>
                                    <m:t>𝑏</m:t>
                                  </m:r>
                                </m:e>
                                <m:sub>
                                  <m:r>
                                    <a:rPr lang="en-US" altLang="zh-CN" b="0" i="1" smtClean="0">
                                      <a:latin typeface="Cambria Math" panose="02040503050406030204" pitchFamily="18" charset="0"/>
                                      <a:ea typeface="微软雅黑" panose="020B0503020204020204" charset="-122"/>
                                    </a:rPr>
                                    <m:t>𝑝</m:t>
                                  </m:r>
                                </m:sub>
                              </m:sSub>
                              <m:r>
                                <a:rPr lang="en-US" altLang="zh-CN" b="0" i="1" smtClean="0">
                                  <a:latin typeface="Cambria Math" panose="02040503050406030204" pitchFamily="18" charset="0"/>
                                  <a:ea typeface="微软雅黑" panose="020B0503020204020204" charset="-122"/>
                                </a:rPr>
                                <m:t>+2</m:t>
                              </m:r>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𝑡</m:t>
                                  </m:r>
                                </m:e>
                                <m:sub>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𝑝</m:t>
                                      </m:r>
                                    </m:e>
                                    <m:sub>
                                      <m:r>
                                        <a:rPr lang="en-US" altLang="zh-CN" b="0" i="1">
                                          <a:latin typeface="Cambria Math" panose="02040503050406030204" pitchFamily="18" charset="0"/>
                                          <a:ea typeface="微软雅黑" panose="020B0503020204020204" charset="-122"/>
                                        </a:rPr>
                                        <m:t>2</m:t>
                                      </m:r>
                                    </m:sub>
                                  </m:sSub>
                                </m:sub>
                              </m:sSub>
                              <m:r>
                                <a:rPr lang="en-US" altLang="zh-CN" b="0" i="1" smtClean="0">
                                  <a:latin typeface="Cambria Math" panose="02040503050406030204" pitchFamily="18" charset="0"/>
                                  <a:ea typeface="微软雅黑" panose="020B0503020204020204" charset="-122"/>
                                </a:rPr>
                                <m:t>+</m:t>
                              </m:r>
                              <m:r>
                                <a:rPr lang="zh-CN" altLang="en-US" b="0" i="1">
                                  <a:latin typeface="Cambria Math" panose="02040503050406030204" pitchFamily="18" charset="0"/>
                                </a:rPr>
                                <m:t>𝛽</m:t>
                              </m:r>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𝑡</m:t>
                                  </m:r>
                                </m:e>
                                <m:sub>
                                  <m:r>
                                    <a:rPr lang="en-US" altLang="zh-CN" b="0" i="1">
                                      <a:latin typeface="Cambria Math" panose="02040503050406030204" pitchFamily="18" charset="0"/>
                                      <a:ea typeface="微软雅黑" panose="020B0503020204020204" charset="-122"/>
                                    </a:rPr>
                                    <m:t>𝛥</m:t>
                                  </m:r>
                                </m:sub>
                              </m:sSub>
                            </m:e>
                            <m:e>
                              <m:sSub>
                                <m:sSubPr>
                                  <m:ctrlPr>
                                    <a:rPr lang="en-US" altLang="zh-CN" i="1">
                                      <a:latin typeface="Cambria Math" panose="02040503050406030204" pitchFamily="18" charset="0"/>
                                      <a:ea typeface="微软雅黑" panose="020B0503020204020204" charset="-122"/>
                                    </a:rPr>
                                  </m:ctrlPr>
                                </m:sSubPr>
                                <m:e>
                                  <m:r>
                                    <a:rPr lang="en-US" altLang="zh-CN" b="0" i="1" smtClean="0">
                                      <a:latin typeface="Cambria Math" panose="02040503050406030204" pitchFamily="18" charset="0"/>
                                      <a:ea typeface="微软雅黑" panose="020B0503020204020204" charset="-122"/>
                                    </a:rPr>
                                    <m:t>𝑏</m:t>
                                  </m:r>
                                </m:e>
                                <m:sub>
                                  <m:r>
                                    <a:rPr lang="en-US" altLang="zh-CN" b="0" i="1">
                                      <a:latin typeface="Cambria Math" panose="02040503050406030204" pitchFamily="18" charset="0"/>
                                      <a:ea typeface="微软雅黑" panose="020B0503020204020204" charset="-122"/>
                                    </a:rPr>
                                    <m:t>𝑑</m:t>
                                  </m:r>
                                </m:sub>
                              </m:sSub>
                              <m:r>
                                <a:rPr lang="en-US" altLang="zh-CN" b="0" i="1">
                                  <a:latin typeface="Cambria Math" panose="02040503050406030204" pitchFamily="18" charset="0"/>
                                  <a:ea typeface="微软雅黑" panose="020B0503020204020204" charset="-122"/>
                                </a:rPr>
                                <m:t>=</m:t>
                              </m:r>
                              <m:sSub>
                                <m:sSubPr>
                                  <m:ctrlPr>
                                    <a:rPr lang="en-US" altLang="zh-CN" i="1">
                                      <a:latin typeface="Cambria Math" panose="02040503050406030204" pitchFamily="18" charset="0"/>
                                      <a:ea typeface="微软雅黑" panose="020B0503020204020204" charset="-122"/>
                                    </a:rPr>
                                  </m:ctrlPr>
                                </m:sSubPr>
                                <m:e>
                                  <m:r>
                                    <a:rPr lang="en-US" altLang="zh-CN" b="0" i="1" smtClean="0">
                                      <a:latin typeface="Cambria Math" panose="02040503050406030204" pitchFamily="18" charset="0"/>
                                      <a:ea typeface="微软雅黑" panose="020B0503020204020204" charset="-122"/>
                                    </a:rPr>
                                    <m:t>𝑎</m:t>
                                  </m:r>
                                </m:e>
                                <m:sub>
                                  <m:r>
                                    <a:rPr lang="en-US" altLang="zh-CN" b="0" i="1">
                                      <a:latin typeface="Cambria Math" panose="02040503050406030204" pitchFamily="18" charset="0"/>
                                      <a:ea typeface="微软雅黑" panose="020B0503020204020204" charset="-122"/>
                                    </a:rPr>
                                    <m:t>𝑝</m:t>
                                  </m:r>
                                </m:sub>
                              </m:sSub>
                              <m:r>
                                <a:rPr lang="en-US" altLang="zh-CN" b="0" i="1">
                                  <a:latin typeface="Cambria Math" panose="02040503050406030204" pitchFamily="18" charset="0"/>
                                  <a:ea typeface="微软雅黑" panose="020B0503020204020204" charset="-122"/>
                                </a:rPr>
                                <m:t>+2</m:t>
                              </m:r>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𝑡</m:t>
                                  </m:r>
                                </m:e>
                                <m:sub>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𝑝</m:t>
                                      </m:r>
                                    </m:e>
                                    <m:sub>
                                      <m:r>
                                        <a:rPr lang="en-US" altLang="zh-CN" b="0" i="1">
                                          <a:latin typeface="Cambria Math" panose="02040503050406030204" pitchFamily="18" charset="0"/>
                                          <a:ea typeface="微软雅黑" panose="020B0503020204020204" charset="-122"/>
                                        </a:rPr>
                                        <m:t>2</m:t>
                                      </m:r>
                                    </m:sub>
                                  </m:sSub>
                                </m:sub>
                              </m:sSub>
                              <m:r>
                                <a:rPr lang="en-US" altLang="zh-CN" b="0" i="1" smtClean="0">
                                  <a:latin typeface="Cambria Math" panose="02040503050406030204" pitchFamily="18" charset="0"/>
                                  <a:ea typeface="微软雅黑" panose="020B0503020204020204" charset="-122"/>
                                </a:rPr>
                                <m:t>−</m:t>
                              </m:r>
                              <m:r>
                                <a:rPr lang="zh-CN" altLang="en-US" b="0" i="1">
                                  <a:latin typeface="Cambria Math" panose="02040503050406030204" pitchFamily="18" charset="0"/>
                                </a:rPr>
                                <m:t>𝛼</m:t>
                              </m:r>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𝑡</m:t>
                                  </m:r>
                                </m:e>
                                <m:sub>
                                  <m:r>
                                    <a:rPr lang="en-US" altLang="zh-CN" b="0" i="1">
                                      <a:latin typeface="Cambria Math" panose="02040503050406030204" pitchFamily="18" charset="0"/>
                                      <a:ea typeface="微软雅黑" panose="020B0503020204020204" charset="-122"/>
                                    </a:rPr>
                                    <m:t>𝛥</m:t>
                                  </m:r>
                                </m:sub>
                              </m:sSub>
                            </m:e>
                            <m:e>
                              <m:sSub>
                                <m:sSubPr>
                                  <m:ctrlPr>
                                    <a:rPr lang="en-US" altLang="zh-CN" i="1">
                                      <a:solidFill>
                                        <a:srgbClr val="FF0000"/>
                                      </a:solidFill>
                                      <a:latin typeface="Cambria Math" panose="02040503050406030204" pitchFamily="18" charset="0"/>
                                      <a:ea typeface="微软雅黑" panose="020B0503020204020204" charset="-122"/>
                                    </a:rPr>
                                  </m:ctrlPr>
                                </m:sSubPr>
                                <m:e>
                                  <m:r>
                                    <a:rPr lang="en-US" altLang="zh-CN" i="1">
                                      <a:solidFill>
                                        <a:srgbClr val="FF0000"/>
                                      </a:solidFill>
                                      <a:latin typeface="Cambria Math" panose="02040503050406030204" pitchFamily="18" charset="0"/>
                                      <a:ea typeface="微软雅黑" panose="020B0503020204020204" charset="-122"/>
                                    </a:rPr>
                                    <m:t> </m:t>
                                  </m:r>
                                  <m:r>
                                    <a:rPr lang="en-US" altLang="zh-CN" i="1">
                                      <a:solidFill>
                                        <a:srgbClr val="FF0000"/>
                                      </a:solidFill>
                                      <a:latin typeface="Cambria Math" panose="02040503050406030204" pitchFamily="18" charset="0"/>
                                      <a:ea typeface="微软雅黑" panose="020B0503020204020204" charset="-122"/>
                                    </a:rPr>
                                    <m:t>𝑎</m:t>
                                  </m:r>
                                </m:e>
                                <m:sub>
                                  <m:r>
                                    <a:rPr lang="en-US" altLang="zh-CN" i="1">
                                      <a:solidFill>
                                        <a:srgbClr val="FF0000"/>
                                      </a:solidFill>
                                      <a:latin typeface="Cambria Math" panose="02040503050406030204" pitchFamily="18" charset="0"/>
                                      <a:ea typeface="微软雅黑" panose="020B0503020204020204" charset="-122"/>
                                    </a:rPr>
                                    <m:t>𝑑</m:t>
                                  </m:r>
                                </m:sub>
                              </m:sSub>
                              <m:r>
                                <a:rPr lang="zh-CN" altLang="en-US" i="1">
                                  <a:solidFill>
                                    <a:srgbClr val="FF0000"/>
                                  </a:solidFill>
                                  <a:latin typeface="Cambria Math" panose="02040503050406030204" pitchFamily="18" charset="0"/>
                                  <a:ea typeface="微软雅黑" panose="020B0503020204020204" charset="-122"/>
                                </a:rPr>
                                <m:t>≈</m:t>
                              </m:r>
                              <m:sSub>
                                <m:sSubPr>
                                  <m:ctrlPr>
                                    <a:rPr lang="en-US" altLang="zh-CN" i="1">
                                      <a:solidFill>
                                        <a:srgbClr val="FF0000"/>
                                      </a:solidFill>
                                      <a:latin typeface="Cambria Math" panose="02040503050406030204" pitchFamily="18" charset="0"/>
                                      <a:ea typeface="微软雅黑" panose="020B0503020204020204" charset="-122"/>
                                    </a:rPr>
                                  </m:ctrlPr>
                                </m:sSubPr>
                                <m:e>
                                  <m:r>
                                    <a:rPr lang="en-US" altLang="zh-CN" i="1">
                                      <a:solidFill>
                                        <a:srgbClr val="FF0000"/>
                                      </a:solidFill>
                                      <a:latin typeface="Cambria Math" panose="02040503050406030204" pitchFamily="18" charset="0"/>
                                      <a:ea typeface="微软雅黑" panose="020B0503020204020204" charset="-122"/>
                                    </a:rPr>
                                    <m:t>𝑏</m:t>
                                  </m:r>
                                </m:e>
                                <m:sub>
                                  <m:r>
                                    <a:rPr lang="en-US" altLang="zh-CN" i="1">
                                      <a:solidFill>
                                        <a:srgbClr val="FF0000"/>
                                      </a:solidFill>
                                      <a:latin typeface="Cambria Math" panose="02040503050406030204" pitchFamily="18" charset="0"/>
                                      <a:ea typeface="微软雅黑" panose="020B0503020204020204" charset="-122"/>
                                    </a:rPr>
                                    <m:t>𝑝</m:t>
                                  </m:r>
                                </m:sub>
                              </m:sSub>
                              <m:r>
                                <a:rPr lang="en-US" altLang="zh-CN" b="0" i="1" smtClean="0">
                                  <a:solidFill>
                                    <a:srgbClr val="FF0000"/>
                                  </a:solidFill>
                                  <a:latin typeface="Cambria Math" panose="02040503050406030204" pitchFamily="18" charset="0"/>
                                  <a:ea typeface="微软雅黑" panose="020B0503020204020204" charset="-122"/>
                                </a:rPr>
                                <m:t>,</m:t>
                              </m:r>
                              <m:r>
                                <a:rPr lang="en-US" altLang="zh-CN" i="1">
                                  <a:latin typeface="Cambria Math" panose="02040503050406030204" pitchFamily="18" charset="0"/>
                                  <a:ea typeface="微软雅黑" panose="020B0503020204020204" charset="-122"/>
                                </a:rPr>
                                <m:t>∵</m:t>
                              </m:r>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𝑡</m:t>
                                  </m:r>
                                </m:e>
                                <m:sub>
                                  <m:r>
                                    <a:rPr lang="en-US" altLang="zh-CN" b="0" i="1">
                                      <a:latin typeface="Cambria Math" panose="02040503050406030204" pitchFamily="18" charset="0"/>
                                      <a:ea typeface="微软雅黑" panose="020B0503020204020204" charset="-122"/>
                                    </a:rPr>
                                    <m:t>𝛥</m:t>
                                  </m:r>
                                </m:sub>
                              </m:sSub>
                              <m:r>
                                <a:rPr lang="en-US" altLang="zh-CN" b="0" i="1">
                                  <a:latin typeface="Cambria Math" panose="02040503050406030204" pitchFamily="18" charset="0"/>
                                  <a:ea typeface="微软雅黑" panose="020B0503020204020204" charset="-122"/>
                                </a:rPr>
                                <m:t>,</m:t>
                              </m:r>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𝑡</m:t>
                                  </m:r>
                                </m:e>
                                <m:sub>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𝑝</m:t>
                                      </m:r>
                                    </m:e>
                                    <m:sub>
                                      <m:r>
                                        <a:rPr lang="en-US" altLang="zh-CN" b="0" i="1">
                                          <a:latin typeface="Cambria Math" panose="02040503050406030204" pitchFamily="18" charset="0"/>
                                          <a:ea typeface="微软雅黑" panose="020B0503020204020204" charset="-122"/>
                                        </a:rPr>
                                        <m:t>2</m:t>
                                      </m:r>
                                    </m:sub>
                                  </m:sSub>
                                </m:sub>
                              </m:sSub>
                              <m:r>
                                <a:rPr lang="en-US" altLang="zh-CN" b="0" i="1">
                                  <a:latin typeface="Cambria Math" panose="02040503050406030204" pitchFamily="18" charset="0"/>
                                  <a:ea typeface="微软雅黑" panose="020B0503020204020204" charset="-122"/>
                                </a:rPr>
                                <m:t>≪</m:t>
                              </m:r>
                              <m:sSub>
                                <m:sSubPr>
                                  <m:ctrlPr>
                                    <a:rPr lang="en-US" altLang="zh-CN" i="1">
                                      <a:latin typeface="Cambria Math" panose="02040503050406030204" pitchFamily="18" charset="0"/>
                                      <a:ea typeface="微软雅黑" panose="020B0503020204020204" charset="-122"/>
                                    </a:rPr>
                                  </m:ctrlPr>
                                </m:sSubPr>
                                <m:e>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𝑎</m:t>
                                      </m:r>
                                    </m:e>
                                    <m:sub>
                                      <m:r>
                                        <a:rPr lang="en-US" altLang="zh-CN" b="0" i="1">
                                          <a:latin typeface="Cambria Math" panose="02040503050406030204" pitchFamily="18" charset="0"/>
                                          <a:ea typeface="微软雅黑" panose="020B0503020204020204" charset="-122"/>
                                        </a:rPr>
                                        <m:t>𝑑</m:t>
                                      </m:r>
                                    </m:sub>
                                  </m:sSub>
                                  <m:r>
                                    <a:rPr lang="en-US" altLang="zh-CN" b="0" i="1">
                                      <a:latin typeface="Cambria Math" panose="02040503050406030204" pitchFamily="18" charset="0"/>
                                      <a:ea typeface="微软雅黑" panose="020B0503020204020204" charset="-122"/>
                                    </a:rPr>
                                    <m:t>,</m:t>
                                  </m:r>
                                  <m:r>
                                    <a:rPr lang="en-US" altLang="zh-CN" b="0" i="1">
                                      <a:latin typeface="Cambria Math" panose="02040503050406030204" pitchFamily="18" charset="0"/>
                                      <a:ea typeface="微软雅黑" panose="020B0503020204020204" charset="-122"/>
                                    </a:rPr>
                                    <m:t>𝑏</m:t>
                                  </m:r>
                                </m:e>
                                <m:sub>
                                  <m:r>
                                    <a:rPr lang="en-US" altLang="zh-CN" b="0" i="1">
                                      <a:latin typeface="Cambria Math" panose="02040503050406030204" pitchFamily="18" charset="0"/>
                                      <a:ea typeface="微软雅黑" panose="020B0503020204020204" charset="-122"/>
                                    </a:rPr>
                                    <m:t>𝑝</m:t>
                                  </m:r>
                                </m:sub>
                              </m:sSub>
                              <m:r>
                                <a:rPr lang="en-US" altLang="zh-CN" b="0" i="1" smtClean="0">
                                  <a:latin typeface="Cambria Math" panose="02040503050406030204" pitchFamily="18" charset="0"/>
                                  <a:ea typeface="微软雅黑" panose="020B0503020204020204" charset="-122"/>
                                </a:rPr>
                                <m:t> </m:t>
                              </m:r>
                            </m:e>
                            <m:e>
                              <m:sSub>
                                <m:sSubPr>
                                  <m:ctrlPr>
                                    <a:rPr lang="en-US" altLang="zh-CN" i="1">
                                      <a:solidFill>
                                        <a:srgbClr val="FF0000"/>
                                      </a:solidFill>
                                      <a:latin typeface="Cambria Math" panose="02040503050406030204" pitchFamily="18" charset="0"/>
                                      <a:ea typeface="微软雅黑" panose="020B0503020204020204" charset="-122"/>
                                    </a:rPr>
                                  </m:ctrlPr>
                                </m:sSubPr>
                                <m:e>
                                  <m:r>
                                    <a:rPr lang="en-US" altLang="zh-CN" b="0" i="1">
                                      <a:solidFill>
                                        <a:srgbClr val="FF0000"/>
                                      </a:solidFill>
                                      <a:latin typeface="Cambria Math" panose="02040503050406030204" pitchFamily="18" charset="0"/>
                                      <a:ea typeface="微软雅黑" panose="020B0503020204020204" charset="-122"/>
                                    </a:rPr>
                                    <m:t> </m:t>
                                  </m:r>
                                  <m:r>
                                    <a:rPr lang="en-US" altLang="zh-CN" b="0" i="1">
                                      <a:solidFill>
                                        <a:srgbClr val="FF0000"/>
                                      </a:solidFill>
                                      <a:latin typeface="Cambria Math" panose="02040503050406030204" pitchFamily="18" charset="0"/>
                                      <a:ea typeface="微软雅黑" panose="020B0503020204020204" charset="-122"/>
                                    </a:rPr>
                                    <m:t>𝑏</m:t>
                                  </m:r>
                                </m:e>
                                <m:sub>
                                  <m:r>
                                    <a:rPr lang="en-US" altLang="zh-CN" b="0" i="1">
                                      <a:solidFill>
                                        <a:srgbClr val="FF0000"/>
                                      </a:solidFill>
                                      <a:latin typeface="Cambria Math" panose="02040503050406030204" pitchFamily="18" charset="0"/>
                                      <a:ea typeface="微软雅黑" panose="020B0503020204020204" charset="-122"/>
                                    </a:rPr>
                                    <m:t>𝑝</m:t>
                                  </m:r>
                                </m:sub>
                              </m:sSub>
                              <m:r>
                                <a:rPr lang="en-US" altLang="zh-CN" b="0" i="1">
                                  <a:latin typeface="Cambria Math" panose="02040503050406030204" pitchFamily="18" charset="0"/>
                                  <a:ea typeface="微软雅黑" panose="020B0503020204020204" charset="-122"/>
                                </a:rPr>
                                <m:t>:</m:t>
                              </m:r>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𝑎</m:t>
                                  </m:r>
                                </m:e>
                                <m:sub>
                                  <m:r>
                                    <a:rPr lang="en-US" altLang="zh-CN" b="0" i="1">
                                      <a:latin typeface="Cambria Math" panose="02040503050406030204" pitchFamily="18" charset="0"/>
                                      <a:ea typeface="微软雅黑" panose="020B0503020204020204" charset="-122"/>
                                    </a:rPr>
                                    <m:t>𝑝</m:t>
                                  </m:r>
                                </m:sub>
                              </m:sSub>
                              <m:r>
                                <a:rPr lang="zh-CN" altLang="en-US" b="0" i="1">
                                  <a:solidFill>
                                    <a:srgbClr val="FF0000"/>
                                  </a:solidFill>
                                  <a:latin typeface="Cambria Math" panose="02040503050406030204" pitchFamily="18" charset="0"/>
                                  <a:ea typeface="微软雅黑" panose="020B0503020204020204" charset="-122"/>
                                </a:rPr>
                                <m:t>≈</m:t>
                              </m:r>
                              <m:r>
                                <a:rPr lang="zh-CN" altLang="en-US" b="0" i="1">
                                  <a:latin typeface="Cambria Math" panose="02040503050406030204" pitchFamily="18" charset="0"/>
                                </a:rPr>
                                <m:t>𝛽</m:t>
                              </m:r>
                              <m:r>
                                <a:rPr lang="en-US" altLang="zh-CN" b="0" i="1">
                                  <a:latin typeface="Cambria Math" panose="02040503050406030204" pitchFamily="18" charset="0"/>
                                </a:rPr>
                                <m:t>:</m:t>
                              </m:r>
                              <m:r>
                                <a:rPr lang="zh-CN" altLang="en-US" b="0" i="1">
                                  <a:latin typeface="Cambria Math" panose="02040503050406030204" pitchFamily="18" charset="0"/>
                                </a:rPr>
                                <m:t>𝛼</m:t>
                              </m:r>
                              <m:r>
                                <m:rPr>
                                  <m:nor/>
                                </m:rPr>
                                <a:rPr lang="en-US" altLang="zh-CN" dirty="0"/>
                                <m:t> </m:t>
                              </m:r>
                            </m:e>
                          </m:eqArr>
                        </m:e>
                      </m:d>
                    </m:oMath>
                  </m:oMathPara>
                </a14:m>
                <a:endParaRPr lang="en-US" altLang="zh-CN" dirty="0">
                  <a:latin typeface="Times New Roman" panose="02020603050405020304" pitchFamily="18" charset="0"/>
                  <a:cs typeface="Times New Roman" panose="02020603050405020304" pitchFamily="18" charset="0"/>
                </a:endParaRPr>
              </a:p>
            </p:txBody>
          </p:sp>
        </mc:Choice>
        <mc:Fallback xmlns="">
          <p:sp>
            <p:nvSpPr>
              <p:cNvPr id="108" name="文本框 23">
                <a:extLst>
                  <a:ext uri="{FF2B5EF4-FFF2-40B4-BE49-F238E27FC236}">
                    <a16:creationId xmlns:a16="http://schemas.microsoft.com/office/drawing/2014/main" id="{A38EA70B-AAD1-1B48-B6A5-CD07F9AF396D}"/>
                  </a:ext>
                </a:extLst>
              </p:cNvPr>
              <p:cNvSpPr txBox="1">
                <a:spLocks noRot="1" noChangeAspect="1" noMove="1" noResize="1" noEditPoints="1" noAdjustHandles="1" noChangeArrowheads="1" noChangeShapeType="1" noTextEdit="1"/>
              </p:cNvSpPr>
              <p:nvPr/>
            </p:nvSpPr>
            <p:spPr>
              <a:xfrm>
                <a:off x="6166761" y="1701498"/>
                <a:ext cx="3305056" cy="2328010"/>
              </a:xfrm>
              <a:prstGeom prst="rect">
                <a:avLst/>
              </a:prstGeom>
              <a:blipFill>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文本框 11">
                <a:extLst>
                  <a:ext uri="{FF2B5EF4-FFF2-40B4-BE49-F238E27FC236}">
                    <a16:creationId xmlns:a16="http://schemas.microsoft.com/office/drawing/2014/main" id="{E9B9528B-45D2-F34C-A2F3-9162C6A20D27}"/>
                  </a:ext>
                </a:extLst>
              </p:cNvPr>
              <p:cNvSpPr txBox="1"/>
              <p:nvPr/>
            </p:nvSpPr>
            <p:spPr>
              <a:xfrm>
                <a:off x="438507" y="4319055"/>
                <a:ext cx="8428437" cy="7423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cs typeface="Times New Roman" panose="02020603050405020304" pitchFamily="18" charset="0"/>
                        </a:rPr>
                        <m:t>𝑇𝑜</m:t>
                      </m:r>
                      <m:r>
                        <a:rPr lang="en-US" altLang="zh-CN" sz="1800" b="0" i="1">
                          <a:latin typeface="Cambria Math" panose="02040503050406030204" pitchFamily="18" charset="0"/>
                          <a:cs typeface="Times New Roman" panose="02020603050405020304" pitchFamily="18" charset="0"/>
                        </a:rPr>
                        <m:t>𝐹</m:t>
                      </m:r>
                      <m:r>
                        <a:rPr lang="en-US" altLang="zh-CN" sz="1800" b="0" i="1">
                          <a:latin typeface="Cambria Math" panose="02040503050406030204" pitchFamily="18" charset="0"/>
                          <a:cs typeface="Times New Roman" panose="02020603050405020304" pitchFamily="18" charset="0"/>
                        </a:rPr>
                        <m:t>=</m:t>
                      </m:r>
                      <m:sSubSup>
                        <m:sSubSupPr>
                          <m:ctrlPr>
                            <a:rPr lang="en-US" altLang="zh-CN" sz="1800" i="1" smtClean="0">
                              <a:latin typeface="Cambria Math" panose="02040503050406030204" pitchFamily="18" charset="0"/>
                              <a:cs typeface="Times New Roman" panose="02020603050405020304" pitchFamily="18" charset="0"/>
                            </a:rPr>
                          </m:ctrlPr>
                        </m:sSubSupPr>
                        <m:e>
                          <m:r>
                            <a:rPr lang="en-US" altLang="zh-CN" sz="1800" b="0" i="1">
                              <a:latin typeface="Cambria Math" panose="02040503050406030204" pitchFamily="18" charset="0"/>
                              <a:cs typeface="Times New Roman" panose="02020603050405020304" pitchFamily="18" charset="0"/>
                            </a:rPr>
                            <m:t>𝑡</m:t>
                          </m:r>
                        </m:e>
                        <m:sub>
                          <m:r>
                            <a:rPr lang="en-US" altLang="zh-CN" sz="1800" b="0" i="1" smtClean="0">
                              <a:latin typeface="Cambria Math" panose="02040503050406030204" pitchFamily="18" charset="0"/>
                              <a:cs typeface="Times New Roman" panose="02020603050405020304" pitchFamily="18" charset="0"/>
                            </a:rPr>
                            <m:t>𝑝</m:t>
                          </m:r>
                        </m:sub>
                        <m:sup>
                          <m:r>
                            <a:rPr lang="en-US" altLang="zh-CN" sz="1800" b="0" i="1" smtClean="0">
                              <a:latin typeface="Cambria Math" panose="02040503050406030204" pitchFamily="18" charset="0"/>
                              <a:cs typeface="Times New Roman" panose="02020603050405020304" pitchFamily="18" charset="0"/>
                            </a:rPr>
                            <m:t>𝑐𝑜𝑚𝑝𝑢𝑡𝑒𝑑</m:t>
                          </m:r>
                        </m:sup>
                      </m:sSubSup>
                      <m:r>
                        <a:rPr lang="en-US" altLang="zh-CN" sz="1800" b="0" i="1" smtClean="0">
                          <a:latin typeface="Cambria Math" panose="02040503050406030204" pitchFamily="18" charset="0"/>
                          <a:cs typeface="Times New Roman" panose="02020603050405020304" pitchFamily="18" charset="0"/>
                        </a:rPr>
                        <m:t>=</m:t>
                      </m:r>
                      <m:f>
                        <m:fPr>
                          <m:ctrlPr>
                            <a:rPr lang="en-US" altLang="zh-CN" sz="1800" i="1">
                              <a:latin typeface="Cambria Math" panose="02040503050406030204" pitchFamily="18" charset="0"/>
                              <a:ea typeface="微软雅黑" panose="020B0503020204020204" charset="-122"/>
                            </a:rPr>
                          </m:ctrlPr>
                        </m:fPr>
                        <m:num>
                          <m:sSub>
                            <m:sSubPr>
                              <m:ctrlPr>
                                <a:rPr lang="en-US" altLang="zh-CN" sz="1800" i="1" smtClean="0">
                                  <a:solidFill>
                                    <a:srgbClr val="00B050"/>
                                  </a:solidFill>
                                  <a:latin typeface="Cambria Math" panose="02040503050406030204" pitchFamily="18" charset="0"/>
                                  <a:ea typeface="微软雅黑" panose="020B0503020204020204" charset="-122"/>
                                </a:rPr>
                              </m:ctrlPr>
                            </m:sSubPr>
                            <m:e>
                              <m:r>
                                <a:rPr lang="en-US" altLang="zh-CN" sz="1800" b="0" i="1">
                                  <a:solidFill>
                                    <a:srgbClr val="00B050"/>
                                  </a:solidFill>
                                  <a:latin typeface="Cambria Math" panose="02040503050406030204" pitchFamily="18" charset="0"/>
                                  <a:ea typeface="微软雅黑" panose="020B0503020204020204" charset="-122"/>
                                </a:rPr>
                                <m:t>𝑎</m:t>
                              </m:r>
                            </m:e>
                            <m:sub>
                              <m:r>
                                <a:rPr lang="en-US" altLang="zh-CN" sz="1800" b="0" i="1">
                                  <a:solidFill>
                                    <a:srgbClr val="00B050"/>
                                  </a:solidFill>
                                  <a:latin typeface="Cambria Math" panose="02040503050406030204" pitchFamily="18" charset="0"/>
                                  <a:ea typeface="微软雅黑" panose="020B0503020204020204" charset="-122"/>
                                </a:rPr>
                                <m:t>𝑑</m:t>
                              </m:r>
                            </m:sub>
                          </m:sSub>
                          <m:sSub>
                            <m:sSubPr>
                              <m:ctrlPr>
                                <a:rPr lang="en-US" altLang="zh-CN" sz="1800" i="1">
                                  <a:solidFill>
                                    <a:srgbClr val="00B050"/>
                                  </a:solidFill>
                                  <a:latin typeface="Cambria Math" panose="02040503050406030204" pitchFamily="18" charset="0"/>
                                  <a:ea typeface="微软雅黑" panose="020B0503020204020204" charset="-122"/>
                                </a:rPr>
                              </m:ctrlPr>
                            </m:sSubPr>
                            <m:e>
                              <m:r>
                                <a:rPr lang="en-US" altLang="zh-CN" sz="1800" b="0" i="1">
                                  <a:solidFill>
                                    <a:srgbClr val="00B050"/>
                                  </a:solidFill>
                                  <a:latin typeface="Cambria Math" panose="02040503050406030204" pitchFamily="18" charset="0"/>
                                  <a:ea typeface="微软雅黑" panose="020B0503020204020204" charset="-122"/>
                                </a:rPr>
                                <m:t>𝑏</m:t>
                              </m:r>
                            </m:e>
                            <m:sub>
                              <m:r>
                                <a:rPr lang="en-US" altLang="zh-CN" sz="1800" b="0" i="1">
                                  <a:solidFill>
                                    <a:srgbClr val="00B050"/>
                                  </a:solidFill>
                                  <a:latin typeface="Cambria Math" panose="02040503050406030204" pitchFamily="18" charset="0"/>
                                  <a:ea typeface="微软雅黑" panose="020B0503020204020204" charset="-122"/>
                                </a:rPr>
                                <m:t>𝑑</m:t>
                              </m:r>
                            </m:sub>
                          </m:sSub>
                          <m:r>
                            <a:rPr lang="en-US" altLang="zh-CN" sz="1800" b="0" i="1">
                              <a:solidFill>
                                <a:srgbClr val="00B050"/>
                              </a:solidFill>
                              <a:latin typeface="Cambria Math" panose="02040503050406030204" pitchFamily="18" charset="0"/>
                              <a:ea typeface="微软雅黑" panose="020B0503020204020204" charset="-122"/>
                            </a:rPr>
                            <m:t>−</m:t>
                          </m:r>
                          <m:sSub>
                            <m:sSubPr>
                              <m:ctrlPr>
                                <a:rPr lang="en-US" altLang="zh-CN" sz="1800" i="1">
                                  <a:solidFill>
                                    <a:srgbClr val="00B050"/>
                                  </a:solidFill>
                                  <a:latin typeface="Cambria Math" panose="02040503050406030204" pitchFamily="18" charset="0"/>
                                  <a:ea typeface="微软雅黑" panose="020B0503020204020204" charset="-122"/>
                                </a:rPr>
                              </m:ctrlPr>
                            </m:sSubPr>
                            <m:e>
                              <m:r>
                                <a:rPr lang="en-US" altLang="zh-CN" sz="1800" b="0" i="1">
                                  <a:solidFill>
                                    <a:srgbClr val="00B050"/>
                                  </a:solidFill>
                                  <a:latin typeface="Cambria Math" panose="02040503050406030204" pitchFamily="18" charset="0"/>
                                  <a:ea typeface="微软雅黑" panose="020B0503020204020204" charset="-122"/>
                                </a:rPr>
                                <m:t>𝑎</m:t>
                              </m:r>
                            </m:e>
                            <m:sub>
                              <m:r>
                                <a:rPr lang="en-US" altLang="zh-CN" sz="1800" b="0" i="1">
                                  <a:solidFill>
                                    <a:srgbClr val="00B050"/>
                                  </a:solidFill>
                                  <a:latin typeface="Cambria Math" panose="02040503050406030204" pitchFamily="18" charset="0"/>
                                  <a:ea typeface="微软雅黑" panose="020B0503020204020204" charset="-122"/>
                                </a:rPr>
                                <m:t>𝑝</m:t>
                              </m:r>
                            </m:sub>
                          </m:sSub>
                          <m:sSub>
                            <m:sSubPr>
                              <m:ctrlPr>
                                <a:rPr lang="en-US" altLang="zh-CN" sz="1800" i="1">
                                  <a:solidFill>
                                    <a:srgbClr val="00B050"/>
                                  </a:solidFill>
                                  <a:latin typeface="Cambria Math" panose="02040503050406030204" pitchFamily="18" charset="0"/>
                                  <a:ea typeface="微软雅黑" panose="020B0503020204020204" charset="-122"/>
                                </a:rPr>
                              </m:ctrlPr>
                            </m:sSubPr>
                            <m:e>
                              <m:r>
                                <a:rPr lang="en-US" altLang="zh-CN" sz="1800" b="0" i="1">
                                  <a:solidFill>
                                    <a:srgbClr val="00B050"/>
                                  </a:solidFill>
                                  <a:latin typeface="Cambria Math" panose="02040503050406030204" pitchFamily="18" charset="0"/>
                                  <a:ea typeface="微软雅黑" panose="020B0503020204020204" charset="-122"/>
                                </a:rPr>
                                <m:t>𝑏</m:t>
                              </m:r>
                            </m:e>
                            <m:sub>
                              <m:r>
                                <a:rPr lang="en-US" altLang="zh-CN" sz="1800" b="0" i="1">
                                  <a:solidFill>
                                    <a:srgbClr val="00B050"/>
                                  </a:solidFill>
                                  <a:latin typeface="Cambria Math" panose="02040503050406030204" pitchFamily="18" charset="0"/>
                                  <a:ea typeface="微软雅黑" panose="020B0503020204020204" charset="-122"/>
                                </a:rPr>
                                <m:t>𝑝</m:t>
                              </m:r>
                            </m:sub>
                          </m:sSub>
                        </m:num>
                        <m:den>
                          <m:sSub>
                            <m:sSubPr>
                              <m:ctrlPr>
                                <a:rPr lang="en-US" altLang="zh-CN" sz="1800" i="1" smtClean="0">
                                  <a:solidFill>
                                    <a:srgbClr val="0432FF"/>
                                  </a:solidFill>
                                  <a:latin typeface="Cambria Math" panose="02040503050406030204" pitchFamily="18" charset="0"/>
                                  <a:ea typeface="微软雅黑" panose="020B0503020204020204" charset="-122"/>
                                </a:rPr>
                              </m:ctrlPr>
                            </m:sSubPr>
                            <m:e>
                              <m:r>
                                <a:rPr lang="en-US" altLang="zh-CN" sz="1800" b="0" i="1">
                                  <a:solidFill>
                                    <a:srgbClr val="0432FF"/>
                                  </a:solidFill>
                                  <a:latin typeface="Cambria Math" panose="02040503050406030204" pitchFamily="18" charset="0"/>
                                  <a:ea typeface="微软雅黑" panose="020B0503020204020204" charset="-122"/>
                                </a:rPr>
                                <m:t>𝑎</m:t>
                              </m:r>
                            </m:e>
                            <m:sub>
                              <m:r>
                                <a:rPr lang="en-US" altLang="zh-CN" sz="1800" b="0" i="1">
                                  <a:solidFill>
                                    <a:srgbClr val="0432FF"/>
                                  </a:solidFill>
                                  <a:latin typeface="Cambria Math" panose="02040503050406030204" pitchFamily="18" charset="0"/>
                                  <a:ea typeface="微软雅黑" panose="020B0503020204020204" charset="-122"/>
                                </a:rPr>
                                <m:t>𝑑</m:t>
                              </m:r>
                            </m:sub>
                          </m:sSub>
                          <m:r>
                            <a:rPr lang="en-US" altLang="zh-CN" sz="1800" b="0" i="1">
                              <a:solidFill>
                                <a:srgbClr val="0432FF"/>
                              </a:solidFill>
                              <a:latin typeface="Cambria Math" panose="02040503050406030204" pitchFamily="18" charset="0"/>
                              <a:ea typeface="微软雅黑" panose="020B0503020204020204" charset="-122"/>
                            </a:rPr>
                            <m:t>+</m:t>
                          </m:r>
                          <m:sSub>
                            <m:sSubPr>
                              <m:ctrlPr>
                                <a:rPr lang="en-US" altLang="zh-CN" sz="1800" i="1">
                                  <a:solidFill>
                                    <a:srgbClr val="0432FF"/>
                                  </a:solidFill>
                                  <a:latin typeface="Cambria Math" panose="02040503050406030204" pitchFamily="18" charset="0"/>
                                  <a:ea typeface="微软雅黑" panose="020B0503020204020204" charset="-122"/>
                                </a:rPr>
                              </m:ctrlPr>
                            </m:sSubPr>
                            <m:e>
                              <m:r>
                                <a:rPr lang="en-US" altLang="zh-CN" sz="1800" b="0" i="1">
                                  <a:solidFill>
                                    <a:srgbClr val="0432FF"/>
                                  </a:solidFill>
                                  <a:latin typeface="Cambria Math" panose="02040503050406030204" pitchFamily="18" charset="0"/>
                                  <a:ea typeface="微软雅黑" panose="020B0503020204020204" charset="-122"/>
                                </a:rPr>
                                <m:t>𝑏</m:t>
                              </m:r>
                            </m:e>
                            <m:sub>
                              <m:r>
                                <a:rPr lang="en-US" altLang="zh-CN" sz="1800" b="0" i="1">
                                  <a:solidFill>
                                    <a:srgbClr val="0432FF"/>
                                  </a:solidFill>
                                  <a:latin typeface="Cambria Math" panose="02040503050406030204" pitchFamily="18" charset="0"/>
                                  <a:ea typeface="微软雅黑" panose="020B0503020204020204" charset="-122"/>
                                </a:rPr>
                                <m:t>𝑑</m:t>
                              </m:r>
                            </m:sub>
                          </m:sSub>
                          <m:r>
                            <a:rPr lang="en-US" altLang="zh-CN" sz="1800" b="0" i="1">
                              <a:solidFill>
                                <a:srgbClr val="0432FF"/>
                              </a:solidFill>
                              <a:latin typeface="Cambria Math" panose="02040503050406030204" pitchFamily="18" charset="0"/>
                              <a:ea typeface="微软雅黑" panose="020B0503020204020204" charset="-122"/>
                            </a:rPr>
                            <m:t>+</m:t>
                          </m:r>
                          <m:sSub>
                            <m:sSubPr>
                              <m:ctrlPr>
                                <a:rPr lang="en-US" altLang="zh-CN" sz="1800" i="1">
                                  <a:solidFill>
                                    <a:srgbClr val="0432FF"/>
                                  </a:solidFill>
                                  <a:latin typeface="Cambria Math" panose="02040503050406030204" pitchFamily="18" charset="0"/>
                                  <a:ea typeface="微软雅黑" panose="020B0503020204020204" charset="-122"/>
                                </a:rPr>
                              </m:ctrlPr>
                            </m:sSubPr>
                            <m:e>
                              <m:r>
                                <a:rPr lang="en-US" altLang="zh-CN" sz="1800" b="0" i="1">
                                  <a:solidFill>
                                    <a:srgbClr val="0432FF"/>
                                  </a:solidFill>
                                  <a:latin typeface="Cambria Math" panose="02040503050406030204" pitchFamily="18" charset="0"/>
                                  <a:ea typeface="微软雅黑" panose="020B0503020204020204" charset="-122"/>
                                </a:rPr>
                                <m:t>𝑎</m:t>
                              </m:r>
                            </m:e>
                            <m:sub>
                              <m:r>
                                <a:rPr lang="en-US" altLang="zh-CN" sz="1800" b="0" i="1">
                                  <a:solidFill>
                                    <a:srgbClr val="0432FF"/>
                                  </a:solidFill>
                                  <a:latin typeface="Cambria Math" panose="02040503050406030204" pitchFamily="18" charset="0"/>
                                  <a:ea typeface="微软雅黑" panose="020B0503020204020204" charset="-122"/>
                                </a:rPr>
                                <m:t>𝑝</m:t>
                              </m:r>
                            </m:sub>
                          </m:sSub>
                          <m:r>
                            <a:rPr lang="en-US" altLang="zh-CN" sz="1800" b="0" i="1">
                              <a:solidFill>
                                <a:srgbClr val="0432FF"/>
                              </a:solidFill>
                              <a:latin typeface="Cambria Math" panose="02040503050406030204" pitchFamily="18" charset="0"/>
                              <a:ea typeface="微软雅黑" panose="020B0503020204020204" charset="-122"/>
                            </a:rPr>
                            <m:t>+</m:t>
                          </m:r>
                          <m:sSub>
                            <m:sSubPr>
                              <m:ctrlPr>
                                <a:rPr lang="en-US" altLang="zh-CN" sz="1800" i="1">
                                  <a:solidFill>
                                    <a:srgbClr val="0432FF"/>
                                  </a:solidFill>
                                  <a:latin typeface="Cambria Math" panose="02040503050406030204" pitchFamily="18" charset="0"/>
                                  <a:ea typeface="微软雅黑" panose="020B0503020204020204" charset="-122"/>
                                </a:rPr>
                              </m:ctrlPr>
                            </m:sSubPr>
                            <m:e>
                              <m:r>
                                <a:rPr lang="en-US" altLang="zh-CN" sz="1800" b="0" i="1">
                                  <a:solidFill>
                                    <a:srgbClr val="0432FF"/>
                                  </a:solidFill>
                                  <a:latin typeface="Cambria Math" panose="02040503050406030204" pitchFamily="18" charset="0"/>
                                  <a:ea typeface="微软雅黑" panose="020B0503020204020204" charset="-122"/>
                                </a:rPr>
                                <m:t>𝑏</m:t>
                              </m:r>
                            </m:e>
                            <m:sub>
                              <m:r>
                                <a:rPr lang="en-US" altLang="zh-CN" sz="1800" b="0" i="1">
                                  <a:solidFill>
                                    <a:srgbClr val="0432FF"/>
                                  </a:solidFill>
                                  <a:latin typeface="Cambria Math" panose="02040503050406030204" pitchFamily="18" charset="0"/>
                                  <a:ea typeface="微软雅黑" panose="020B0503020204020204" charset="-122"/>
                                </a:rPr>
                                <m:t>𝑝</m:t>
                              </m:r>
                            </m:sub>
                          </m:sSub>
                        </m:den>
                      </m:f>
                      <m:r>
                        <a:rPr lang="en-US" altLang="zh-CN" b="0" i="1">
                          <a:latin typeface="Cambria Math" panose="02040503050406030204" pitchFamily="18" charset="0"/>
                          <a:ea typeface="微软雅黑" panose="020B0503020204020204" charset="-122"/>
                        </a:rPr>
                        <m:t>=</m:t>
                      </m:r>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𝑡</m:t>
                          </m:r>
                        </m:e>
                        <m:sub>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𝑝</m:t>
                              </m:r>
                            </m:e>
                            <m:sub>
                              <m:r>
                                <a:rPr lang="en-US" altLang="zh-CN" b="0" i="1">
                                  <a:latin typeface="Cambria Math" panose="02040503050406030204" pitchFamily="18" charset="0"/>
                                  <a:ea typeface="微软雅黑" panose="020B0503020204020204" charset="-122"/>
                                </a:rPr>
                                <m:t>2</m:t>
                              </m:r>
                            </m:sub>
                          </m:sSub>
                        </m:sub>
                      </m:sSub>
                      <m:r>
                        <a:rPr lang="en-US" altLang="zh-CN" b="0" i="1">
                          <a:latin typeface="Cambria Math" panose="02040503050406030204" pitchFamily="18" charset="0"/>
                          <a:ea typeface="微软雅黑" panose="020B0503020204020204" charset="-122"/>
                        </a:rPr>
                        <m:t>+</m:t>
                      </m:r>
                      <m:f>
                        <m:fPr>
                          <m:ctrlPr>
                            <a:rPr lang="en-US" altLang="zh-CN" i="1">
                              <a:latin typeface="Cambria Math" panose="02040503050406030204" pitchFamily="18" charset="0"/>
                              <a:ea typeface="微软雅黑" panose="020B0503020204020204" charset="-122"/>
                            </a:rPr>
                          </m:ctrlPr>
                        </m:fPr>
                        <m:num>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𝑡</m:t>
                              </m:r>
                            </m:e>
                            <m:sub>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𝑝</m:t>
                                  </m:r>
                                </m:e>
                                <m:sub>
                                  <m:r>
                                    <a:rPr lang="en-US" altLang="zh-CN" b="0" i="1">
                                      <a:latin typeface="Cambria Math" panose="02040503050406030204" pitchFamily="18" charset="0"/>
                                      <a:ea typeface="微软雅黑" panose="020B0503020204020204" charset="-122"/>
                                    </a:rPr>
                                    <m:t>2</m:t>
                                  </m:r>
                                </m:sub>
                              </m:sSub>
                            </m:sub>
                          </m:sSub>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𝑡</m:t>
                              </m:r>
                            </m:e>
                            <m:sub>
                              <m:r>
                                <a:rPr lang="en-US" altLang="zh-CN" b="0" i="1">
                                  <a:latin typeface="Cambria Math" panose="02040503050406030204" pitchFamily="18" charset="0"/>
                                  <a:ea typeface="微软雅黑" panose="020B0503020204020204" charset="-122"/>
                                </a:rPr>
                                <m:t>𝛥</m:t>
                              </m:r>
                            </m:sub>
                          </m:sSub>
                          <m:d>
                            <m:dPr>
                              <m:ctrlPr>
                                <a:rPr lang="en-US" altLang="zh-CN" i="1">
                                  <a:latin typeface="Cambria Math" panose="02040503050406030204" pitchFamily="18" charset="0"/>
                                  <a:ea typeface="微软雅黑" panose="020B0503020204020204" charset="-122"/>
                                </a:rPr>
                              </m:ctrlPr>
                            </m:dPr>
                            <m:e>
                              <m:r>
                                <a:rPr lang="zh-CN" altLang="en-US" b="0" i="1">
                                  <a:latin typeface="Cambria Math" panose="02040503050406030204" pitchFamily="18" charset="0"/>
                                </a:rPr>
                                <m:t>𝛽</m:t>
                              </m:r>
                              <m:r>
                                <a:rPr lang="en-US" altLang="zh-CN" b="0" i="1">
                                  <a:latin typeface="Cambria Math" panose="02040503050406030204" pitchFamily="18" charset="0"/>
                                </a:rPr>
                                <m:t>−</m:t>
                              </m:r>
                              <m:r>
                                <a:rPr lang="zh-CN" altLang="en-US" b="0" i="1">
                                  <a:latin typeface="Cambria Math" panose="02040503050406030204" pitchFamily="18" charset="0"/>
                                </a:rPr>
                                <m:t>𝛼</m:t>
                              </m:r>
                            </m:e>
                          </m:d>
                          <m:r>
                            <a:rPr lang="en-US" altLang="zh-CN" b="0" i="1">
                              <a:latin typeface="Cambria Math" panose="02040503050406030204" pitchFamily="18" charset="0"/>
                            </a:rPr>
                            <m:t>−</m:t>
                          </m:r>
                          <m:r>
                            <a:rPr lang="zh-CN" altLang="en-US" b="0" i="1">
                              <a:latin typeface="Cambria Math" panose="02040503050406030204" pitchFamily="18" charset="0"/>
                            </a:rPr>
                            <m:t>𝛼𝛽</m:t>
                          </m:r>
                          <m:sSubSup>
                            <m:sSubSupPr>
                              <m:ctrlPr>
                                <a:rPr lang="en-US" altLang="zh-CN" i="1">
                                  <a:latin typeface="Cambria Math" panose="02040503050406030204" pitchFamily="18" charset="0"/>
                                  <a:ea typeface="微软雅黑" panose="020B0503020204020204" charset="-122"/>
                                </a:rPr>
                              </m:ctrlPr>
                            </m:sSubSupPr>
                            <m:e>
                              <m:r>
                                <a:rPr lang="en-US" altLang="zh-CN" b="0" i="1">
                                  <a:latin typeface="Cambria Math" panose="02040503050406030204" pitchFamily="18" charset="0"/>
                                  <a:ea typeface="微软雅黑" panose="020B0503020204020204" charset="-122"/>
                                </a:rPr>
                                <m:t>𝑡</m:t>
                              </m:r>
                            </m:e>
                            <m:sub>
                              <m:r>
                                <a:rPr lang="en-US" altLang="zh-CN" b="0" i="1">
                                  <a:latin typeface="Cambria Math" panose="02040503050406030204" pitchFamily="18" charset="0"/>
                                  <a:ea typeface="微软雅黑" panose="020B0503020204020204" charset="-122"/>
                                </a:rPr>
                                <m:t>𝛥</m:t>
                              </m:r>
                            </m:sub>
                            <m:sup>
                              <m:r>
                                <a:rPr lang="en-US" altLang="zh-CN" b="0" i="1">
                                  <a:latin typeface="Cambria Math" panose="02040503050406030204" pitchFamily="18" charset="0"/>
                                  <a:ea typeface="微软雅黑" panose="020B0503020204020204" charset="-122"/>
                                </a:rPr>
                                <m:t>2</m:t>
                              </m:r>
                            </m:sup>
                          </m:sSubSup>
                        </m:num>
                        <m:den>
                          <m:r>
                            <a:rPr lang="en-US" altLang="zh-CN" b="0" i="1">
                              <a:latin typeface="Cambria Math" panose="02040503050406030204" pitchFamily="18" charset="0"/>
                              <a:ea typeface="微软雅黑" panose="020B0503020204020204" charset="-122"/>
                            </a:rPr>
                            <m:t>4</m:t>
                          </m:r>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𝑡</m:t>
                              </m:r>
                            </m:e>
                            <m:sub>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𝑝</m:t>
                                  </m:r>
                                </m:e>
                                <m:sub>
                                  <m:r>
                                    <a:rPr lang="en-US" altLang="zh-CN" b="0" i="1">
                                      <a:latin typeface="Cambria Math" panose="02040503050406030204" pitchFamily="18" charset="0"/>
                                      <a:ea typeface="微软雅黑" panose="020B0503020204020204" charset="-122"/>
                                    </a:rPr>
                                    <m:t>2</m:t>
                                  </m:r>
                                </m:sub>
                              </m:sSub>
                            </m:sub>
                          </m:sSub>
                          <m:r>
                            <a:rPr lang="en-US" altLang="zh-CN" b="0" i="1">
                              <a:latin typeface="Cambria Math" panose="02040503050406030204" pitchFamily="18" charset="0"/>
                              <a:ea typeface="微软雅黑" panose="020B0503020204020204" charset="-122"/>
                            </a:rPr>
                            <m:t>+2</m:t>
                          </m:r>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𝑎</m:t>
                              </m:r>
                            </m:e>
                            <m:sub>
                              <m:r>
                                <a:rPr lang="en-US" altLang="zh-CN" b="0" i="1">
                                  <a:latin typeface="Cambria Math" panose="02040503050406030204" pitchFamily="18" charset="0"/>
                                  <a:ea typeface="微软雅黑" panose="020B0503020204020204" charset="-122"/>
                                </a:rPr>
                                <m:t>𝑝</m:t>
                              </m:r>
                            </m:sub>
                          </m:sSub>
                          <m:r>
                            <a:rPr lang="en-US" altLang="zh-CN" b="0" i="1">
                              <a:latin typeface="Cambria Math" panose="02040503050406030204" pitchFamily="18" charset="0"/>
                              <a:ea typeface="微软雅黑" panose="020B0503020204020204" charset="-122"/>
                            </a:rPr>
                            <m:t>+2</m:t>
                          </m:r>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𝑏</m:t>
                              </m:r>
                            </m:e>
                            <m:sub>
                              <m:r>
                                <a:rPr lang="en-US" altLang="zh-CN" b="0" i="1">
                                  <a:latin typeface="Cambria Math" panose="02040503050406030204" pitchFamily="18" charset="0"/>
                                  <a:ea typeface="微软雅黑" panose="020B0503020204020204" charset="-122"/>
                                </a:rPr>
                                <m:t>𝑝</m:t>
                              </m:r>
                            </m:sub>
                          </m:sSub>
                          <m:r>
                            <a:rPr lang="en-US" altLang="zh-CN" b="0" i="1">
                              <a:latin typeface="Cambria Math" panose="02040503050406030204" pitchFamily="18" charset="0"/>
                              <a:ea typeface="微软雅黑" panose="020B0503020204020204" charset="-122"/>
                            </a:rPr>
                            <m:t>+</m:t>
                          </m:r>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𝑡</m:t>
                              </m:r>
                            </m:e>
                            <m:sub>
                              <m:r>
                                <a:rPr lang="en-US" altLang="zh-CN" b="0" i="1">
                                  <a:latin typeface="Cambria Math" panose="02040503050406030204" pitchFamily="18" charset="0"/>
                                  <a:ea typeface="微软雅黑" panose="020B0503020204020204" charset="-122"/>
                                </a:rPr>
                                <m:t>𝛥</m:t>
                              </m:r>
                            </m:sub>
                          </m:sSub>
                          <m:d>
                            <m:dPr>
                              <m:ctrlPr>
                                <a:rPr lang="en-US" altLang="zh-CN" i="1">
                                  <a:latin typeface="Cambria Math" panose="02040503050406030204" pitchFamily="18" charset="0"/>
                                  <a:ea typeface="微软雅黑" panose="020B0503020204020204" charset="-122"/>
                                </a:rPr>
                              </m:ctrlPr>
                            </m:dPr>
                            <m:e>
                              <m:r>
                                <a:rPr lang="zh-CN" altLang="en-US" b="0" i="1">
                                  <a:latin typeface="Cambria Math" panose="02040503050406030204" pitchFamily="18" charset="0"/>
                                </a:rPr>
                                <m:t>𝛽</m:t>
                              </m:r>
                              <m:r>
                                <a:rPr lang="en-US" altLang="zh-CN" b="0" i="1">
                                  <a:latin typeface="Cambria Math" panose="02040503050406030204" pitchFamily="18" charset="0"/>
                                </a:rPr>
                                <m:t>−</m:t>
                              </m:r>
                              <m:r>
                                <a:rPr lang="zh-CN" altLang="en-US" b="0" i="1">
                                  <a:latin typeface="Cambria Math" panose="02040503050406030204" pitchFamily="18" charset="0"/>
                                </a:rPr>
                                <m:t>𝛼</m:t>
                              </m:r>
                            </m:e>
                          </m:d>
                        </m:den>
                      </m:f>
                      <m:r>
                        <a:rPr lang="zh-CN" altLang="en-US" b="0" i="1" smtClean="0">
                          <a:latin typeface="Cambria Math" panose="02040503050406030204" pitchFamily="18" charset="0"/>
                          <a:ea typeface="微软雅黑" panose="020B0503020204020204" charset="-122"/>
                        </a:rPr>
                        <m:t>≈</m:t>
                      </m:r>
                      <m:sSub>
                        <m:sSubPr>
                          <m:ctrlPr>
                            <a:rPr lang="en-US" altLang="zh-CN" i="1" smtClean="0">
                              <a:solidFill>
                                <a:srgbClr val="FF0000"/>
                              </a:solidFill>
                              <a:latin typeface="Cambria Math" panose="02040503050406030204" pitchFamily="18" charset="0"/>
                              <a:ea typeface="微软雅黑" panose="020B0503020204020204" charset="-122"/>
                            </a:rPr>
                          </m:ctrlPr>
                        </m:sSubPr>
                        <m:e>
                          <m:r>
                            <a:rPr lang="en-US" altLang="zh-CN" b="0" i="1">
                              <a:solidFill>
                                <a:srgbClr val="FF0000"/>
                              </a:solidFill>
                              <a:latin typeface="Cambria Math" panose="02040503050406030204" pitchFamily="18" charset="0"/>
                              <a:ea typeface="微软雅黑" panose="020B0503020204020204" charset="-122"/>
                            </a:rPr>
                            <m:t>𝑡</m:t>
                          </m:r>
                        </m:e>
                        <m:sub>
                          <m:sSub>
                            <m:sSubPr>
                              <m:ctrlPr>
                                <a:rPr lang="en-US" altLang="zh-CN" i="1">
                                  <a:solidFill>
                                    <a:srgbClr val="FF0000"/>
                                  </a:solidFill>
                                  <a:latin typeface="Cambria Math" panose="02040503050406030204" pitchFamily="18" charset="0"/>
                                  <a:ea typeface="微软雅黑" panose="020B0503020204020204" charset="-122"/>
                                </a:rPr>
                              </m:ctrlPr>
                            </m:sSubPr>
                            <m:e>
                              <m:r>
                                <a:rPr lang="en-US" altLang="zh-CN" b="0" i="1">
                                  <a:solidFill>
                                    <a:srgbClr val="FF0000"/>
                                  </a:solidFill>
                                  <a:latin typeface="Cambria Math" panose="02040503050406030204" pitchFamily="18" charset="0"/>
                                  <a:ea typeface="微软雅黑" panose="020B0503020204020204" charset="-122"/>
                                </a:rPr>
                                <m:t>𝑝</m:t>
                              </m:r>
                            </m:e>
                            <m:sub>
                              <m:r>
                                <a:rPr lang="en-US" altLang="zh-CN" b="0" i="1">
                                  <a:solidFill>
                                    <a:srgbClr val="FF0000"/>
                                  </a:solidFill>
                                  <a:latin typeface="Cambria Math" panose="02040503050406030204" pitchFamily="18" charset="0"/>
                                  <a:ea typeface="微软雅黑" panose="020B0503020204020204" charset="-122"/>
                                </a:rPr>
                                <m:t>2</m:t>
                              </m:r>
                            </m:sub>
                          </m:sSub>
                        </m:sub>
                      </m:sSub>
                    </m:oMath>
                  </m:oMathPara>
                </a14:m>
                <a:endParaRPr lang="zh-CN" altLang="en-US" dirty="0"/>
              </a:p>
            </p:txBody>
          </p:sp>
        </mc:Choice>
        <mc:Fallback xmlns="">
          <p:sp>
            <p:nvSpPr>
              <p:cNvPr id="110" name="文本框 11">
                <a:extLst>
                  <a:ext uri="{FF2B5EF4-FFF2-40B4-BE49-F238E27FC236}">
                    <a16:creationId xmlns:a16="http://schemas.microsoft.com/office/drawing/2014/main" id="{E9B9528B-45D2-F34C-A2F3-9162C6A20D27}"/>
                  </a:ext>
                </a:extLst>
              </p:cNvPr>
              <p:cNvSpPr txBox="1">
                <a:spLocks noRot="1" noChangeAspect="1" noMove="1" noResize="1" noEditPoints="1" noAdjustHandles="1" noChangeArrowheads="1" noChangeShapeType="1" noTextEdit="1"/>
              </p:cNvSpPr>
              <p:nvPr/>
            </p:nvSpPr>
            <p:spPr>
              <a:xfrm>
                <a:off x="438507" y="4319055"/>
                <a:ext cx="8428437" cy="742383"/>
              </a:xfrm>
              <a:prstGeom prst="rect">
                <a:avLst/>
              </a:prstGeom>
              <a:blipFill>
                <a:blip r:embed="rId33"/>
                <a:stretch>
                  <a:fillRect/>
                </a:stretch>
              </a:blipFill>
            </p:spPr>
            <p:txBody>
              <a:bodyPr/>
              <a:lstStyle/>
              <a:p>
                <a:r>
                  <a:rPr lang="zh-CN" altLang="en-US">
                    <a:noFill/>
                  </a:rPr>
                  <a:t> </a:t>
                </a:r>
              </a:p>
            </p:txBody>
          </p:sp>
        </mc:Fallback>
      </mc:AlternateContent>
      <p:grpSp>
        <p:nvGrpSpPr>
          <p:cNvPr id="116" name="Group 115">
            <a:extLst>
              <a:ext uri="{FF2B5EF4-FFF2-40B4-BE49-F238E27FC236}">
                <a16:creationId xmlns:a16="http://schemas.microsoft.com/office/drawing/2014/main" id="{D29FADE6-60D6-6446-B3DE-7148E7391158}"/>
              </a:ext>
            </a:extLst>
          </p:cNvPr>
          <p:cNvGrpSpPr/>
          <p:nvPr/>
        </p:nvGrpSpPr>
        <p:grpSpPr>
          <a:xfrm>
            <a:off x="3380764" y="4597229"/>
            <a:ext cx="5840713" cy="1860624"/>
            <a:chOff x="2632797" y="4412974"/>
            <a:chExt cx="5840713" cy="1860624"/>
          </a:xfrm>
        </p:grpSpPr>
        <mc:AlternateContent xmlns:mc="http://schemas.openxmlformats.org/markup-compatibility/2006" xmlns:a14="http://schemas.microsoft.com/office/drawing/2010/main">
          <mc:Choice Requires="a14">
            <p:sp>
              <p:nvSpPr>
                <p:cNvPr id="109" name="文本框 9">
                  <a:extLst>
                    <a:ext uri="{FF2B5EF4-FFF2-40B4-BE49-F238E27FC236}">
                      <a16:creationId xmlns:a16="http://schemas.microsoft.com/office/drawing/2014/main" id="{B6D7DDE9-3D2D-4B4E-BDAC-E18FC29A4F37}"/>
                    </a:ext>
                  </a:extLst>
                </p:cNvPr>
                <p:cNvSpPr txBox="1"/>
                <p:nvPr/>
              </p:nvSpPr>
              <p:spPr>
                <a:xfrm>
                  <a:off x="2802726" y="5015497"/>
                  <a:ext cx="5670784" cy="125810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altLang="zh-CN" sz="1400" b="1" i="1" smtClean="0">
                                <a:solidFill>
                                  <a:srgbClr val="00B050"/>
                                </a:solidFill>
                                <a:latin typeface="Cambria Math" panose="02040503050406030204" pitchFamily="18" charset="0"/>
                                <a:ea typeface="微软雅黑" panose="020B0503020204020204" charset="-122"/>
                              </a:rPr>
                            </m:ctrlPr>
                          </m:sSubPr>
                          <m:e>
                            <m:r>
                              <a:rPr lang="en-US" altLang="zh-CN" sz="1400" b="1" i="1">
                                <a:solidFill>
                                  <a:srgbClr val="00B050"/>
                                </a:solidFill>
                                <a:latin typeface="Cambria Math" panose="02040503050406030204" pitchFamily="18" charset="0"/>
                                <a:ea typeface="微软雅黑" panose="020B0503020204020204" charset="-122"/>
                              </a:rPr>
                              <m:t>𝒂</m:t>
                            </m:r>
                          </m:e>
                          <m:sub>
                            <m:r>
                              <a:rPr lang="en-US" altLang="zh-CN" sz="1400" b="1" i="1">
                                <a:solidFill>
                                  <a:srgbClr val="00B050"/>
                                </a:solidFill>
                                <a:latin typeface="Cambria Math" panose="02040503050406030204" pitchFamily="18" charset="0"/>
                                <a:ea typeface="微软雅黑" panose="020B0503020204020204" charset="-122"/>
                              </a:rPr>
                              <m:t>𝒅</m:t>
                            </m:r>
                          </m:sub>
                        </m:sSub>
                        <m:sSub>
                          <m:sSubPr>
                            <m:ctrlPr>
                              <a:rPr lang="en-US" altLang="zh-CN" sz="1400" b="1" i="1">
                                <a:solidFill>
                                  <a:srgbClr val="00B050"/>
                                </a:solidFill>
                                <a:latin typeface="Cambria Math" panose="02040503050406030204" pitchFamily="18" charset="0"/>
                                <a:ea typeface="微软雅黑" panose="020B0503020204020204" charset="-122"/>
                              </a:rPr>
                            </m:ctrlPr>
                          </m:sSubPr>
                          <m:e>
                            <m:r>
                              <a:rPr lang="en-US" altLang="zh-CN" sz="1400" b="1" i="1">
                                <a:solidFill>
                                  <a:srgbClr val="00B050"/>
                                </a:solidFill>
                                <a:latin typeface="Cambria Math" panose="02040503050406030204" pitchFamily="18" charset="0"/>
                                <a:ea typeface="微软雅黑" panose="020B0503020204020204" charset="-122"/>
                              </a:rPr>
                              <m:t>𝒃</m:t>
                            </m:r>
                          </m:e>
                          <m:sub>
                            <m:r>
                              <a:rPr lang="en-US" altLang="zh-CN" sz="1400" b="1" i="1">
                                <a:solidFill>
                                  <a:srgbClr val="00B050"/>
                                </a:solidFill>
                                <a:latin typeface="Cambria Math" panose="02040503050406030204" pitchFamily="18" charset="0"/>
                                <a:ea typeface="微软雅黑" panose="020B0503020204020204" charset="-122"/>
                              </a:rPr>
                              <m:t>𝒅</m:t>
                            </m:r>
                          </m:sub>
                        </m:sSub>
                        <m:r>
                          <a:rPr lang="en-US" altLang="zh-CN" sz="1400" b="1" i="1">
                            <a:solidFill>
                              <a:srgbClr val="00B050"/>
                            </a:solidFill>
                            <a:latin typeface="Cambria Math" panose="02040503050406030204" pitchFamily="18" charset="0"/>
                            <a:ea typeface="微软雅黑" panose="020B0503020204020204" charset="-122"/>
                          </a:rPr>
                          <m:t>−</m:t>
                        </m:r>
                        <m:sSub>
                          <m:sSubPr>
                            <m:ctrlPr>
                              <a:rPr lang="en-US" altLang="zh-CN" sz="1400" b="1" i="1">
                                <a:solidFill>
                                  <a:srgbClr val="00B050"/>
                                </a:solidFill>
                                <a:latin typeface="Cambria Math" panose="02040503050406030204" pitchFamily="18" charset="0"/>
                                <a:ea typeface="微软雅黑" panose="020B0503020204020204" charset="-122"/>
                              </a:rPr>
                            </m:ctrlPr>
                          </m:sSubPr>
                          <m:e>
                            <m:r>
                              <a:rPr lang="en-US" altLang="zh-CN" sz="1400" b="1" i="1">
                                <a:solidFill>
                                  <a:srgbClr val="00B050"/>
                                </a:solidFill>
                                <a:latin typeface="Cambria Math" panose="02040503050406030204" pitchFamily="18" charset="0"/>
                                <a:ea typeface="微软雅黑" panose="020B0503020204020204" charset="-122"/>
                              </a:rPr>
                              <m:t>𝒂</m:t>
                            </m:r>
                          </m:e>
                          <m:sub>
                            <m:r>
                              <a:rPr lang="en-US" altLang="zh-CN" sz="1400" b="1" i="1">
                                <a:solidFill>
                                  <a:srgbClr val="00B050"/>
                                </a:solidFill>
                                <a:latin typeface="Cambria Math" panose="02040503050406030204" pitchFamily="18" charset="0"/>
                                <a:ea typeface="微软雅黑" panose="020B0503020204020204" charset="-122"/>
                              </a:rPr>
                              <m:t>𝒑</m:t>
                            </m:r>
                          </m:sub>
                        </m:sSub>
                        <m:sSub>
                          <m:sSubPr>
                            <m:ctrlPr>
                              <a:rPr lang="en-US" altLang="zh-CN" sz="1400" b="1" i="1">
                                <a:solidFill>
                                  <a:srgbClr val="00B050"/>
                                </a:solidFill>
                                <a:latin typeface="Cambria Math" panose="02040503050406030204" pitchFamily="18" charset="0"/>
                                <a:ea typeface="微软雅黑" panose="020B0503020204020204" charset="-122"/>
                              </a:rPr>
                            </m:ctrlPr>
                          </m:sSubPr>
                          <m:e>
                            <m:r>
                              <a:rPr lang="en-US" altLang="zh-CN" sz="1400" b="1" i="1">
                                <a:solidFill>
                                  <a:srgbClr val="00B050"/>
                                </a:solidFill>
                                <a:latin typeface="Cambria Math" panose="02040503050406030204" pitchFamily="18" charset="0"/>
                                <a:ea typeface="微软雅黑" panose="020B0503020204020204" charset="-122"/>
                              </a:rPr>
                              <m:t>𝒃</m:t>
                            </m:r>
                          </m:e>
                          <m:sub>
                            <m:r>
                              <a:rPr lang="en-US" altLang="zh-CN" sz="1400" b="1" i="1">
                                <a:solidFill>
                                  <a:srgbClr val="00B050"/>
                                </a:solidFill>
                                <a:latin typeface="Cambria Math" panose="02040503050406030204" pitchFamily="18" charset="0"/>
                                <a:ea typeface="微软雅黑" panose="020B0503020204020204" charset="-122"/>
                              </a:rPr>
                              <m:t>𝒑</m:t>
                            </m:r>
                          </m:sub>
                        </m:sSub>
                        <m:r>
                          <a:rPr lang="en-US" altLang="zh-CN" sz="1400" b="0" i="1" smtClean="0">
                            <a:latin typeface="Cambria Math" panose="02040503050406030204" pitchFamily="18" charset="0"/>
                            <a:ea typeface="微软雅黑" panose="020B0503020204020204" charset="-122"/>
                          </a:rPr>
                          <m:t>=</m:t>
                        </m:r>
                        <m:r>
                          <a:rPr lang="en-US" altLang="zh-CN" sz="1400" b="0" i="1">
                            <a:latin typeface="Cambria Math" panose="02040503050406030204" pitchFamily="18" charset="0"/>
                            <a:ea typeface="微软雅黑" panose="020B0503020204020204" charset="-122"/>
                          </a:rPr>
                          <m:t>4</m:t>
                        </m:r>
                        <m:sSubSup>
                          <m:sSubSupPr>
                            <m:ctrlPr>
                              <a:rPr lang="en-US" altLang="zh-CN" sz="1400" i="1">
                                <a:latin typeface="Cambria Math" panose="02040503050406030204" pitchFamily="18" charset="0"/>
                                <a:ea typeface="微软雅黑" panose="020B0503020204020204" charset="-122"/>
                              </a:rPr>
                            </m:ctrlPr>
                          </m:sSubSupPr>
                          <m:e>
                            <m:r>
                              <a:rPr lang="en-US" altLang="zh-CN" sz="1400" b="0" i="1">
                                <a:latin typeface="Cambria Math" panose="02040503050406030204" pitchFamily="18" charset="0"/>
                                <a:ea typeface="微软雅黑" panose="020B0503020204020204" charset="-122"/>
                              </a:rPr>
                              <m:t>𝑡</m:t>
                            </m:r>
                          </m:e>
                          <m:sub>
                            <m:sSub>
                              <m:sSubPr>
                                <m:ctrlPr>
                                  <a:rPr lang="en-US" altLang="zh-CN" sz="1400" i="1">
                                    <a:latin typeface="Cambria Math" panose="02040503050406030204" pitchFamily="18" charset="0"/>
                                    <a:ea typeface="微软雅黑" panose="020B0503020204020204" charset="-122"/>
                                  </a:rPr>
                                </m:ctrlPr>
                              </m:sSubPr>
                              <m:e>
                                <m:r>
                                  <a:rPr lang="en-US" altLang="zh-CN" sz="1400" b="0" i="1">
                                    <a:latin typeface="Cambria Math" panose="02040503050406030204" pitchFamily="18" charset="0"/>
                                    <a:ea typeface="微软雅黑" panose="020B0503020204020204" charset="-122"/>
                                  </a:rPr>
                                  <m:t>𝑝</m:t>
                                </m:r>
                              </m:e>
                              <m:sub>
                                <m:r>
                                  <a:rPr lang="en-US" altLang="zh-CN" sz="1400" b="0" i="1">
                                    <a:latin typeface="Cambria Math" panose="02040503050406030204" pitchFamily="18" charset="0"/>
                                    <a:ea typeface="微软雅黑" panose="020B0503020204020204" charset="-122"/>
                                  </a:rPr>
                                  <m:t>2</m:t>
                                </m:r>
                              </m:sub>
                            </m:sSub>
                          </m:sub>
                          <m:sup>
                            <m:r>
                              <a:rPr lang="en-US" altLang="zh-CN" sz="1400" b="0" i="1">
                                <a:latin typeface="Cambria Math" panose="02040503050406030204" pitchFamily="18" charset="0"/>
                                <a:ea typeface="微软雅黑" panose="020B0503020204020204" charset="-122"/>
                              </a:rPr>
                              <m:t>2</m:t>
                            </m:r>
                          </m:sup>
                        </m:sSubSup>
                        <m:r>
                          <a:rPr lang="en-US" altLang="zh-CN" sz="1400" b="0" i="1">
                            <a:latin typeface="Cambria Math" panose="02040503050406030204" pitchFamily="18" charset="0"/>
                            <a:ea typeface="微软雅黑" panose="020B0503020204020204" charset="-122"/>
                          </a:rPr>
                          <m:t>+2</m:t>
                        </m:r>
                        <m:sSub>
                          <m:sSubPr>
                            <m:ctrlPr>
                              <a:rPr lang="en-US" altLang="zh-CN" sz="1400" i="1">
                                <a:latin typeface="Cambria Math" panose="02040503050406030204" pitchFamily="18" charset="0"/>
                                <a:ea typeface="微软雅黑" panose="020B0503020204020204" charset="-122"/>
                              </a:rPr>
                            </m:ctrlPr>
                          </m:sSubPr>
                          <m:e>
                            <m:r>
                              <a:rPr lang="en-US" altLang="zh-CN" sz="1400" b="0" i="1">
                                <a:latin typeface="Cambria Math" panose="02040503050406030204" pitchFamily="18" charset="0"/>
                                <a:ea typeface="微软雅黑" panose="020B0503020204020204" charset="-122"/>
                              </a:rPr>
                              <m:t>𝑎</m:t>
                            </m:r>
                          </m:e>
                          <m:sub>
                            <m:r>
                              <a:rPr lang="en-US" altLang="zh-CN" sz="1400" b="0" i="1">
                                <a:latin typeface="Cambria Math" panose="02040503050406030204" pitchFamily="18" charset="0"/>
                                <a:ea typeface="微软雅黑" panose="020B0503020204020204" charset="-122"/>
                              </a:rPr>
                              <m:t>𝑝</m:t>
                            </m:r>
                          </m:sub>
                        </m:sSub>
                        <m:sSub>
                          <m:sSubPr>
                            <m:ctrlPr>
                              <a:rPr lang="en-US" altLang="zh-CN" sz="1400" i="1">
                                <a:latin typeface="Cambria Math" panose="02040503050406030204" pitchFamily="18" charset="0"/>
                                <a:ea typeface="微软雅黑" panose="020B0503020204020204" charset="-122"/>
                              </a:rPr>
                            </m:ctrlPr>
                          </m:sSubPr>
                          <m:e>
                            <m:r>
                              <a:rPr lang="en-US" altLang="zh-CN" sz="1400" b="0" i="1">
                                <a:latin typeface="Cambria Math" panose="02040503050406030204" pitchFamily="18" charset="0"/>
                                <a:ea typeface="微软雅黑" panose="020B0503020204020204" charset="-122"/>
                              </a:rPr>
                              <m:t>𝑡</m:t>
                            </m:r>
                          </m:e>
                          <m:sub>
                            <m:sSub>
                              <m:sSubPr>
                                <m:ctrlPr>
                                  <a:rPr lang="en-US" altLang="zh-CN" sz="1400" i="1">
                                    <a:latin typeface="Cambria Math" panose="02040503050406030204" pitchFamily="18" charset="0"/>
                                    <a:ea typeface="微软雅黑" panose="020B0503020204020204" charset="-122"/>
                                  </a:rPr>
                                </m:ctrlPr>
                              </m:sSubPr>
                              <m:e>
                                <m:r>
                                  <a:rPr lang="en-US" altLang="zh-CN" sz="1400" b="0" i="1">
                                    <a:latin typeface="Cambria Math" panose="02040503050406030204" pitchFamily="18" charset="0"/>
                                    <a:ea typeface="微软雅黑" panose="020B0503020204020204" charset="-122"/>
                                  </a:rPr>
                                  <m:t>𝑝</m:t>
                                </m:r>
                              </m:e>
                              <m:sub>
                                <m:r>
                                  <a:rPr lang="en-US" altLang="zh-CN" sz="1400" b="0" i="1">
                                    <a:latin typeface="Cambria Math" panose="02040503050406030204" pitchFamily="18" charset="0"/>
                                    <a:ea typeface="微软雅黑" panose="020B0503020204020204" charset="-122"/>
                                  </a:rPr>
                                  <m:t>2</m:t>
                                </m:r>
                              </m:sub>
                            </m:sSub>
                          </m:sub>
                        </m:sSub>
                        <m:r>
                          <a:rPr lang="en-US" altLang="zh-CN" sz="1400" b="0" i="1">
                            <a:latin typeface="Cambria Math" panose="02040503050406030204" pitchFamily="18" charset="0"/>
                            <a:ea typeface="微软雅黑" panose="020B0503020204020204" charset="-122"/>
                          </a:rPr>
                          <m:t>+2</m:t>
                        </m:r>
                        <m:sSub>
                          <m:sSubPr>
                            <m:ctrlPr>
                              <a:rPr lang="en-US" altLang="zh-CN" sz="1400" i="1">
                                <a:latin typeface="Cambria Math" panose="02040503050406030204" pitchFamily="18" charset="0"/>
                                <a:ea typeface="微软雅黑" panose="020B0503020204020204" charset="-122"/>
                              </a:rPr>
                            </m:ctrlPr>
                          </m:sSubPr>
                          <m:e>
                            <m:r>
                              <a:rPr lang="en-US" altLang="zh-CN" sz="1400" b="0" i="1">
                                <a:latin typeface="Cambria Math" panose="02040503050406030204" pitchFamily="18" charset="0"/>
                                <a:ea typeface="微软雅黑" panose="020B0503020204020204" charset="-122"/>
                              </a:rPr>
                              <m:t>𝑏</m:t>
                            </m:r>
                          </m:e>
                          <m:sub>
                            <m:r>
                              <a:rPr lang="en-US" altLang="zh-CN" sz="1400" b="0" i="1">
                                <a:latin typeface="Cambria Math" panose="02040503050406030204" pitchFamily="18" charset="0"/>
                                <a:ea typeface="微软雅黑" panose="020B0503020204020204" charset="-122"/>
                              </a:rPr>
                              <m:t>𝑝</m:t>
                            </m:r>
                          </m:sub>
                        </m:sSub>
                        <m:sSub>
                          <m:sSubPr>
                            <m:ctrlPr>
                              <a:rPr lang="en-US" altLang="zh-CN" sz="1400" i="1">
                                <a:latin typeface="Cambria Math" panose="02040503050406030204" pitchFamily="18" charset="0"/>
                                <a:ea typeface="微软雅黑" panose="020B0503020204020204" charset="-122"/>
                              </a:rPr>
                            </m:ctrlPr>
                          </m:sSubPr>
                          <m:e>
                            <m:r>
                              <a:rPr lang="en-US" altLang="zh-CN" sz="1400" b="0" i="1">
                                <a:latin typeface="Cambria Math" panose="02040503050406030204" pitchFamily="18" charset="0"/>
                                <a:ea typeface="微软雅黑" panose="020B0503020204020204" charset="-122"/>
                              </a:rPr>
                              <m:t>𝑡</m:t>
                            </m:r>
                          </m:e>
                          <m:sub>
                            <m:sSub>
                              <m:sSubPr>
                                <m:ctrlPr>
                                  <a:rPr lang="en-US" altLang="zh-CN" sz="1400" i="1">
                                    <a:latin typeface="Cambria Math" panose="02040503050406030204" pitchFamily="18" charset="0"/>
                                    <a:ea typeface="微软雅黑" panose="020B0503020204020204" charset="-122"/>
                                  </a:rPr>
                                </m:ctrlPr>
                              </m:sSubPr>
                              <m:e>
                                <m:r>
                                  <a:rPr lang="en-US" altLang="zh-CN" sz="1400" b="0" i="1">
                                    <a:latin typeface="Cambria Math" panose="02040503050406030204" pitchFamily="18" charset="0"/>
                                    <a:ea typeface="微软雅黑" panose="020B0503020204020204" charset="-122"/>
                                  </a:rPr>
                                  <m:t>𝑝</m:t>
                                </m:r>
                              </m:e>
                              <m:sub>
                                <m:r>
                                  <a:rPr lang="en-US" altLang="zh-CN" sz="1400" b="0" i="1">
                                    <a:latin typeface="Cambria Math" panose="02040503050406030204" pitchFamily="18" charset="0"/>
                                    <a:ea typeface="微软雅黑" panose="020B0503020204020204" charset="-122"/>
                                  </a:rPr>
                                  <m:t>2</m:t>
                                </m:r>
                              </m:sub>
                            </m:sSub>
                          </m:sub>
                        </m:sSub>
                        <m:r>
                          <a:rPr lang="en-US" altLang="zh-CN" sz="1400" b="0" i="1">
                            <a:latin typeface="Cambria Math" panose="02040503050406030204" pitchFamily="18" charset="0"/>
                            <a:ea typeface="微软雅黑" panose="020B0503020204020204" charset="-122"/>
                          </a:rPr>
                          <m:t>+2</m:t>
                        </m:r>
                        <m:sSub>
                          <m:sSubPr>
                            <m:ctrlPr>
                              <a:rPr lang="en-US" altLang="zh-CN" sz="1400" i="1">
                                <a:latin typeface="Cambria Math" panose="02040503050406030204" pitchFamily="18" charset="0"/>
                                <a:ea typeface="微软雅黑" panose="020B0503020204020204" charset="-122"/>
                              </a:rPr>
                            </m:ctrlPr>
                          </m:sSubPr>
                          <m:e>
                            <m:r>
                              <a:rPr lang="en-US" altLang="zh-CN" sz="1400" b="0" i="1">
                                <a:latin typeface="Cambria Math" panose="02040503050406030204" pitchFamily="18" charset="0"/>
                                <a:ea typeface="微软雅黑" panose="020B0503020204020204" charset="-122"/>
                              </a:rPr>
                              <m:t>𝑡</m:t>
                            </m:r>
                          </m:e>
                          <m:sub>
                            <m:sSub>
                              <m:sSubPr>
                                <m:ctrlPr>
                                  <a:rPr lang="en-US" altLang="zh-CN" sz="1400" i="1">
                                    <a:latin typeface="Cambria Math" panose="02040503050406030204" pitchFamily="18" charset="0"/>
                                    <a:ea typeface="微软雅黑" panose="020B0503020204020204" charset="-122"/>
                                  </a:rPr>
                                </m:ctrlPr>
                              </m:sSubPr>
                              <m:e>
                                <m:r>
                                  <a:rPr lang="en-US" altLang="zh-CN" sz="1400" b="0" i="1">
                                    <a:latin typeface="Cambria Math" panose="02040503050406030204" pitchFamily="18" charset="0"/>
                                    <a:ea typeface="微软雅黑" panose="020B0503020204020204" charset="-122"/>
                                  </a:rPr>
                                  <m:t>𝑝</m:t>
                                </m:r>
                              </m:e>
                              <m:sub>
                                <m:r>
                                  <a:rPr lang="en-US" altLang="zh-CN" sz="1400" b="0" i="1">
                                    <a:latin typeface="Cambria Math" panose="02040503050406030204" pitchFamily="18" charset="0"/>
                                    <a:ea typeface="微软雅黑" panose="020B0503020204020204" charset="-122"/>
                                  </a:rPr>
                                  <m:t>2</m:t>
                                </m:r>
                              </m:sub>
                            </m:sSub>
                          </m:sub>
                        </m:sSub>
                        <m:sSub>
                          <m:sSubPr>
                            <m:ctrlPr>
                              <a:rPr lang="en-US" altLang="zh-CN" sz="1400" i="1">
                                <a:latin typeface="Cambria Math" panose="02040503050406030204" pitchFamily="18" charset="0"/>
                                <a:ea typeface="微软雅黑" panose="020B0503020204020204" charset="-122"/>
                              </a:rPr>
                            </m:ctrlPr>
                          </m:sSubPr>
                          <m:e>
                            <m:r>
                              <a:rPr lang="en-US" altLang="zh-CN" sz="1400" b="0" i="1">
                                <a:latin typeface="Cambria Math" panose="02040503050406030204" pitchFamily="18" charset="0"/>
                                <a:ea typeface="微软雅黑" panose="020B0503020204020204" charset="-122"/>
                              </a:rPr>
                              <m:t>𝑡</m:t>
                            </m:r>
                          </m:e>
                          <m:sub>
                            <m:r>
                              <a:rPr lang="en-US" altLang="zh-CN" sz="1400" b="0" i="1">
                                <a:latin typeface="Cambria Math" panose="02040503050406030204" pitchFamily="18" charset="0"/>
                                <a:ea typeface="微软雅黑" panose="020B0503020204020204" charset="-122"/>
                              </a:rPr>
                              <m:t>𝛥</m:t>
                            </m:r>
                          </m:sub>
                        </m:sSub>
                        <m:d>
                          <m:dPr>
                            <m:ctrlPr>
                              <a:rPr lang="en-US" altLang="zh-CN" sz="1400" i="1">
                                <a:latin typeface="Cambria Math" panose="02040503050406030204" pitchFamily="18" charset="0"/>
                                <a:ea typeface="微软雅黑" panose="020B0503020204020204" charset="-122"/>
                              </a:rPr>
                            </m:ctrlPr>
                          </m:dPr>
                          <m:e>
                            <m:r>
                              <a:rPr lang="zh-CN" altLang="en-US" sz="1400" b="0" i="1">
                                <a:latin typeface="Cambria Math" panose="02040503050406030204" pitchFamily="18" charset="0"/>
                              </a:rPr>
                              <m:t>𝛽</m:t>
                            </m:r>
                            <m:r>
                              <a:rPr lang="en-US" altLang="zh-CN" sz="1400" b="0" i="1">
                                <a:latin typeface="Cambria Math" panose="02040503050406030204" pitchFamily="18" charset="0"/>
                              </a:rPr>
                              <m:t>−</m:t>
                            </m:r>
                            <m:r>
                              <a:rPr lang="zh-CN" altLang="en-US" sz="1400" b="0" i="1">
                                <a:latin typeface="Cambria Math" panose="02040503050406030204" pitchFamily="18" charset="0"/>
                              </a:rPr>
                              <m:t>𝛼</m:t>
                            </m:r>
                          </m:e>
                        </m:d>
                        <m:r>
                          <a:rPr lang="en-US" altLang="zh-CN" sz="1400" b="0" i="1">
                            <a:latin typeface="Cambria Math" panose="02040503050406030204" pitchFamily="18" charset="0"/>
                            <a:ea typeface="微软雅黑" panose="020B0503020204020204" charset="-122"/>
                          </a:rPr>
                          <m:t>−</m:t>
                        </m:r>
                        <m:r>
                          <a:rPr lang="zh-CN" altLang="en-US" sz="1400" b="0" i="1">
                            <a:latin typeface="Cambria Math" panose="02040503050406030204" pitchFamily="18" charset="0"/>
                          </a:rPr>
                          <m:t>𝛼𝛽</m:t>
                        </m:r>
                        <m:sSubSup>
                          <m:sSubSupPr>
                            <m:ctrlPr>
                              <a:rPr lang="en-US" altLang="zh-CN" sz="1400" i="1">
                                <a:latin typeface="Cambria Math" panose="02040503050406030204" pitchFamily="18" charset="0"/>
                                <a:ea typeface="微软雅黑" panose="020B0503020204020204" charset="-122"/>
                              </a:rPr>
                            </m:ctrlPr>
                          </m:sSubSupPr>
                          <m:e>
                            <m:r>
                              <a:rPr lang="en-US" altLang="zh-CN" sz="1400" b="0" i="1">
                                <a:latin typeface="Cambria Math" panose="02040503050406030204" pitchFamily="18" charset="0"/>
                                <a:ea typeface="微软雅黑" panose="020B0503020204020204" charset="-122"/>
                              </a:rPr>
                              <m:t>𝑡</m:t>
                            </m:r>
                          </m:e>
                          <m:sub>
                            <m:r>
                              <a:rPr lang="en-US" altLang="zh-CN" sz="1400" b="0" i="1">
                                <a:latin typeface="Cambria Math" panose="02040503050406030204" pitchFamily="18" charset="0"/>
                                <a:ea typeface="微软雅黑" panose="020B0503020204020204" charset="-122"/>
                              </a:rPr>
                              <m:t>𝛥</m:t>
                            </m:r>
                          </m:sub>
                          <m:sup>
                            <m:r>
                              <a:rPr lang="en-US" altLang="zh-CN" sz="1400" b="0" i="1">
                                <a:latin typeface="Cambria Math" panose="02040503050406030204" pitchFamily="18" charset="0"/>
                                <a:ea typeface="微软雅黑" panose="020B0503020204020204" charset="-122"/>
                              </a:rPr>
                              <m:t>2</m:t>
                            </m:r>
                          </m:sup>
                        </m:sSubSup>
                        <m:r>
                          <a:rPr lang="en-US" altLang="zh-CN" sz="1400" b="0" i="1" smtClean="0">
                            <a:solidFill>
                              <a:srgbClr val="FF0000"/>
                            </a:solidFill>
                            <a:latin typeface="Cambria Math" panose="02040503050406030204" pitchFamily="18" charset="0"/>
                            <a:ea typeface="微软雅黑" panose="020B0503020204020204" charset="-122"/>
                          </a:rPr>
                          <m:t>−</m:t>
                        </m:r>
                        <m:r>
                          <a:rPr lang="zh-CN" altLang="en-US" sz="1400" b="0" i="1">
                            <a:solidFill>
                              <a:srgbClr val="FF0000"/>
                            </a:solidFill>
                            <a:latin typeface="Cambria Math" panose="02040503050406030204" pitchFamily="18" charset="0"/>
                          </a:rPr>
                          <m:t>𝛽</m:t>
                        </m:r>
                        <m:sSub>
                          <m:sSubPr>
                            <m:ctrlPr>
                              <a:rPr lang="en-US" altLang="zh-CN" sz="1400" i="1">
                                <a:solidFill>
                                  <a:srgbClr val="FF0000"/>
                                </a:solidFill>
                                <a:latin typeface="Cambria Math" panose="02040503050406030204" pitchFamily="18" charset="0"/>
                                <a:ea typeface="微软雅黑" panose="020B0503020204020204" charset="-122"/>
                              </a:rPr>
                            </m:ctrlPr>
                          </m:sSubPr>
                          <m:e>
                            <m:r>
                              <a:rPr lang="en-US" altLang="zh-CN" sz="1400" b="0" i="1">
                                <a:solidFill>
                                  <a:srgbClr val="FF0000"/>
                                </a:solidFill>
                                <a:latin typeface="Cambria Math" panose="02040503050406030204" pitchFamily="18" charset="0"/>
                                <a:ea typeface="微软雅黑" panose="020B0503020204020204" charset="-122"/>
                              </a:rPr>
                              <m:t>𝑎</m:t>
                            </m:r>
                          </m:e>
                          <m:sub>
                            <m:r>
                              <a:rPr lang="en-US" altLang="zh-CN" sz="1400" b="0" i="1">
                                <a:solidFill>
                                  <a:srgbClr val="FF0000"/>
                                </a:solidFill>
                                <a:latin typeface="Cambria Math" panose="02040503050406030204" pitchFamily="18" charset="0"/>
                                <a:ea typeface="微软雅黑" panose="020B0503020204020204" charset="-122"/>
                              </a:rPr>
                              <m:t>𝑝</m:t>
                            </m:r>
                          </m:sub>
                        </m:sSub>
                        <m:sSub>
                          <m:sSubPr>
                            <m:ctrlPr>
                              <a:rPr lang="en-US" altLang="zh-CN" sz="1400" i="1">
                                <a:solidFill>
                                  <a:srgbClr val="FF0000"/>
                                </a:solidFill>
                                <a:latin typeface="Cambria Math" panose="02040503050406030204" pitchFamily="18" charset="0"/>
                                <a:ea typeface="微软雅黑" panose="020B0503020204020204" charset="-122"/>
                              </a:rPr>
                            </m:ctrlPr>
                          </m:sSubPr>
                          <m:e>
                            <m:r>
                              <a:rPr lang="en-US" altLang="zh-CN" sz="1400" b="0" i="1">
                                <a:solidFill>
                                  <a:srgbClr val="FF0000"/>
                                </a:solidFill>
                                <a:latin typeface="Cambria Math" panose="02040503050406030204" pitchFamily="18" charset="0"/>
                                <a:ea typeface="微软雅黑" panose="020B0503020204020204" charset="-122"/>
                              </a:rPr>
                              <m:t>𝑡</m:t>
                            </m:r>
                          </m:e>
                          <m:sub>
                            <m:r>
                              <a:rPr lang="en-US" altLang="zh-CN" sz="1400" b="0" i="1">
                                <a:solidFill>
                                  <a:srgbClr val="FF0000"/>
                                </a:solidFill>
                                <a:latin typeface="Cambria Math" panose="02040503050406030204" pitchFamily="18" charset="0"/>
                                <a:ea typeface="微软雅黑" panose="020B0503020204020204" charset="-122"/>
                              </a:rPr>
                              <m:t>𝛥</m:t>
                            </m:r>
                          </m:sub>
                        </m:sSub>
                        <m:r>
                          <a:rPr lang="en-US" altLang="zh-CN" sz="1400" b="0" i="1">
                            <a:solidFill>
                              <a:srgbClr val="FF0000"/>
                            </a:solidFill>
                            <a:latin typeface="Cambria Math" panose="02040503050406030204" pitchFamily="18" charset="0"/>
                            <a:ea typeface="微软雅黑" panose="020B0503020204020204" charset="-122"/>
                          </a:rPr>
                          <m:t>+</m:t>
                        </m:r>
                        <m:r>
                          <a:rPr lang="zh-CN" altLang="en-US" sz="1400" b="0" i="1">
                            <a:solidFill>
                              <a:srgbClr val="FF0000"/>
                            </a:solidFill>
                            <a:latin typeface="Cambria Math" panose="02040503050406030204" pitchFamily="18" charset="0"/>
                          </a:rPr>
                          <m:t>𝛼</m:t>
                        </m:r>
                        <m:sSub>
                          <m:sSubPr>
                            <m:ctrlPr>
                              <a:rPr lang="en-US" altLang="zh-CN" sz="1400" i="1">
                                <a:solidFill>
                                  <a:srgbClr val="FF0000"/>
                                </a:solidFill>
                                <a:latin typeface="Cambria Math" panose="02040503050406030204" pitchFamily="18" charset="0"/>
                                <a:ea typeface="微软雅黑" panose="020B0503020204020204" charset="-122"/>
                              </a:rPr>
                            </m:ctrlPr>
                          </m:sSubPr>
                          <m:e>
                            <m:r>
                              <a:rPr lang="en-US" altLang="zh-CN" sz="1400" b="0" i="1">
                                <a:solidFill>
                                  <a:srgbClr val="FF0000"/>
                                </a:solidFill>
                                <a:latin typeface="Cambria Math" panose="02040503050406030204" pitchFamily="18" charset="0"/>
                                <a:ea typeface="微软雅黑" panose="020B0503020204020204" charset="-122"/>
                              </a:rPr>
                              <m:t> </m:t>
                            </m:r>
                            <m:r>
                              <a:rPr lang="en-US" altLang="zh-CN" sz="1400" b="0" i="1">
                                <a:solidFill>
                                  <a:srgbClr val="FF0000"/>
                                </a:solidFill>
                                <a:latin typeface="Cambria Math" panose="02040503050406030204" pitchFamily="18" charset="0"/>
                                <a:ea typeface="微软雅黑" panose="020B0503020204020204" charset="-122"/>
                              </a:rPr>
                              <m:t>𝑏</m:t>
                            </m:r>
                          </m:e>
                          <m:sub>
                            <m:r>
                              <a:rPr lang="en-US" altLang="zh-CN" sz="1400" b="0" i="1">
                                <a:solidFill>
                                  <a:srgbClr val="FF0000"/>
                                </a:solidFill>
                                <a:latin typeface="Cambria Math" panose="02040503050406030204" pitchFamily="18" charset="0"/>
                                <a:ea typeface="微软雅黑" panose="020B0503020204020204" charset="-122"/>
                              </a:rPr>
                              <m:t>𝑝</m:t>
                            </m:r>
                          </m:sub>
                        </m:sSub>
                        <m:sSub>
                          <m:sSubPr>
                            <m:ctrlPr>
                              <a:rPr lang="en-US" altLang="zh-CN" sz="1400" i="1">
                                <a:solidFill>
                                  <a:srgbClr val="FF0000"/>
                                </a:solidFill>
                                <a:latin typeface="Cambria Math" panose="02040503050406030204" pitchFamily="18" charset="0"/>
                                <a:ea typeface="微软雅黑" panose="020B0503020204020204" charset="-122"/>
                              </a:rPr>
                            </m:ctrlPr>
                          </m:sSubPr>
                          <m:e>
                            <m:r>
                              <a:rPr lang="en-US" altLang="zh-CN" sz="1400" b="0" i="1">
                                <a:solidFill>
                                  <a:srgbClr val="FF0000"/>
                                </a:solidFill>
                                <a:latin typeface="Cambria Math" panose="02040503050406030204" pitchFamily="18" charset="0"/>
                                <a:ea typeface="微软雅黑" panose="020B0503020204020204" charset="-122"/>
                              </a:rPr>
                              <m:t>𝑡</m:t>
                            </m:r>
                          </m:e>
                          <m:sub>
                            <m:r>
                              <a:rPr lang="en-US" altLang="zh-CN" sz="1400" b="0" i="1">
                                <a:solidFill>
                                  <a:srgbClr val="FF0000"/>
                                </a:solidFill>
                                <a:latin typeface="Cambria Math" panose="02040503050406030204" pitchFamily="18" charset="0"/>
                                <a:ea typeface="微软雅黑" panose="020B0503020204020204" charset="-122"/>
                              </a:rPr>
                              <m:t>𝛥</m:t>
                            </m:r>
                          </m:sub>
                        </m:sSub>
                      </m:oMath>
                    </m:oMathPara>
                  </a14:m>
                  <a:endParaRPr lang="en-US" altLang="zh-CN" sz="1400" i="1" dirty="0">
                    <a:latin typeface="Cambria Math" panose="02040503050406030204" pitchFamily="18" charset="0"/>
                    <a:cs typeface="Times New Roman" panose="02020603050405020304" pitchFamily="18" charset="0"/>
                  </a:endParaRPr>
                </a:p>
                <a:p>
                  <a14:m>
                    <m:oMath xmlns:m="http://schemas.openxmlformats.org/officeDocument/2006/math">
                      <m:r>
                        <a:rPr lang="zh-CN" altLang="en-US" sz="1400" b="0" i="1" smtClean="0">
                          <a:latin typeface="Cambria Math" panose="02040503050406030204" pitchFamily="18" charset="0"/>
                          <a:ea typeface="微软雅黑" panose="020B0503020204020204" charset="-122"/>
                        </a:rPr>
                        <m:t>≈</m:t>
                      </m:r>
                    </m:oMath>
                  </a14:m>
                  <a:r>
                    <a:rPr lang="en-US" altLang="zh-CN" sz="1400" dirty="0">
                      <a:ea typeface="微软雅黑" panose="020B0503020204020204" charset="-122"/>
                    </a:rPr>
                    <a:t> </a:t>
                  </a:r>
                  <a14:m>
                    <m:oMath xmlns:m="http://schemas.openxmlformats.org/officeDocument/2006/math">
                      <m:r>
                        <a:rPr lang="en-US" altLang="zh-CN" sz="1400" b="0" i="1">
                          <a:latin typeface="Cambria Math" panose="02040503050406030204" pitchFamily="18" charset="0"/>
                          <a:ea typeface="微软雅黑" panose="020B0503020204020204" charset="-122"/>
                        </a:rPr>
                        <m:t>4</m:t>
                      </m:r>
                      <m:sSubSup>
                        <m:sSubSupPr>
                          <m:ctrlPr>
                            <a:rPr lang="en-US" altLang="zh-CN" sz="1400" i="1">
                              <a:latin typeface="Cambria Math" panose="02040503050406030204" pitchFamily="18" charset="0"/>
                              <a:ea typeface="微软雅黑" panose="020B0503020204020204" charset="-122"/>
                            </a:rPr>
                          </m:ctrlPr>
                        </m:sSubSupPr>
                        <m:e>
                          <m:r>
                            <a:rPr lang="en-US" altLang="zh-CN" sz="1400" b="0" i="1">
                              <a:latin typeface="Cambria Math" panose="02040503050406030204" pitchFamily="18" charset="0"/>
                              <a:ea typeface="微软雅黑" panose="020B0503020204020204" charset="-122"/>
                            </a:rPr>
                            <m:t>𝑡</m:t>
                          </m:r>
                        </m:e>
                        <m:sub>
                          <m:sSub>
                            <m:sSubPr>
                              <m:ctrlPr>
                                <a:rPr lang="en-US" altLang="zh-CN" sz="1400" i="1">
                                  <a:latin typeface="Cambria Math" panose="02040503050406030204" pitchFamily="18" charset="0"/>
                                  <a:ea typeface="微软雅黑" panose="020B0503020204020204" charset="-122"/>
                                </a:rPr>
                              </m:ctrlPr>
                            </m:sSubPr>
                            <m:e>
                              <m:r>
                                <a:rPr lang="en-US" altLang="zh-CN" sz="1400" b="0" i="1">
                                  <a:latin typeface="Cambria Math" panose="02040503050406030204" pitchFamily="18" charset="0"/>
                                  <a:ea typeface="微软雅黑" panose="020B0503020204020204" charset="-122"/>
                                </a:rPr>
                                <m:t>𝑝</m:t>
                              </m:r>
                            </m:e>
                            <m:sub>
                              <m:r>
                                <a:rPr lang="en-US" altLang="zh-CN" sz="1400" b="0" i="1">
                                  <a:latin typeface="Cambria Math" panose="02040503050406030204" pitchFamily="18" charset="0"/>
                                  <a:ea typeface="微软雅黑" panose="020B0503020204020204" charset="-122"/>
                                </a:rPr>
                                <m:t>2</m:t>
                              </m:r>
                            </m:sub>
                          </m:sSub>
                        </m:sub>
                        <m:sup>
                          <m:r>
                            <a:rPr lang="en-US" altLang="zh-CN" sz="1400" b="0" i="1">
                              <a:latin typeface="Cambria Math" panose="02040503050406030204" pitchFamily="18" charset="0"/>
                              <a:ea typeface="微软雅黑" panose="020B0503020204020204" charset="-122"/>
                            </a:rPr>
                            <m:t>2</m:t>
                          </m:r>
                        </m:sup>
                      </m:sSubSup>
                      <m:r>
                        <a:rPr lang="en-US" altLang="zh-CN" sz="1400" b="0" i="1">
                          <a:latin typeface="Cambria Math" panose="02040503050406030204" pitchFamily="18" charset="0"/>
                          <a:ea typeface="微软雅黑" panose="020B0503020204020204" charset="-122"/>
                        </a:rPr>
                        <m:t>+2</m:t>
                      </m:r>
                      <m:sSub>
                        <m:sSubPr>
                          <m:ctrlPr>
                            <a:rPr lang="en-US" altLang="zh-CN" sz="1400" i="1">
                              <a:latin typeface="Cambria Math" panose="02040503050406030204" pitchFamily="18" charset="0"/>
                              <a:ea typeface="微软雅黑" panose="020B0503020204020204" charset="-122"/>
                            </a:rPr>
                          </m:ctrlPr>
                        </m:sSubPr>
                        <m:e>
                          <m:r>
                            <a:rPr lang="en-US" altLang="zh-CN" sz="1400" b="0" i="1">
                              <a:latin typeface="Cambria Math" panose="02040503050406030204" pitchFamily="18" charset="0"/>
                              <a:ea typeface="微软雅黑" panose="020B0503020204020204" charset="-122"/>
                            </a:rPr>
                            <m:t>𝑎</m:t>
                          </m:r>
                        </m:e>
                        <m:sub>
                          <m:r>
                            <a:rPr lang="en-US" altLang="zh-CN" sz="1400" b="0" i="1">
                              <a:latin typeface="Cambria Math" panose="02040503050406030204" pitchFamily="18" charset="0"/>
                              <a:ea typeface="微软雅黑" panose="020B0503020204020204" charset="-122"/>
                            </a:rPr>
                            <m:t>𝑝</m:t>
                          </m:r>
                        </m:sub>
                      </m:sSub>
                      <m:sSub>
                        <m:sSubPr>
                          <m:ctrlPr>
                            <a:rPr lang="en-US" altLang="zh-CN" sz="1400" i="1">
                              <a:latin typeface="Cambria Math" panose="02040503050406030204" pitchFamily="18" charset="0"/>
                              <a:ea typeface="微软雅黑" panose="020B0503020204020204" charset="-122"/>
                            </a:rPr>
                          </m:ctrlPr>
                        </m:sSubPr>
                        <m:e>
                          <m:r>
                            <a:rPr lang="en-US" altLang="zh-CN" sz="1400" b="0" i="1">
                              <a:latin typeface="Cambria Math" panose="02040503050406030204" pitchFamily="18" charset="0"/>
                              <a:ea typeface="微软雅黑" panose="020B0503020204020204" charset="-122"/>
                            </a:rPr>
                            <m:t>𝑡</m:t>
                          </m:r>
                        </m:e>
                        <m:sub>
                          <m:sSub>
                            <m:sSubPr>
                              <m:ctrlPr>
                                <a:rPr lang="en-US" altLang="zh-CN" sz="1400" i="1">
                                  <a:latin typeface="Cambria Math" panose="02040503050406030204" pitchFamily="18" charset="0"/>
                                  <a:ea typeface="微软雅黑" panose="020B0503020204020204" charset="-122"/>
                                </a:rPr>
                              </m:ctrlPr>
                            </m:sSubPr>
                            <m:e>
                              <m:r>
                                <a:rPr lang="en-US" altLang="zh-CN" sz="1400" b="0" i="1">
                                  <a:latin typeface="Cambria Math" panose="02040503050406030204" pitchFamily="18" charset="0"/>
                                  <a:ea typeface="微软雅黑" panose="020B0503020204020204" charset="-122"/>
                                </a:rPr>
                                <m:t>𝑝</m:t>
                              </m:r>
                            </m:e>
                            <m:sub>
                              <m:r>
                                <a:rPr lang="en-US" altLang="zh-CN" sz="1400" b="0" i="1">
                                  <a:latin typeface="Cambria Math" panose="02040503050406030204" pitchFamily="18" charset="0"/>
                                  <a:ea typeface="微软雅黑" panose="020B0503020204020204" charset="-122"/>
                                </a:rPr>
                                <m:t>2</m:t>
                              </m:r>
                            </m:sub>
                          </m:sSub>
                        </m:sub>
                      </m:sSub>
                      <m:r>
                        <a:rPr lang="en-US" altLang="zh-CN" sz="1400" b="0" i="1">
                          <a:latin typeface="Cambria Math" panose="02040503050406030204" pitchFamily="18" charset="0"/>
                          <a:ea typeface="微软雅黑" panose="020B0503020204020204" charset="-122"/>
                        </a:rPr>
                        <m:t>+2</m:t>
                      </m:r>
                      <m:sSub>
                        <m:sSubPr>
                          <m:ctrlPr>
                            <a:rPr lang="en-US" altLang="zh-CN" sz="1400" i="1">
                              <a:latin typeface="Cambria Math" panose="02040503050406030204" pitchFamily="18" charset="0"/>
                              <a:ea typeface="微软雅黑" panose="020B0503020204020204" charset="-122"/>
                            </a:rPr>
                          </m:ctrlPr>
                        </m:sSubPr>
                        <m:e>
                          <m:r>
                            <a:rPr lang="en-US" altLang="zh-CN" sz="1400" b="0" i="1">
                              <a:latin typeface="Cambria Math" panose="02040503050406030204" pitchFamily="18" charset="0"/>
                              <a:ea typeface="微软雅黑" panose="020B0503020204020204" charset="-122"/>
                            </a:rPr>
                            <m:t>𝑏</m:t>
                          </m:r>
                        </m:e>
                        <m:sub>
                          <m:r>
                            <a:rPr lang="en-US" altLang="zh-CN" sz="1400" b="0" i="1">
                              <a:latin typeface="Cambria Math" panose="02040503050406030204" pitchFamily="18" charset="0"/>
                              <a:ea typeface="微软雅黑" panose="020B0503020204020204" charset="-122"/>
                            </a:rPr>
                            <m:t>𝑝</m:t>
                          </m:r>
                        </m:sub>
                      </m:sSub>
                      <m:sSub>
                        <m:sSubPr>
                          <m:ctrlPr>
                            <a:rPr lang="en-US" altLang="zh-CN" sz="1400" i="1">
                              <a:latin typeface="Cambria Math" panose="02040503050406030204" pitchFamily="18" charset="0"/>
                              <a:ea typeface="微软雅黑" panose="020B0503020204020204" charset="-122"/>
                            </a:rPr>
                          </m:ctrlPr>
                        </m:sSubPr>
                        <m:e>
                          <m:r>
                            <a:rPr lang="en-US" altLang="zh-CN" sz="1400" b="0" i="1">
                              <a:latin typeface="Cambria Math" panose="02040503050406030204" pitchFamily="18" charset="0"/>
                              <a:ea typeface="微软雅黑" panose="020B0503020204020204" charset="-122"/>
                            </a:rPr>
                            <m:t>𝑡</m:t>
                          </m:r>
                        </m:e>
                        <m:sub>
                          <m:sSub>
                            <m:sSubPr>
                              <m:ctrlPr>
                                <a:rPr lang="en-US" altLang="zh-CN" sz="1400" i="1">
                                  <a:latin typeface="Cambria Math" panose="02040503050406030204" pitchFamily="18" charset="0"/>
                                  <a:ea typeface="微软雅黑" panose="020B0503020204020204" charset="-122"/>
                                </a:rPr>
                              </m:ctrlPr>
                            </m:sSubPr>
                            <m:e>
                              <m:r>
                                <a:rPr lang="en-US" altLang="zh-CN" sz="1400" b="0" i="1">
                                  <a:latin typeface="Cambria Math" panose="02040503050406030204" pitchFamily="18" charset="0"/>
                                  <a:ea typeface="微软雅黑" panose="020B0503020204020204" charset="-122"/>
                                </a:rPr>
                                <m:t>𝑝</m:t>
                              </m:r>
                            </m:e>
                            <m:sub>
                              <m:r>
                                <a:rPr lang="en-US" altLang="zh-CN" sz="1400" b="0" i="1">
                                  <a:latin typeface="Cambria Math" panose="02040503050406030204" pitchFamily="18" charset="0"/>
                                  <a:ea typeface="微软雅黑" panose="020B0503020204020204" charset="-122"/>
                                </a:rPr>
                                <m:t>2</m:t>
                              </m:r>
                            </m:sub>
                          </m:sSub>
                        </m:sub>
                      </m:sSub>
                      <m:r>
                        <a:rPr lang="en-US" altLang="zh-CN" sz="1400" b="0" i="1">
                          <a:latin typeface="Cambria Math" panose="02040503050406030204" pitchFamily="18" charset="0"/>
                          <a:ea typeface="微软雅黑" panose="020B0503020204020204" charset="-122"/>
                        </a:rPr>
                        <m:t>−</m:t>
                      </m:r>
                      <m:r>
                        <a:rPr lang="zh-CN" altLang="en-US" sz="1400" b="0" i="1">
                          <a:latin typeface="Cambria Math" panose="02040503050406030204" pitchFamily="18" charset="0"/>
                        </a:rPr>
                        <m:t>𝛼𝛽</m:t>
                      </m:r>
                      <m:sSubSup>
                        <m:sSubSupPr>
                          <m:ctrlPr>
                            <a:rPr lang="en-US" altLang="zh-CN" sz="1400" i="1">
                              <a:latin typeface="Cambria Math" panose="02040503050406030204" pitchFamily="18" charset="0"/>
                              <a:ea typeface="微软雅黑" panose="020B0503020204020204" charset="-122"/>
                            </a:rPr>
                          </m:ctrlPr>
                        </m:sSubSupPr>
                        <m:e>
                          <m:r>
                            <a:rPr lang="en-US" altLang="zh-CN" sz="1400" b="0" i="1">
                              <a:latin typeface="Cambria Math" panose="02040503050406030204" pitchFamily="18" charset="0"/>
                              <a:ea typeface="微软雅黑" panose="020B0503020204020204" charset="-122"/>
                            </a:rPr>
                            <m:t>𝑡</m:t>
                          </m:r>
                        </m:e>
                        <m:sub>
                          <m:r>
                            <a:rPr lang="en-US" altLang="zh-CN" sz="1400" b="0" i="1">
                              <a:latin typeface="Cambria Math" panose="02040503050406030204" pitchFamily="18" charset="0"/>
                              <a:ea typeface="微软雅黑" panose="020B0503020204020204" charset="-122"/>
                            </a:rPr>
                            <m:t>𝛥</m:t>
                          </m:r>
                        </m:sub>
                        <m:sup>
                          <m:r>
                            <a:rPr lang="en-US" altLang="zh-CN" sz="1400" b="0" i="1">
                              <a:latin typeface="Cambria Math" panose="02040503050406030204" pitchFamily="18" charset="0"/>
                              <a:ea typeface="微软雅黑" panose="020B0503020204020204" charset="-122"/>
                            </a:rPr>
                            <m:t>2</m:t>
                          </m:r>
                        </m:sup>
                      </m:sSubSup>
                    </m:oMath>
                  </a14:m>
                  <a:endParaRPr lang="en-US" altLang="zh-CN" sz="1400" dirty="0">
                    <a:ea typeface="微软雅黑" panose="020B0503020204020204" charset="-122"/>
                  </a:endParaRPr>
                </a:p>
                <a:p>
                  <a:endParaRPr lang="en-US" altLang="zh-CN" sz="1400" i="1" dirty="0">
                    <a:latin typeface="Cambria Math" panose="02040503050406030204" pitchFamily="18" charset="0"/>
                    <a:ea typeface="微软雅黑" panose="020B0503020204020204" charset="-122"/>
                  </a:endParaRPr>
                </a:p>
                <a:p>
                  <a14:m>
                    <m:oMath xmlns:m="http://schemas.openxmlformats.org/officeDocument/2006/math">
                      <m:sSub>
                        <m:sSubPr>
                          <m:ctrlPr>
                            <a:rPr lang="en-US" altLang="zh-CN" sz="1400" b="1" i="1" smtClean="0">
                              <a:solidFill>
                                <a:srgbClr val="0432FF"/>
                              </a:solidFill>
                              <a:latin typeface="Cambria Math" panose="02040503050406030204" pitchFamily="18" charset="0"/>
                              <a:ea typeface="微软雅黑" panose="020B0503020204020204" charset="-122"/>
                            </a:rPr>
                          </m:ctrlPr>
                        </m:sSubPr>
                        <m:e>
                          <m:r>
                            <a:rPr lang="en-US" altLang="zh-CN" sz="1400" b="1" i="1">
                              <a:solidFill>
                                <a:srgbClr val="0432FF"/>
                              </a:solidFill>
                              <a:latin typeface="Cambria Math" panose="02040503050406030204" pitchFamily="18" charset="0"/>
                              <a:ea typeface="微软雅黑" panose="020B0503020204020204" charset="-122"/>
                            </a:rPr>
                            <m:t>𝒂</m:t>
                          </m:r>
                        </m:e>
                        <m:sub>
                          <m:r>
                            <a:rPr lang="en-US" altLang="zh-CN" sz="1400" b="1" i="1">
                              <a:solidFill>
                                <a:srgbClr val="0432FF"/>
                              </a:solidFill>
                              <a:latin typeface="Cambria Math" panose="02040503050406030204" pitchFamily="18" charset="0"/>
                              <a:ea typeface="微软雅黑" panose="020B0503020204020204" charset="-122"/>
                            </a:rPr>
                            <m:t>𝒅</m:t>
                          </m:r>
                        </m:sub>
                      </m:sSub>
                      <m:r>
                        <a:rPr lang="en-US" altLang="zh-CN" sz="1400" b="1" i="1">
                          <a:solidFill>
                            <a:srgbClr val="0432FF"/>
                          </a:solidFill>
                          <a:latin typeface="Cambria Math" panose="02040503050406030204" pitchFamily="18" charset="0"/>
                          <a:ea typeface="微软雅黑" panose="020B0503020204020204" charset="-122"/>
                        </a:rPr>
                        <m:t>+</m:t>
                      </m:r>
                      <m:sSub>
                        <m:sSubPr>
                          <m:ctrlPr>
                            <a:rPr lang="en-US" altLang="zh-CN" sz="1400" b="1" i="1">
                              <a:solidFill>
                                <a:srgbClr val="0432FF"/>
                              </a:solidFill>
                              <a:latin typeface="Cambria Math" panose="02040503050406030204" pitchFamily="18" charset="0"/>
                              <a:ea typeface="微软雅黑" panose="020B0503020204020204" charset="-122"/>
                            </a:rPr>
                          </m:ctrlPr>
                        </m:sSubPr>
                        <m:e>
                          <m:r>
                            <a:rPr lang="en-US" altLang="zh-CN" sz="1400" b="1" i="1">
                              <a:solidFill>
                                <a:srgbClr val="0432FF"/>
                              </a:solidFill>
                              <a:latin typeface="Cambria Math" panose="02040503050406030204" pitchFamily="18" charset="0"/>
                              <a:ea typeface="微软雅黑" panose="020B0503020204020204" charset="-122"/>
                            </a:rPr>
                            <m:t>𝒃</m:t>
                          </m:r>
                        </m:e>
                        <m:sub>
                          <m:r>
                            <a:rPr lang="en-US" altLang="zh-CN" sz="1400" b="1" i="1">
                              <a:solidFill>
                                <a:srgbClr val="0432FF"/>
                              </a:solidFill>
                              <a:latin typeface="Cambria Math" panose="02040503050406030204" pitchFamily="18" charset="0"/>
                              <a:ea typeface="微软雅黑" panose="020B0503020204020204" charset="-122"/>
                            </a:rPr>
                            <m:t>𝒅</m:t>
                          </m:r>
                        </m:sub>
                      </m:sSub>
                      <m:r>
                        <a:rPr lang="en-US" altLang="zh-CN" sz="1400" b="1" i="1">
                          <a:solidFill>
                            <a:srgbClr val="0432FF"/>
                          </a:solidFill>
                          <a:latin typeface="Cambria Math" panose="02040503050406030204" pitchFamily="18" charset="0"/>
                          <a:ea typeface="微软雅黑" panose="020B0503020204020204" charset="-122"/>
                        </a:rPr>
                        <m:t>+</m:t>
                      </m:r>
                      <m:sSub>
                        <m:sSubPr>
                          <m:ctrlPr>
                            <a:rPr lang="en-US" altLang="zh-CN" sz="1400" b="1" i="1">
                              <a:solidFill>
                                <a:srgbClr val="0432FF"/>
                              </a:solidFill>
                              <a:latin typeface="Cambria Math" panose="02040503050406030204" pitchFamily="18" charset="0"/>
                              <a:ea typeface="微软雅黑" panose="020B0503020204020204" charset="-122"/>
                            </a:rPr>
                          </m:ctrlPr>
                        </m:sSubPr>
                        <m:e>
                          <m:r>
                            <a:rPr lang="en-US" altLang="zh-CN" sz="1400" b="1" i="1">
                              <a:solidFill>
                                <a:srgbClr val="0432FF"/>
                              </a:solidFill>
                              <a:latin typeface="Cambria Math" panose="02040503050406030204" pitchFamily="18" charset="0"/>
                              <a:ea typeface="微软雅黑" panose="020B0503020204020204" charset="-122"/>
                            </a:rPr>
                            <m:t>𝒂</m:t>
                          </m:r>
                        </m:e>
                        <m:sub>
                          <m:r>
                            <a:rPr lang="en-US" altLang="zh-CN" sz="1400" b="1" i="1">
                              <a:solidFill>
                                <a:srgbClr val="0432FF"/>
                              </a:solidFill>
                              <a:latin typeface="Cambria Math" panose="02040503050406030204" pitchFamily="18" charset="0"/>
                              <a:ea typeface="微软雅黑" panose="020B0503020204020204" charset="-122"/>
                            </a:rPr>
                            <m:t>𝒑</m:t>
                          </m:r>
                        </m:sub>
                      </m:sSub>
                      <m:r>
                        <a:rPr lang="en-US" altLang="zh-CN" sz="1400" b="1" i="1">
                          <a:solidFill>
                            <a:srgbClr val="0432FF"/>
                          </a:solidFill>
                          <a:latin typeface="Cambria Math" panose="02040503050406030204" pitchFamily="18" charset="0"/>
                          <a:ea typeface="微软雅黑" panose="020B0503020204020204" charset="-122"/>
                        </a:rPr>
                        <m:t>+</m:t>
                      </m:r>
                      <m:sSub>
                        <m:sSubPr>
                          <m:ctrlPr>
                            <a:rPr lang="en-US" altLang="zh-CN" sz="1400" b="1" i="1">
                              <a:solidFill>
                                <a:srgbClr val="0432FF"/>
                              </a:solidFill>
                              <a:latin typeface="Cambria Math" panose="02040503050406030204" pitchFamily="18" charset="0"/>
                              <a:ea typeface="微软雅黑" panose="020B0503020204020204" charset="-122"/>
                            </a:rPr>
                          </m:ctrlPr>
                        </m:sSubPr>
                        <m:e>
                          <m:r>
                            <a:rPr lang="en-US" altLang="zh-CN" sz="1400" b="1" i="1">
                              <a:solidFill>
                                <a:srgbClr val="0432FF"/>
                              </a:solidFill>
                              <a:latin typeface="Cambria Math" panose="02040503050406030204" pitchFamily="18" charset="0"/>
                              <a:ea typeface="微软雅黑" panose="020B0503020204020204" charset="-122"/>
                            </a:rPr>
                            <m:t>𝒃</m:t>
                          </m:r>
                        </m:e>
                        <m:sub>
                          <m:r>
                            <a:rPr lang="en-US" altLang="zh-CN" sz="1400" b="1" i="1">
                              <a:solidFill>
                                <a:srgbClr val="0432FF"/>
                              </a:solidFill>
                              <a:latin typeface="Cambria Math" panose="02040503050406030204" pitchFamily="18" charset="0"/>
                              <a:ea typeface="微软雅黑" panose="020B0503020204020204" charset="-122"/>
                            </a:rPr>
                            <m:t>𝒑</m:t>
                          </m:r>
                        </m:sub>
                      </m:sSub>
                      <m:r>
                        <a:rPr lang="en-US" altLang="zh-CN" sz="1400" b="0" i="1">
                          <a:latin typeface="Cambria Math" panose="02040503050406030204" pitchFamily="18" charset="0"/>
                          <a:ea typeface="微软雅黑" panose="020B0503020204020204" charset="-122"/>
                        </a:rPr>
                        <m:t>=</m:t>
                      </m:r>
                    </m:oMath>
                  </a14:m>
                  <a:r>
                    <a:rPr lang="en-US" altLang="zh-CN" sz="1400" dirty="0">
                      <a:ea typeface="微软雅黑" panose="020B0503020204020204" charset="-122"/>
                    </a:rPr>
                    <a:t> </a:t>
                  </a:r>
                  <a14:m>
                    <m:oMath xmlns:m="http://schemas.openxmlformats.org/officeDocument/2006/math">
                      <m:r>
                        <a:rPr lang="en-US" altLang="zh-CN" sz="1400" b="0" i="1">
                          <a:latin typeface="Cambria Math" panose="02040503050406030204" pitchFamily="18" charset="0"/>
                          <a:ea typeface="微软雅黑" panose="020B0503020204020204" charset="-122"/>
                        </a:rPr>
                        <m:t>4</m:t>
                      </m:r>
                      <m:sSub>
                        <m:sSubPr>
                          <m:ctrlPr>
                            <a:rPr lang="en-US" altLang="zh-CN" sz="1400" i="1">
                              <a:latin typeface="Cambria Math" panose="02040503050406030204" pitchFamily="18" charset="0"/>
                              <a:ea typeface="微软雅黑" panose="020B0503020204020204" charset="-122"/>
                            </a:rPr>
                          </m:ctrlPr>
                        </m:sSubPr>
                        <m:e>
                          <m:r>
                            <a:rPr lang="en-US" altLang="zh-CN" sz="1400" b="0" i="1">
                              <a:latin typeface="Cambria Math" panose="02040503050406030204" pitchFamily="18" charset="0"/>
                              <a:ea typeface="微软雅黑" panose="020B0503020204020204" charset="-122"/>
                            </a:rPr>
                            <m:t>𝑡</m:t>
                          </m:r>
                        </m:e>
                        <m:sub>
                          <m:sSub>
                            <m:sSubPr>
                              <m:ctrlPr>
                                <a:rPr lang="en-US" altLang="zh-CN" sz="1400" i="1">
                                  <a:latin typeface="Cambria Math" panose="02040503050406030204" pitchFamily="18" charset="0"/>
                                  <a:ea typeface="微软雅黑" panose="020B0503020204020204" charset="-122"/>
                                </a:rPr>
                              </m:ctrlPr>
                            </m:sSubPr>
                            <m:e>
                              <m:r>
                                <a:rPr lang="en-US" altLang="zh-CN" sz="1400" b="0" i="1">
                                  <a:latin typeface="Cambria Math" panose="02040503050406030204" pitchFamily="18" charset="0"/>
                                  <a:ea typeface="微软雅黑" panose="020B0503020204020204" charset="-122"/>
                                </a:rPr>
                                <m:t>𝑝</m:t>
                              </m:r>
                            </m:e>
                            <m:sub>
                              <m:r>
                                <a:rPr lang="en-US" altLang="zh-CN" sz="1400" b="0" i="1">
                                  <a:latin typeface="Cambria Math" panose="02040503050406030204" pitchFamily="18" charset="0"/>
                                  <a:ea typeface="微软雅黑" panose="020B0503020204020204" charset="-122"/>
                                </a:rPr>
                                <m:t>2</m:t>
                              </m:r>
                            </m:sub>
                          </m:sSub>
                        </m:sub>
                      </m:sSub>
                      <m:r>
                        <a:rPr lang="en-US" altLang="zh-CN" sz="1400" b="0" i="1">
                          <a:latin typeface="Cambria Math" panose="02040503050406030204" pitchFamily="18" charset="0"/>
                          <a:ea typeface="微软雅黑" panose="020B0503020204020204" charset="-122"/>
                        </a:rPr>
                        <m:t>+2</m:t>
                      </m:r>
                      <m:sSub>
                        <m:sSubPr>
                          <m:ctrlPr>
                            <a:rPr lang="en-US" altLang="zh-CN" sz="1400" i="1">
                              <a:latin typeface="Cambria Math" panose="02040503050406030204" pitchFamily="18" charset="0"/>
                              <a:ea typeface="微软雅黑" panose="020B0503020204020204" charset="-122"/>
                            </a:rPr>
                          </m:ctrlPr>
                        </m:sSubPr>
                        <m:e>
                          <m:r>
                            <a:rPr lang="en-US" altLang="zh-CN" sz="1400" b="0" i="1">
                              <a:latin typeface="Cambria Math" panose="02040503050406030204" pitchFamily="18" charset="0"/>
                              <a:ea typeface="微软雅黑" panose="020B0503020204020204" charset="-122"/>
                            </a:rPr>
                            <m:t>𝑎</m:t>
                          </m:r>
                        </m:e>
                        <m:sub>
                          <m:r>
                            <a:rPr lang="en-US" altLang="zh-CN" sz="1400" b="0" i="1">
                              <a:latin typeface="Cambria Math" panose="02040503050406030204" pitchFamily="18" charset="0"/>
                              <a:ea typeface="微软雅黑" panose="020B0503020204020204" charset="-122"/>
                            </a:rPr>
                            <m:t>𝑝</m:t>
                          </m:r>
                        </m:sub>
                      </m:sSub>
                      <m:r>
                        <a:rPr lang="en-US" altLang="zh-CN" sz="1400" b="0" i="1">
                          <a:latin typeface="Cambria Math" panose="02040503050406030204" pitchFamily="18" charset="0"/>
                          <a:ea typeface="微软雅黑" panose="020B0503020204020204" charset="-122"/>
                        </a:rPr>
                        <m:t>+2</m:t>
                      </m:r>
                      <m:sSub>
                        <m:sSubPr>
                          <m:ctrlPr>
                            <a:rPr lang="en-US" altLang="zh-CN" sz="1400" i="1">
                              <a:latin typeface="Cambria Math" panose="02040503050406030204" pitchFamily="18" charset="0"/>
                              <a:ea typeface="微软雅黑" panose="020B0503020204020204" charset="-122"/>
                            </a:rPr>
                          </m:ctrlPr>
                        </m:sSubPr>
                        <m:e>
                          <m:r>
                            <a:rPr lang="en-US" altLang="zh-CN" sz="1400" b="0" i="1">
                              <a:latin typeface="Cambria Math" panose="02040503050406030204" pitchFamily="18" charset="0"/>
                              <a:ea typeface="微软雅黑" panose="020B0503020204020204" charset="-122"/>
                            </a:rPr>
                            <m:t>𝑏</m:t>
                          </m:r>
                        </m:e>
                        <m:sub>
                          <m:r>
                            <a:rPr lang="en-US" altLang="zh-CN" sz="1400" b="0" i="1">
                              <a:latin typeface="Cambria Math" panose="02040503050406030204" pitchFamily="18" charset="0"/>
                              <a:ea typeface="微软雅黑" panose="020B0503020204020204" charset="-122"/>
                            </a:rPr>
                            <m:t>𝑝</m:t>
                          </m:r>
                        </m:sub>
                      </m:sSub>
                      <m:r>
                        <a:rPr lang="en-US" altLang="zh-CN" sz="1400" b="0" i="1">
                          <a:latin typeface="Cambria Math" panose="02040503050406030204" pitchFamily="18" charset="0"/>
                          <a:ea typeface="微软雅黑" panose="020B0503020204020204" charset="-122"/>
                        </a:rPr>
                        <m:t>+</m:t>
                      </m:r>
                      <m:sSub>
                        <m:sSubPr>
                          <m:ctrlPr>
                            <a:rPr lang="en-US" altLang="zh-CN" sz="1400" i="1">
                              <a:latin typeface="Cambria Math" panose="02040503050406030204" pitchFamily="18" charset="0"/>
                              <a:ea typeface="微软雅黑" panose="020B0503020204020204" charset="-122"/>
                            </a:rPr>
                          </m:ctrlPr>
                        </m:sSubPr>
                        <m:e>
                          <m:r>
                            <a:rPr lang="en-US" altLang="zh-CN" sz="1400" b="0" i="1">
                              <a:latin typeface="Cambria Math" panose="02040503050406030204" pitchFamily="18" charset="0"/>
                              <a:ea typeface="微软雅黑" panose="020B0503020204020204" charset="-122"/>
                            </a:rPr>
                            <m:t>𝑡</m:t>
                          </m:r>
                        </m:e>
                        <m:sub>
                          <m:r>
                            <a:rPr lang="en-US" altLang="zh-CN" sz="1400" b="0" i="1">
                              <a:latin typeface="Cambria Math" panose="02040503050406030204" pitchFamily="18" charset="0"/>
                              <a:ea typeface="微软雅黑" panose="020B0503020204020204" charset="-122"/>
                            </a:rPr>
                            <m:t>𝛥</m:t>
                          </m:r>
                        </m:sub>
                      </m:sSub>
                      <m:d>
                        <m:dPr>
                          <m:ctrlPr>
                            <a:rPr lang="en-US" altLang="zh-CN" sz="1400" i="1">
                              <a:latin typeface="Cambria Math" panose="02040503050406030204" pitchFamily="18" charset="0"/>
                              <a:ea typeface="微软雅黑" panose="020B0503020204020204" charset="-122"/>
                            </a:rPr>
                          </m:ctrlPr>
                        </m:dPr>
                        <m:e>
                          <m:r>
                            <a:rPr lang="zh-CN" altLang="en-US" sz="1400" b="0" i="1">
                              <a:latin typeface="Cambria Math" panose="02040503050406030204" pitchFamily="18" charset="0"/>
                            </a:rPr>
                            <m:t>𝛽</m:t>
                          </m:r>
                          <m:r>
                            <a:rPr lang="en-US" altLang="zh-CN" sz="1400" b="0" i="1">
                              <a:latin typeface="Cambria Math" panose="02040503050406030204" pitchFamily="18" charset="0"/>
                            </a:rPr>
                            <m:t>−</m:t>
                          </m:r>
                          <m:r>
                            <a:rPr lang="zh-CN" altLang="en-US" sz="1400" b="0" i="1">
                              <a:latin typeface="Cambria Math" panose="02040503050406030204" pitchFamily="18" charset="0"/>
                            </a:rPr>
                            <m:t>𝛼</m:t>
                          </m:r>
                        </m:e>
                      </m:d>
                    </m:oMath>
                  </a14:m>
                  <a:endParaRPr lang="en-US" altLang="zh-CN" sz="1400" i="1" dirty="0">
                    <a:latin typeface="Cambria Math" panose="02040503050406030204" pitchFamily="18" charset="0"/>
                    <a:cs typeface="Times New Roman" panose="02020603050405020304" pitchFamily="18" charset="0"/>
                  </a:endParaRPr>
                </a:p>
              </p:txBody>
            </p:sp>
          </mc:Choice>
          <mc:Fallback xmlns="">
            <p:sp>
              <p:nvSpPr>
                <p:cNvPr id="109" name="文本框 9">
                  <a:extLst>
                    <a:ext uri="{FF2B5EF4-FFF2-40B4-BE49-F238E27FC236}">
                      <a16:creationId xmlns:a16="http://schemas.microsoft.com/office/drawing/2014/main" id="{B6D7DDE9-3D2D-4B4E-BDAC-E18FC29A4F37}"/>
                    </a:ext>
                  </a:extLst>
                </p:cNvPr>
                <p:cNvSpPr txBox="1">
                  <a:spLocks noRot="1" noChangeAspect="1" noMove="1" noResize="1" noEditPoints="1" noAdjustHandles="1" noChangeArrowheads="1" noChangeShapeType="1" noTextEdit="1"/>
                </p:cNvSpPr>
                <p:nvPr/>
              </p:nvSpPr>
              <p:spPr>
                <a:xfrm>
                  <a:off x="2802726" y="5015497"/>
                  <a:ext cx="5670784" cy="1258101"/>
                </a:xfrm>
                <a:prstGeom prst="rect">
                  <a:avLst/>
                </a:prstGeom>
                <a:blipFill>
                  <a:blip r:embed="rId34"/>
                  <a:stretch>
                    <a:fillRect/>
                  </a:stretch>
                </a:blipFill>
              </p:spPr>
              <p:txBody>
                <a:bodyPr/>
                <a:lstStyle/>
                <a:p>
                  <a:r>
                    <a:rPr lang="en-US">
                      <a:noFill/>
                    </a:rPr>
                    <a:t> </a:t>
                  </a:r>
                </a:p>
              </p:txBody>
            </p:sp>
          </mc:Fallback>
        </mc:AlternateContent>
        <p:cxnSp>
          <p:nvCxnSpPr>
            <p:cNvPr id="112" name="Straight Arrow Connector 111">
              <a:extLst>
                <a:ext uri="{FF2B5EF4-FFF2-40B4-BE49-F238E27FC236}">
                  <a16:creationId xmlns:a16="http://schemas.microsoft.com/office/drawing/2014/main" id="{5E1EF060-8318-6847-A056-C2D59CBB6AD2}"/>
                </a:ext>
              </a:extLst>
            </p:cNvPr>
            <p:cNvCxnSpPr/>
            <p:nvPr/>
          </p:nvCxnSpPr>
          <p:spPr>
            <a:xfrm flipH="1">
              <a:off x="3396588" y="4412974"/>
              <a:ext cx="17629" cy="728869"/>
            </a:xfrm>
            <a:prstGeom prst="straightConnector1">
              <a:avLst/>
            </a:prstGeom>
            <a:ln w="19050">
              <a:solidFill>
                <a:srgbClr val="18B760"/>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9DBBDB37-C04A-1044-B98E-6E2293B4E179}"/>
                </a:ext>
              </a:extLst>
            </p:cNvPr>
            <p:cNvCxnSpPr>
              <a:cxnSpLocks/>
            </p:cNvCxnSpPr>
            <p:nvPr/>
          </p:nvCxnSpPr>
          <p:spPr>
            <a:xfrm>
              <a:off x="2632797" y="4811211"/>
              <a:ext cx="247963" cy="1256745"/>
            </a:xfrm>
            <a:prstGeom prst="straightConnector1">
              <a:avLst/>
            </a:prstGeom>
            <a:ln w="19050">
              <a:solidFill>
                <a:srgbClr val="0432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21086B97-A094-AF4A-9A3E-64A002FF4935}"/>
              </a:ext>
            </a:extLst>
          </p:cNvPr>
          <p:cNvGrpSpPr/>
          <p:nvPr/>
        </p:nvGrpSpPr>
        <p:grpSpPr>
          <a:xfrm>
            <a:off x="3849618" y="1119809"/>
            <a:ext cx="2890816" cy="958147"/>
            <a:chOff x="3849618" y="1119809"/>
            <a:chExt cx="2890816" cy="958147"/>
          </a:xfrm>
        </p:grpSpPr>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5BBC4E90-4435-AB4C-A453-F60E97B71E60}"/>
                    </a:ext>
                  </a:extLst>
                </p:cNvPr>
                <p:cNvSpPr txBox="1"/>
                <p:nvPr/>
              </p:nvSpPr>
              <p:spPr>
                <a:xfrm>
                  <a:off x="4427699" y="1119809"/>
                  <a:ext cx="2312735" cy="369332"/>
                </a:xfrm>
                <a:prstGeom prst="rect">
                  <a:avLst/>
                </a:prstGeom>
                <a:noFill/>
              </p:spPr>
              <p:txBody>
                <a:bodyPr wrap="square" rtlCol="0">
                  <a:spAutoFit/>
                </a:bodyPr>
                <a:lstStyle/>
                <a:p>
                  <a:r>
                    <a:rPr lang="en-US" altLang="zh-CN" dirty="0">
                      <a:solidFill>
                        <a:srgbClr val="FF0000"/>
                      </a:solidFill>
                      <a:latin typeface="Times New Roman" panose="02020603050405020304" pitchFamily="18" charset="0"/>
                      <a:cs typeface="Times New Roman" panose="02020603050405020304" pitchFamily="18" charset="0"/>
                    </a:rPr>
                    <a:t>Distance</a:t>
                  </a:r>
                  <a:r>
                    <a:rPr lang="zh-CN" altLang="en-US" dirty="0">
                      <a:solidFill>
                        <a:srgbClr val="FF0000"/>
                      </a:solidFill>
                      <a:latin typeface="Times New Roman" panose="02020603050405020304" pitchFamily="18" charset="0"/>
                      <a:cs typeface="Times New Roman" panose="02020603050405020304" pitchFamily="18" charset="0"/>
                    </a:rPr>
                    <a:t> </a:t>
                  </a:r>
                  <a:r>
                    <a:rPr lang="en-US" altLang="zh-CN" dirty="0">
                      <a:solidFill>
                        <a:srgbClr val="FF0000"/>
                      </a:solidFill>
                      <a:latin typeface="Times New Roman" panose="02020603050405020304" pitchFamily="18" charset="0"/>
                      <a:cs typeface="Times New Roman" panose="02020603050405020304" pitchFamily="18" charset="0"/>
                    </a:rPr>
                    <a:t>computed:</a:t>
                  </a:r>
                  <a:r>
                    <a:rPr lang="zh-CN" altLang="en-US"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b="0" i="1" dirty="0" smtClean="0">
                              <a:solidFill>
                                <a:srgbClr val="FF0000"/>
                              </a:solidFill>
                              <a:latin typeface="Cambria Math" panose="02040503050406030204" pitchFamily="18" charset="0"/>
                              <a:cs typeface="Times New Roman" panose="02020603050405020304" pitchFamily="18" charset="0"/>
                            </a:rPr>
                          </m:ctrlPr>
                        </m:sSubPr>
                        <m:e>
                          <m:r>
                            <a:rPr lang="en-US" altLang="zh-CN" i="1" dirty="0" smtClean="0">
                              <a:solidFill>
                                <a:srgbClr val="FF0000"/>
                              </a:solidFill>
                              <a:latin typeface="Cambria Math" panose="02040503050406030204" pitchFamily="18" charset="0"/>
                              <a:cs typeface="Times New Roman" panose="02020603050405020304" pitchFamily="18" charset="0"/>
                            </a:rPr>
                            <m:t>𝑑</m:t>
                          </m:r>
                        </m:e>
                        <m:sub>
                          <m:r>
                            <a:rPr lang="en-US" altLang="zh-CN" i="1" dirty="0" smtClean="0">
                              <a:solidFill>
                                <a:srgbClr val="FF0000"/>
                              </a:solidFill>
                              <a:latin typeface="Cambria Math" panose="02040503050406030204" pitchFamily="18" charset="0"/>
                              <a:cs typeface="Times New Roman" panose="02020603050405020304" pitchFamily="18" charset="0"/>
                            </a:rPr>
                            <m:t>2</m:t>
                          </m:r>
                        </m:sub>
                      </m:sSub>
                    </m:oMath>
                  </a14:m>
                  <a:endParaRPr lang="en-US"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17" name="TextBox 116">
                  <a:extLst>
                    <a:ext uri="{FF2B5EF4-FFF2-40B4-BE49-F238E27FC236}">
                      <a16:creationId xmlns:a16="http://schemas.microsoft.com/office/drawing/2014/main" id="{5BBC4E90-4435-AB4C-A453-F60E97B71E60}"/>
                    </a:ext>
                  </a:extLst>
                </p:cNvPr>
                <p:cNvSpPr txBox="1">
                  <a:spLocks noRot="1" noChangeAspect="1" noMove="1" noResize="1" noEditPoints="1" noAdjustHandles="1" noChangeArrowheads="1" noChangeShapeType="1" noTextEdit="1"/>
                </p:cNvSpPr>
                <p:nvPr/>
              </p:nvSpPr>
              <p:spPr>
                <a:xfrm>
                  <a:off x="4427699" y="1119809"/>
                  <a:ext cx="2312735" cy="369332"/>
                </a:xfrm>
                <a:prstGeom prst="rect">
                  <a:avLst/>
                </a:prstGeom>
                <a:blipFill>
                  <a:blip r:embed="rId35"/>
                  <a:stretch>
                    <a:fillRect l="-2186" t="-6667" b="-20000"/>
                  </a:stretch>
                </a:blipFill>
              </p:spPr>
              <p:txBody>
                <a:bodyPr/>
                <a:lstStyle/>
                <a:p>
                  <a:r>
                    <a:rPr lang="en-US">
                      <a:noFill/>
                    </a:rPr>
                    <a:t> </a:t>
                  </a:r>
                </a:p>
              </p:txBody>
            </p:sp>
          </mc:Fallback>
        </mc:AlternateContent>
        <p:sp>
          <p:nvSpPr>
            <p:cNvPr id="118" name="Oval 117">
              <a:extLst>
                <a:ext uri="{FF2B5EF4-FFF2-40B4-BE49-F238E27FC236}">
                  <a16:creationId xmlns:a16="http://schemas.microsoft.com/office/drawing/2014/main" id="{A423A200-D270-1142-8281-133718424E75}"/>
                </a:ext>
              </a:extLst>
            </p:cNvPr>
            <p:cNvSpPr/>
            <p:nvPr/>
          </p:nvSpPr>
          <p:spPr>
            <a:xfrm>
              <a:off x="3849618" y="1734826"/>
              <a:ext cx="397973" cy="34313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Arrow Connector 118">
              <a:extLst>
                <a:ext uri="{FF2B5EF4-FFF2-40B4-BE49-F238E27FC236}">
                  <a16:creationId xmlns:a16="http://schemas.microsoft.com/office/drawing/2014/main" id="{C40E54F8-C81A-AD4F-B0CB-899A0657C15C}"/>
                </a:ext>
              </a:extLst>
            </p:cNvPr>
            <p:cNvCxnSpPr>
              <a:cxnSpLocks/>
            </p:cNvCxnSpPr>
            <p:nvPr/>
          </p:nvCxnSpPr>
          <p:spPr>
            <a:xfrm flipV="1">
              <a:off x="4184418" y="1423395"/>
              <a:ext cx="332717" cy="33438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7" name="日期占位符 3">
            <a:extLst>
              <a:ext uri="{FF2B5EF4-FFF2-40B4-BE49-F238E27FC236}">
                <a16:creationId xmlns:a16="http://schemas.microsoft.com/office/drawing/2014/main" id="{6C615A8A-A139-0A29-2D2E-D903239FC3B8}"/>
              </a:ext>
            </a:extLst>
          </p:cNvPr>
          <p:cNvSpPr>
            <a:spLocks noGrp="1"/>
          </p:cNvSpPr>
          <p:nvPr>
            <p:ph type="dt" sz="half" idx="10"/>
          </p:nvPr>
        </p:nvSpPr>
        <p:spPr>
          <a:xfrm>
            <a:off x="685800" y="381000"/>
            <a:ext cx="1600200" cy="212725"/>
          </a:xfrm>
        </p:spPr>
        <p:txBody>
          <a:bodyPr/>
          <a:lstStyle/>
          <a:p>
            <a:r>
              <a:rPr lang="en-US" altLang="zh-CN"/>
              <a:t>Jan. 2023 </a:t>
            </a:r>
            <a:endParaRPr lang="en-US" altLang="zh-CN" dirty="0"/>
          </a:p>
        </p:txBody>
      </p:sp>
      <p:sp>
        <p:nvSpPr>
          <p:cNvPr id="91" name="灯片编号占位符 5">
            <a:extLst>
              <a:ext uri="{FF2B5EF4-FFF2-40B4-BE49-F238E27FC236}">
                <a16:creationId xmlns:a16="http://schemas.microsoft.com/office/drawing/2014/main" id="{4582D41E-37AB-F33F-E02F-EAC444A035AA}"/>
              </a:ext>
            </a:extLst>
          </p:cNvPr>
          <p:cNvSpPr>
            <a:spLocks noGrp="1"/>
          </p:cNvSpPr>
          <p:nvPr>
            <p:ph type="sldNum" sz="quarter" idx="12"/>
          </p:nvPr>
        </p:nvSpPr>
        <p:spPr>
          <a:xfrm>
            <a:off x="4344988" y="6475413"/>
            <a:ext cx="530225" cy="182562"/>
          </a:xfrm>
        </p:spPr>
        <p:txBody>
          <a:bodyPr/>
          <a:lstStyle/>
          <a:p>
            <a:r>
              <a:rPr lang="en-US" altLang="zh-CN" dirty="0"/>
              <a:t>Slide </a:t>
            </a:r>
            <a:fld id="{170D25BD-FC75-4BD8-9AF1-85A2EFFA9F2A}" type="slidenum">
              <a:rPr lang="en-US" altLang="zh-CN" smtClean="0"/>
              <a:pPr/>
              <a:t>22</a:t>
            </a:fld>
            <a:endParaRPr lang="en-US" altLang="zh-CN" dirty="0"/>
          </a:p>
        </p:txBody>
      </p:sp>
      <p:sp>
        <p:nvSpPr>
          <p:cNvPr id="92" name="页脚占位符 4">
            <a:extLst>
              <a:ext uri="{FF2B5EF4-FFF2-40B4-BE49-F238E27FC236}">
                <a16:creationId xmlns:a16="http://schemas.microsoft.com/office/drawing/2014/main" id="{97BF6B1A-06E5-9049-4C9E-0617DF7991B9}"/>
              </a:ext>
            </a:extLst>
          </p:cNvPr>
          <p:cNvSpPr>
            <a:spLocks noGrp="1"/>
          </p:cNvSpPr>
          <p:nvPr>
            <p:ph type="ftr" sz="quarter" idx="11"/>
          </p:nvPr>
        </p:nvSpPr>
        <p:spPr>
          <a:xfrm>
            <a:off x="5486400" y="6475413"/>
            <a:ext cx="3124200" cy="182562"/>
          </a:xfrm>
        </p:spPr>
        <p:txBody>
          <a:bodyPr/>
          <a:lstStyle/>
          <a:p>
            <a:r>
              <a:rPr lang="en-US" altLang="zh-CN"/>
              <a:t>Feng Shan (Southeast University, China)</a:t>
            </a:r>
            <a:endParaRPr lang="en-US" altLang="zh-CN" dirty="0"/>
          </a:p>
        </p:txBody>
      </p:sp>
    </p:spTree>
    <p:extLst>
      <p:ext uri="{BB962C8B-B14F-4D97-AF65-F5344CB8AC3E}">
        <p14:creationId xmlns:p14="http://schemas.microsoft.com/office/powerpoint/2010/main" val="352756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66667E-6 1.85185E-6 L 0.04115 -0.0007 " pathEditMode="relative" rAng="0" ptsTypes="AA">
                                      <p:cBhvr>
                                        <p:cTn id="6" dur="2000" fill="hold"/>
                                        <p:tgtEl>
                                          <p:spTgt spid="82"/>
                                        </p:tgtEl>
                                        <p:attrNameLst>
                                          <p:attrName>ppt_x</p:attrName>
                                          <p:attrName>ppt_y</p:attrName>
                                        </p:attrNameLst>
                                      </p:cBhvr>
                                      <p:rCtr x="2049" y="-46"/>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79"/>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4"/>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nodeType="afterEffect">
                                  <p:stCondLst>
                                    <p:cond delay="0"/>
                                  </p:stCondLst>
                                  <p:childTnLst>
                                    <p:set>
                                      <p:cBhvr>
                                        <p:cTn id="16" dur="1" fill="hold">
                                          <p:stCondLst>
                                            <p:cond delay="0"/>
                                          </p:stCondLst>
                                        </p:cTn>
                                        <p:tgtEl>
                                          <p:spTgt spid="93"/>
                                        </p:tgtEl>
                                        <p:attrNameLst>
                                          <p:attrName>style.visibility</p:attrName>
                                        </p:attrNameLst>
                                      </p:cBhvr>
                                      <p:to>
                                        <p:strVal val="visible"/>
                                      </p:to>
                                    </p:set>
                                  </p:childTnLst>
                                </p:cTn>
                              </p:par>
                            </p:childTnLst>
                          </p:cTn>
                        </p:par>
                        <p:par>
                          <p:cTn id="17" fill="hold">
                            <p:stCondLst>
                              <p:cond delay="2000"/>
                            </p:stCondLst>
                            <p:childTnLst>
                              <p:par>
                                <p:cTn id="18" presetID="18" presetClass="entr" presetSubtype="6" fill="hold" nodeType="afterEffect">
                                  <p:stCondLst>
                                    <p:cond delay="0"/>
                                  </p:stCondLst>
                                  <p:childTnLst>
                                    <p:set>
                                      <p:cBhvr>
                                        <p:cTn id="19" dur="1" fill="hold">
                                          <p:stCondLst>
                                            <p:cond delay="0"/>
                                          </p:stCondLst>
                                        </p:cTn>
                                        <p:tgtEl>
                                          <p:spTgt spid="98"/>
                                        </p:tgtEl>
                                        <p:attrNameLst>
                                          <p:attrName>style.visibility</p:attrName>
                                        </p:attrNameLst>
                                      </p:cBhvr>
                                      <p:to>
                                        <p:strVal val="visible"/>
                                      </p:to>
                                    </p:set>
                                    <p:animEffect transition="in" filter="strips(downRight)">
                                      <p:cBhvr>
                                        <p:cTn id="20" dur="2000"/>
                                        <p:tgtEl>
                                          <p:spTgt spid="98"/>
                                        </p:tgtEl>
                                      </p:cBhvr>
                                    </p:animEffect>
                                  </p:childTnLst>
                                </p:cTn>
                              </p:par>
                            </p:childTnLst>
                          </p:cTn>
                        </p:par>
                        <p:par>
                          <p:cTn id="21" fill="hold">
                            <p:stCondLst>
                              <p:cond delay="4000"/>
                            </p:stCondLst>
                            <p:childTnLst>
                              <p:par>
                                <p:cTn id="22" presetID="1" presetClass="entr" presetSubtype="0" fill="hold" nodeType="afterEffect">
                                  <p:stCondLst>
                                    <p:cond delay="0"/>
                                  </p:stCondLst>
                                  <p:childTnLst>
                                    <p:set>
                                      <p:cBhvr>
                                        <p:cTn id="23" dur="1" fill="hold">
                                          <p:stCondLst>
                                            <p:cond delay="0"/>
                                          </p:stCondLst>
                                        </p:cTn>
                                        <p:tgtEl>
                                          <p:spTgt spid="52"/>
                                        </p:tgtEl>
                                        <p:attrNameLst>
                                          <p:attrName>style.visibility</p:attrName>
                                        </p:attrNameLst>
                                      </p:cBhvr>
                                      <p:to>
                                        <p:strVal val="visible"/>
                                      </p:to>
                                    </p:set>
                                  </p:childTnLst>
                                </p:cTn>
                              </p:par>
                            </p:childTnLst>
                          </p:cTn>
                        </p:par>
                        <p:par>
                          <p:cTn id="24" fill="hold">
                            <p:stCondLst>
                              <p:cond delay="4000"/>
                            </p:stCondLst>
                            <p:childTnLst>
                              <p:par>
                                <p:cTn id="25" presetID="0" presetClass="path" presetSubtype="0" accel="50000" decel="50000" fill="hold" nodeType="afterEffect">
                                  <p:stCondLst>
                                    <p:cond delay="0"/>
                                  </p:stCondLst>
                                  <p:childTnLst>
                                    <p:animMotion origin="layout" path="M 0.04115 -0.0007 L 0.13299 -0.0007 " pathEditMode="relative" rAng="0" ptsTypes="AA">
                                      <p:cBhvr>
                                        <p:cTn id="26" dur="2000" fill="hold"/>
                                        <p:tgtEl>
                                          <p:spTgt spid="82"/>
                                        </p:tgtEl>
                                        <p:attrNameLst>
                                          <p:attrName>ppt_x</p:attrName>
                                          <p:attrName>ppt_y</p:attrName>
                                        </p:attrNameLst>
                                      </p:cBhvr>
                                      <p:rCtr x="4583" y="0"/>
                                    </p:animMotion>
                                  </p:childTnLst>
                                </p:cTn>
                              </p:par>
                            </p:childTnLst>
                          </p:cTn>
                        </p:par>
                        <p:par>
                          <p:cTn id="27" fill="hold">
                            <p:stCondLst>
                              <p:cond delay="6000"/>
                            </p:stCondLst>
                            <p:childTnLst>
                              <p:par>
                                <p:cTn id="28" presetID="1" presetClass="entr" presetSubtype="0" fill="hold" nodeType="afterEffect">
                                  <p:stCondLst>
                                    <p:cond delay="0"/>
                                  </p:stCondLst>
                                  <p:childTnLst>
                                    <p:set>
                                      <p:cBhvr>
                                        <p:cTn id="29" dur="1" fill="hold">
                                          <p:stCondLst>
                                            <p:cond delay="0"/>
                                          </p:stCondLst>
                                        </p:cTn>
                                        <p:tgtEl>
                                          <p:spTgt spid="8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childTnLst>
                                </p:cTn>
                              </p:par>
                            </p:childTnLst>
                          </p:cTn>
                        </p:par>
                        <p:par>
                          <p:cTn id="34" fill="hold">
                            <p:stCondLst>
                              <p:cond delay="6000"/>
                            </p:stCondLst>
                            <p:childTnLst>
                              <p:par>
                                <p:cTn id="35" presetID="1" presetClass="entr" presetSubtype="0" fill="hold" nodeType="afterEffect">
                                  <p:stCondLst>
                                    <p:cond delay="0"/>
                                  </p:stCondLst>
                                  <p:childTnLst>
                                    <p:set>
                                      <p:cBhvr>
                                        <p:cTn id="36" dur="1" fill="hold">
                                          <p:stCondLst>
                                            <p:cond delay="0"/>
                                          </p:stCondLst>
                                        </p:cTn>
                                        <p:tgtEl>
                                          <p:spTgt spid="94"/>
                                        </p:tgtEl>
                                        <p:attrNameLst>
                                          <p:attrName>style.visibility</p:attrName>
                                        </p:attrNameLst>
                                      </p:cBhvr>
                                      <p:to>
                                        <p:strVal val="visible"/>
                                      </p:to>
                                    </p:set>
                                  </p:childTnLst>
                                </p:cTn>
                              </p:par>
                            </p:childTnLst>
                          </p:cTn>
                        </p:par>
                        <p:par>
                          <p:cTn id="37" fill="hold">
                            <p:stCondLst>
                              <p:cond delay="6000"/>
                            </p:stCondLst>
                            <p:childTnLst>
                              <p:par>
                                <p:cTn id="38" presetID="18" presetClass="entr" presetSubtype="12" fill="hold" nodeType="afterEffect">
                                  <p:stCondLst>
                                    <p:cond delay="0"/>
                                  </p:stCondLst>
                                  <p:childTnLst>
                                    <p:set>
                                      <p:cBhvr>
                                        <p:cTn id="39" dur="1" fill="hold">
                                          <p:stCondLst>
                                            <p:cond delay="0"/>
                                          </p:stCondLst>
                                        </p:cTn>
                                        <p:tgtEl>
                                          <p:spTgt spid="99"/>
                                        </p:tgtEl>
                                        <p:attrNameLst>
                                          <p:attrName>style.visibility</p:attrName>
                                        </p:attrNameLst>
                                      </p:cBhvr>
                                      <p:to>
                                        <p:strVal val="visible"/>
                                      </p:to>
                                    </p:set>
                                    <p:animEffect transition="in" filter="strips(downLeft)">
                                      <p:cBhvr>
                                        <p:cTn id="40" dur="2000"/>
                                        <p:tgtEl>
                                          <p:spTgt spid="99"/>
                                        </p:tgtEl>
                                      </p:cBhvr>
                                    </p:animEffect>
                                  </p:childTnLst>
                                </p:cTn>
                              </p:par>
                            </p:childTnLst>
                          </p:cTn>
                        </p:par>
                        <p:par>
                          <p:cTn id="41" fill="hold">
                            <p:stCondLst>
                              <p:cond delay="8000"/>
                            </p:stCondLst>
                            <p:childTnLst>
                              <p:par>
                                <p:cTn id="42" presetID="0" presetClass="path" presetSubtype="0" accel="50000" decel="50000" fill="hold" nodeType="afterEffect">
                                  <p:stCondLst>
                                    <p:cond delay="0"/>
                                  </p:stCondLst>
                                  <p:childTnLst>
                                    <p:animMotion origin="layout" path="M 0.13299 -0.0007 L 0.21233 -0.0007 " pathEditMode="relative" rAng="0" ptsTypes="AA">
                                      <p:cBhvr>
                                        <p:cTn id="43" dur="2000" fill="hold"/>
                                        <p:tgtEl>
                                          <p:spTgt spid="82"/>
                                        </p:tgtEl>
                                        <p:attrNameLst>
                                          <p:attrName>ppt_x</p:attrName>
                                          <p:attrName>ppt_y</p:attrName>
                                        </p:attrNameLst>
                                      </p:cBhvr>
                                      <p:rCtr x="3958" y="0"/>
                                    </p:animMotion>
                                  </p:childTnLst>
                                </p:cTn>
                              </p:par>
                            </p:childTnLst>
                          </p:cTn>
                        </p:par>
                        <p:par>
                          <p:cTn id="44" fill="hold">
                            <p:stCondLst>
                              <p:cond delay="10000"/>
                            </p:stCondLst>
                            <p:childTnLst>
                              <p:par>
                                <p:cTn id="45" presetID="1" presetClass="entr" presetSubtype="0" fill="hold" nodeType="after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childTnLst>
                          </p:cTn>
                        </p:par>
                        <p:par>
                          <p:cTn id="51" fill="hold">
                            <p:stCondLst>
                              <p:cond delay="10000"/>
                            </p:stCondLst>
                            <p:childTnLst>
                              <p:par>
                                <p:cTn id="52" presetID="18" presetClass="entr" presetSubtype="6" fill="hold"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strips(downRight)">
                                      <p:cBhvr>
                                        <p:cTn id="54" dur="1000"/>
                                        <p:tgtEl>
                                          <p:spTgt spid="100"/>
                                        </p:tgtEl>
                                      </p:cBhvr>
                                    </p:animEffect>
                                  </p:childTnLst>
                                </p:cTn>
                              </p:par>
                              <p:par>
                                <p:cTn id="55" presetID="1" presetClass="entr" presetSubtype="0" fill="hold" nodeType="withEffect">
                                  <p:stCondLst>
                                    <p:cond delay="0"/>
                                  </p:stCondLst>
                                  <p:childTnLst>
                                    <p:set>
                                      <p:cBhvr>
                                        <p:cTn id="56" dur="1" fill="hold">
                                          <p:stCondLst>
                                            <p:cond delay="0"/>
                                          </p:stCondLst>
                                        </p:cTn>
                                        <p:tgtEl>
                                          <p:spTgt spid="95"/>
                                        </p:tgtEl>
                                        <p:attrNameLst>
                                          <p:attrName>style.visibility</p:attrName>
                                        </p:attrNameLst>
                                      </p:cBhvr>
                                      <p:to>
                                        <p:strVal val="visible"/>
                                      </p:to>
                                    </p:set>
                                  </p:childTnLst>
                                </p:cTn>
                              </p:par>
                            </p:childTnLst>
                          </p:cTn>
                        </p:par>
                        <p:par>
                          <p:cTn id="57" fill="hold">
                            <p:stCondLst>
                              <p:cond delay="11000"/>
                            </p:stCondLst>
                            <p:childTnLst>
                              <p:par>
                                <p:cTn id="58" presetID="0" presetClass="path" presetSubtype="0" accel="50000" decel="50000" fill="hold" nodeType="afterEffect">
                                  <p:stCondLst>
                                    <p:cond delay="0"/>
                                  </p:stCondLst>
                                  <p:childTnLst>
                                    <p:animMotion origin="layout" path="M 0.21233 -0.0007 L 0.30608 -0.0007 " pathEditMode="relative" rAng="0" ptsTypes="AA">
                                      <p:cBhvr>
                                        <p:cTn id="59" dur="2000" fill="hold"/>
                                        <p:tgtEl>
                                          <p:spTgt spid="82"/>
                                        </p:tgtEl>
                                        <p:attrNameLst>
                                          <p:attrName>ppt_x</p:attrName>
                                          <p:attrName>ppt_y</p:attrName>
                                        </p:attrNameLst>
                                      </p:cBhvr>
                                      <p:rCtr x="4688" y="0"/>
                                    </p:animMotion>
                                  </p:childTnLst>
                                </p:cTn>
                              </p:par>
                            </p:childTnLst>
                          </p:cTn>
                        </p:par>
                        <p:par>
                          <p:cTn id="60" fill="hold">
                            <p:stCondLst>
                              <p:cond delay="13000"/>
                            </p:stCondLst>
                            <p:childTnLst>
                              <p:par>
                                <p:cTn id="61" presetID="1" presetClass="entr" presetSubtype="0"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childTnLst>
                          </p:cTn>
                        </p:par>
                        <p:par>
                          <p:cTn id="67" fill="hold">
                            <p:stCondLst>
                              <p:cond delay="13000"/>
                            </p:stCondLst>
                            <p:childTnLst>
                              <p:par>
                                <p:cTn id="68" presetID="1" presetClass="entr" presetSubtype="0" fill="hold" nodeType="afterEffect">
                                  <p:stCondLst>
                                    <p:cond delay="0"/>
                                  </p:stCondLst>
                                  <p:childTnLst>
                                    <p:set>
                                      <p:cBhvr>
                                        <p:cTn id="69" dur="1" fill="hold">
                                          <p:stCondLst>
                                            <p:cond delay="0"/>
                                          </p:stCondLst>
                                        </p:cTn>
                                        <p:tgtEl>
                                          <p:spTgt spid="96"/>
                                        </p:tgtEl>
                                        <p:attrNameLst>
                                          <p:attrName>style.visibility</p:attrName>
                                        </p:attrNameLst>
                                      </p:cBhvr>
                                      <p:to>
                                        <p:strVal val="visible"/>
                                      </p:to>
                                    </p:set>
                                  </p:childTnLst>
                                </p:cTn>
                              </p:par>
                            </p:childTnLst>
                          </p:cTn>
                        </p:par>
                        <p:par>
                          <p:cTn id="70" fill="hold">
                            <p:stCondLst>
                              <p:cond delay="13000"/>
                            </p:stCondLst>
                            <p:childTnLst>
                              <p:par>
                                <p:cTn id="71" presetID="18" presetClass="entr" presetSubtype="12" fill="hold" nodeType="afterEffect">
                                  <p:stCondLst>
                                    <p:cond delay="0"/>
                                  </p:stCondLst>
                                  <p:childTnLst>
                                    <p:set>
                                      <p:cBhvr>
                                        <p:cTn id="72" dur="1" fill="hold">
                                          <p:stCondLst>
                                            <p:cond delay="0"/>
                                          </p:stCondLst>
                                        </p:cTn>
                                        <p:tgtEl>
                                          <p:spTgt spid="101"/>
                                        </p:tgtEl>
                                        <p:attrNameLst>
                                          <p:attrName>style.visibility</p:attrName>
                                        </p:attrNameLst>
                                      </p:cBhvr>
                                      <p:to>
                                        <p:strVal val="visible"/>
                                      </p:to>
                                    </p:set>
                                    <p:animEffect transition="in" filter="strips(downLeft)">
                                      <p:cBhvr>
                                        <p:cTn id="73" dur="1000"/>
                                        <p:tgtEl>
                                          <p:spTgt spid="101"/>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26"/>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36"/>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102"/>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103"/>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24"/>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25"/>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23"/>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108"/>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110"/>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116"/>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44" grpId="0"/>
      <p:bldP spid="45" grpId="0"/>
      <p:bldP spid="46" grpId="0"/>
      <p:bldP spid="47" grpId="0"/>
      <p:bldP spid="48" grpId="0"/>
      <p:bldP spid="49" grpId="0"/>
      <p:bldP spid="50" grpId="0"/>
      <p:bldP spid="51" grpId="0"/>
      <p:bldP spid="108" grpId="0"/>
      <p:bldP spid="1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itle 1">
            <a:extLst>
              <a:ext uri="{FF2B5EF4-FFF2-40B4-BE49-F238E27FC236}">
                <a16:creationId xmlns:a16="http://schemas.microsoft.com/office/drawing/2014/main" id="{6B0B7999-FF78-C82C-6CAD-051E5D5858B5}"/>
              </a:ext>
            </a:extLst>
          </p:cNvPr>
          <p:cNvSpPr>
            <a:spLocks noGrp="1"/>
          </p:cNvSpPr>
          <p:nvPr>
            <p:ph type="title"/>
          </p:nvPr>
        </p:nvSpPr>
        <p:spPr>
          <a:xfrm>
            <a:off x="-36512" y="513472"/>
            <a:ext cx="7772400" cy="729200"/>
          </a:xfrm>
        </p:spPr>
        <p:txBody>
          <a:bodyPr>
            <a:normAutofit/>
          </a:bodyPr>
          <a:lstStyle/>
          <a:p>
            <a:r>
              <a:rPr lang="en-US" altLang="zh-CN" sz="3200" b="1" dirty="0"/>
              <a:t>How mobility affect ranging accuracy</a:t>
            </a:r>
            <a:endParaRPr lang="en-US" sz="3200" b="1" dirty="0"/>
          </a:p>
        </p:txBody>
      </p:sp>
      <p:sp>
        <p:nvSpPr>
          <p:cNvPr id="92" name="日期占位符 3">
            <a:extLst>
              <a:ext uri="{FF2B5EF4-FFF2-40B4-BE49-F238E27FC236}">
                <a16:creationId xmlns:a16="http://schemas.microsoft.com/office/drawing/2014/main" id="{B02AB857-E39B-4FF9-154A-3231324D1F95}"/>
              </a:ext>
            </a:extLst>
          </p:cNvPr>
          <p:cNvSpPr>
            <a:spLocks noGrp="1"/>
          </p:cNvSpPr>
          <p:nvPr>
            <p:ph type="dt" sz="half" idx="10"/>
          </p:nvPr>
        </p:nvSpPr>
        <p:spPr>
          <a:xfrm>
            <a:off x="685800" y="381000"/>
            <a:ext cx="1600200" cy="212725"/>
          </a:xfrm>
        </p:spPr>
        <p:txBody>
          <a:bodyPr/>
          <a:lstStyle/>
          <a:p>
            <a:r>
              <a:rPr lang="en-US" altLang="zh-CN"/>
              <a:t>Jan. 2023 </a:t>
            </a:r>
            <a:endParaRPr lang="en-US" altLang="zh-CN" dirty="0"/>
          </a:p>
        </p:txBody>
      </p:sp>
      <p:sp>
        <p:nvSpPr>
          <p:cNvPr id="5" name="Content Placeholder 106">
            <a:extLst>
              <a:ext uri="{FF2B5EF4-FFF2-40B4-BE49-F238E27FC236}">
                <a16:creationId xmlns:a16="http://schemas.microsoft.com/office/drawing/2014/main" id="{B64F9A46-679D-EC8E-6F52-2B2DFEF00CD9}"/>
              </a:ext>
            </a:extLst>
          </p:cNvPr>
          <p:cNvSpPr>
            <a:spLocks noGrp="1"/>
          </p:cNvSpPr>
          <p:nvPr>
            <p:ph idx="1"/>
          </p:nvPr>
        </p:nvSpPr>
        <p:spPr>
          <a:xfrm>
            <a:off x="685800" y="1981200"/>
            <a:ext cx="7772400" cy="4114800"/>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pSp>
        <p:nvGrpSpPr>
          <p:cNvPr id="221" name="组合 220">
            <a:extLst>
              <a:ext uri="{FF2B5EF4-FFF2-40B4-BE49-F238E27FC236}">
                <a16:creationId xmlns:a16="http://schemas.microsoft.com/office/drawing/2014/main" id="{969EB7F9-9DC3-3602-343A-6CC187D576A7}"/>
              </a:ext>
            </a:extLst>
          </p:cNvPr>
          <p:cNvGrpSpPr/>
          <p:nvPr/>
        </p:nvGrpSpPr>
        <p:grpSpPr>
          <a:xfrm>
            <a:off x="438507" y="1119809"/>
            <a:ext cx="9033310" cy="3941629"/>
            <a:chOff x="438507" y="1119809"/>
            <a:chExt cx="9033310" cy="3941629"/>
          </a:xfrm>
        </p:grpSpPr>
        <mc:AlternateContent xmlns:mc="http://schemas.openxmlformats.org/markup-compatibility/2006" xmlns:a14="http://schemas.microsoft.com/office/drawing/2010/main">
          <mc:Choice Requires="a14">
            <p:sp>
              <p:nvSpPr>
                <p:cNvPr id="4" name="TextBox 88">
                  <a:extLst>
                    <a:ext uri="{FF2B5EF4-FFF2-40B4-BE49-F238E27FC236}">
                      <a16:creationId xmlns:a16="http://schemas.microsoft.com/office/drawing/2014/main" id="{EF7B49C4-60B8-A079-EE3E-07F922B81420}"/>
                    </a:ext>
                  </a:extLst>
                </p:cNvPr>
                <p:cNvSpPr txBox="1"/>
                <p:nvPr/>
              </p:nvSpPr>
              <p:spPr>
                <a:xfrm>
                  <a:off x="1339660" y="1829200"/>
                  <a:ext cx="329184"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a:rPr>
                          <m:t>𝑣</m:t>
                        </m:r>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4" name="TextBox 88">
                  <a:extLst>
                    <a:ext uri="{FF2B5EF4-FFF2-40B4-BE49-F238E27FC236}">
                      <a16:creationId xmlns:a16="http://schemas.microsoft.com/office/drawing/2014/main" id="{EF7B49C4-60B8-A079-EE3E-07F922B81420}"/>
                    </a:ext>
                  </a:extLst>
                </p:cNvPr>
                <p:cNvSpPr txBox="1">
                  <a:spLocks noRot="1" noChangeAspect="1" noMove="1" noResize="1" noEditPoints="1" noAdjustHandles="1" noChangeArrowheads="1" noChangeShapeType="1" noTextEdit="1"/>
                </p:cNvSpPr>
                <p:nvPr/>
              </p:nvSpPr>
              <p:spPr>
                <a:xfrm>
                  <a:off x="1339660" y="1829200"/>
                  <a:ext cx="329184" cy="338554"/>
                </a:xfrm>
                <a:prstGeom prst="rect">
                  <a:avLst/>
                </a:prstGeom>
                <a:blipFill>
                  <a:blip r:embed="rId3"/>
                  <a:stretch>
                    <a:fillRect/>
                  </a:stretch>
                </a:blipFill>
              </p:spPr>
              <p:txBody>
                <a:bodyPr/>
                <a:lstStyle/>
                <a:p>
                  <a:r>
                    <a:rPr lang="zh-CN" altLang="en-US">
                      <a:noFill/>
                    </a:rPr>
                    <a:t> </a:t>
                  </a:r>
                </a:p>
              </p:txBody>
            </p:sp>
          </mc:Fallback>
        </mc:AlternateContent>
        <p:cxnSp>
          <p:nvCxnSpPr>
            <p:cNvPr id="7" name="直接连接符 89">
              <a:extLst>
                <a:ext uri="{FF2B5EF4-FFF2-40B4-BE49-F238E27FC236}">
                  <a16:creationId xmlns:a16="http://schemas.microsoft.com/office/drawing/2014/main" id="{B473B1B8-A646-0B91-14A8-AA65C5E8E2D8}"/>
                </a:ext>
              </a:extLst>
            </p:cNvPr>
            <p:cNvCxnSpPr/>
            <p:nvPr/>
          </p:nvCxnSpPr>
          <p:spPr>
            <a:xfrm flipH="1" flipV="1">
              <a:off x="4068434" y="2730930"/>
              <a:ext cx="1178" cy="1345551"/>
            </a:xfrm>
            <a:prstGeom prst="line">
              <a:avLst/>
            </a:prstGeom>
            <a:ln w="12700">
              <a:solidFill>
                <a:schemeClr val="tx1"/>
              </a:solidFill>
              <a:prstDash val="sysDash"/>
              <a:headEnd w="med" len="med"/>
              <a:tailEnd type="none" w="med" len="lg"/>
            </a:ln>
          </p:spPr>
          <p:style>
            <a:lnRef idx="1">
              <a:schemeClr val="accent1"/>
            </a:lnRef>
            <a:fillRef idx="0">
              <a:schemeClr val="accent1"/>
            </a:fillRef>
            <a:effectRef idx="0">
              <a:schemeClr val="accent1"/>
            </a:effectRef>
            <a:fontRef idx="minor">
              <a:schemeClr val="tx1"/>
            </a:fontRef>
          </p:style>
        </p:cxnSp>
        <p:grpSp>
          <p:nvGrpSpPr>
            <p:cNvPr id="106" name="Group 96">
              <a:extLst>
                <a:ext uri="{FF2B5EF4-FFF2-40B4-BE49-F238E27FC236}">
                  <a16:creationId xmlns:a16="http://schemas.microsoft.com/office/drawing/2014/main" id="{40CBA89B-9B06-DD5E-CA37-1225CFAE29D3}"/>
                </a:ext>
              </a:extLst>
            </p:cNvPr>
            <p:cNvGrpSpPr/>
            <p:nvPr/>
          </p:nvGrpSpPr>
          <p:grpSpPr>
            <a:xfrm>
              <a:off x="1162155" y="3358689"/>
              <a:ext cx="3469182" cy="842682"/>
              <a:chOff x="2023928" y="4812985"/>
              <a:chExt cx="3469182" cy="842682"/>
            </a:xfrm>
          </p:grpSpPr>
          <p:sp>
            <p:nvSpPr>
              <p:cNvPr id="109" name="TextBox 7">
                <a:extLst>
                  <a:ext uri="{FF2B5EF4-FFF2-40B4-BE49-F238E27FC236}">
                    <a16:creationId xmlns:a16="http://schemas.microsoft.com/office/drawing/2014/main" id="{BBE3D78A-0397-BB8E-9BE9-4E480157F552}"/>
                  </a:ext>
                </a:extLst>
              </p:cNvPr>
              <p:cNvSpPr txBox="1"/>
              <p:nvPr/>
            </p:nvSpPr>
            <p:spPr>
              <a:xfrm>
                <a:off x="2023928" y="5409446"/>
                <a:ext cx="124691" cy="246221"/>
              </a:xfrm>
              <a:prstGeom prst="rect">
                <a:avLst/>
              </a:prstGeom>
              <a:noFill/>
            </p:spPr>
            <p:txBody>
              <a:bodyPr wrap="square" lIns="0" tIns="0" rIns="0" bIns="0" rtlCol="0">
                <a:spAutoFit/>
              </a:bodyPr>
              <a:lstStyle/>
              <a:p>
                <a:r>
                  <a:rPr lang="en-US" altLang="zh-CN" sz="1600" dirty="0">
                    <a:solidFill>
                      <a:srgbClr val="00C383"/>
                    </a:solidFill>
                    <a:latin typeface="Times New Roman" panose="02020603050405020304" pitchFamily="18" charset="0"/>
                    <a:cs typeface="Times New Roman" panose="02020603050405020304" pitchFamily="18" charset="0"/>
                  </a:rPr>
                  <a:t>A</a:t>
                </a:r>
              </a:p>
            </p:txBody>
          </p:sp>
          <p:sp>
            <p:nvSpPr>
              <p:cNvPr id="112" name="TextBox 8">
                <a:extLst>
                  <a:ext uri="{FF2B5EF4-FFF2-40B4-BE49-F238E27FC236}">
                    <a16:creationId xmlns:a16="http://schemas.microsoft.com/office/drawing/2014/main" id="{0910A59F-B14B-0C67-493A-0A33FDED498A}"/>
                  </a:ext>
                </a:extLst>
              </p:cNvPr>
              <p:cNvSpPr txBox="1"/>
              <p:nvPr/>
            </p:nvSpPr>
            <p:spPr>
              <a:xfrm>
                <a:off x="2028325" y="4812985"/>
                <a:ext cx="124691" cy="246221"/>
              </a:xfrm>
              <a:prstGeom prst="rect">
                <a:avLst/>
              </a:prstGeom>
              <a:noFill/>
            </p:spPr>
            <p:txBody>
              <a:bodyPr wrap="square" lIns="0" tIns="0" rIns="0" bIns="0" rtlCol="0">
                <a:spAutoFit/>
              </a:bodyPr>
              <a:lstStyle/>
              <a:p>
                <a:r>
                  <a:rPr lang="en-US" altLang="zh-CN" sz="1600" dirty="0">
                    <a:solidFill>
                      <a:srgbClr val="FF0000"/>
                    </a:solidFill>
                    <a:latin typeface="Times New Roman" panose="02020603050405020304" pitchFamily="18" charset="0"/>
                    <a:cs typeface="Times New Roman" panose="02020603050405020304" pitchFamily="18" charset="0"/>
                  </a:rPr>
                  <a:t>Y</a:t>
                </a:r>
              </a:p>
            </p:txBody>
          </p:sp>
          <p:cxnSp>
            <p:nvCxnSpPr>
              <p:cNvPr id="113" name="Straight Connector 8">
                <a:extLst>
                  <a:ext uri="{FF2B5EF4-FFF2-40B4-BE49-F238E27FC236}">
                    <a16:creationId xmlns:a16="http://schemas.microsoft.com/office/drawing/2014/main" id="{916818E4-86DC-CFC9-A78F-04EC90D1AA63}"/>
                  </a:ext>
                </a:extLst>
              </p:cNvPr>
              <p:cNvCxnSpPr/>
              <p:nvPr/>
            </p:nvCxnSpPr>
            <p:spPr>
              <a:xfrm>
                <a:off x="2205703" y="5547914"/>
                <a:ext cx="3287407" cy="13301"/>
              </a:xfrm>
              <a:prstGeom prst="line">
                <a:avLst/>
              </a:prstGeom>
              <a:ln w="15875">
                <a:solidFill>
                  <a:srgbClr val="00C383"/>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15" name="Straight Connector 8">
                <a:extLst>
                  <a:ext uri="{FF2B5EF4-FFF2-40B4-BE49-F238E27FC236}">
                    <a16:creationId xmlns:a16="http://schemas.microsoft.com/office/drawing/2014/main" id="{1219C70C-4F57-24CE-E888-A0632EE33B49}"/>
                  </a:ext>
                </a:extLst>
              </p:cNvPr>
              <p:cNvCxnSpPr/>
              <p:nvPr/>
            </p:nvCxnSpPr>
            <p:spPr>
              <a:xfrm>
                <a:off x="2205702" y="4928866"/>
                <a:ext cx="3287407" cy="13301"/>
              </a:xfrm>
              <a:prstGeom prst="line">
                <a:avLst/>
              </a:prstGeom>
              <a:ln w="15875">
                <a:solidFill>
                  <a:srgbClr val="FF0000"/>
                </a:solidFill>
                <a:tailEnd type="triangle" w="sm" len="med"/>
              </a:ln>
            </p:spPr>
            <p:style>
              <a:lnRef idx="1">
                <a:schemeClr val="accent1"/>
              </a:lnRef>
              <a:fillRef idx="0">
                <a:schemeClr val="accent1"/>
              </a:fillRef>
              <a:effectRef idx="0">
                <a:schemeClr val="accent1"/>
              </a:effectRef>
              <a:fontRef idx="minor">
                <a:schemeClr val="tx1"/>
              </a:fontRef>
            </p:style>
          </p:cxnSp>
        </p:grpSp>
        <p:sp>
          <p:nvSpPr>
            <p:cNvPr id="116" name="TextBox 15">
              <a:extLst>
                <a:ext uri="{FF2B5EF4-FFF2-40B4-BE49-F238E27FC236}">
                  <a16:creationId xmlns:a16="http://schemas.microsoft.com/office/drawing/2014/main" id="{72C7EE0D-3C1D-6AB9-3C88-1543B98FD124}"/>
                </a:ext>
              </a:extLst>
            </p:cNvPr>
            <p:cNvSpPr txBox="1"/>
            <p:nvPr/>
          </p:nvSpPr>
          <p:spPr>
            <a:xfrm>
              <a:off x="4330159" y="3508163"/>
              <a:ext cx="615705" cy="246221"/>
            </a:xfrm>
            <a:prstGeom prst="rect">
              <a:avLst/>
            </a:prstGeom>
            <a:noFill/>
          </p:spPr>
          <p:txBody>
            <a:bodyPr wrap="square" lIns="0" tIns="0" rIns="0" bIns="0" rtlCol="0">
              <a:spAutoFit/>
            </a:bodyPr>
            <a:lstStyle/>
            <a:p>
              <a:r>
                <a:rPr lang="en-US" altLang="zh-CN" sz="1600" dirty="0">
                  <a:solidFill>
                    <a:srgbClr val="FF0000"/>
                  </a:solidFill>
                  <a:latin typeface="Times New Roman" panose="02020603050405020304" pitchFamily="18" charset="0"/>
                  <a:cs typeface="Times New Roman" panose="02020603050405020304" pitchFamily="18" charset="0"/>
                </a:rPr>
                <a:t>time</a:t>
              </a:r>
            </a:p>
          </p:txBody>
        </p:sp>
        <p:sp>
          <p:nvSpPr>
            <p:cNvPr id="120" name="TextBox 16">
              <a:extLst>
                <a:ext uri="{FF2B5EF4-FFF2-40B4-BE49-F238E27FC236}">
                  <a16:creationId xmlns:a16="http://schemas.microsoft.com/office/drawing/2014/main" id="{C8DA3AD0-F6B4-0A3D-3B91-E3266AC8FF71}"/>
                </a:ext>
              </a:extLst>
            </p:cNvPr>
            <p:cNvSpPr txBox="1"/>
            <p:nvPr/>
          </p:nvSpPr>
          <p:spPr>
            <a:xfrm>
              <a:off x="4330160" y="3830260"/>
              <a:ext cx="615704" cy="246221"/>
            </a:xfrm>
            <a:prstGeom prst="rect">
              <a:avLst/>
            </a:prstGeom>
            <a:noFill/>
          </p:spPr>
          <p:txBody>
            <a:bodyPr wrap="square" lIns="0" tIns="0" rIns="0" bIns="0" rtlCol="0">
              <a:spAutoFit/>
            </a:bodyPr>
            <a:lstStyle/>
            <a:p>
              <a:r>
                <a:rPr lang="en-US" altLang="zh-CN" sz="1600" dirty="0">
                  <a:solidFill>
                    <a:srgbClr val="00C383"/>
                  </a:solidFill>
                  <a:latin typeface="Times New Roman" panose="02020603050405020304" pitchFamily="18" charset="0"/>
                  <a:cs typeface="Times New Roman" panose="02020603050405020304" pitchFamily="18" charset="0"/>
                </a:rPr>
                <a:t>time</a:t>
              </a:r>
            </a:p>
          </p:txBody>
        </p:sp>
        <p:grpSp>
          <p:nvGrpSpPr>
            <p:cNvPr id="122" name="Group 92">
              <a:extLst>
                <a:ext uri="{FF2B5EF4-FFF2-40B4-BE49-F238E27FC236}">
                  <a16:creationId xmlns:a16="http://schemas.microsoft.com/office/drawing/2014/main" id="{15B0623C-A33A-E324-FC7C-28A87702568F}"/>
                </a:ext>
              </a:extLst>
            </p:cNvPr>
            <p:cNvGrpSpPr/>
            <p:nvPr/>
          </p:nvGrpSpPr>
          <p:grpSpPr>
            <a:xfrm>
              <a:off x="1662585" y="3474571"/>
              <a:ext cx="451677" cy="619047"/>
              <a:chOff x="2524358" y="4928867"/>
              <a:chExt cx="451677" cy="619047"/>
            </a:xfrm>
          </p:grpSpPr>
          <p:cxnSp>
            <p:nvCxnSpPr>
              <p:cNvPr id="123" name="Straight Arrow Connector 11">
                <a:extLst>
                  <a:ext uri="{FF2B5EF4-FFF2-40B4-BE49-F238E27FC236}">
                    <a16:creationId xmlns:a16="http://schemas.microsoft.com/office/drawing/2014/main" id="{49D4B870-23D3-065E-3FF5-379D07F51F36}"/>
                  </a:ext>
                </a:extLst>
              </p:cNvPr>
              <p:cNvCxnSpPr/>
              <p:nvPr/>
            </p:nvCxnSpPr>
            <p:spPr>
              <a:xfrm flipV="1">
                <a:off x="2524358" y="4928867"/>
                <a:ext cx="167079" cy="619047"/>
              </a:xfrm>
              <a:prstGeom prst="straightConnector1">
                <a:avLst/>
              </a:prstGeom>
              <a:ln w="12700">
                <a:solidFill>
                  <a:srgbClr val="00C383"/>
                </a:solidFill>
                <a:headEnd w="med" len="med"/>
                <a:tailEnd type="stealth"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4" name="TextBox 17">
                    <a:extLst>
                      <a:ext uri="{FF2B5EF4-FFF2-40B4-BE49-F238E27FC236}">
                        <a16:creationId xmlns:a16="http://schemas.microsoft.com/office/drawing/2014/main" id="{7B46FE0E-10A2-DD9A-18D4-88AD7BE56121}"/>
                      </a:ext>
                    </a:extLst>
                  </p:cNvPr>
                  <p:cNvSpPr txBox="1"/>
                  <p:nvPr/>
                </p:nvSpPr>
                <p:spPr>
                  <a:xfrm>
                    <a:off x="2607897" y="5011168"/>
                    <a:ext cx="36813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rgbClr val="00C383"/>
                                  </a:solidFill>
                                  <a:latin typeface="Cambria Math" panose="02040503050406030204" pitchFamily="18" charset="0"/>
                                </a:rPr>
                              </m:ctrlPr>
                            </m:sSubPr>
                            <m:e>
                              <m:r>
                                <a:rPr lang="en-US" altLang="zh-CN" sz="1600" b="0" i="1" smtClean="0">
                                  <a:solidFill>
                                    <a:srgbClr val="00C383"/>
                                  </a:solidFill>
                                  <a:latin typeface="Cambria Math"/>
                                </a:rPr>
                                <m:t>𝐴</m:t>
                              </m:r>
                            </m:e>
                            <m:sub>
                              <m:r>
                                <a:rPr lang="en-US" altLang="zh-CN" sz="1600" b="0" i="1" smtClean="0">
                                  <a:solidFill>
                                    <a:srgbClr val="00C383"/>
                                  </a:solidFill>
                                  <a:latin typeface="Cambria Math"/>
                                </a:rPr>
                                <m:t>𝑖</m:t>
                              </m:r>
                              <m:r>
                                <a:rPr lang="en-US" altLang="zh-CN" sz="1600" b="0" i="1" smtClean="0">
                                  <a:solidFill>
                                    <a:srgbClr val="00C383"/>
                                  </a:solidFill>
                                  <a:latin typeface="Cambria Math"/>
                                </a:rPr>
                                <m:t>−1</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124" name="TextBox 17">
                    <a:extLst>
                      <a:ext uri="{FF2B5EF4-FFF2-40B4-BE49-F238E27FC236}">
                        <a16:creationId xmlns:a16="http://schemas.microsoft.com/office/drawing/2014/main" id="{7B46FE0E-10A2-DD9A-18D4-88AD7BE56121}"/>
                      </a:ext>
                    </a:extLst>
                  </p:cNvPr>
                  <p:cNvSpPr txBox="1">
                    <a:spLocks noRot="1" noChangeAspect="1" noMove="1" noResize="1" noEditPoints="1" noAdjustHandles="1" noChangeArrowheads="1" noChangeShapeType="1" noTextEdit="1"/>
                  </p:cNvSpPr>
                  <p:nvPr/>
                </p:nvSpPr>
                <p:spPr>
                  <a:xfrm>
                    <a:off x="2607897" y="5011168"/>
                    <a:ext cx="368138" cy="338554"/>
                  </a:xfrm>
                  <a:prstGeom prst="rect">
                    <a:avLst/>
                  </a:prstGeom>
                  <a:blipFill>
                    <a:blip r:embed="rId4"/>
                    <a:stretch>
                      <a:fillRect r="-39344"/>
                    </a:stretch>
                  </a:blipFill>
                </p:spPr>
                <p:txBody>
                  <a:bodyPr/>
                  <a:lstStyle/>
                  <a:p>
                    <a:r>
                      <a:rPr lang="zh-CN" altLang="en-US">
                        <a:noFill/>
                      </a:rPr>
                      <a:t> </a:t>
                    </a:r>
                  </a:p>
                </p:txBody>
              </p:sp>
            </mc:Fallback>
          </mc:AlternateContent>
        </p:grpSp>
        <p:grpSp>
          <p:nvGrpSpPr>
            <p:cNvPr id="125" name="Group 93">
              <a:extLst>
                <a:ext uri="{FF2B5EF4-FFF2-40B4-BE49-F238E27FC236}">
                  <a16:creationId xmlns:a16="http://schemas.microsoft.com/office/drawing/2014/main" id="{228769DC-93AE-0E2E-0792-67851C69A46A}"/>
                </a:ext>
              </a:extLst>
            </p:cNvPr>
            <p:cNvGrpSpPr/>
            <p:nvPr/>
          </p:nvGrpSpPr>
          <p:grpSpPr>
            <a:xfrm>
              <a:off x="2327049" y="3491026"/>
              <a:ext cx="509232" cy="628855"/>
              <a:chOff x="3188822" y="4945322"/>
              <a:chExt cx="509232" cy="628855"/>
            </a:xfrm>
          </p:grpSpPr>
          <p:cxnSp>
            <p:nvCxnSpPr>
              <p:cNvPr id="126" name="Straight Arrow Connector 10">
                <a:extLst>
                  <a:ext uri="{FF2B5EF4-FFF2-40B4-BE49-F238E27FC236}">
                    <a16:creationId xmlns:a16="http://schemas.microsoft.com/office/drawing/2014/main" id="{D57E45E4-C809-13E5-ED9B-9C706D53253B}"/>
                  </a:ext>
                </a:extLst>
              </p:cNvPr>
              <p:cNvCxnSpPr/>
              <p:nvPr/>
            </p:nvCxnSpPr>
            <p:spPr>
              <a:xfrm>
                <a:off x="3188822" y="4945322"/>
                <a:ext cx="182880" cy="628855"/>
              </a:xfrm>
              <a:prstGeom prst="straightConnector1">
                <a:avLst/>
              </a:prstGeom>
              <a:ln w="12700">
                <a:solidFill>
                  <a:srgbClr val="FF0000"/>
                </a:solidFill>
                <a:headEnd w="med" len="med"/>
                <a:tailEnd type="stealth"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7" name="TextBox 18">
                    <a:extLst>
                      <a:ext uri="{FF2B5EF4-FFF2-40B4-BE49-F238E27FC236}">
                        <a16:creationId xmlns:a16="http://schemas.microsoft.com/office/drawing/2014/main" id="{167A200F-AA97-2299-FBA1-4B63179E0174}"/>
                      </a:ext>
                    </a:extLst>
                  </p:cNvPr>
                  <p:cNvSpPr txBox="1"/>
                  <p:nvPr/>
                </p:nvSpPr>
                <p:spPr>
                  <a:xfrm>
                    <a:off x="3329916" y="5023311"/>
                    <a:ext cx="368138" cy="3583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rgbClr val="FF0000"/>
                                  </a:solidFill>
                                  <a:latin typeface="Cambria Math" panose="02040503050406030204" pitchFamily="18" charset="0"/>
                                </a:rPr>
                              </m:ctrlPr>
                            </m:sSubPr>
                            <m:e>
                              <m:r>
                                <a:rPr lang="en-US" altLang="zh-CN" sz="1600" i="1">
                                  <a:solidFill>
                                    <a:srgbClr val="FF0000"/>
                                  </a:solidFill>
                                  <a:latin typeface="Cambria Math"/>
                                </a:rPr>
                                <m:t>𝑌</m:t>
                              </m:r>
                            </m:e>
                            <m:sub>
                              <m:r>
                                <a:rPr lang="en-US" altLang="zh-CN" sz="1600" i="1">
                                  <a:solidFill>
                                    <a:srgbClr val="FF0000"/>
                                  </a:solidFill>
                                  <a:latin typeface="Cambria Math"/>
                                </a:rPr>
                                <m:t>𝑗</m:t>
                              </m:r>
                              <m:r>
                                <a:rPr lang="en-US" altLang="zh-CN" sz="1600" i="1">
                                  <a:solidFill>
                                    <a:srgbClr val="FF0000"/>
                                  </a:solidFill>
                                  <a:latin typeface="Cambria Math"/>
                                </a:rPr>
                                <m:t>−1</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C6C04637-EAB0-3744-9D97-612BD1A5DD99}"/>
                      </a:ext>
                    </a:extLst>
                  </p:cNvPr>
                  <p:cNvSpPr txBox="1">
                    <a:spLocks noRot="1" noChangeAspect="1" noMove="1" noResize="1" noEditPoints="1" noAdjustHandles="1" noChangeArrowheads="1" noChangeShapeType="1" noTextEdit="1"/>
                  </p:cNvSpPr>
                  <p:nvPr/>
                </p:nvSpPr>
                <p:spPr>
                  <a:xfrm>
                    <a:off x="3329916" y="5023311"/>
                    <a:ext cx="368138" cy="358368"/>
                  </a:xfrm>
                  <a:prstGeom prst="rect">
                    <a:avLst/>
                  </a:prstGeom>
                  <a:blipFill>
                    <a:blip r:embed="rId5"/>
                    <a:stretch>
                      <a:fillRect r="-30000" b="-3448"/>
                    </a:stretch>
                  </a:blipFill>
                </p:spPr>
                <p:txBody>
                  <a:bodyPr/>
                  <a:lstStyle/>
                  <a:p>
                    <a:r>
                      <a:rPr lang="en-US">
                        <a:noFill/>
                      </a:rPr>
                      <a:t> </a:t>
                    </a:r>
                  </a:p>
                </p:txBody>
              </p:sp>
            </mc:Fallback>
          </mc:AlternateContent>
        </p:grpSp>
        <p:grpSp>
          <p:nvGrpSpPr>
            <p:cNvPr id="128" name="Group 94">
              <a:extLst>
                <a:ext uri="{FF2B5EF4-FFF2-40B4-BE49-F238E27FC236}">
                  <a16:creationId xmlns:a16="http://schemas.microsoft.com/office/drawing/2014/main" id="{F8CF6874-4B55-24B9-9DEB-B2B346C06115}"/>
                </a:ext>
              </a:extLst>
            </p:cNvPr>
            <p:cNvGrpSpPr/>
            <p:nvPr/>
          </p:nvGrpSpPr>
          <p:grpSpPr>
            <a:xfrm>
              <a:off x="3192681" y="3491028"/>
              <a:ext cx="451677" cy="619047"/>
              <a:chOff x="4054454" y="4945324"/>
              <a:chExt cx="451677" cy="619047"/>
            </a:xfrm>
          </p:grpSpPr>
          <p:cxnSp>
            <p:nvCxnSpPr>
              <p:cNvPr id="129" name="Straight Arrow Connector 10">
                <a:extLst>
                  <a:ext uri="{FF2B5EF4-FFF2-40B4-BE49-F238E27FC236}">
                    <a16:creationId xmlns:a16="http://schemas.microsoft.com/office/drawing/2014/main" id="{041459FD-86D2-F1CA-A315-A2F252CDBA4A}"/>
                  </a:ext>
                </a:extLst>
              </p:cNvPr>
              <p:cNvCxnSpPr/>
              <p:nvPr/>
            </p:nvCxnSpPr>
            <p:spPr>
              <a:xfrm flipV="1">
                <a:off x="4054454" y="4945324"/>
                <a:ext cx="167079" cy="619047"/>
              </a:xfrm>
              <a:prstGeom prst="straightConnector1">
                <a:avLst/>
              </a:prstGeom>
              <a:ln w="12700">
                <a:solidFill>
                  <a:srgbClr val="00C383"/>
                </a:solidFill>
                <a:headEnd w="med" len="med"/>
                <a:tailEnd type="stealth"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0" name="TextBox 19">
                    <a:extLst>
                      <a:ext uri="{FF2B5EF4-FFF2-40B4-BE49-F238E27FC236}">
                        <a16:creationId xmlns:a16="http://schemas.microsoft.com/office/drawing/2014/main" id="{1480CF6A-91B0-B1C1-A155-9E2049408B8A}"/>
                      </a:ext>
                    </a:extLst>
                  </p:cNvPr>
                  <p:cNvSpPr txBox="1"/>
                  <p:nvPr/>
                </p:nvSpPr>
                <p:spPr>
                  <a:xfrm>
                    <a:off x="4137993" y="5033218"/>
                    <a:ext cx="36813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rgbClr val="00C383"/>
                                  </a:solidFill>
                                  <a:latin typeface="Cambria Math" panose="02040503050406030204" pitchFamily="18" charset="0"/>
                                </a:rPr>
                              </m:ctrlPr>
                            </m:sSubPr>
                            <m:e>
                              <m:r>
                                <a:rPr lang="en-US" altLang="zh-CN" sz="1600" b="0" i="1" smtClean="0">
                                  <a:solidFill>
                                    <a:srgbClr val="00C383"/>
                                  </a:solidFill>
                                  <a:latin typeface="Cambria Math"/>
                                </a:rPr>
                                <m:t>𝐴</m:t>
                              </m:r>
                            </m:e>
                            <m:sub>
                              <m:r>
                                <a:rPr lang="en-US" altLang="zh-CN" sz="1600" b="0" i="1" smtClean="0">
                                  <a:solidFill>
                                    <a:srgbClr val="00C383"/>
                                  </a:solidFill>
                                  <a:latin typeface="Cambria Math"/>
                                </a:rPr>
                                <m:t>𝑖</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130" name="TextBox 19">
                    <a:extLst>
                      <a:ext uri="{FF2B5EF4-FFF2-40B4-BE49-F238E27FC236}">
                        <a16:creationId xmlns:a16="http://schemas.microsoft.com/office/drawing/2014/main" id="{1480CF6A-91B0-B1C1-A155-9E2049408B8A}"/>
                      </a:ext>
                    </a:extLst>
                  </p:cNvPr>
                  <p:cNvSpPr txBox="1">
                    <a:spLocks noRot="1" noChangeAspect="1" noMove="1" noResize="1" noEditPoints="1" noAdjustHandles="1" noChangeArrowheads="1" noChangeShapeType="1" noTextEdit="1"/>
                  </p:cNvSpPr>
                  <p:nvPr/>
                </p:nvSpPr>
                <p:spPr>
                  <a:xfrm>
                    <a:off x="4137993" y="5033218"/>
                    <a:ext cx="368138" cy="338554"/>
                  </a:xfrm>
                  <a:prstGeom prst="rect">
                    <a:avLst/>
                  </a:prstGeom>
                  <a:blipFill>
                    <a:blip r:embed="rId6"/>
                    <a:stretch>
                      <a:fillRect/>
                    </a:stretch>
                  </a:blipFill>
                </p:spPr>
                <p:txBody>
                  <a:bodyPr/>
                  <a:lstStyle/>
                  <a:p>
                    <a:r>
                      <a:rPr lang="zh-CN" altLang="en-US">
                        <a:noFill/>
                      </a:rPr>
                      <a:t> </a:t>
                    </a:r>
                  </a:p>
                </p:txBody>
              </p:sp>
            </mc:Fallback>
          </mc:AlternateContent>
        </p:grpSp>
        <p:grpSp>
          <p:nvGrpSpPr>
            <p:cNvPr id="131" name="Group 95">
              <a:extLst>
                <a:ext uri="{FF2B5EF4-FFF2-40B4-BE49-F238E27FC236}">
                  <a16:creationId xmlns:a16="http://schemas.microsoft.com/office/drawing/2014/main" id="{E7125A36-313B-3031-01AD-7F397A6E107F}"/>
                </a:ext>
              </a:extLst>
            </p:cNvPr>
            <p:cNvGrpSpPr/>
            <p:nvPr/>
          </p:nvGrpSpPr>
          <p:grpSpPr>
            <a:xfrm>
              <a:off x="3899817" y="3491028"/>
              <a:ext cx="467364" cy="628855"/>
              <a:chOff x="4761590" y="4945324"/>
              <a:chExt cx="467364" cy="628855"/>
            </a:xfrm>
          </p:grpSpPr>
          <p:cxnSp>
            <p:nvCxnSpPr>
              <p:cNvPr id="132" name="Straight Arrow Connector 10">
                <a:extLst>
                  <a:ext uri="{FF2B5EF4-FFF2-40B4-BE49-F238E27FC236}">
                    <a16:creationId xmlns:a16="http://schemas.microsoft.com/office/drawing/2014/main" id="{C877790F-6759-5AC1-5A91-572A11F8C9E0}"/>
                  </a:ext>
                </a:extLst>
              </p:cNvPr>
              <p:cNvCxnSpPr/>
              <p:nvPr/>
            </p:nvCxnSpPr>
            <p:spPr>
              <a:xfrm>
                <a:off x="4761590" y="4945324"/>
                <a:ext cx="182880" cy="628855"/>
              </a:xfrm>
              <a:prstGeom prst="straightConnector1">
                <a:avLst/>
              </a:prstGeom>
              <a:ln w="12700">
                <a:solidFill>
                  <a:srgbClr val="FF0000"/>
                </a:solidFill>
                <a:headEnd w="med" len="med"/>
                <a:tailEnd type="stealth"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3" name="TextBox 20">
                    <a:extLst>
                      <a:ext uri="{FF2B5EF4-FFF2-40B4-BE49-F238E27FC236}">
                        <a16:creationId xmlns:a16="http://schemas.microsoft.com/office/drawing/2014/main" id="{F7611824-ADD9-C03C-EB12-0183BBD66398}"/>
                      </a:ext>
                    </a:extLst>
                  </p:cNvPr>
                  <p:cNvSpPr txBox="1"/>
                  <p:nvPr/>
                </p:nvSpPr>
                <p:spPr>
                  <a:xfrm>
                    <a:off x="4860816" y="5059206"/>
                    <a:ext cx="368138" cy="3583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rgbClr val="FF0000"/>
                                  </a:solidFill>
                                  <a:latin typeface="Cambria Math" panose="02040503050406030204" pitchFamily="18" charset="0"/>
                                </a:rPr>
                              </m:ctrlPr>
                            </m:sSubPr>
                            <m:e>
                              <m:r>
                                <a:rPr lang="en-US" altLang="zh-CN" sz="1600" i="1">
                                  <a:solidFill>
                                    <a:srgbClr val="FF0000"/>
                                  </a:solidFill>
                                  <a:latin typeface="Cambria Math"/>
                                </a:rPr>
                                <m:t>𝑌</m:t>
                              </m:r>
                            </m:e>
                            <m:sub>
                              <m:r>
                                <a:rPr lang="en-US" altLang="zh-CN" sz="1600" b="0" i="1" smtClean="0">
                                  <a:solidFill>
                                    <a:srgbClr val="FF0000"/>
                                  </a:solidFill>
                                  <a:latin typeface="Cambria Math"/>
                                </a:rPr>
                                <m:t>𝑗</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5540C95C-ABC8-5841-9D90-E8B0689494C8}"/>
                      </a:ext>
                    </a:extLst>
                  </p:cNvPr>
                  <p:cNvSpPr txBox="1">
                    <a:spLocks noRot="1" noChangeAspect="1" noMove="1" noResize="1" noEditPoints="1" noAdjustHandles="1" noChangeArrowheads="1" noChangeShapeType="1" noTextEdit="1"/>
                  </p:cNvSpPr>
                  <p:nvPr/>
                </p:nvSpPr>
                <p:spPr>
                  <a:xfrm>
                    <a:off x="4860816" y="5059206"/>
                    <a:ext cx="368138" cy="358368"/>
                  </a:xfrm>
                  <a:prstGeom prst="rect">
                    <a:avLst/>
                  </a:prstGeom>
                  <a:blipFill>
                    <a:blip r:embed="rId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34" name="TextBox 21">
                  <a:extLst>
                    <a:ext uri="{FF2B5EF4-FFF2-40B4-BE49-F238E27FC236}">
                      <a16:creationId xmlns:a16="http://schemas.microsoft.com/office/drawing/2014/main" id="{8971ABB9-BD0D-2B21-8431-2696F81024B3}"/>
                    </a:ext>
                  </a:extLst>
                </p:cNvPr>
                <p:cNvSpPr txBox="1"/>
                <p:nvPr/>
              </p:nvSpPr>
              <p:spPr>
                <a:xfrm>
                  <a:off x="1829664" y="3784094"/>
                  <a:ext cx="36813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rPr>
                            </m:ctrlPr>
                          </m:sSubPr>
                          <m:e>
                            <m:r>
                              <a:rPr lang="en-US" altLang="zh-CN" sz="1600" b="0" i="1" smtClean="0">
                                <a:solidFill>
                                  <a:schemeClr val="tx1"/>
                                </a:solidFill>
                                <a:latin typeface="Cambria Math"/>
                              </a:rPr>
                              <m:t>𝑎</m:t>
                            </m:r>
                          </m:e>
                          <m:sub>
                            <m:r>
                              <a:rPr lang="en-US" altLang="zh-CN" sz="1600" b="0" i="1" smtClean="0">
                                <a:solidFill>
                                  <a:schemeClr val="tx1"/>
                                </a:solidFill>
                                <a:latin typeface="Cambria Math"/>
                              </a:rPr>
                              <m:t>𝑑</m:t>
                            </m:r>
                          </m:sub>
                        </m:sSub>
                      </m:oMath>
                    </m:oMathPara>
                  </a14:m>
                  <a:endParaRPr lang="zh-CN" altLang="en-US" sz="16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34" name="TextBox 21">
                  <a:extLst>
                    <a:ext uri="{FF2B5EF4-FFF2-40B4-BE49-F238E27FC236}">
                      <a16:creationId xmlns:a16="http://schemas.microsoft.com/office/drawing/2014/main" id="{8971ABB9-BD0D-2B21-8431-2696F81024B3}"/>
                    </a:ext>
                  </a:extLst>
                </p:cNvPr>
                <p:cNvSpPr txBox="1">
                  <a:spLocks noRot="1" noChangeAspect="1" noMove="1" noResize="1" noEditPoints="1" noAdjustHandles="1" noChangeArrowheads="1" noChangeShapeType="1" noTextEdit="1"/>
                </p:cNvSpPr>
                <p:nvPr/>
              </p:nvSpPr>
              <p:spPr>
                <a:xfrm>
                  <a:off x="1829664" y="3784094"/>
                  <a:ext cx="368138" cy="338554"/>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5" name="TextBox 22">
                  <a:extLst>
                    <a:ext uri="{FF2B5EF4-FFF2-40B4-BE49-F238E27FC236}">
                      <a16:creationId xmlns:a16="http://schemas.microsoft.com/office/drawing/2014/main" id="{A16E6E01-2054-0A5B-D647-8DAA2C62ED66}"/>
                    </a:ext>
                  </a:extLst>
                </p:cNvPr>
                <p:cNvSpPr txBox="1"/>
                <p:nvPr/>
              </p:nvSpPr>
              <p:spPr>
                <a:xfrm>
                  <a:off x="2696691" y="3774603"/>
                  <a:ext cx="368138" cy="3575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rPr>
                            </m:ctrlPr>
                          </m:sSubPr>
                          <m:e>
                            <m:r>
                              <a:rPr lang="en-US" altLang="zh-CN" sz="1600" b="0" i="1" smtClean="0">
                                <a:solidFill>
                                  <a:schemeClr val="tx1"/>
                                </a:solidFill>
                                <a:latin typeface="Cambria Math"/>
                              </a:rPr>
                              <m:t>𝑎</m:t>
                            </m:r>
                          </m:e>
                          <m:sub>
                            <m:r>
                              <a:rPr lang="en-US" altLang="zh-CN" sz="1600" b="0" i="1" smtClean="0">
                                <a:solidFill>
                                  <a:schemeClr val="tx1"/>
                                </a:solidFill>
                                <a:latin typeface="Cambria Math"/>
                              </a:rPr>
                              <m:t>𝑝</m:t>
                            </m:r>
                          </m:sub>
                        </m:sSub>
                      </m:oMath>
                    </m:oMathPara>
                  </a14:m>
                  <a:endParaRPr lang="zh-CN" altLang="en-US" sz="16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35" name="TextBox 22">
                  <a:extLst>
                    <a:ext uri="{FF2B5EF4-FFF2-40B4-BE49-F238E27FC236}">
                      <a16:creationId xmlns:a16="http://schemas.microsoft.com/office/drawing/2014/main" id="{A16E6E01-2054-0A5B-D647-8DAA2C62ED66}"/>
                    </a:ext>
                  </a:extLst>
                </p:cNvPr>
                <p:cNvSpPr txBox="1">
                  <a:spLocks noRot="1" noChangeAspect="1" noMove="1" noResize="1" noEditPoints="1" noAdjustHandles="1" noChangeArrowheads="1" noChangeShapeType="1" noTextEdit="1"/>
                </p:cNvSpPr>
                <p:nvPr/>
              </p:nvSpPr>
              <p:spPr>
                <a:xfrm>
                  <a:off x="2696691" y="3774603"/>
                  <a:ext cx="368138" cy="357534"/>
                </a:xfrm>
                <a:prstGeom prst="rect">
                  <a:avLst/>
                </a:prstGeom>
                <a:blipFill>
                  <a:blip r:embed="rId9"/>
                  <a:stretch>
                    <a:fillRect b="-33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6" name="TextBox 23">
                  <a:extLst>
                    <a:ext uri="{FF2B5EF4-FFF2-40B4-BE49-F238E27FC236}">
                      <a16:creationId xmlns:a16="http://schemas.microsoft.com/office/drawing/2014/main" id="{5F133398-0310-F6E3-8E69-161B802F42C7}"/>
                    </a:ext>
                  </a:extLst>
                </p:cNvPr>
                <p:cNvSpPr txBox="1"/>
                <p:nvPr/>
              </p:nvSpPr>
              <p:spPr>
                <a:xfrm>
                  <a:off x="1899498" y="3166644"/>
                  <a:ext cx="368138" cy="3243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solidFill>
                                  <a:schemeClr val="tx1"/>
                                </a:solidFill>
                                <a:latin typeface="Cambria Math" panose="02040503050406030204" pitchFamily="18" charset="0"/>
                              </a:rPr>
                            </m:ctrlPr>
                          </m:sSubPr>
                          <m:e>
                            <m:r>
                              <a:rPr lang="en-US" altLang="zh-CN" sz="1400" b="0" i="1" smtClean="0">
                                <a:solidFill>
                                  <a:schemeClr val="tx1"/>
                                </a:solidFill>
                                <a:latin typeface="Cambria Math"/>
                              </a:rPr>
                              <m:t>𝑏</m:t>
                            </m:r>
                          </m:e>
                          <m:sub>
                            <m:r>
                              <a:rPr lang="en-US" altLang="zh-CN" sz="1400" b="0" i="1" smtClean="0">
                                <a:solidFill>
                                  <a:schemeClr val="tx1"/>
                                </a:solidFill>
                                <a:latin typeface="Cambria Math"/>
                              </a:rPr>
                              <m:t>𝑝</m:t>
                            </m:r>
                          </m:sub>
                        </m:sSub>
                      </m:oMath>
                    </m:oMathPara>
                  </a14:m>
                  <a:endParaRPr lang="zh-CN" alt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36" name="TextBox 23">
                  <a:extLst>
                    <a:ext uri="{FF2B5EF4-FFF2-40B4-BE49-F238E27FC236}">
                      <a16:creationId xmlns:a16="http://schemas.microsoft.com/office/drawing/2014/main" id="{5F133398-0310-F6E3-8E69-161B802F42C7}"/>
                    </a:ext>
                  </a:extLst>
                </p:cNvPr>
                <p:cNvSpPr txBox="1">
                  <a:spLocks noRot="1" noChangeAspect="1" noMove="1" noResize="1" noEditPoints="1" noAdjustHandles="1" noChangeArrowheads="1" noChangeShapeType="1" noTextEdit="1"/>
                </p:cNvSpPr>
                <p:nvPr/>
              </p:nvSpPr>
              <p:spPr>
                <a:xfrm>
                  <a:off x="1899498" y="3166644"/>
                  <a:ext cx="368138" cy="324384"/>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7" name="TextBox 24">
                  <a:extLst>
                    <a:ext uri="{FF2B5EF4-FFF2-40B4-BE49-F238E27FC236}">
                      <a16:creationId xmlns:a16="http://schemas.microsoft.com/office/drawing/2014/main" id="{672EAC2F-4308-1DB0-38A7-38FE7FF39B56}"/>
                    </a:ext>
                  </a:extLst>
                </p:cNvPr>
                <p:cNvSpPr txBox="1"/>
                <p:nvPr/>
              </p:nvSpPr>
              <p:spPr>
                <a:xfrm>
                  <a:off x="2683991" y="3166644"/>
                  <a:ext cx="36813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solidFill>
                                  <a:schemeClr val="tx1"/>
                                </a:solidFill>
                                <a:latin typeface="Cambria Math" panose="02040503050406030204" pitchFamily="18" charset="0"/>
                              </a:rPr>
                            </m:ctrlPr>
                          </m:sSubPr>
                          <m:e>
                            <m:r>
                              <a:rPr lang="en-US" altLang="zh-CN" sz="1400" b="0" i="1" smtClean="0">
                                <a:solidFill>
                                  <a:schemeClr val="tx1"/>
                                </a:solidFill>
                                <a:latin typeface="Cambria Math"/>
                              </a:rPr>
                              <m:t>𝑏</m:t>
                            </m:r>
                          </m:e>
                          <m:sub>
                            <m:r>
                              <a:rPr lang="en-US" altLang="zh-CN" sz="1400" b="0" i="1" smtClean="0">
                                <a:solidFill>
                                  <a:schemeClr val="tx1"/>
                                </a:solidFill>
                                <a:latin typeface="Cambria Math"/>
                              </a:rPr>
                              <m:t>𝑑</m:t>
                            </m:r>
                          </m:sub>
                        </m:sSub>
                      </m:oMath>
                    </m:oMathPara>
                  </a14:m>
                  <a:endParaRPr lang="zh-CN" alt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37" name="TextBox 24">
                  <a:extLst>
                    <a:ext uri="{FF2B5EF4-FFF2-40B4-BE49-F238E27FC236}">
                      <a16:creationId xmlns:a16="http://schemas.microsoft.com/office/drawing/2014/main" id="{672EAC2F-4308-1DB0-38A7-38FE7FF39B56}"/>
                    </a:ext>
                  </a:extLst>
                </p:cNvPr>
                <p:cNvSpPr txBox="1">
                  <a:spLocks noRot="1" noChangeAspect="1" noMove="1" noResize="1" noEditPoints="1" noAdjustHandles="1" noChangeArrowheads="1" noChangeShapeType="1" noTextEdit="1"/>
                </p:cNvSpPr>
                <p:nvPr/>
              </p:nvSpPr>
              <p:spPr>
                <a:xfrm>
                  <a:off x="2683991" y="3166644"/>
                  <a:ext cx="368138" cy="307777"/>
                </a:xfrm>
                <a:prstGeom prst="rect">
                  <a:avLst/>
                </a:prstGeom>
                <a:blipFill>
                  <a:blip r:embed="rId11"/>
                  <a:stretch>
                    <a:fillRect/>
                  </a:stretch>
                </a:blipFill>
              </p:spPr>
              <p:txBody>
                <a:bodyPr/>
                <a:lstStyle/>
                <a:p>
                  <a:r>
                    <a:rPr lang="zh-CN" altLang="en-US">
                      <a:noFill/>
                    </a:rPr>
                    <a:t> </a:t>
                  </a:r>
                </a:p>
              </p:txBody>
            </p:sp>
          </mc:Fallback>
        </mc:AlternateContent>
        <p:grpSp>
          <p:nvGrpSpPr>
            <p:cNvPr id="138" name="组合 66">
              <a:extLst>
                <a:ext uri="{FF2B5EF4-FFF2-40B4-BE49-F238E27FC236}">
                  <a16:creationId xmlns:a16="http://schemas.microsoft.com/office/drawing/2014/main" id="{6E3BC043-A1A5-AC4E-A003-5ACEE88B7A29}"/>
                </a:ext>
              </a:extLst>
            </p:cNvPr>
            <p:cNvGrpSpPr/>
            <p:nvPr/>
          </p:nvGrpSpPr>
          <p:grpSpPr>
            <a:xfrm>
              <a:off x="1647703" y="1557019"/>
              <a:ext cx="1542288" cy="338554"/>
              <a:chOff x="2505456" y="2907821"/>
              <a:chExt cx="1542288" cy="338554"/>
            </a:xfrm>
          </p:grpSpPr>
          <p:cxnSp>
            <p:nvCxnSpPr>
              <p:cNvPr id="139" name="直接连接符 38">
                <a:extLst>
                  <a:ext uri="{FF2B5EF4-FFF2-40B4-BE49-F238E27FC236}">
                    <a16:creationId xmlns:a16="http://schemas.microsoft.com/office/drawing/2014/main" id="{C9DB0C06-2721-75C7-68FB-9B75655C6A2D}"/>
                  </a:ext>
                </a:extLst>
              </p:cNvPr>
              <p:cNvCxnSpPr/>
              <p:nvPr/>
            </p:nvCxnSpPr>
            <p:spPr>
              <a:xfrm>
                <a:off x="2505456" y="2979417"/>
                <a:ext cx="0" cy="210363"/>
              </a:xfrm>
              <a:prstGeom prst="line">
                <a:avLst/>
              </a:prstGeom>
              <a:ln w="12700">
                <a:solidFill>
                  <a:schemeClr val="tx1"/>
                </a:solidFill>
                <a:headEnd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40" name="直接连接符 39">
                <a:extLst>
                  <a:ext uri="{FF2B5EF4-FFF2-40B4-BE49-F238E27FC236}">
                    <a16:creationId xmlns:a16="http://schemas.microsoft.com/office/drawing/2014/main" id="{586E8459-6162-14DE-504F-D91E4121CEC4}"/>
                  </a:ext>
                </a:extLst>
              </p:cNvPr>
              <p:cNvCxnSpPr/>
              <p:nvPr/>
            </p:nvCxnSpPr>
            <p:spPr>
              <a:xfrm>
                <a:off x="4047744" y="2971918"/>
                <a:ext cx="0" cy="210363"/>
              </a:xfrm>
              <a:prstGeom prst="line">
                <a:avLst/>
              </a:prstGeom>
              <a:ln w="12700">
                <a:solidFill>
                  <a:schemeClr val="tx1"/>
                </a:solidFill>
                <a:headEnd w="med" len="med"/>
                <a:tailEnd type="non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1" name="TextBox 28">
                    <a:extLst>
                      <a:ext uri="{FF2B5EF4-FFF2-40B4-BE49-F238E27FC236}">
                        <a16:creationId xmlns:a16="http://schemas.microsoft.com/office/drawing/2014/main" id="{FE7F0F4D-80BA-3260-7F27-1E790F3C6427}"/>
                      </a:ext>
                    </a:extLst>
                  </p:cNvPr>
                  <p:cNvSpPr txBox="1"/>
                  <p:nvPr/>
                </p:nvSpPr>
                <p:spPr>
                  <a:xfrm>
                    <a:off x="3072549" y="2907821"/>
                    <a:ext cx="329184"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a:rPr>
                            <m:t>𝑣𝑃</m:t>
                          </m:r>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3072549" y="2907821"/>
                    <a:ext cx="329184" cy="338554"/>
                  </a:xfrm>
                  <a:prstGeom prst="rect">
                    <a:avLst/>
                  </a:prstGeom>
                  <a:blipFill rotWithShape="1">
                    <a:blip r:embed="rId12"/>
                    <a:stretch>
                      <a:fillRect r="-18519"/>
                    </a:stretch>
                  </a:blipFill>
                </p:spPr>
                <p:txBody>
                  <a:bodyPr/>
                  <a:lstStyle/>
                  <a:p>
                    <a:r>
                      <a:rPr lang="zh-CN" altLang="en-US">
                        <a:noFill/>
                      </a:rPr>
                      <a:t> </a:t>
                    </a:r>
                  </a:p>
                </p:txBody>
              </p:sp>
            </mc:Fallback>
          </mc:AlternateContent>
          <p:cxnSp>
            <p:nvCxnSpPr>
              <p:cNvPr id="142" name="直接箭头连接符 47">
                <a:extLst>
                  <a:ext uri="{FF2B5EF4-FFF2-40B4-BE49-F238E27FC236}">
                    <a16:creationId xmlns:a16="http://schemas.microsoft.com/office/drawing/2014/main" id="{E1E0C50B-76F0-B26A-EBFA-55F395B598F0}"/>
                  </a:ext>
                </a:extLst>
              </p:cNvPr>
              <p:cNvCxnSpPr/>
              <p:nvPr/>
            </p:nvCxnSpPr>
            <p:spPr>
              <a:xfrm>
                <a:off x="3412831" y="3077098"/>
                <a:ext cx="632837" cy="1"/>
              </a:xfrm>
              <a:prstGeom prst="straightConnector1">
                <a:avLst/>
              </a:prstGeom>
              <a:ln w="12700">
                <a:solidFill>
                  <a:schemeClr val="tx1"/>
                </a:solidFill>
                <a:headEnd w="med" len="med"/>
                <a:tailEnd type="stealth"/>
              </a:ln>
            </p:spPr>
            <p:style>
              <a:lnRef idx="1">
                <a:schemeClr val="accent1"/>
              </a:lnRef>
              <a:fillRef idx="0">
                <a:schemeClr val="accent1"/>
              </a:fillRef>
              <a:effectRef idx="0">
                <a:schemeClr val="accent1"/>
              </a:effectRef>
              <a:fontRef idx="minor">
                <a:schemeClr val="tx1"/>
              </a:fontRef>
            </p:style>
          </p:cxnSp>
          <p:cxnSp>
            <p:nvCxnSpPr>
              <p:cNvPr id="143" name="直接箭头连接符 53">
                <a:extLst>
                  <a:ext uri="{FF2B5EF4-FFF2-40B4-BE49-F238E27FC236}">
                    <a16:creationId xmlns:a16="http://schemas.microsoft.com/office/drawing/2014/main" id="{04999F59-C91F-C0D9-335E-4E049BF80B97}"/>
                  </a:ext>
                </a:extLst>
              </p:cNvPr>
              <p:cNvCxnSpPr/>
              <p:nvPr/>
            </p:nvCxnSpPr>
            <p:spPr>
              <a:xfrm flipH="1">
                <a:off x="2505456" y="3086862"/>
                <a:ext cx="610746" cy="1"/>
              </a:xfrm>
              <a:prstGeom prst="straightConnector1">
                <a:avLst/>
              </a:prstGeom>
              <a:ln w="12700">
                <a:solidFill>
                  <a:schemeClr val="tx1"/>
                </a:solidFill>
                <a:headEnd w="med" len="med"/>
                <a:tailEnd type="stealth"/>
              </a:ln>
            </p:spPr>
            <p:style>
              <a:lnRef idx="1">
                <a:schemeClr val="accent1"/>
              </a:lnRef>
              <a:fillRef idx="0">
                <a:schemeClr val="accent1"/>
              </a:fillRef>
              <a:effectRef idx="0">
                <a:schemeClr val="accent1"/>
              </a:effectRef>
              <a:fontRef idx="minor">
                <a:schemeClr val="tx1"/>
              </a:fontRef>
            </p:style>
          </p:cxnSp>
        </p:grpSp>
        <p:cxnSp>
          <p:nvCxnSpPr>
            <p:cNvPr id="144" name="Straight Connector 8">
              <a:extLst>
                <a:ext uri="{FF2B5EF4-FFF2-40B4-BE49-F238E27FC236}">
                  <a16:creationId xmlns:a16="http://schemas.microsoft.com/office/drawing/2014/main" id="{8DA63157-7BBB-E8AD-411B-690DF0CC55A5}"/>
                </a:ext>
              </a:extLst>
            </p:cNvPr>
            <p:cNvCxnSpPr/>
            <p:nvPr/>
          </p:nvCxnSpPr>
          <p:spPr>
            <a:xfrm flipV="1">
              <a:off x="1289802" y="1911145"/>
              <a:ext cx="4695195" cy="1"/>
            </a:xfrm>
            <a:prstGeom prst="line">
              <a:avLst/>
            </a:prstGeom>
            <a:ln w="158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sp>
          <p:nvSpPr>
            <p:cNvPr id="145" name="TextBox 32">
              <a:extLst>
                <a:ext uri="{FF2B5EF4-FFF2-40B4-BE49-F238E27FC236}">
                  <a16:creationId xmlns:a16="http://schemas.microsoft.com/office/drawing/2014/main" id="{6FA2690F-78C1-EA81-BA31-6F3387E8DC74}"/>
                </a:ext>
              </a:extLst>
            </p:cNvPr>
            <p:cNvSpPr txBox="1"/>
            <p:nvPr/>
          </p:nvSpPr>
          <p:spPr>
            <a:xfrm>
              <a:off x="5126066" y="1928657"/>
              <a:ext cx="818251" cy="246221"/>
            </a:xfrm>
            <a:prstGeom prst="rect">
              <a:avLst/>
            </a:prstGeom>
            <a:noFill/>
          </p:spPr>
          <p:txBody>
            <a:bodyPr wrap="square" lIns="0" tIns="0" rIns="0" bIns="0" rtlCol="0">
              <a:spAutoFit/>
            </a:bodyPr>
            <a:lstStyle/>
            <a:p>
              <a:r>
                <a:rPr lang="en-US" altLang="zh-CN" sz="1600" dirty="0">
                  <a:latin typeface="Times New Roman" panose="02020603050405020304" pitchFamily="18" charset="0"/>
                  <a:cs typeface="Times New Roman" panose="02020603050405020304" pitchFamily="18" charset="0"/>
                </a:rPr>
                <a:t>distance</a:t>
              </a:r>
            </a:p>
          </p:txBody>
        </p:sp>
        <p:cxnSp>
          <p:nvCxnSpPr>
            <p:cNvPr id="146" name="直接连接符 58">
              <a:extLst>
                <a:ext uri="{FF2B5EF4-FFF2-40B4-BE49-F238E27FC236}">
                  <a16:creationId xmlns:a16="http://schemas.microsoft.com/office/drawing/2014/main" id="{2901A47A-F4BD-F5C9-727B-E50DA5C91DBD}"/>
                </a:ext>
              </a:extLst>
            </p:cNvPr>
            <p:cNvCxnSpPr/>
            <p:nvPr/>
          </p:nvCxnSpPr>
          <p:spPr>
            <a:xfrm>
              <a:off x="1643683" y="1877302"/>
              <a:ext cx="0" cy="67687"/>
            </a:xfrm>
            <a:prstGeom prst="line">
              <a:avLst/>
            </a:prstGeom>
            <a:ln w="12700">
              <a:solidFill>
                <a:srgbClr val="00C383"/>
              </a:solidFill>
              <a:headEnd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47" name="直接连接符 64">
              <a:extLst>
                <a:ext uri="{FF2B5EF4-FFF2-40B4-BE49-F238E27FC236}">
                  <a16:creationId xmlns:a16="http://schemas.microsoft.com/office/drawing/2014/main" id="{2F28B68A-9871-7998-EA83-D91516089FD9}"/>
                </a:ext>
              </a:extLst>
            </p:cNvPr>
            <p:cNvCxnSpPr/>
            <p:nvPr/>
          </p:nvCxnSpPr>
          <p:spPr>
            <a:xfrm>
              <a:off x="3189991" y="1871193"/>
              <a:ext cx="0" cy="67687"/>
            </a:xfrm>
            <a:prstGeom prst="line">
              <a:avLst/>
            </a:prstGeom>
            <a:ln w="12700">
              <a:solidFill>
                <a:srgbClr val="00C383"/>
              </a:solidFill>
              <a:headEnd w="med" len="med"/>
              <a:tailEnd type="none" w="med" len="lg"/>
            </a:ln>
          </p:spPr>
          <p:style>
            <a:lnRef idx="1">
              <a:schemeClr val="accent1"/>
            </a:lnRef>
            <a:fillRef idx="0">
              <a:schemeClr val="accent1"/>
            </a:fillRef>
            <a:effectRef idx="0">
              <a:schemeClr val="accent1"/>
            </a:effectRef>
            <a:fontRef idx="minor">
              <a:schemeClr val="tx1"/>
            </a:fontRef>
          </p:style>
        </p:cxnSp>
        <p:grpSp>
          <p:nvGrpSpPr>
            <p:cNvPr id="148" name="组合 68">
              <a:extLst>
                <a:ext uri="{FF2B5EF4-FFF2-40B4-BE49-F238E27FC236}">
                  <a16:creationId xmlns:a16="http://schemas.microsoft.com/office/drawing/2014/main" id="{06218F11-3A6F-B789-5189-0A3A568E30C2}"/>
                </a:ext>
              </a:extLst>
            </p:cNvPr>
            <p:cNvGrpSpPr/>
            <p:nvPr/>
          </p:nvGrpSpPr>
          <p:grpSpPr>
            <a:xfrm>
              <a:off x="2488910" y="1308378"/>
              <a:ext cx="1572768" cy="338554"/>
              <a:chOff x="2505456" y="2917585"/>
              <a:chExt cx="1542288" cy="338554"/>
            </a:xfrm>
          </p:grpSpPr>
          <p:cxnSp>
            <p:nvCxnSpPr>
              <p:cNvPr id="149" name="直接连接符 69">
                <a:extLst>
                  <a:ext uri="{FF2B5EF4-FFF2-40B4-BE49-F238E27FC236}">
                    <a16:creationId xmlns:a16="http://schemas.microsoft.com/office/drawing/2014/main" id="{1609D6A2-4CCC-59C9-0104-F354A70F1D43}"/>
                  </a:ext>
                </a:extLst>
              </p:cNvPr>
              <p:cNvCxnSpPr/>
              <p:nvPr/>
            </p:nvCxnSpPr>
            <p:spPr>
              <a:xfrm>
                <a:off x="2505456" y="2979417"/>
                <a:ext cx="0" cy="210363"/>
              </a:xfrm>
              <a:prstGeom prst="line">
                <a:avLst/>
              </a:prstGeom>
              <a:ln w="12700">
                <a:solidFill>
                  <a:schemeClr val="tx1"/>
                </a:solidFill>
                <a:headEnd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50" name="直接连接符 70">
                <a:extLst>
                  <a:ext uri="{FF2B5EF4-FFF2-40B4-BE49-F238E27FC236}">
                    <a16:creationId xmlns:a16="http://schemas.microsoft.com/office/drawing/2014/main" id="{3C62B015-1E25-C335-1C55-3F4692C9576F}"/>
                  </a:ext>
                </a:extLst>
              </p:cNvPr>
              <p:cNvCxnSpPr/>
              <p:nvPr/>
            </p:nvCxnSpPr>
            <p:spPr>
              <a:xfrm>
                <a:off x="4047744" y="2971918"/>
                <a:ext cx="0" cy="210363"/>
              </a:xfrm>
              <a:prstGeom prst="line">
                <a:avLst/>
              </a:prstGeom>
              <a:ln w="12700">
                <a:solidFill>
                  <a:schemeClr val="tx1"/>
                </a:solidFill>
                <a:headEnd w="med" len="med"/>
                <a:tailEnd type="non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1" name="TextBox 38">
                    <a:extLst>
                      <a:ext uri="{FF2B5EF4-FFF2-40B4-BE49-F238E27FC236}">
                        <a16:creationId xmlns:a16="http://schemas.microsoft.com/office/drawing/2014/main" id="{39B3067C-87FD-92B5-A2FE-70C0DDD16EAA}"/>
                      </a:ext>
                    </a:extLst>
                  </p:cNvPr>
                  <p:cNvSpPr txBox="1"/>
                  <p:nvPr/>
                </p:nvSpPr>
                <p:spPr>
                  <a:xfrm>
                    <a:off x="3059604" y="2917585"/>
                    <a:ext cx="329184"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a:rPr>
                            <m:t>𝑣𝑃</m:t>
                          </m:r>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3059604" y="2917585"/>
                    <a:ext cx="329184" cy="338554"/>
                  </a:xfrm>
                  <a:prstGeom prst="rect">
                    <a:avLst/>
                  </a:prstGeom>
                  <a:blipFill rotWithShape="1">
                    <a:blip r:embed="rId13"/>
                    <a:stretch>
                      <a:fillRect r="-18182"/>
                    </a:stretch>
                  </a:blipFill>
                </p:spPr>
                <p:txBody>
                  <a:bodyPr/>
                  <a:lstStyle/>
                  <a:p>
                    <a:r>
                      <a:rPr lang="zh-CN" altLang="en-US">
                        <a:noFill/>
                      </a:rPr>
                      <a:t> </a:t>
                    </a:r>
                  </a:p>
                </p:txBody>
              </p:sp>
            </mc:Fallback>
          </mc:AlternateContent>
          <p:cxnSp>
            <p:nvCxnSpPr>
              <p:cNvPr id="152" name="直接箭头连接符 72">
                <a:extLst>
                  <a:ext uri="{FF2B5EF4-FFF2-40B4-BE49-F238E27FC236}">
                    <a16:creationId xmlns:a16="http://schemas.microsoft.com/office/drawing/2014/main" id="{0842E358-97A5-17BB-FF74-7887B05B287C}"/>
                  </a:ext>
                </a:extLst>
              </p:cNvPr>
              <p:cNvCxnSpPr/>
              <p:nvPr/>
            </p:nvCxnSpPr>
            <p:spPr>
              <a:xfrm>
                <a:off x="3412831" y="3077098"/>
                <a:ext cx="632837" cy="1"/>
              </a:xfrm>
              <a:prstGeom prst="straightConnector1">
                <a:avLst/>
              </a:prstGeom>
              <a:ln w="12700">
                <a:solidFill>
                  <a:schemeClr val="tx1"/>
                </a:solidFill>
                <a:headEnd w="med" len="med"/>
                <a:tailEnd type="stealth"/>
              </a:ln>
            </p:spPr>
            <p:style>
              <a:lnRef idx="1">
                <a:schemeClr val="accent1"/>
              </a:lnRef>
              <a:fillRef idx="0">
                <a:schemeClr val="accent1"/>
              </a:fillRef>
              <a:effectRef idx="0">
                <a:schemeClr val="accent1"/>
              </a:effectRef>
              <a:fontRef idx="minor">
                <a:schemeClr val="tx1"/>
              </a:fontRef>
            </p:style>
          </p:cxnSp>
          <p:cxnSp>
            <p:nvCxnSpPr>
              <p:cNvPr id="153" name="直接箭头连接符 73">
                <a:extLst>
                  <a:ext uri="{FF2B5EF4-FFF2-40B4-BE49-F238E27FC236}">
                    <a16:creationId xmlns:a16="http://schemas.microsoft.com/office/drawing/2014/main" id="{02F6FE73-E07A-0683-A8DF-92D27F94980C}"/>
                  </a:ext>
                </a:extLst>
              </p:cNvPr>
              <p:cNvCxnSpPr/>
              <p:nvPr/>
            </p:nvCxnSpPr>
            <p:spPr>
              <a:xfrm flipH="1">
                <a:off x="2505456" y="3086862"/>
                <a:ext cx="610746" cy="1"/>
              </a:xfrm>
              <a:prstGeom prst="straightConnector1">
                <a:avLst/>
              </a:prstGeom>
              <a:ln w="12700">
                <a:solidFill>
                  <a:schemeClr val="tx1"/>
                </a:solidFill>
                <a:headEnd w="med" len="med"/>
                <a:tailEnd type="stealth"/>
              </a:ln>
            </p:spPr>
            <p:style>
              <a:lnRef idx="1">
                <a:schemeClr val="accent1"/>
              </a:lnRef>
              <a:fillRef idx="0">
                <a:schemeClr val="accent1"/>
              </a:fillRef>
              <a:effectRef idx="0">
                <a:schemeClr val="accent1"/>
              </a:effectRef>
              <a:fontRef idx="minor">
                <a:schemeClr val="tx1"/>
              </a:fontRef>
            </p:style>
          </p:cxnSp>
        </p:grpSp>
        <p:cxnSp>
          <p:nvCxnSpPr>
            <p:cNvPr id="154" name="直接连接符 75">
              <a:extLst>
                <a:ext uri="{FF2B5EF4-FFF2-40B4-BE49-F238E27FC236}">
                  <a16:creationId xmlns:a16="http://schemas.microsoft.com/office/drawing/2014/main" id="{880421E5-AD64-1B4F-CC62-E4745617DA00}"/>
                </a:ext>
              </a:extLst>
            </p:cNvPr>
            <p:cNvCxnSpPr/>
            <p:nvPr/>
          </p:nvCxnSpPr>
          <p:spPr>
            <a:xfrm>
              <a:off x="4066259" y="1871193"/>
              <a:ext cx="0" cy="67687"/>
            </a:xfrm>
            <a:prstGeom prst="line">
              <a:avLst/>
            </a:prstGeom>
            <a:ln w="12700">
              <a:solidFill>
                <a:srgbClr val="FF0000"/>
              </a:solidFill>
              <a:headEnd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55" name="直接连接符 76">
              <a:extLst>
                <a:ext uri="{FF2B5EF4-FFF2-40B4-BE49-F238E27FC236}">
                  <a16:creationId xmlns:a16="http://schemas.microsoft.com/office/drawing/2014/main" id="{36337182-35AD-D5DC-62DD-95E309E01A0E}"/>
                </a:ext>
              </a:extLst>
            </p:cNvPr>
            <p:cNvCxnSpPr/>
            <p:nvPr/>
          </p:nvCxnSpPr>
          <p:spPr>
            <a:xfrm>
              <a:off x="2488910" y="1871193"/>
              <a:ext cx="0" cy="67687"/>
            </a:xfrm>
            <a:prstGeom prst="line">
              <a:avLst/>
            </a:prstGeom>
            <a:ln w="12700">
              <a:solidFill>
                <a:srgbClr val="FF0000"/>
              </a:solidFill>
              <a:headEnd w="med" len="med"/>
              <a:tailEnd type="non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6" name="TextBox 43">
                  <a:extLst>
                    <a:ext uri="{FF2B5EF4-FFF2-40B4-BE49-F238E27FC236}">
                      <a16:creationId xmlns:a16="http://schemas.microsoft.com/office/drawing/2014/main" id="{F1E7DDD6-0ED3-AEA1-0DB7-4BB05EE26E87}"/>
                    </a:ext>
                  </a:extLst>
                </p:cNvPr>
                <p:cNvSpPr txBox="1"/>
                <p:nvPr/>
              </p:nvSpPr>
              <p:spPr>
                <a:xfrm>
                  <a:off x="1647703" y="1836051"/>
                  <a:ext cx="36813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rgbClr val="00C383"/>
                                </a:solidFill>
                                <a:latin typeface="Cambria Math" panose="02040503050406030204" pitchFamily="18" charset="0"/>
                              </a:rPr>
                            </m:ctrlPr>
                          </m:sSubPr>
                          <m:e>
                            <m:r>
                              <a:rPr lang="en-US" altLang="zh-CN" sz="1600" b="0" i="1" smtClean="0">
                                <a:solidFill>
                                  <a:srgbClr val="00C383"/>
                                </a:solidFill>
                                <a:latin typeface="Cambria Math"/>
                              </a:rPr>
                              <m:t>𝐴</m:t>
                            </m:r>
                          </m:e>
                          <m:sub>
                            <m:r>
                              <a:rPr lang="en-US" altLang="zh-CN" sz="1600" b="0" i="1" smtClean="0">
                                <a:solidFill>
                                  <a:srgbClr val="00C383"/>
                                </a:solidFill>
                                <a:latin typeface="Cambria Math"/>
                              </a:rPr>
                              <m:t>𝑖</m:t>
                            </m:r>
                            <m:r>
                              <a:rPr lang="en-US" altLang="zh-CN" sz="1600" b="0" i="1" smtClean="0">
                                <a:solidFill>
                                  <a:srgbClr val="00C383"/>
                                </a:solidFill>
                                <a:latin typeface="Cambria Math"/>
                              </a:rPr>
                              <m:t>−1</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156" name="TextBox 43">
                  <a:extLst>
                    <a:ext uri="{FF2B5EF4-FFF2-40B4-BE49-F238E27FC236}">
                      <a16:creationId xmlns:a16="http://schemas.microsoft.com/office/drawing/2014/main" id="{F1E7DDD6-0ED3-AEA1-0DB7-4BB05EE26E87}"/>
                    </a:ext>
                  </a:extLst>
                </p:cNvPr>
                <p:cNvSpPr txBox="1">
                  <a:spLocks noRot="1" noChangeAspect="1" noMove="1" noResize="1" noEditPoints="1" noAdjustHandles="1" noChangeArrowheads="1" noChangeShapeType="1" noTextEdit="1"/>
                </p:cNvSpPr>
                <p:nvPr/>
              </p:nvSpPr>
              <p:spPr>
                <a:xfrm>
                  <a:off x="1647703" y="1836051"/>
                  <a:ext cx="368138" cy="338554"/>
                </a:xfrm>
                <a:prstGeom prst="rect">
                  <a:avLst/>
                </a:prstGeom>
                <a:blipFill>
                  <a:blip r:embed="rId14"/>
                  <a:stretch>
                    <a:fillRect r="-3934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7" name="TextBox 44">
                  <a:extLst>
                    <a:ext uri="{FF2B5EF4-FFF2-40B4-BE49-F238E27FC236}">
                      <a16:creationId xmlns:a16="http://schemas.microsoft.com/office/drawing/2014/main" id="{3FA03D67-1BE4-5A8D-2AE0-50FEFE2FD3D5}"/>
                    </a:ext>
                  </a:extLst>
                </p:cNvPr>
                <p:cNvSpPr txBox="1"/>
                <p:nvPr/>
              </p:nvSpPr>
              <p:spPr>
                <a:xfrm>
                  <a:off x="2516270" y="1838978"/>
                  <a:ext cx="368138" cy="3583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rgbClr val="FF0000"/>
                                </a:solidFill>
                                <a:latin typeface="Cambria Math" panose="02040503050406030204" pitchFamily="18" charset="0"/>
                              </a:rPr>
                            </m:ctrlPr>
                          </m:sSubPr>
                          <m:e>
                            <m:r>
                              <a:rPr lang="en-US" altLang="zh-CN" sz="1600" i="1">
                                <a:solidFill>
                                  <a:srgbClr val="FF0000"/>
                                </a:solidFill>
                                <a:latin typeface="Cambria Math"/>
                              </a:rPr>
                              <m:t>𝑌</m:t>
                            </m:r>
                          </m:e>
                          <m:sub>
                            <m:r>
                              <a:rPr lang="en-US" altLang="zh-CN" sz="1600" i="1">
                                <a:solidFill>
                                  <a:srgbClr val="FF0000"/>
                                </a:solidFill>
                                <a:latin typeface="Cambria Math"/>
                              </a:rPr>
                              <m:t>𝑗</m:t>
                            </m:r>
                            <m:r>
                              <a:rPr lang="en-US" altLang="zh-CN" sz="1600" i="1">
                                <a:solidFill>
                                  <a:srgbClr val="FF0000"/>
                                </a:solidFill>
                                <a:latin typeface="Cambria Math"/>
                              </a:rPr>
                              <m:t>−1</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157" name="TextBox 44">
                  <a:extLst>
                    <a:ext uri="{FF2B5EF4-FFF2-40B4-BE49-F238E27FC236}">
                      <a16:creationId xmlns:a16="http://schemas.microsoft.com/office/drawing/2014/main" id="{3FA03D67-1BE4-5A8D-2AE0-50FEFE2FD3D5}"/>
                    </a:ext>
                  </a:extLst>
                </p:cNvPr>
                <p:cNvSpPr txBox="1">
                  <a:spLocks noRot="1" noChangeAspect="1" noMove="1" noResize="1" noEditPoints="1" noAdjustHandles="1" noChangeArrowheads="1" noChangeShapeType="1" noTextEdit="1"/>
                </p:cNvSpPr>
                <p:nvPr/>
              </p:nvSpPr>
              <p:spPr>
                <a:xfrm>
                  <a:off x="2516270" y="1838978"/>
                  <a:ext cx="368138" cy="358368"/>
                </a:xfrm>
                <a:prstGeom prst="rect">
                  <a:avLst/>
                </a:prstGeom>
                <a:blipFill>
                  <a:blip r:embed="rId15"/>
                  <a:stretch>
                    <a:fillRect r="-31667" b="-86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8" name="TextBox 45">
                  <a:extLst>
                    <a:ext uri="{FF2B5EF4-FFF2-40B4-BE49-F238E27FC236}">
                      <a16:creationId xmlns:a16="http://schemas.microsoft.com/office/drawing/2014/main" id="{D24B0D9F-49ED-EF9F-FCFB-01AAE3F9DBA3}"/>
                    </a:ext>
                  </a:extLst>
                </p:cNvPr>
                <p:cNvSpPr txBox="1"/>
                <p:nvPr/>
              </p:nvSpPr>
              <p:spPr>
                <a:xfrm>
                  <a:off x="3230148" y="1853854"/>
                  <a:ext cx="36813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rgbClr val="00C383"/>
                                </a:solidFill>
                                <a:latin typeface="Cambria Math" panose="02040503050406030204" pitchFamily="18" charset="0"/>
                              </a:rPr>
                            </m:ctrlPr>
                          </m:sSubPr>
                          <m:e>
                            <m:r>
                              <a:rPr lang="en-US" altLang="zh-CN" sz="1600" b="0" i="1" smtClean="0">
                                <a:solidFill>
                                  <a:srgbClr val="00C383"/>
                                </a:solidFill>
                                <a:latin typeface="Cambria Math"/>
                              </a:rPr>
                              <m:t>𝐴</m:t>
                            </m:r>
                          </m:e>
                          <m:sub>
                            <m:r>
                              <a:rPr lang="en-US" altLang="zh-CN" sz="1600" b="0" i="1" smtClean="0">
                                <a:solidFill>
                                  <a:srgbClr val="00C383"/>
                                </a:solidFill>
                                <a:latin typeface="Cambria Math"/>
                              </a:rPr>
                              <m:t>𝑖</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158" name="TextBox 45">
                  <a:extLst>
                    <a:ext uri="{FF2B5EF4-FFF2-40B4-BE49-F238E27FC236}">
                      <a16:creationId xmlns:a16="http://schemas.microsoft.com/office/drawing/2014/main" id="{D24B0D9F-49ED-EF9F-FCFB-01AAE3F9DBA3}"/>
                    </a:ext>
                  </a:extLst>
                </p:cNvPr>
                <p:cNvSpPr txBox="1">
                  <a:spLocks noRot="1" noChangeAspect="1" noMove="1" noResize="1" noEditPoints="1" noAdjustHandles="1" noChangeArrowheads="1" noChangeShapeType="1" noTextEdit="1"/>
                </p:cNvSpPr>
                <p:nvPr/>
              </p:nvSpPr>
              <p:spPr>
                <a:xfrm>
                  <a:off x="3230148" y="1853854"/>
                  <a:ext cx="368138" cy="338554"/>
                </a:xfrm>
                <a:prstGeom prst="rect">
                  <a:avLst/>
                </a:prstGeom>
                <a:blipFill>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9" name="TextBox 46">
                  <a:extLst>
                    <a:ext uri="{FF2B5EF4-FFF2-40B4-BE49-F238E27FC236}">
                      <a16:creationId xmlns:a16="http://schemas.microsoft.com/office/drawing/2014/main" id="{A13AB256-90AF-9227-B3EE-0B78A5158640}"/>
                    </a:ext>
                  </a:extLst>
                </p:cNvPr>
                <p:cNvSpPr txBox="1"/>
                <p:nvPr/>
              </p:nvSpPr>
              <p:spPr>
                <a:xfrm>
                  <a:off x="4059561" y="1838977"/>
                  <a:ext cx="368138" cy="3583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rgbClr val="FF0000"/>
                                </a:solidFill>
                                <a:latin typeface="Cambria Math" panose="02040503050406030204" pitchFamily="18" charset="0"/>
                              </a:rPr>
                            </m:ctrlPr>
                          </m:sSubPr>
                          <m:e>
                            <m:r>
                              <a:rPr lang="en-US" altLang="zh-CN" sz="1600" i="1">
                                <a:solidFill>
                                  <a:srgbClr val="FF0000"/>
                                </a:solidFill>
                                <a:latin typeface="Cambria Math"/>
                              </a:rPr>
                              <m:t>𝑌</m:t>
                            </m:r>
                          </m:e>
                          <m:sub>
                            <m:r>
                              <a:rPr lang="en-US" altLang="zh-CN" sz="1600" b="0" i="1" smtClean="0">
                                <a:solidFill>
                                  <a:srgbClr val="FF0000"/>
                                </a:solidFill>
                                <a:latin typeface="Cambria Math"/>
                              </a:rPr>
                              <m:t>𝑗</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159" name="TextBox 46">
                  <a:extLst>
                    <a:ext uri="{FF2B5EF4-FFF2-40B4-BE49-F238E27FC236}">
                      <a16:creationId xmlns:a16="http://schemas.microsoft.com/office/drawing/2014/main" id="{A13AB256-90AF-9227-B3EE-0B78A5158640}"/>
                    </a:ext>
                  </a:extLst>
                </p:cNvPr>
                <p:cNvSpPr txBox="1">
                  <a:spLocks noRot="1" noChangeAspect="1" noMove="1" noResize="1" noEditPoints="1" noAdjustHandles="1" noChangeArrowheads="1" noChangeShapeType="1" noTextEdit="1"/>
                </p:cNvSpPr>
                <p:nvPr/>
              </p:nvSpPr>
              <p:spPr>
                <a:xfrm>
                  <a:off x="4059561" y="1838977"/>
                  <a:ext cx="368138" cy="358368"/>
                </a:xfrm>
                <a:prstGeom prst="rect">
                  <a:avLst/>
                </a:prstGeom>
                <a:blipFill>
                  <a:blip r:embed="rId17"/>
                  <a:stretch>
                    <a:fillRect b="-86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0" name="TextBox 47">
                  <a:extLst>
                    <a:ext uri="{FF2B5EF4-FFF2-40B4-BE49-F238E27FC236}">
                      <a16:creationId xmlns:a16="http://schemas.microsoft.com/office/drawing/2014/main" id="{CA6809B0-A422-78A7-97D9-6B016A24785A}"/>
                    </a:ext>
                  </a:extLst>
                </p:cNvPr>
                <p:cNvSpPr txBox="1"/>
                <p:nvPr/>
              </p:nvSpPr>
              <p:spPr>
                <a:xfrm>
                  <a:off x="1470389" y="1972565"/>
                  <a:ext cx="36813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rPr>
                            </m:ctrlPr>
                          </m:sSubPr>
                          <m:e>
                            <m:r>
                              <a:rPr lang="en-US" altLang="zh-CN" sz="1600" b="0" i="1" smtClean="0">
                                <a:solidFill>
                                  <a:schemeClr val="tx1"/>
                                </a:solidFill>
                                <a:latin typeface="Cambria Math"/>
                              </a:rPr>
                              <m:t>𝑑</m:t>
                            </m:r>
                          </m:e>
                          <m:sub>
                            <m:r>
                              <a:rPr lang="en-US" altLang="zh-CN" sz="1600" b="0" i="1" smtClean="0">
                                <a:solidFill>
                                  <a:schemeClr val="tx1"/>
                                </a:solidFill>
                                <a:latin typeface="Cambria Math"/>
                              </a:rPr>
                              <m:t>1</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160" name="TextBox 47">
                  <a:extLst>
                    <a:ext uri="{FF2B5EF4-FFF2-40B4-BE49-F238E27FC236}">
                      <a16:creationId xmlns:a16="http://schemas.microsoft.com/office/drawing/2014/main" id="{CA6809B0-A422-78A7-97D9-6B016A24785A}"/>
                    </a:ext>
                  </a:extLst>
                </p:cNvPr>
                <p:cNvSpPr txBox="1">
                  <a:spLocks noRot="1" noChangeAspect="1" noMove="1" noResize="1" noEditPoints="1" noAdjustHandles="1" noChangeArrowheads="1" noChangeShapeType="1" noTextEdit="1"/>
                </p:cNvSpPr>
                <p:nvPr/>
              </p:nvSpPr>
              <p:spPr>
                <a:xfrm>
                  <a:off x="1470389" y="1972565"/>
                  <a:ext cx="368138" cy="338554"/>
                </a:xfrm>
                <a:prstGeom prst="rect">
                  <a:avLst/>
                </a:prstGeom>
                <a:blipFill>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1" name="TextBox 48">
                  <a:extLst>
                    <a:ext uri="{FF2B5EF4-FFF2-40B4-BE49-F238E27FC236}">
                      <a16:creationId xmlns:a16="http://schemas.microsoft.com/office/drawing/2014/main" id="{5255E1EB-6951-3D14-54AA-66A77984C845}"/>
                    </a:ext>
                  </a:extLst>
                </p:cNvPr>
                <p:cNvSpPr txBox="1"/>
                <p:nvPr/>
              </p:nvSpPr>
              <p:spPr>
                <a:xfrm>
                  <a:off x="2267636" y="1972565"/>
                  <a:ext cx="36813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rPr>
                            </m:ctrlPr>
                          </m:sSubPr>
                          <m:e>
                            <m:r>
                              <a:rPr lang="en-US" altLang="zh-CN" sz="1600" b="0" i="1" smtClean="0">
                                <a:solidFill>
                                  <a:schemeClr val="tx1"/>
                                </a:solidFill>
                                <a:latin typeface="Cambria Math"/>
                              </a:rPr>
                              <m:t>𝑑</m:t>
                            </m:r>
                          </m:e>
                          <m:sub>
                            <m:r>
                              <a:rPr lang="en-US" altLang="zh-CN" sz="1600" b="0" i="1" smtClean="0">
                                <a:solidFill>
                                  <a:schemeClr val="tx1"/>
                                </a:solidFill>
                                <a:latin typeface="Cambria Math"/>
                              </a:rPr>
                              <m:t>2</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161" name="TextBox 48">
                  <a:extLst>
                    <a:ext uri="{FF2B5EF4-FFF2-40B4-BE49-F238E27FC236}">
                      <a16:creationId xmlns:a16="http://schemas.microsoft.com/office/drawing/2014/main" id="{5255E1EB-6951-3D14-54AA-66A77984C845}"/>
                    </a:ext>
                  </a:extLst>
                </p:cNvPr>
                <p:cNvSpPr txBox="1">
                  <a:spLocks noRot="1" noChangeAspect="1" noMove="1" noResize="1" noEditPoints="1" noAdjustHandles="1" noChangeArrowheads="1" noChangeShapeType="1" noTextEdit="1"/>
                </p:cNvSpPr>
                <p:nvPr/>
              </p:nvSpPr>
              <p:spPr>
                <a:xfrm>
                  <a:off x="2267636" y="1972565"/>
                  <a:ext cx="368138" cy="338554"/>
                </a:xfrm>
                <a:prstGeom prst="rect">
                  <a:avLst/>
                </a:prstGeom>
                <a:blipFill>
                  <a:blip r:embed="rId1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2" name="TextBox 49">
                  <a:extLst>
                    <a:ext uri="{FF2B5EF4-FFF2-40B4-BE49-F238E27FC236}">
                      <a16:creationId xmlns:a16="http://schemas.microsoft.com/office/drawing/2014/main" id="{D0E67F13-37A7-5A9F-2A5F-04649F437588}"/>
                    </a:ext>
                  </a:extLst>
                </p:cNvPr>
                <p:cNvSpPr txBox="1"/>
                <p:nvPr/>
              </p:nvSpPr>
              <p:spPr>
                <a:xfrm>
                  <a:off x="3028450" y="1972565"/>
                  <a:ext cx="36813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rPr>
                            </m:ctrlPr>
                          </m:sSubPr>
                          <m:e>
                            <m:r>
                              <a:rPr lang="en-US" altLang="zh-CN" sz="1600" b="0" i="1" smtClean="0">
                                <a:solidFill>
                                  <a:schemeClr val="tx1"/>
                                </a:solidFill>
                                <a:latin typeface="Cambria Math"/>
                              </a:rPr>
                              <m:t>𝑑</m:t>
                            </m:r>
                          </m:e>
                          <m:sub>
                            <m:r>
                              <a:rPr lang="en-US" altLang="zh-CN" sz="1600" b="0" i="1" smtClean="0">
                                <a:solidFill>
                                  <a:schemeClr val="tx1"/>
                                </a:solidFill>
                                <a:latin typeface="Cambria Math"/>
                              </a:rPr>
                              <m:t>3</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162" name="TextBox 49">
                  <a:extLst>
                    <a:ext uri="{FF2B5EF4-FFF2-40B4-BE49-F238E27FC236}">
                      <a16:creationId xmlns:a16="http://schemas.microsoft.com/office/drawing/2014/main" id="{D0E67F13-37A7-5A9F-2A5F-04649F437588}"/>
                    </a:ext>
                  </a:extLst>
                </p:cNvPr>
                <p:cNvSpPr txBox="1">
                  <a:spLocks noRot="1" noChangeAspect="1" noMove="1" noResize="1" noEditPoints="1" noAdjustHandles="1" noChangeArrowheads="1" noChangeShapeType="1" noTextEdit="1"/>
                </p:cNvSpPr>
                <p:nvPr/>
              </p:nvSpPr>
              <p:spPr>
                <a:xfrm>
                  <a:off x="3028450" y="1972565"/>
                  <a:ext cx="368138" cy="338554"/>
                </a:xfrm>
                <a:prstGeom prst="rect">
                  <a:avLst/>
                </a:prstGeom>
                <a:blipFill>
                  <a:blip r:embed="rId2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3" name="TextBox 50">
                  <a:extLst>
                    <a:ext uri="{FF2B5EF4-FFF2-40B4-BE49-F238E27FC236}">
                      <a16:creationId xmlns:a16="http://schemas.microsoft.com/office/drawing/2014/main" id="{D37BE62C-EE8D-3902-C0F3-68059F6B140F}"/>
                    </a:ext>
                  </a:extLst>
                </p:cNvPr>
                <p:cNvSpPr txBox="1"/>
                <p:nvPr/>
              </p:nvSpPr>
              <p:spPr>
                <a:xfrm>
                  <a:off x="3883379" y="1972565"/>
                  <a:ext cx="36813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rPr>
                            </m:ctrlPr>
                          </m:sSubPr>
                          <m:e>
                            <m:r>
                              <a:rPr lang="en-US" altLang="zh-CN" sz="1600" b="0" i="1" smtClean="0">
                                <a:solidFill>
                                  <a:schemeClr val="tx1"/>
                                </a:solidFill>
                                <a:latin typeface="Cambria Math"/>
                              </a:rPr>
                              <m:t>𝑑</m:t>
                            </m:r>
                          </m:e>
                          <m:sub>
                            <m:r>
                              <a:rPr lang="en-US" altLang="zh-CN" sz="1600" b="0" i="1" smtClean="0">
                                <a:solidFill>
                                  <a:schemeClr val="tx1"/>
                                </a:solidFill>
                                <a:latin typeface="Cambria Math"/>
                              </a:rPr>
                              <m:t>4</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163" name="TextBox 50">
                  <a:extLst>
                    <a:ext uri="{FF2B5EF4-FFF2-40B4-BE49-F238E27FC236}">
                      <a16:creationId xmlns:a16="http://schemas.microsoft.com/office/drawing/2014/main" id="{D37BE62C-EE8D-3902-C0F3-68059F6B140F}"/>
                    </a:ext>
                  </a:extLst>
                </p:cNvPr>
                <p:cNvSpPr txBox="1">
                  <a:spLocks noRot="1" noChangeAspect="1" noMove="1" noResize="1" noEditPoints="1" noAdjustHandles="1" noChangeArrowheads="1" noChangeShapeType="1" noTextEdit="1"/>
                </p:cNvSpPr>
                <p:nvPr/>
              </p:nvSpPr>
              <p:spPr>
                <a:xfrm>
                  <a:off x="3883379" y="1972565"/>
                  <a:ext cx="368138" cy="338554"/>
                </a:xfrm>
                <a:prstGeom prst="rect">
                  <a:avLst/>
                </a:prstGeom>
                <a:blipFill>
                  <a:blip r:embed="rId21"/>
                  <a:stretch>
                    <a:fillRect/>
                  </a:stretch>
                </a:blipFill>
              </p:spPr>
              <p:txBody>
                <a:bodyPr/>
                <a:lstStyle/>
                <a:p>
                  <a:r>
                    <a:rPr lang="zh-CN" altLang="en-US">
                      <a:noFill/>
                    </a:rPr>
                    <a:t> </a:t>
                  </a:r>
                </a:p>
              </p:txBody>
            </p:sp>
          </mc:Fallback>
        </mc:AlternateContent>
        <p:cxnSp>
          <p:nvCxnSpPr>
            <p:cNvPr id="164" name="直接连接符 86">
              <a:extLst>
                <a:ext uri="{FF2B5EF4-FFF2-40B4-BE49-F238E27FC236}">
                  <a16:creationId xmlns:a16="http://schemas.microsoft.com/office/drawing/2014/main" id="{E733122D-4D39-4E7C-1643-9A5BF75B1A29}"/>
                </a:ext>
              </a:extLst>
            </p:cNvPr>
            <p:cNvCxnSpPr/>
            <p:nvPr/>
          </p:nvCxnSpPr>
          <p:spPr>
            <a:xfrm>
              <a:off x="5949489" y="2266607"/>
              <a:ext cx="5593" cy="977029"/>
            </a:xfrm>
            <a:prstGeom prst="line">
              <a:avLst/>
            </a:prstGeom>
            <a:ln w="12700">
              <a:solidFill>
                <a:schemeClr val="tx1"/>
              </a:solidFill>
              <a:headEnd w="med" len="med"/>
              <a:tailEnd type="none" w="med" len="lg"/>
            </a:ln>
          </p:spPr>
          <p:style>
            <a:lnRef idx="1">
              <a:schemeClr val="accent1"/>
            </a:lnRef>
            <a:fillRef idx="0">
              <a:schemeClr val="accent1"/>
            </a:fillRef>
            <a:effectRef idx="0">
              <a:schemeClr val="accent1"/>
            </a:effectRef>
            <a:fontRef idx="minor">
              <a:schemeClr val="tx1"/>
            </a:fontRef>
          </p:style>
        </p:cxnSp>
        <p:grpSp>
          <p:nvGrpSpPr>
            <p:cNvPr id="165" name="Group 99">
              <a:extLst>
                <a:ext uri="{FF2B5EF4-FFF2-40B4-BE49-F238E27FC236}">
                  <a16:creationId xmlns:a16="http://schemas.microsoft.com/office/drawing/2014/main" id="{5E013524-891D-C538-BFB6-159544C50869}"/>
                </a:ext>
              </a:extLst>
            </p:cNvPr>
            <p:cNvGrpSpPr/>
            <p:nvPr/>
          </p:nvGrpSpPr>
          <p:grpSpPr>
            <a:xfrm>
              <a:off x="3212519" y="2191387"/>
              <a:ext cx="2754167" cy="360804"/>
              <a:chOff x="4074292" y="3645683"/>
              <a:chExt cx="2754167" cy="360804"/>
            </a:xfrm>
          </p:grpSpPr>
          <p:cxnSp>
            <p:nvCxnSpPr>
              <p:cNvPr id="166" name="直接连接符 102">
                <a:extLst>
                  <a:ext uri="{FF2B5EF4-FFF2-40B4-BE49-F238E27FC236}">
                    <a16:creationId xmlns:a16="http://schemas.microsoft.com/office/drawing/2014/main" id="{1D2F39A4-FB63-4843-F1EF-5A6FC1DF6E31}"/>
                  </a:ext>
                </a:extLst>
              </p:cNvPr>
              <p:cNvCxnSpPr/>
              <p:nvPr/>
            </p:nvCxnSpPr>
            <p:spPr>
              <a:xfrm>
                <a:off x="4074292" y="3720903"/>
                <a:ext cx="0" cy="210363"/>
              </a:xfrm>
              <a:prstGeom prst="line">
                <a:avLst/>
              </a:prstGeom>
              <a:ln w="12700">
                <a:solidFill>
                  <a:schemeClr val="tx1"/>
                </a:solidFill>
                <a:headEnd w="med" len="med"/>
                <a:tailEnd type="non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7" name="TextBox 60">
                    <a:extLst>
                      <a:ext uri="{FF2B5EF4-FFF2-40B4-BE49-F238E27FC236}">
                        <a16:creationId xmlns:a16="http://schemas.microsoft.com/office/drawing/2014/main" id="{2F95207A-6639-9E6E-CD5A-08659180A1C1}"/>
                      </a:ext>
                    </a:extLst>
                  </p:cNvPr>
                  <p:cNvSpPr txBox="1"/>
                  <p:nvPr/>
                </p:nvSpPr>
                <p:spPr>
                  <a:xfrm>
                    <a:off x="5228954" y="3645683"/>
                    <a:ext cx="349506" cy="360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a:rPr>
                                <m:t>𝑡</m:t>
                              </m:r>
                            </m:e>
                            <m:sub>
                              <m:sSub>
                                <m:sSubPr>
                                  <m:ctrlPr>
                                    <a:rPr lang="en-US" altLang="zh-CN" sz="1600" i="1" smtClean="0">
                                      <a:latin typeface="Cambria Math" panose="02040503050406030204" pitchFamily="18" charset="0"/>
                                    </a:rPr>
                                  </m:ctrlPr>
                                </m:sSubPr>
                                <m:e>
                                  <m:r>
                                    <a:rPr lang="en-US" altLang="zh-CN" sz="1600" b="0" i="1" smtClean="0">
                                      <a:latin typeface="Cambria Math"/>
                                    </a:rPr>
                                    <m:t>𝑝</m:t>
                                  </m:r>
                                </m:e>
                                <m:sub>
                                  <m:r>
                                    <a:rPr lang="en-US" altLang="zh-CN" sz="1600" b="0" i="1" smtClean="0">
                                      <a:latin typeface="Cambria Math"/>
                                    </a:rPr>
                                    <m:t>3</m:t>
                                  </m:r>
                                </m:sub>
                              </m:sSub>
                            </m:sub>
                          </m:sSub>
                          <m:r>
                            <a:rPr lang="en-US" altLang="zh-CN" sz="1600" i="1">
                              <a:latin typeface="Cambria Math"/>
                            </a:rPr>
                            <m:t>𝑐</m:t>
                          </m:r>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61" name="TextBox 60">
                    <a:extLst>
                      <a:ext uri="{FF2B5EF4-FFF2-40B4-BE49-F238E27FC236}">
                        <a16:creationId xmlns:a16="http://schemas.microsoft.com/office/drawing/2014/main" id="{944C8FB9-3E43-B74D-B5D3-3A2017A6174D}"/>
                      </a:ext>
                    </a:extLst>
                  </p:cNvPr>
                  <p:cNvSpPr txBox="1">
                    <a:spLocks noRot="1" noChangeAspect="1" noMove="1" noResize="1" noEditPoints="1" noAdjustHandles="1" noChangeArrowheads="1" noChangeShapeType="1" noTextEdit="1"/>
                  </p:cNvSpPr>
                  <p:nvPr/>
                </p:nvSpPr>
                <p:spPr>
                  <a:xfrm>
                    <a:off x="5228954" y="3645683"/>
                    <a:ext cx="349506" cy="360804"/>
                  </a:xfrm>
                  <a:prstGeom prst="rect">
                    <a:avLst/>
                  </a:prstGeom>
                  <a:blipFill>
                    <a:blip r:embed="rId22"/>
                    <a:stretch>
                      <a:fillRect r="-39286"/>
                    </a:stretch>
                  </a:blipFill>
                </p:spPr>
                <p:txBody>
                  <a:bodyPr/>
                  <a:lstStyle/>
                  <a:p>
                    <a:r>
                      <a:rPr lang="en-US">
                        <a:noFill/>
                      </a:rPr>
                      <a:t> </a:t>
                    </a:r>
                  </a:p>
                </p:txBody>
              </p:sp>
            </mc:Fallback>
          </mc:AlternateContent>
          <p:cxnSp>
            <p:nvCxnSpPr>
              <p:cNvPr id="168" name="直接箭头连接符 110">
                <a:extLst>
                  <a:ext uri="{FF2B5EF4-FFF2-40B4-BE49-F238E27FC236}">
                    <a16:creationId xmlns:a16="http://schemas.microsoft.com/office/drawing/2014/main" id="{5CC122B0-48F1-5B36-DD8D-E65C2FA294B3}"/>
                  </a:ext>
                </a:extLst>
              </p:cNvPr>
              <p:cNvCxnSpPr/>
              <p:nvPr/>
            </p:nvCxnSpPr>
            <p:spPr>
              <a:xfrm>
                <a:off x="5689257" y="3833886"/>
                <a:ext cx="1139202" cy="0"/>
              </a:xfrm>
              <a:prstGeom prst="straightConnector1">
                <a:avLst/>
              </a:prstGeom>
              <a:ln w="12700">
                <a:solidFill>
                  <a:schemeClr val="tx1"/>
                </a:solidFill>
                <a:headEnd w="med" len="med"/>
                <a:tailEnd type="stealth"/>
              </a:ln>
            </p:spPr>
            <p:style>
              <a:lnRef idx="1">
                <a:schemeClr val="accent1"/>
              </a:lnRef>
              <a:fillRef idx="0">
                <a:schemeClr val="accent1"/>
              </a:fillRef>
              <a:effectRef idx="0">
                <a:schemeClr val="accent1"/>
              </a:effectRef>
              <a:fontRef idx="minor">
                <a:schemeClr val="tx1"/>
              </a:fontRef>
            </p:style>
          </p:cxnSp>
          <p:cxnSp>
            <p:nvCxnSpPr>
              <p:cNvPr id="169" name="直接箭头连接符 127">
                <a:extLst>
                  <a:ext uri="{FF2B5EF4-FFF2-40B4-BE49-F238E27FC236}">
                    <a16:creationId xmlns:a16="http://schemas.microsoft.com/office/drawing/2014/main" id="{81ABDA18-262E-9439-7C61-43B3D4C2CCBA}"/>
                  </a:ext>
                </a:extLst>
              </p:cNvPr>
              <p:cNvCxnSpPr/>
              <p:nvPr/>
            </p:nvCxnSpPr>
            <p:spPr>
              <a:xfrm flipH="1">
                <a:off x="4074950" y="3833885"/>
                <a:ext cx="1216679" cy="1"/>
              </a:xfrm>
              <a:prstGeom prst="straightConnector1">
                <a:avLst/>
              </a:prstGeom>
              <a:ln w="12700">
                <a:solidFill>
                  <a:schemeClr val="tx1"/>
                </a:solidFill>
                <a:headEnd w="med" len="med"/>
                <a:tailEnd type="stealth"/>
              </a:ln>
            </p:spPr>
            <p:style>
              <a:lnRef idx="1">
                <a:schemeClr val="accent1"/>
              </a:lnRef>
              <a:fillRef idx="0">
                <a:schemeClr val="accent1"/>
              </a:fillRef>
              <a:effectRef idx="0">
                <a:schemeClr val="accent1"/>
              </a:effectRef>
              <a:fontRef idx="minor">
                <a:schemeClr val="tx1"/>
              </a:fontRef>
            </p:style>
          </p:cxnSp>
        </p:grpSp>
        <p:grpSp>
          <p:nvGrpSpPr>
            <p:cNvPr id="170" name="Group 100">
              <a:extLst>
                <a:ext uri="{FF2B5EF4-FFF2-40B4-BE49-F238E27FC236}">
                  <a16:creationId xmlns:a16="http://schemas.microsoft.com/office/drawing/2014/main" id="{5DCB8918-FAC9-6DB8-C022-439660248054}"/>
                </a:ext>
              </a:extLst>
            </p:cNvPr>
            <p:cNvGrpSpPr/>
            <p:nvPr/>
          </p:nvGrpSpPr>
          <p:grpSpPr>
            <a:xfrm>
              <a:off x="4056224" y="2420403"/>
              <a:ext cx="1899275" cy="359714"/>
              <a:chOff x="4917997" y="3874699"/>
              <a:chExt cx="1899275" cy="359714"/>
            </a:xfrm>
          </p:grpSpPr>
          <p:cxnSp>
            <p:nvCxnSpPr>
              <p:cNvPr id="171" name="直接连接符 105">
                <a:extLst>
                  <a:ext uri="{FF2B5EF4-FFF2-40B4-BE49-F238E27FC236}">
                    <a16:creationId xmlns:a16="http://schemas.microsoft.com/office/drawing/2014/main" id="{A237A7E7-C835-7FE0-07D7-EDB8CC6C412A}"/>
                  </a:ext>
                </a:extLst>
              </p:cNvPr>
              <p:cNvCxnSpPr/>
              <p:nvPr/>
            </p:nvCxnSpPr>
            <p:spPr>
              <a:xfrm>
                <a:off x="4931385" y="3949375"/>
                <a:ext cx="0" cy="210363"/>
              </a:xfrm>
              <a:prstGeom prst="line">
                <a:avLst/>
              </a:prstGeom>
              <a:ln w="12700">
                <a:solidFill>
                  <a:schemeClr val="tx1"/>
                </a:solidFill>
                <a:headEnd w="med" len="med"/>
                <a:tailEnd type="non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2" name="TextBox 62">
                    <a:extLst>
                      <a:ext uri="{FF2B5EF4-FFF2-40B4-BE49-F238E27FC236}">
                        <a16:creationId xmlns:a16="http://schemas.microsoft.com/office/drawing/2014/main" id="{2890C9AF-082F-04AD-0619-F5BC49B3BBF8}"/>
                      </a:ext>
                    </a:extLst>
                  </p:cNvPr>
                  <p:cNvSpPr txBox="1"/>
                  <p:nvPr/>
                </p:nvSpPr>
                <p:spPr>
                  <a:xfrm>
                    <a:off x="5514499" y="3874699"/>
                    <a:ext cx="349506" cy="3597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a:rPr>
                                <m:t>𝑡</m:t>
                              </m:r>
                            </m:e>
                            <m:sub>
                              <m:sSub>
                                <m:sSubPr>
                                  <m:ctrlPr>
                                    <a:rPr lang="en-US" altLang="zh-CN" sz="1600" i="1" smtClean="0">
                                      <a:latin typeface="Cambria Math" panose="02040503050406030204" pitchFamily="18" charset="0"/>
                                    </a:rPr>
                                  </m:ctrlPr>
                                </m:sSubPr>
                                <m:e>
                                  <m:r>
                                    <a:rPr lang="en-US" altLang="zh-CN" sz="1600" b="0" i="1" smtClean="0">
                                      <a:latin typeface="Cambria Math"/>
                                    </a:rPr>
                                    <m:t>𝑝</m:t>
                                  </m:r>
                                </m:e>
                                <m:sub>
                                  <m:r>
                                    <a:rPr lang="en-US" altLang="zh-CN" sz="1600" b="0" i="1" smtClean="0">
                                      <a:latin typeface="Cambria Math"/>
                                    </a:rPr>
                                    <m:t>4</m:t>
                                  </m:r>
                                </m:sub>
                              </m:sSub>
                            </m:sub>
                          </m:sSub>
                          <m:r>
                            <a:rPr lang="en-US" altLang="zh-CN" sz="1600" i="1">
                              <a:latin typeface="Cambria Math"/>
                            </a:rPr>
                            <m:t>𝑐</m:t>
                          </m:r>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63" name="TextBox 62">
                    <a:extLst>
                      <a:ext uri="{FF2B5EF4-FFF2-40B4-BE49-F238E27FC236}">
                        <a16:creationId xmlns:a16="http://schemas.microsoft.com/office/drawing/2014/main" id="{11E07B0B-6FC7-9E4A-8B65-2E6E0CB34782}"/>
                      </a:ext>
                    </a:extLst>
                  </p:cNvPr>
                  <p:cNvSpPr txBox="1">
                    <a:spLocks noRot="1" noChangeAspect="1" noMove="1" noResize="1" noEditPoints="1" noAdjustHandles="1" noChangeArrowheads="1" noChangeShapeType="1" noTextEdit="1"/>
                  </p:cNvSpPr>
                  <p:nvPr/>
                </p:nvSpPr>
                <p:spPr>
                  <a:xfrm>
                    <a:off x="5514499" y="3874699"/>
                    <a:ext cx="349506" cy="359714"/>
                  </a:xfrm>
                  <a:prstGeom prst="rect">
                    <a:avLst/>
                  </a:prstGeom>
                  <a:blipFill>
                    <a:blip r:embed="rId23"/>
                    <a:stretch>
                      <a:fillRect r="-37931"/>
                    </a:stretch>
                  </a:blipFill>
                </p:spPr>
                <p:txBody>
                  <a:bodyPr/>
                  <a:lstStyle/>
                  <a:p>
                    <a:r>
                      <a:rPr lang="en-US">
                        <a:noFill/>
                      </a:rPr>
                      <a:t> </a:t>
                    </a:r>
                  </a:p>
                </p:txBody>
              </p:sp>
            </mc:Fallback>
          </mc:AlternateContent>
          <p:cxnSp>
            <p:nvCxnSpPr>
              <p:cNvPr id="173" name="直接箭头连接符 112">
                <a:extLst>
                  <a:ext uri="{FF2B5EF4-FFF2-40B4-BE49-F238E27FC236}">
                    <a16:creationId xmlns:a16="http://schemas.microsoft.com/office/drawing/2014/main" id="{6F58B25C-2593-80FA-8114-62E2C3EF5E74}"/>
                  </a:ext>
                </a:extLst>
              </p:cNvPr>
              <p:cNvCxnSpPr/>
              <p:nvPr/>
            </p:nvCxnSpPr>
            <p:spPr>
              <a:xfrm>
                <a:off x="5997402" y="4075557"/>
                <a:ext cx="819870" cy="0"/>
              </a:xfrm>
              <a:prstGeom prst="straightConnector1">
                <a:avLst/>
              </a:prstGeom>
              <a:ln w="12700">
                <a:solidFill>
                  <a:schemeClr val="tx1"/>
                </a:solidFill>
                <a:headEnd w="med" len="med"/>
                <a:tailEnd type="stealth"/>
              </a:ln>
            </p:spPr>
            <p:style>
              <a:lnRef idx="1">
                <a:schemeClr val="accent1"/>
              </a:lnRef>
              <a:fillRef idx="0">
                <a:schemeClr val="accent1"/>
              </a:fillRef>
              <a:effectRef idx="0">
                <a:schemeClr val="accent1"/>
              </a:effectRef>
              <a:fontRef idx="minor">
                <a:schemeClr val="tx1"/>
              </a:fontRef>
            </p:style>
          </p:cxnSp>
          <p:cxnSp>
            <p:nvCxnSpPr>
              <p:cNvPr id="174" name="直接箭头连接符 153">
                <a:extLst>
                  <a:ext uri="{FF2B5EF4-FFF2-40B4-BE49-F238E27FC236}">
                    <a16:creationId xmlns:a16="http://schemas.microsoft.com/office/drawing/2014/main" id="{107DE29A-0AAC-B21F-001A-8260051BBE3E}"/>
                  </a:ext>
                </a:extLst>
              </p:cNvPr>
              <p:cNvCxnSpPr/>
              <p:nvPr/>
            </p:nvCxnSpPr>
            <p:spPr>
              <a:xfrm flipH="1" flipV="1">
                <a:off x="4917997" y="4069845"/>
                <a:ext cx="622816" cy="1"/>
              </a:xfrm>
              <a:prstGeom prst="straightConnector1">
                <a:avLst/>
              </a:prstGeom>
              <a:ln w="12700">
                <a:solidFill>
                  <a:schemeClr val="tx1"/>
                </a:solidFill>
                <a:headEnd w="med" len="med"/>
                <a:tailEnd type="stealth"/>
              </a:ln>
            </p:spPr>
            <p:style>
              <a:lnRef idx="1">
                <a:schemeClr val="accent1"/>
              </a:lnRef>
              <a:fillRef idx="0">
                <a:schemeClr val="accent1"/>
              </a:fillRef>
              <a:effectRef idx="0">
                <a:schemeClr val="accent1"/>
              </a:effectRef>
              <a:fontRef idx="minor">
                <a:schemeClr val="tx1"/>
              </a:fontRef>
            </p:style>
          </p:cxnSp>
        </p:grpSp>
        <p:grpSp>
          <p:nvGrpSpPr>
            <p:cNvPr id="175" name="Group 97">
              <a:extLst>
                <a:ext uri="{FF2B5EF4-FFF2-40B4-BE49-F238E27FC236}">
                  <a16:creationId xmlns:a16="http://schemas.microsoft.com/office/drawing/2014/main" id="{F4E938C3-A389-B0D3-4972-16F4B7A8BFA0}"/>
                </a:ext>
              </a:extLst>
            </p:cNvPr>
            <p:cNvGrpSpPr/>
            <p:nvPr/>
          </p:nvGrpSpPr>
          <p:grpSpPr>
            <a:xfrm>
              <a:off x="1647703" y="2670316"/>
              <a:ext cx="4318983" cy="359714"/>
              <a:chOff x="2509476" y="4124612"/>
              <a:chExt cx="4318983" cy="359714"/>
            </a:xfrm>
          </p:grpSpPr>
          <p:cxnSp>
            <p:nvCxnSpPr>
              <p:cNvPr id="176" name="直接连接符 97">
                <a:extLst>
                  <a:ext uri="{FF2B5EF4-FFF2-40B4-BE49-F238E27FC236}">
                    <a16:creationId xmlns:a16="http://schemas.microsoft.com/office/drawing/2014/main" id="{431B609F-9588-5E95-756C-0CEA00D223EE}"/>
                  </a:ext>
                </a:extLst>
              </p:cNvPr>
              <p:cNvCxnSpPr/>
              <p:nvPr/>
            </p:nvCxnSpPr>
            <p:spPr>
              <a:xfrm>
                <a:off x="2520210" y="4214618"/>
                <a:ext cx="0" cy="210363"/>
              </a:xfrm>
              <a:prstGeom prst="line">
                <a:avLst/>
              </a:prstGeom>
              <a:ln w="12700">
                <a:solidFill>
                  <a:schemeClr val="tx1"/>
                </a:solidFill>
                <a:headEnd w="med" len="med"/>
                <a:tailEnd type="non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7" name="TextBox 63">
                    <a:extLst>
                      <a:ext uri="{FF2B5EF4-FFF2-40B4-BE49-F238E27FC236}">
                        <a16:creationId xmlns:a16="http://schemas.microsoft.com/office/drawing/2014/main" id="{8912BD03-DCE6-637D-8352-8BEFEB0CA3E8}"/>
                      </a:ext>
                    </a:extLst>
                  </p:cNvPr>
                  <p:cNvSpPr txBox="1"/>
                  <p:nvPr/>
                </p:nvSpPr>
                <p:spPr>
                  <a:xfrm>
                    <a:off x="4444404" y="4124612"/>
                    <a:ext cx="349506" cy="3597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a:rPr>
                                <m:t>𝑡</m:t>
                              </m:r>
                            </m:e>
                            <m:sub>
                              <m:sSub>
                                <m:sSubPr>
                                  <m:ctrlPr>
                                    <a:rPr lang="en-US" altLang="zh-CN" sz="1600" i="1" smtClean="0">
                                      <a:latin typeface="Cambria Math" panose="02040503050406030204" pitchFamily="18" charset="0"/>
                                    </a:rPr>
                                  </m:ctrlPr>
                                </m:sSubPr>
                                <m:e>
                                  <m:r>
                                    <a:rPr lang="en-US" altLang="zh-CN" sz="1600" b="0" i="1" smtClean="0">
                                      <a:latin typeface="Cambria Math"/>
                                    </a:rPr>
                                    <m:t>𝑝</m:t>
                                  </m:r>
                                </m:e>
                                <m:sub>
                                  <m:r>
                                    <a:rPr lang="en-US" altLang="zh-CN" sz="1600" b="0" i="1" smtClean="0">
                                      <a:latin typeface="Cambria Math"/>
                                    </a:rPr>
                                    <m:t>1</m:t>
                                  </m:r>
                                </m:sub>
                              </m:sSub>
                            </m:sub>
                          </m:sSub>
                          <m:r>
                            <a:rPr lang="en-US" altLang="zh-CN" sz="1600" i="1">
                              <a:latin typeface="Cambria Math"/>
                            </a:rPr>
                            <m:t>𝑐</m:t>
                          </m:r>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64" name="TextBox 63">
                    <a:extLst>
                      <a:ext uri="{FF2B5EF4-FFF2-40B4-BE49-F238E27FC236}">
                        <a16:creationId xmlns:a16="http://schemas.microsoft.com/office/drawing/2014/main" id="{A8979F10-9CD4-BF40-9570-ED7BC4C39363}"/>
                      </a:ext>
                    </a:extLst>
                  </p:cNvPr>
                  <p:cNvSpPr txBox="1">
                    <a:spLocks noRot="1" noChangeAspect="1" noMove="1" noResize="1" noEditPoints="1" noAdjustHandles="1" noChangeArrowheads="1" noChangeShapeType="1" noTextEdit="1"/>
                  </p:cNvSpPr>
                  <p:nvPr/>
                </p:nvSpPr>
                <p:spPr>
                  <a:xfrm>
                    <a:off x="4444404" y="4124612"/>
                    <a:ext cx="349506" cy="359714"/>
                  </a:xfrm>
                  <a:prstGeom prst="rect">
                    <a:avLst/>
                  </a:prstGeom>
                  <a:blipFill>
                    <a:blip r:embed="rId24"/>
                    <a:stretch>
                      <a:fillRect r="-34483"/>
                    </a:stretch>
                  </a:blipFill>
                </p:spPr>
                <p:txBody>
                  <a:bodyPr/>
                  <a:lstStyle/>
                  <a:p>
                    <a:r>
                      <a:rPr lang="en-US">
                        <a:noFill/>
                      </a:rPr>
                      <a:t> </a:t>
                    </a:r>
                  </a:p>
                </p:txBody>
              </p:sp>
            </mc:Fallback>
          </mc:AlternateContent>
          <p:cxnSp>
            <p:nvCxnSpPr>
              <p:cNvPr id="178" name="直接箭头连接符 121">
                <a:extLst>
                  <a:ext uri="{FF2B5EF4-FFF2-40B4-BE49-F238E27FC236}">
                    <a16:creationId xmlns:a16="http://schemas.microsoft.com/office/drawing/2014/main" id="{8541212A-9676-3B65-74CF-35C332CB84CA}"/>
                  </a:ext>
                </a:extLst>
              </p:cNvPr>
              <p:cNvCxnSpPr/>
              <p:nvPr/>
            </p:nvCxnSpPr>
            <p:spPr>
              <a:xfrm>
                <a:off x="4923451" y="4319799"/>
                <a:ext cx="1905008" cy="0"/>
              </a:xfrm>
              <a:prstGeom prst="straightConnector1">
                <a:avLst/>
              </a:prstGeom>
              <a:ln w="12700">
                <a:solidFill>
                  <a:schemeClr val="tx1"/>
                </a:solidFill>
                <a:headEnd w="med" len="med"/>
                <a:tailEnd type="stealth"/>
              </a:ln>
            </p:spPr>
            <p:style>
              <a:lnRef idx="1">
                <a:schemeClr val="accent1"/>
              </a:lnRef>
              <a:fillRef idx="0">
                <a:schemeClr val="accent1"/>
              </a:fillRef>
              <a:effectRef idx="0">
                <a:schemeClr val="accent1"/>
              </a:effectRef>
              <a:fontRef idx="minor">
                <a:schemeClr val="tx1"/>
              </a:fontRef>
            </p:style>
          </p:cxnSp>
          <p:cxnSp>
            <p:nvCxnSpPr>
              <p:cNvPr id="179" name="直接箭头连接符 156">
                <a:extLst>
                  <a:ext uri="{FF2B5EF4-FFF2-40B4-BE49-F238E27FC236}">
                    <a16:creationId xmlns:a16="http://schemas.microsoft.com/office/drawing/2014/main" id="{80116DDF-791B-9840-A9C0-1D825A48FC8A}"/>
                  </a:ext>
                </a:extLst>
              </p:cNvPr>
              <p:cNvCxnSpPr>
                <a:stCxn id="177" idx="1"/>
              </p:cNvCxnSpPr>
              <p:nvPr/>
            </p:nvCxnSpPr>
            <p:spPr>
              <a:xfrm flipH="1">
                <a:off x="2509476" y="4304469"/>
                <a:ext cx="1934928" cy="0"/>
              </a:xfrm>
              <a:prstGeom prst="straightConnector1">
                <a:avLst/>
              </a:prstGeom>
              <a:ln w="12700">
                <a:solidFill>
                  <a:schemeClr val="tx1"/>
                </a:solidFill>
                <a:headEnd w="med" len="med"/>
                <a:tailEnd type="stealth"/>
              </a:ln>
            </p:spPr>
            <p:style>
              <a:lnRef idx="1">
                <a:schemeClr val="accent1"/>
              </a:lnRef>
              <a:fillRef idx="0">
                <a:schemeClr val="accent1"/>
              </a:fillRef>
              <a:effectRef idx="0">
                <a:schemeClr val="accent1"/>
              </a:effectRef>
              <a:fontRef idx="minor">
                <a:schemeClr val="tx1"/>
              </a:fontRef>
            </p:style>
          </p:cxnSp>
        </p:grpSp>
        <p:grpSp>
          <p:nvGrpSpPr>
            <p:cNvPr id="180" name="Group 101">
              <a:extLst>
                <a:ext uri="{FF2B5EF4-FFF2-40B4-BE49-F238E27FC236}">
                  <a16:creationId xmlns:a16="http://schemas.microsoft.com/office/drawing/2014/main" id="{80DC5EA1-AF28-B023-47DD-3AC295DEBB70}"/>
                </a:ext>
              </a:extLst>
            </p:cNvPr>
            <p:cNvGrpSpPr/>
            <p:nvPr/>
          </p:nvGrpSpPr>
          <p:grpSpPr>
            <a:xfrm>
              <a:off x="1643683" y="2191387"/>
              <a:ext cx="1564887" cy="339328"/>
              <a:chOff x="2505456" y="3645683"/>
              <a:chExt cx="1564887" cy="339328"/>
            </a:xfrm>
          </p:grpSpPr>
          <p:cxnSp>
            <p:nvCxnSpPr>
              <p:cNvPr id="181" name="直接连接符 93">
                <a:extLst>
                  <a:ext uri="{FF2B5EF4-FFF2-40B4-BE49-F238E27FC236}">
                    <a16:creationId xmlns:a16="http://schemas.microsoft.com/office/drawing/2014/main" id="{D5E83350-4B55-36B7-A053-C10A670F21B3}"/>
                  </a:ext>
                </a:extLst>
              </p:cNvPr>
              <p:cNvCxnSpPr/>
              <p:nvPr/>
            </p:nvCxnSpPr>
            <p:spPr>
              <a:xfrm>
                <a:off x="2505456" y="3731727"/>
                <a:ext cx="0" cy="210363"/>
              </a:xfrm>
              <a:prstGeom prst="line">
                <a:avLst/>
              </a:prstGeom>
              <a:ln w="12700">
                <a:solidFill>
                  <a:schemeClr val="tx1"/>
                </a:solidFill>
                <a:headEnd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82" name="直接连接符 95">
                <a:extLst>
                  <a:ext uri="{FF2B5EF4-FFF2-40B4-BE49-F238E27FC236}">
                    <a16:creationId xmlns:a16="http://schemas.microsoft.com/office/drawing/2014/main" id="{42F1655E-7814-4521-FFBA-AEA7228FE47B}"/>
                  </a:ext>
                </a:extLst>
              </p:cNvPr>
              <p:cNvCxnSpPr/>
              <p:nvPr/>
            </p:nvCxnSpPr>
            <p:spPr>
              <a:xfrm>
                <a:off x="3355264" y="3737837"/>
                <a:ext cx="0" cy="210363"/>
              </a:xfrm>
              <a:prstGeom prst="line">
                <a:avLst/>
              </a:prstGeom>
              <a:ln w="12700">
                <a:solidFill>
                  <a:schemeClr val="tx1"/>
                </a:solidFill>
                <a:headEnd w="med" len="med"/>
                <a:tailEnd type="non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3" name="TextBox 57">
                    <a:extLst>
                      <a:ext uri="{FF2B5EF4-FFF2-40B4-BE49-F238E27FC236}">
                        <a16:creationId xmlns:a16="http://schemas.microsoft.com/office/drawing/2014/main" id="{7C8164F2-08FD-C15D-C42C-F729B13902FB}"/>
                      </a:ext>
                    </a:extLst>
                  </p:cNvPr>
                  <p:cNvSpPr txBox="1"/>
                  <p:nvPr/>
                </p:nvSpPr>
                <p:spPr>
                  <a:xfrm>
                    <a:off x="2613454" y="3645683"/>
                    <a:ext cx="26416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a:latin typeface="Cambria Math" panose="02040503050406030204" pitchFamily="18" charset="0"/>
                                </a:rPr>
                              </m:ctrlPr>
                            </m:sSubPr>
                            <m:e>
                              <m:r>
                                <a:rPr lang="zh-CN" altLang="en-US" sz="1600" i="1">
                                  <a:latin typeface="Cambria Math"/>
                                </a:rPr>
                                <m:t>𝛽</m:t>
                              </m:r>
                              <m:r>
                                <a:rPr lang="en-US" altLang="zh-CN" sz="1600" i="1">
                                  <a:latin typeface="Cambria Math"/>
                                </a:rPr>
                                <m:t>𝑡</m:t>
                              </m:r>
                            </m:e>
                            <m:sub>
                              <m:r>
                                <a:rPr lang="en-US" altLang="zh-CN" sz="1600" i="1">
                                  <a:latin typeface="Cambria Math"/>
                                  <a:ea typeface="Cambria Math"/>
                                </a:rPr>
                                <m:t>∆</m:t>
                              </m:r>
                            </m:sub>
                          </m:sSub>
                          <m:r>
                            <a:rPr lang="en-US" altLang="zh-CN" sz="1600" i="1">
                              <a:latin typeface="Cambria Math"/>
                            </a:rPr>
                            <m:t>𝑐</m:t>
                          </m:r>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58" name="TextBox 57">
                    <a:extLst>
                      <a:ext uri="{FF2B5EF4-FFF2-40B4-BE49-F238E27FC236}">
                        <a16:creationId xmlns:a16="http://schemas.microsoft.com/office/drawing/2014/main" id="{EA8C6AC4-CDE2-6C41-A9EB-6767F8715604}"/>
                      </a:ext>
                    </a:extLst>
                  </p:cNvPr>
                  <p:cNvSpPr txBox="1">
                    <a:spLocks noRot="1" noChangeAspect="1" noMove="1" noResize="1" noEditPoints="1" noAdjustHandles="1" noChangeArrowheads="1" noChangeShapeType="1" noTextEdit="1"/>
                  </p:cNvSpPr>
                  <p:nvPr/>
                </p:nvSpPr>
                <p:spPr>
                  <a:xfrm>
                    <a:off x="2613454" y="3645683"/>
                    <a:ext cx="264160" cy="338554"/>
                  </a:xfrm>
                  <a:prstGeom prst="rect">
                    <a:avLst/>
                  </a:prstGeom>
                  <a:blipFill>
                    <a:blip r:embed="rId25"/>
                    <a:stretch>
                      <a:fillRect r="-95455" b="-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4" name="TextBox 59">
                    <a:extLst>
                      <a:ext uri="{FF2B5EF4-FFF2-40B4-BE49-F238E27FC236}">
                        <a16:creationId xmlns:a16="http://schemas.microsoft.com/office/drawing/2014/main" id="{5473CD8B-5BEC-7055-E2B8-453A618C3A79}"/>
                      </a:ext>
                    </a:extLst>
                  </p:cNvPr>
                  <p:cNvSpPr txBox="1"/>
                  <p:nvPr/>
                </p:nvSpPr>
                <p:spPr>
                  <a:xfrm>
                    <a:off x="3424312" y="3646457"/>
                    <a:ext cx="34950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zh-CN" altLang="en-US" sz="1600" i="1" smtClean="0">
                                  <a:latin typeface="Cambria Math"/>
                                </a:rPr>
                                <m:t>𝛼</m:t>
                              </m:r>
                              <m:r>
                                <a:rPr lang="en-US" altLang="zh-CN" sz="1600" i="1">
                                  <a:latin typeface="Cambria Math"/>
                                </a:rPr>
                                <m:t>𝑡</m:t>
                              </m:r>
                            </m:e>
                            <m:sub>
                              <m:r>
                                <a:rPr lang="en-US" altLang="zh-CN" sz="1600" i="1">
                                  <a:latin typeface="Cambria Math"/>
                                  <a:ea typeface="Cambria Math"/>
                                </a:rPr>
                                <m:t>∆</m:t>
                              </m:r>
                            </m:sub>
                          </m:sSub>
                          <m:r>
                            <a:rPr lang="en-US" altLang="zh-CN" sz="1600" i="1">
                              <a:latin typeface="Cambria Math"/>
                            </a:rPr>
                            <m:t>𝑐</m:t>
                          </m:r>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60" name="TextBox 59">
                    <a:extLst>
                      <a:ext uri="{FF2B5EF4-FFF2-40B4-BE49-F238E27FC236}">
                        <a16:creationId xmlns:a16="http://schemas.microsoft.com/office/drawing/2014/main" id="{6E7967D3-D7BE-9A46-8CB7-0E67DC1AAEAC}"/>
                      </a:ext>
                    </a:extLst>
                  </p:cNvPr>
                  <p:cNvSpPr txBox="1">
                    <a:spLocks noRot="1" noChangeAspect="1" noMove="1" noResize="1" noEditPoints="1" noAdjustHandles="1" noChangeArrowheads="1" noChangeShapeType="1" noTextEdit="1"/>
                  </p:cNvSpPr>
                  <p:nvPr/>
                </p:nvSpPr>
                <p:spPr>
                  <a:xfrm>
                    <a:off x="3424312" y="3646457"/>
                    <a:ext cx="349506" cy="338554"/>
                  </a:xfrm>
                  <a:prstGeom prst="rect">
                    <a:avLst/>
                  </a:prstGeom>
                  <a:blipFill>
                    <a:blip r:embed="rId26"/>
                    <a:stretch>
                      <a:fillRect r="-50000"/>
                    </a:stretch>
                  </a:blipFill>
                </p:spPr>
                <p:txBody>
                  <a:bodyPr/>
                  <a:lstStyle/>
                  <a:p>
                    <a:r>
                      <a:rPr lang="en-US">
                        <a:noFill/>
                      </a:rPr>
                      <a:t> </a:t>
                    </a:r>
                  </a:p>
                </p:txBody>
              </p:sp>
            </mc:Fallback>
          </mc:AlternateContent>
          <p:cxnSp>
            <p:nvCxnSpPr>
              <p:cNvPr id="185" name="直接箭头连接符 123">
                <a:extLst>
                  <a:ext uri="{FF2B5EF4-FFF2-40B4-BE49-F238E27FC236}">
                    <a16:creationId xmlns:a16="http://schemas.microsoft.com/office/drawing/2014/main" id="{53ABA518-F0BC-4FAC-8911-ADE740932032}"/>
                  </a:ext>
                </a:extLst>
              </p:cNvPr>
              <p:cNvCxnSpPr/>
              <p:nvPr/>
            </p:nvCxnSpPr>
            <p:spPr>
              <a:xfrm>
                <a:off x="3969550" y="3831197"/>
                <a:ext cx="100793" cy="4200"/>
              </a:xfrm>
              <a:prstGeom prst="straightConnector1">
                <a:avLst/>
              </a:prstGeom>
              <a:ln w="12700">
                <a:solidFill>
                  <a:schemeClr val="tx1"/>
                </a:solidFill>
                <a:headEnd w="med" len="med"/>
                <a:tailEnd type="stealth"/>
              </a:ln>
            </p:spPr>
            <p:style>
              <a:lnRef idx="1">
                <a:schemeClr val="accent1"/>
              </a:lnRef>
              <a:fillRef idx="0">
                <a:schemeClr val="accent1"/>
              </a:fillRef>
              <a:effectRef idx="0">
                <a:schemeClr val="accent1"/>
              </a:effectRef>
              <a:fontRef idx="minor">
                <a:schemeClr val="tx1"/>
              </a:fontRef>
            </p:style>
          </p:cxnSp>
          <p:cxnSp>
            <p:nvCxnSpPr>
              <p:cNvPr id="186" name="直接箭头连接符 148">
                <a:extLst>
                  <a:ext uri="{FF2B5EF4-FFF2-40B4-BE49-F238E27FC236}">
                    <a16:creationId xmlns:a16="http://schemas.microsoft.com/office/drawing/2014/main" id="{3D201FD3-AEAB-5559-16AB-B276359D0594}"/>
                  </a:ext>
                </a:extLst>
              </p:cNvPr>
              <p:cNvCxnSpPr/>
              <p:nvPr/>
            </p:nvCxnSpPr>
            <p:spPr>
              <a:xfrm flipV="1">
                <a:off x="3199219" y="3833886"/>
                <a:ext cx="158509" cy="1"/>
              </a:xfrm>
              <a:prstGeom prst="straightConnector1">
                <a:avLst/>
              </a:prstGeom>
              <a:ln w="12700">
                <a:solidFill>
                  <a:schemeClr val="tx1"/>
                </a:solidFill>
                <a:headEnd w="med" len="med"/>
                <a:tailEnd type="stealth"/>
              </a:ln>
            </p:spPr>
            <p:style>
              <a:lnRef idx="1">
                <a:schemeClr val="accent1"/>
              </a:lnRef>
              <a:fillRef idx="0">
                <a:schemeClr val="accent1"/>
              </a:fillRef>
              <a:effectRef idx="0">
                <a:schemeClr val="accent1"/>
              </a:effectRef>
              <a:fontRef idx="minor">
                <a:schemeClr val="tx1"/>
              </a:fontRef>
            </p:style>
          </p:cxnSp>
          <p:cxnSp>
            <p:nvCxnSpPr>
              <p:cNvPr id="187" name="直接箭头连接符 149">
                <a:extLst>
                  <a:ext uri="{FF2B5EF4-FFF2-40B4-BE49-F238E27FC236}">
                    <a16:creationId xmlns:a16="http://schemas.microsoft.com/office/drawing/2014/main" id="{A662AE46-62DA-BC19-B6DA-05F7EB70201E}"/>
                  </a:ext>
                </a:extLst>
              </p:cNvPr>
              <p:cNvCxnSpPr/>
              <p:nvPr/>
            </p:nvCxnSpPr>
            <p:spPr>
              <a:xfrm flipH="1">
                <a:off x="2505456" y="3833887"/>
                <a:ext cx="122777" cy="3021"/>
              </a:xfrm>
              <a:prstGeom prst="straightConnector1">
                <a:avLst/>
              </a:prstGeom>
              <a:ln w="12700">
                <a:solidFill>
                  <a:schemeClr val="tx1"/>
                </a:solidFill>
                <a:headEnd w="med" len="med"/>
                <a:tailEnd type="stealth"/>
              </a:ln>
            </p:spPr>
            <p:style>
              <a:lnRef idx="1">
                <a:schemeClr val="accent1"/>
              </a:lnRef>
              <a:fillRef idx="0">
                <a:schemeClr val="accent1"/>
              </a:fillRef>
              <a:effectRef idx="0">
                <a:schemeClr val="accent1"/>
              </a:effectRef>
              <a:fontRef idx="minor">
                <a:schemeClr val="tx1"/>
              </a:fontRef>
            </p:style>
          </p:cxnSp>
          <p:cxnSp>
            <p:nvCxnSpPr>
              <p:cNvPr id="188" name="直接箭头连接符 111">
                <a:extLst>
                  <a:ext uri="{FF2B5EF4-FFF2-40B4-BE49-F238E27FC236}">
                    <a16:creationId xmlns:a16="http://schemas.microsoft.com/office/drawing/2014/main" id="{5EA85A38-AC80-537B-1690-65DD681C9EC4}"/>
                  </a:ext>
                </a:extLst>
              </p:cNvPr>
              <p:cNvCxnSpPr/>
              <p:nvPr/>
            </p:nvCxnSpPr>
            <p:spPr>
              <a:xfrm flipH="1">
                <a:off x="3344364" y="3828184"/>
                <a:ext cx="122777" cy="3021"/>
              </a:xfrm>
              <a:prstGeom prst="straightConnector1">
                <a:avLst/>
              </a:prstGeom>
              <a:ln w="12700">
                <a:solidFill>
                  <a:schemeClr val="tx1"/>
                </a:solidFill>
                <a:headEnd w="med" len="med"/>
                <a:tailEnd type="stealth"/>
              </a:ln>
            </p:spPr>
            <p:style>
              <a:lnRef idx="1">
                <a:schemeClr val="accent1"/>
              </a:lnRef>
              <a:fillRef idx="0">
                <a:schemeClr val="accent1"/>
              </a:fillRef>
              <a:effectRef idx="0">
                <a:schemeClr val="accent1"/>
              </a:effectRef>
              <a:fontRef idx="minor">
                <a:schemeClr val="tx1"/>
              </a:fontRef>
            </p:style>
          </p:cxnSp>
        </p:grpSp>
        <p:cxnSp>
          <p:nvCxnSpPr>
            <p:cNvPr id="189" name="直接连接符 2">
              <a:extLst>
                <a:ext uri="{FF2B5EF4-FFF2-40B4-BE49-F238E27FC236}">
                  <a16:creationId xmlns:a16="http://schemas.microsoft.com/office/drawing/2014/main" id="{7A203388-1702-391E-EC50-B41DEABFBA81}"/>
                </a:ext>
              </a:extLst>
            </p:cNvPr>
            <p:cNvCxnSpPr/>
            <p:nvPr/>
          </p:nvCxnSpPr>
          <p:spPr>
            <a:xfrm flipV="1">
              <a:off x="1647703" y="2970685"/>
              <a:ext cx="6755" cy="1105796"/>
            </a:xfrm>
            <a:prstGeom prst="line">
              <a:avLst/>
            </a:prstGeom>
            <a:ln w="12700">
              <a:solidFill>
                <a:schemeClr val="tx1"/>
              </a:solidFill>
              <a:prstDash val="sysDash"/>
              <a:headEnd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90" name="直接连接符 87">
              <a:extLst>
                <a:ext uri="{FF2B5EF4-FFF2-40B4-BE49-F238E27FC236}">
                  <a16:creationId xmlns:a16="http://schemas.microsoft.com/office/drawing/2014/main" id="{C1EB0504-174E-4B82-9A0D-5F27128DA775}"/>
                </a:ext>
              </a:extLst>
            </p:cNvPr>
            <p:cNvCxnSpPr/>
            <p:nvPr/>
          </p:nvCxnSpPr>
          <p:spPr>
            <a:xfrm flipH="1" flipV="1">
              <a:off x="2489347" y="3221706"/>
              <a:ext cx="6608" cy="878562"/>
            </a:xfrm>
            <a:prstGeom prst="line">
              <a:avLst/>
            </a:prstGeom>
            <a:ln w="12700">
              <a:solidFill>
                <a:schemeClr val="tx1"/>
              </a:solidFill>
              <a:prstDash val="sysDash"/>
              <a:headEnd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91" name="直接连接符 88">
              <a:extLst>
                <a:ext uri="{FF2B5EF4-FFF2-40B4-BE49-F238E27FC236}">
                  <a16:creationId xmlns:a16="http://schemas.microsoft.com/office/drawing/2014/main" id="{D06E353E-05A1-D531-D13B-1E233C83E475}"/>
                </a:ext>
              </a:extLst>
            </p:cNvPr>
            <p:cNvCxnSpPr/>
            <p:nvPr/>
          </p:nvCxnSpPr>
          <p:spPr>
            <a:xfrm flipV="1">
              <a:off x="3184261" y="2373888"/>
              <a:ext cx="24309" cy="1739497"/>
            </a:xfrm>
            <a:prstGeom prst="line">
              <a:avLst/>
            </a:prstGeom>
            <a:ln w="12700">
              <a:solidFill>
                <a:schemeClr val="tx1"/>
              </a:solidFill>
              <a:prstDash val="sysDash"/>
              <a:headEnd w="med" len="med"/>
              <a:tailEnd type="none" w="med" len="lg"/>
            </a:ln>
          </p:spPr>
          <p:style>
            <a:lnRef idx="1">
              <a:schemeClr val="accent1"/>
            </a:lnRef>
            <a:fillRef idx="0">
              <a:schemeClr val="accent1"/>
            </a:fillRef>
            <a:effectRef idx="0">
              <a:schemeClr val="accent1"/>
            </a:effectRef>
            <a:fontRef idx="minor">
              <a:schemeClr val="tx1"/>
            </a:fontRef>
          </p:style>
        </p:cxnSp>
        <p:pic>
          <p:nvPicPr>
            <p:cNvPr id="192" name="Picture 2">
              <a:extLst>
                <a:ext uri="{FF2B5EF4-FFF2-40B4-BE49-F238E27FC236}">
                  <a16:creationId xmlns:a16="http://schemas.microsoft.com/office/drawing/2014/main" id="{CB5CDCCE-7EC5-D3D5-BB65-CBE53335EE8E}"/>
                </a:ext>
              </a:extLst>
            </p:cNvPr>
            <p:cNvPicPr>
              <a:picLocks noChangeAspect="1"/>
            </p:cNvPicPr>
            <p:nvPr/>
          </p:nvPicPr>
          <p:blipFill rotWithShape="1">
            <a:blip r:embed="rId27" cstate="screen">
              <a:extLst>
                <a:ext uri="{BEBA8EAE-BF5A-486C-A8C5-ECC9F3942E4B}">
                  <a14:imgProps xmlns:a14="http://schemas.microsoft.com/office/drawing/2010/main">
                    <a14:imgLayer r:embed="rId28">
                      <a14:imgEffect>
                        <a14:backgroundRemoval t="1345" b="100000" l="650" r="100000">
                          <a14:foregroundMark x1="5982" y1="34790" x2="7802" y2="61008"/>
                          <a14:foregroundMark x1="8322" y1="59664" x2="22887" y2="57815"/>
                          <a14:foregroundMark x1="56047" y1="93613" x2="56047" y2="75630"/>
                          <a14:foregroundMark x1="80494" y1="18655" x2="94798" y2="45714"/>
                          <a14:foregroundMark x1="78674" y1="45210" x2="88166" y2="48067"/>
                          <a14:foregroundMark x1="28349" y1="11261" x2="55527" y2="6555"/>
                          <a14:foregroundMark x1="40962" y1="13613" x2="42653" y2="32773"/>
                          <a14:foregroundMark x1="9363" y1="73277" x2="9623" y2="63025"/>
                          <a14:foregroundMark x1="5982" y1="65378" x2="7022" y2="72941"/>
                          <a14:foregroundMark x1="37061" y1="28571" x2="37061" y2="26218"/>
                          <a14:foregroundMark x1="9363" y1="56134" x2="23667" y2="54454"/>
                          <a14:foregroundMark x1="60728" y1="52101" x2="74252" y2="48067"/>
                          <a14:foregroundMark x1="52406" y1="93950" x2="53446" y2="85210"/>
                          <a14:backgroundMark x1="18336" y1="64034" x2="32120" y2="61345"/>
                          <a14:backgroundMark x1="34460" y1="63025" x2="40702" y2="69076"/>
                        </a14:backgroundRemoval>
                      </a14:imgEffect>
                    </a14:imgLayer>
                  </a14:imgProps>
                </a:ext>
                <a:ext uri="{28A0092B-C50C-407E-A947-70E740481C1C}">
                  <a14:useLocalDpi xmlns:a14="http://schemas.microsoft.com/office/drawing/2010/main"/>
                </a:ext>
              </a:extLst>
            </a:blip>
            <a:srcRect/>
            <a:stretch/>
          </p:blipFill>
          <p:spPr>
            <a:xfrm>
              <a:off x="1089811" y="1779341"/>
              <a:ext cx="354917" cy="274320"/>
            </a:xfrm>
            <a:prstGeom prst="rect">
              <a:avLst/>
            </a:prstGeom>
          </p:spPr>
        </p:pic>
        <p:sp>
          <p:nvSpPr>
            <p:cNvPr id="193" name="TextBox 82">
              <a:extLst>
                <a:ext uri="{FF2B5EF4-FFF2-40B4-BE49-F238E27FC236}">
                  <a16:creationId xmlns:a16="http://schemas.microsoft.com/office/drawing/2014/main" id="{93AA6963-DDE6-29BF-ED29-E0FBC485E0C9}"/>
                </a:ext>
              </a:extLst>
            </p:cNvPr>
            <p:cNvSpPr txBox="1"/>
            <p:nvPr/>
          </p:nvSpPr>
          <p:spPr>
            <a:xfrm>
              <a:off x="1200668" y="1523821"/>
              <a:ext cx="124691" cy="246221"/>
            </a:xfrm>
            <a:prstGeom prst="rect">
              <a:avLst/>
            </a:prstGeom>
            <a:noFill/>
          </p:spPr>
          <p:txBody>
            <a:bodyPr wrap="square" lIns="0" tIns="0" rIns="0" bIns="0" rtlCol="0">
              <a:spAutoFit/>
            </a:bodyPr>
            <a:lstStyle/>
            <a:p>
              <a:r>
                <a:rPr lang="en-US" altLang="zh-CN" sz="1600" dirty="0">
                  <a:solidFill>
                    <a:srgbClr val="00C383"/>
                  </a:solidFill>
                  <a:latin typeface="Times New Roman" panose="02020603050405020304" pitchFamily="18" charset="0"/>
                  <a:cs typeface="Times New Roman" panose="02020603050405020304" pitchFamily="18" charset="0"/>
                </a:rPr>
                <a:t>A</a:t>
              </a:r>
            </a:p>
          </p:txBody>
        </p:sp>
        <p:pic>
          <p:nvPicPr>
            <p:cNvPr id="194" name="Picture 2">
              <a:extLst>
                <a:ext uri="{FF2B5EF4-FFF2-40B4-BE49-F238E27FC236}">
                  <a16:creationId xmlns:a16="http://schemas.microsoft.com/office/drawing/2014/main" id="{75850155-F8B7-B0CE-93C1-AAA76F8AD9E6}"/>
                </a:ext>
              </a:extLst>
            </p:cNvPr>
            <p:cNvPicPr>
              <a:picLocks noChangeAspect="1"/>
            </p:cNvPicPr>
            <p:nvPr/>
          </p:nvPicPr>
          <p:blipFill rotWithShape="1">
            <a:blip r:embed="rId27" cstate="screen">
              <a:extLst>
                <a:ext uri="{BEBA8EAE-BF5A-486C-A8C5-ECC9F3942E4B}">
                  <a14:imgProps xmlns:a14="http://schemas.microsoft.com/office/drawing/2010/main">
                    <a14:imgLayer r:embed="rId28">
                      <a14:imgEffect>
                        <a14:backgroundRemoval t="1345" b="100000" l="650" r="100000">
                          <a14:foregroundMark x1="5982" y1="34790" x2="7802" y2="61008"/>
                          <a14:foregroundMark x1="8322" y1="59664" x2="22887" y2="57815"/>
                          <a14:foregroundMark x1="56047" y1="93613" x2="56047" y2="75630"/>
                          <a14:foregroundMark x1="80494" y1="18655" x2="94798" y2="45714"/>
                          <a14:foregroundMark x1="78674" y1="45210" x2="88166" y2="48067"/>
                          <a14:foregroundMark x1="28349" y1="11261" x2="55527" y2="6555"/>
                          <a14:foregroundMark x1="40962" y1="13613" x2="42653" y2="32773"/>
                          <a14:foregroundMark x1="9363" y1="73277" x2="9623" y2="63025"/>
                          <a14:foregroundMark x1="5982" y1="65378" x2="7022" y2="72941"/>
                          <a14:foregroundMark x1="37061" y1="28571" x2="37061" y2="26218"/>
                          <a14:foregroundMark x1="9363" y1="56134" x2="23667" y2="54454"/>
                          <a14:foregroundMark x1="60728" y1="52101" x2="74252" y2="48067"/>
                          <a14:foregroundMark x1="52406" y1="93950" x2="53446" y2="85210"/>
                          <a14:backgroundMark x1="18336" y1="64034" x2="32120" y2="61345"/>
                          <a14:backgroundMark x1="34460" y1="63025" x2="40702" y2="69076"/>
                        </a14:backgroundRemoval>
                      </a14:imgEffect>
                    </a14:imgLayer>
                  </a14:imgProps>
                </a:ext>
                <a:ext uri="{28A0092B-C50C-407E-A947-70E740481C1C}">
                  <a14:useLocalDpi xmlns:a14="http://schemas.microsoft.com/office/drawing/2010/main"/>
                </a:ext>
              </a:extLst>
            </a:blip>
            <a:srcRect/>
            <a:stretch/>
          </p:blipFill>
          <p:spPr>
            <a:xfrm>
              <a:off x="5774122" y="1779341"/>
              <a:ext cx="354917" cy="274320"/>
            </a:xfrm>
            <a:prstGeom prst="rect">
              <a:avLst/>
            </a:prstGeom>
          </p:spPr>
        </p:pic>
        <p:sp>
          <p:nvSpPr>
            <p:cNvPr id="195" name="TextBox 84">
              <a:extLst>
                <a:ext uri="{FF2B5EF4-FFF2-40B4-BE49-F238E27FC236}">
                  <a16:creationId xmlns:a16="http://schemas.microsoft.com/office/drawing/2014/main" id="{E100328F-6811-D2EE-E4D4-F6E2E97B3681}"/>
                </a:ext>
              </a:extLst>
            </p:cNvPr>
            <p:cNvSpPr txBox="1"/>
            <p:nvPr/>
          </p:nvSpPr>
          <p:spPr>
            <a:xfrm>
              <a:off x="5855968" y="1523821"/>
              <a:ext cx="124691" cy="246221"/>
            </a:xfrm>
            <a:prstGeom prst="rect">
              <a:avLst/>
            </a:prstGeom>
            <a:noFill/>
          </p:spPr>
          <p:txBody>
            <a:bodyPr wrap="square" lIns="0" tIns="0" rIns="0" bIns="0" rtlCol="0">
              <a:spAutoFit/>
            </a:bodyPr>
            <a:lstStyle/>
            <a:p>
              <a:r>
                <a:rPr lang="en-US" altLang="zh-CN" sz="1600" dirty="0">
                  <a:solidFill>
                    <a:srgbClr val="FF0000"/>
                  </a:solidFill>
                  <a:latin typeface="Times New Roman" panose="02020603050405020304" pitchFamily="18" charset="0"/>
                  <a:cs typeface="Times New Roman" panose="02020603050405020304" pitchFamily="18" charset="0"/>
                </a:rPr>
                <a:t>Y</a:t>
              </a:r>
            </a:p>
          </p:txBody>
        </p:sp>
        <p:grpSp>
          <p:nvGrpSpPr>
            <p:cNvPr id="196" name="Group 102">
              <a:extLst>
                <a:ext uri="{FF2B5EF4-FFF2-40B4-BE49-F238E27FC236}">
                  <a16:creationId xmlns:a16="http://schemas.microsoft.com/office/drawing/2014/main" id="{926ABCA9-1BFD-588E-3462-2EA72FA2820C}"/>
                </a:ext>
              </a:extLst>
            </p:cNvPr>
            <p:cNvGrpSpPr/>
            <p:nvPr/>
          </p:nvGrpSpPr>
          <p:grpSpPr>
            <a:xfrm>
              <a:off x="2488912" y="2440766"/>
              <a:ext cx="1580700" cy="338554"/>
              <a:chOff x="3350685" y="3895062"/>
              <a:chExt cx="1580700" cy="338554"/>
            </a:xfrm>
          </p:grpSpPr>
          <p:cxnSp>
            <p:nvCxnSpPr>
              <p:cNvPr id="197" name="直接连接符 96">
                <a:extLst>
                  <a:ext uri="{FF2B5EF4-FFF2-40B4-BE49-F238E27FC236}">
                    <a16:creationId xmlns:a16="http://schemas.microsoft.com/office/drawing/2014/main" id="{26659577-6DE3-FB00-8251-2EA187D3D548}"/>
                  </a:ext>
                </a:extLst>
              </p:cNvPr>
              <p:cNvCxnSpPr/>
              <p:nvPr/>
            </p:nvCxnSpPr>
            <p:spPr>
              <a:xfrm>
                <a:off x="3355264" y="3959158"/>
                <a:ext cx="0" cy="210363"/>
              </a:xfrm>
              <a:prstGeom prst="line">
                <a:avLst/>
              </a:prstGeom>
              <a:ln w="12700">
                <a:solidFill>
                  <a:schemeClr val="tx1"/>
                </a:solidFill>
                <a:headEnd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98" name="直接箭头连接符 125">
                <a:extLst>
                  <a:ext uri="{FF2B5EF4-FFF2-40B4-BE49-F238E27FC236}">
                    <a16:creationId xmlns:a16="http://schemas.microsoft.com/office/drawing/2014/main" id="{D49F6ED1-57F8-996C-C120-6FAA1249D1B0}"/>
                  </a:ext>
                </a:extLst>
              </p:cNvPr>
              <p:cNvCxnSpPr/>
              <p:nvPr/>
            </p:nvCxnSpPr>
            <p:spPr>
              <a:xfrm flipV="1">
                <a:off x="4335217" y="4064965"/>
                <a:ext cx="596168" cy="4164"/>
              </a:xfrm>
              <a:prstGeom prst="straightConnector1">
                <a:avLst/>
              </a:prstGeom>
              <a:ln w="12700">
                <a:solidFill>
                  <a:schemeClr val="tx1"/>
                </a:solidFill>
                <a:headEnd w="med" len="med"/>
                <a:tailEnd type="stealth"/>
              </a:ln>
            </p:spPr>
            <p:style>
              <a:lnRef idx="1">
                <a:schemeClr val="accent1"/>
              </a:lnRef>
              <a:fillRef idx="0">
                <a:schemeClr val="accent1"/>
              </a:fillRef>
              <a:effectRef idx="0">
                <a:schemeClr val="accent1"/>
              </a:effectRef>
              <a:fontRef idx="minor">
                <a:schemeClr val="tx1"/>
              </a:fontRef>
            </p:style>
          </p:cxnSp>
          <p:cxnSp>
            <p:nvCxnSpPr>
              <p:cNvPr id="199" name="直接箭头连接符 129">
                <a:extLst>
                  <a:ext uri="{FF2B5EF4-FFF2-40B4-BE49-F238E27FC236}">
                    <a16:creationId xmlns:a16="http://schemas.microsoft.com/office/drawing/2014/main" id="{AD4A6BD6-5752-E2C3-20F4-4B964246C543}"/>
                  </a:ext>
                </a:extLst>
              </p:cNvPr>
              <p:cNvCxnSpPr>
                <a:stCxn id="200" idx="1"/>
              </p:cNvCxnSpPr>
              <p:nvPr/>
            </p:nvCxnSpPr>
            <p:spPr>
              <a:xfrm flipH="1">
                <a:off x="3350685" y="4064339"/>
                <a:ext cx="566483" cy="4790"/>
              </a:xfrm>
              <a:prstGeom prst="straightConnector1">
                <a:avLst/>
              </a:prstGeom>
              <a:ln w="12700">
                <a:solidFill>
                  <a:schemeClr val="tx1"/>
                </a:solidFill>
                <a:headEnd w="med" len="med"/>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0" name="TextBox 85">
                    <a:extLst>
                      <a:ext uri="{FF2B5EF4-FFF2-40B4-BE49-F238E27FC236}">
                        <a16:creationId xmlns:a16="http://schemas.microsoft.com/office/drawing/2014/main" id="{DFCEC464-3343-FCD5-F626-7244008B2CD3}"/>
                      </a:ext>
                    </a:extLst>
                  </p:cNvPr>
                  <p:cNvSpPr txBox="1"/>
                  <p:nvPr/>
                </p:nvSpPr>
                <p:spPr>
                  <a:xfrm>
                    <a:off x="3917168" y="3895062"/>
                    <a:ext cx="349506" cy="338554"/>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a:rPr>
                                <m:t>𝑡</m:t>
                              </m:r>
                            </m:e>
                            <m:sub>
                              <m:r>
                                <a:rPr lang="en-US" altLang="zh-CN" sz="1600" i="1">
                                  <a:latin typeface="Cambria Math"/>
                                  <a:ea typeface="Cambria Math"/>
                                </a:rPr>
                                <m:t>∆</m:t>
                              </m:r>
                            </m:sub>
                          </m:sSub>
                          <m:r>
                            <a:rPr lang="en-US" altLang="zh-CN" sz="1600" i="1">
                              <a:latin typeface="Cambria Math"/>
                            </a:rPr>
                            <m:t>𝑐</m:t>
                          </m:r>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86" name="TextBox 85">
                    <a:extLst>
                      <a:ext uri="{FF2B5EF4-FFF2-40B4-BE49-F238E27FC236}">
                        <a16:creationId xmlns:a16="http://schemas.microsoft.com/office/drawing/2014/main" id="{0E86E0AC-1D61-9E4C-9825-8926F85F66A6}"/>
                      </a:ext>
                    </a:extLst>
                  </p:cNvPr>
                  <p:cNvSpPr txBox="1">
                    <a:spLocks noRot="1" noChangeAspect="1" noMove="1" noResize="1" noEditPoints="1" noAdjustHandles="1" noChangeArrowheads="1" noChangeShapeType="1" noTextEdit="1"/>
                  </p:cNvSpPr>
                  <p:nvPr/>
                </p:nvSpPr>
                <p:spPr>
                  <a:xfrm>
                    <a:off x="3917168" y="3895062"/>
                    <a:ext cx="349506" cy="338554"/>
                  </a:xfrm>
                  <a:prstGeom prst="rect">
                    <a:avLst/>
                  </a:prstGeom>
                  <a:blipFill>
                    <a:blip r:embed="rId29"/>
                    <a:stretch>
                      <a:fillRect r="-17857"/>
                    </a:stretch>
                  </a:blipFill>
                </p:spPr>
                <p:txBody>
                  <a:bodyPr/>
                  <a:lstStyle/>
                  <a:p>
                    <a:r>
                      <a:rPr lang="en-US">
                        <a:noFill/>
                      </a:rPr>
                      <a:t> </a:t>
                    </a:r>
                  </a:p>
                </p:txBody>
              </p:sp>
            </mc:Fallback>
          </mc:AlternateContent>
        </p:grpSp>
        <p:grpSp>
          <p:nvGrpSpPr>
            <p:cNvPr id="201" name="Group 98">
              <a:extLst>
                <a:ext uri="{FF2B5EF4-FFF2-40B4-BE49-F238E27FC236}">
                  <a16:creationId xmlns:a16="http://schemas.microsoft.com/office/drawing/2014/main" id="{7C2201E9-B46E-66CD-700C-1688F895A7CD}"/>
                </a:ext>
              </a:extLst>
            </p:cNvPr>
            <p:cNvGrpSpPr/>
            <p:nvPr/>
          </p:nvGrpSpPr>
          <p:grpSpPr>
            <a:xfrm>
              <a:off x="2488910" y="2947424"/>
              <a:ext cx="3477776" cy="359714"/>
              <a:chOff x="3350683" y="4401720"/>
              <a:chExt cx="3477776" cy="359714"/>
            </a:xfrm>
          </p:grpSpPr>
          <p:cxnSp>
            <p:nvCxnSpPr>
              <p:cNvPr id="202" name="直接连接符 98">
                <a:extLst>
                  <a:ext uri="{FF2B5EF4-FFF2-40B4-BE49-F238E27FC236}">
                    <a16:creationId xmlns:a16="http://schemas.microsoft.com/office/drawing/2014/main" id="{EA27A3BA-58A4-2866-4C60-9AE125834F2A}"/>
                  </a:ext>
                </a:extLst>
              </p:cNvPr>
              <p:cNvCxnSpPr/>
              <p:nvPr/>
            </p:nvCxnSpPr>
            <p:spPr>
              <a:xfrm>
                <a:off x="3350683" y="4476396"/>
                <a:ext cx="0" cy="210363"/>
              </a:xfrm>
              <a:prstGeom prst="line">
                <a:avLst/>
              </a:prstGeom>
              <a:ln w="12700">
                <a:solidFill>
                  <a:schemeClr val="tx1"/>
                </a:solidFill>
                <a:headEnd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03" name="直接箭头连接符 118">
                <a:extLst>
                  <a:ext uri="{FF2B5EF4-FFF2-40B4-BE49-F238E27FC236}">
                    <a16:creationId xmlns:a16="http://schemas.microsoft.com/office/drawing/2014/main" id="{3CD03849-D69B-0CB6-E6B2-C0FBDA71F521}"/>
                  </a:ext>
                </a:extLst>
              </p:cNvPr>
              <p:cNvCxnSpPr/>
              <p:nvPr/>
            </p:nvCxnSpPr>
            <p:spPr>
              <a:xfrm flipV="1">
                <a:off x="5291629" y="4581580"/>
                <a:ext cx="1536830" cy="1442"/>
              </a:xfrm>
              <a:prstGeom prst="straightConnector1">
                <a:avLst/>
              </a:prstGeom>
              <a:ln w="12700">
                <a:solidFill>
                  <a:schemeClr val="tx1"/>
                </a:solidFill>
                <a:headEnd w="med" len="med"/>
                <a:tailEnd type="stealth"/>
              </a:ln>
            </p:spPr>
            <p:style>
              <a:lnRef idx="1">
                <a:schemeClr val="accent1"/>
              </a:lnRef>
              <a:fillRef idx="0">
                <a:schemeClr val="accent1"/>
              </a:fillRef>
              <a:effectRef idx="0">
                <a:schemeClr val="accent1"/>
              </a:effectRef>
              <a:fontRef idx="minor">
                <a:schemeClr val="tx1"/>
              </a:fontRef>
            </p:style>
          </p:cxnSp>
          <p:cxnSp>
            <p:nvCxnSpPr>
              <p:cNvPr id="204" name="直接箭头连接符 151">
                <a:extLst>
                  <a:ext uri="{FF2B5EF4-FFF2-40B4-BE49-F238E27FC236}">
                    <a16:creationId xmlns:a16="http://schemas.microsoft.com/office/drawing/2014/main" id="{AF625160-526C-2555-DF52-048619E3C271}"/>
                  </a:ext>
                </a:extLst>
              </p:cNvPr>
              <p:cNvCxnSpPr/>
              <p:nvPr/>
            </p:nvCxnSpPr>
            <p:spPr>
              <a:xfrm flipH="1">
                <a:off x="3350685" y="4581577"/>
                <a:ext cx="1456671" cy="3"/>
              </a:xfrm>
              <a:prstGeom prst="straightConnector1">
                <a:avLst/>
              </a:prstGeom>
              <a:ln w="12700">
                <a:solidFill>
                  <a:schemeClr val="tx1"/>
                </a:solidFill>
                <a:headEnd w="med" len="med"/>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5" name="TextBox 86">
                    <a:extLst>
                      <a:ext uri="{FF2B5EF4-FFF2-40B4-BE49-F238E27FC236}">
                        <a16:creationId xmlns:a16="http://schemas.microsoft.com/office/drawing/2014/main" id="{A81786EA-32C0-BA10-C20D-FE33B9949FCA}"/>
                      </a:ext>
                    </a:extLst>
                  </p:cNvPr>
                  <p:cNvSpPr txBox="1"/>
                  <p:nvPr/>
                </p:nvSpPr>
                <p:spPr>
                  <a:xfrm>
                    <a:off x="4793910" y="4401720"/>
                    <a:ext cx="349506" cy="359714"/>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a:rPr>
                                <m:t>𝑡</m:t>
                              </m:r>
                            </m:e>
                            <m:sub>
                              <m:sSub>
                                <m:sSubPr>
                                  <m:ctrlPr>
                                    <a:rPr lang="en-US" altLang="zh-CN" sz="1600" i="1" smtClean="0">
                                      <a:latin typeface="Cambria Math" panose="02040503050406030204" pitchFamily="18" charset="0"/>
                                    </a:rPr>
                                  </m:ctrlPr>
                                </m:sSubPr>
                                <m:e>
                                  <m:r>
                                    <a:rPr lang="en-US" altLang="zh-CN" sz="1600" b="0" i="1" smtClean="0">
                                      <a:latin typeface="Cambria Math"/>
                                    </a:rPr>
                                    <m:t>𝑝</m:t>
                                  </m:r>
                                </m:e>
                                <m:sub>
                                  <m:r>
                                    <a:rPr lang="en-US" altLang="zh-CN" sz="1600" b="0" i="1" smtClean="0">
                                      <a:latin typeface="Cambria Math"/>
                                    </a:rPr>
                                    <m:t>2</m:t>
                                  </m:r>
                                </m:sub>
                              </m:sSub>
                            </m:sub>
                          </m:sSub>
                          <m:r>
                            <a:rPr lang="en-US" altLang="zh-CN" sz="1600" i="1">
                              <a:latin typeface="Cambria Math"/>
                            </a:rPr>
                            <m:t>𝑐</m:t>
                          </m:r>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87" name="TextBox 86">
                    <a:extLst>
                      <a:ext uri="{FF2B5EF4-FFF2-40B4-BE49-F238E27FC236}">
                        <a16:creationId xmlns:a16="http://schemas.microsoft.com/office/drawing/2014/main" id="{96155A6C-D33D-5743-B705-BD75B157EDB3}"/>
                      </a:ext>
                    </a:extLst>
                  </p:cNvPr>
                  <p:cNvSpPr txBox="1">
                    <a:spLocks noRot="1" noChangeAspect="1" noMove="1" noResize="1" noEditPoints="1" noAdjustHandles="1" noChangeArrowheads="1" noChangeShapeType="1" noTextEdit="1"/>
                  </p:cNvSpPr>
                  <p:nvPr/>
                </p:nvSpPr>
                <p:spPr>
                  <a:xfrm>
                    <a:off x="4793910" y="4401720"/>
                    <a:ext cx="349506" cy="359714"/>
                  </a:xfrm>
                  <a:prstGeom prst="rect">
                    <a:avLst/>
                  </a:prstGeom>
                  <a:blipFill>
                    <a:blip r:embed="rId30"/>
                    <a:stretch>
                      <a:fillRect r="-39286"/>
                    </a:stretch>
                  </a:blipFill>
                </p:spPr>
                <p:txBody>
                  <a:bodyPr/>
                  <a:lstStyle/>
                  <a:p>
                    <a:r>
                      <a:rPr lang="en-US">
                        <a:noFill/>
                      </a:rPr>
                      <a:t> </a:t>
                    </a:r>
                  </a:p>
                </p:txBody>
              </p:sp>
            </mc:Fallback>
          </mc:AlternateContent>
        </p:grpSp>
        <p:cxnSp>
          <p:nvCxnSpPr>
            <p:cNvPr id="206" name="直接箭头连接符 47">
              <a:extLst>
                <a:ext uri="{FF2B5EF4-FFF2-40B4-BE49-F238E27FC236}">
                  <a16:creationId xmlns:a16="http://schemas.microsoft.com/office/drawing/2014/main" id="{68FB9E2B-2316-1EAF-CEB6-7B3FE3D6F34B}"/>
                </a:ext>
              </a:extLst>
            </p:cNvPr>
            <p:cNvCxnSpPr/>
            <p:nvPr/>
          </p:nvCxnSpPr>
          <p:spPr>
            <a:xfrm>
              <a:off x="1380896" y="1915357"/>
              <a:ext cx="182880" cy="1"/>
            </a:xfrm>
            <a:prstGeom prst="straightConnector1">
              <a:avLst/>
            </a:prstGeom>
            <a:ln w="12700">
              <a:solidFill>
                <a:schemeClr val="tx1"/>
              </a:solidFill>
              <a:headEnd w="med" len="med"/>
              <a:tailEnd type="stealth" w="lg" len="med"/>
            </a:ln>
          </p:spPr>
          <p:style>
            <a:lnRef idx="1">
              <a:schemeClr val="accent1"/>
            </a:lnRef>
            <a:fillRef idx="0">
              <a:schemeClr val="accent1"/>
            </a:fillRef>
            <a:effectRef idx="0">
              <a:schemeClr val="accent1"/>
            </a:effectRef>
            <a:fontRef idx="minor">
              <a:schemeClr val="tx1"/>
            </a:fontRef>
          </p:style>
        </p:cxnSp>
        <p:cxnSp>
          <p:nvCxnSpPr>
            <p:cNvPr id="207" name="直接箭头连接符 47">
              <a:extLst>
                <a:ext uri="{FF2B5EF4-FFF2-40B4-BE49-F238E27FC236}">
                  <a16:creationId xmlns:a16="http://schemas.microsoft.com/office/drawing/2014/main" id="{517E116A-961C-EBA0-B53A-563EBF688DCB}"/>
                </a:ext>
              </a:extLst>
            </p:cNvPr>
            <p:cNvCxnSpPr/>
            <p:nvPr/>
          </p:nvCxnSpPr>
          <p:spPr>
            <a:xfrm>
              <a:off x="5511412" y="1912638"/>
              <a:ext cx="182880" cy="1"/>
            </a:xfrm>
            <a:prstGeom prst="straightConnector1">
              <a:avLst/>
            </a:prstGeom>
            <a:ln w="12700">
              <a:solidFill>
                <a:schemeClr val="tx1"/>
              </a:solidFill>
              <a:headEnd w="med" len="med"/>
              <a:tailEnd type="stealth"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8" name="文本框 23">
                  <a:extLst>
                    <a:ext uri="{FF2B5EF4-FFF2-40B4-BE49-F238E27FC236}">
                      <a16:creationId xmlns:a16="http://schemas.microsoft.com/office/drawing/2014/main" id="{4EED9D15-E350-8A6D-552E-B9D1F36EE3E3}"/>
                    </a:ext>
                  </a:extLst>
                </p:cNvPr>
                <p:cNvSpPr txBox="1"/>
                <p:nvPr/>
              </p:nvSpPr>
              <p:spPr>
                <a:xfrm>
                  <a:off x="6166761" y="1701498"/>
                  <a:ext cx="3305056" cy="232801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begChr m:val="{"/>
                            <m:endChr m:val=""/>
                            <m:ctrlPr>
                              <a:rPr lang="en-US" altLang="zh-CN" i="1" smtClean="0">
                                <a:latin typeface="Cambria Math" panose="02040503050406030204" pitchFamily="18" charset="0"/>
                                <a:cs typeface="Times New Roman" panose="02020603050405020304" pitchFamily="18" charset="0"/>
                              </a:rPr>
                            </m:ctrlPr>
                          </m:dPr>
                          <m:e>
                            <m:eqArr>
                              <m:eqArrPr>
                                <m:ctrlPr>
                                  <a:rPr lang="en-US" altLang="zh-CN" i="1" smtClean="0">
                                    <a:latin typeface="Cambria Math" panose="02040503050406030204" pitchFamily="18" charset="0"/>
                                    <a:ea typeface="微软雅黑" panose="020B0503020204020204" charset="-122"/>
                                    <a:cs typeface="Times New Roman" panose="02020603050405020304" pitchFamily="18" charset="0"/>
                                  </a:rPr>
                                </m:ctrlPr>
                              </m:eqArrPr>
                              <m:e>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𝑡</m:t>
                                    </m:r>
                                  </m:e>
                                  <m:sub>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𝑝</m:t>
                                        </m:r>
                                      </m:e>
                                      <m:sub>
                                        <m:r>
                                          <a:rPr lang="en-US" altLang="zh-CN" b="0" i="1">
                                            <a:latin typeface="Cambria Math" panose="02040503050406030204" pitchFamily="18" charset="0"/>
                                            <a:ea typeface="微软雅黑" panose="020B0503020204020204" charset="-122"/>
                                          </a:rPr>
                                          <m:t>1</m:t>
                                        </m:r>
                                      </m:sub>
                                    </m:sSub>
                                  </m:sub>
                                </m:sSub>
                                <m:r>
                                  <a:rPr lang="en-US" altLang="zh-CN" b="0" i="1" smtClean="0">
                                    <a:latin typeface="Cambria Math" panose="02040503050406030204" pitchFamily="18" charset="0"/>
                                    <a:ea typeface="微软雅黑" panose="020B0503020204020204" charset="-122"/>
                                  </a:rPr>
                                  <m:t>=</m:t>
                                </m:r>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𝑡</m:t>
                                    </m:r>
                                  </m:e>
                                  <m:sub>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𝑝</m:t>
                                        </m:r>
                                      </m:e>
                                      <m:sub>
                                        <m:r>
                                          <a:rPr lang="en-US" altLang="zh-CN" b="0" i="1">
                                            <a:latin typeface="Cambria Math" panose="02040503050406030204" pitchFamily="18" charset="0"/>
                                            <a:ea typeface="微软雅黑" panose="020B0503020204020204" charset="-122"/>
                                          </a:rPr>
                                          <m:t>2</m:t>
                                        </m:r>
                                      </m:sub>
                                    </m:sSub>
                                  </m:sub>
                                </m:sSub>
                                <m:r>
                                  <a:rPr lang="en-US" altLang="zh-CN" b="0" i="1" smtClean="0">
                                    <a:latin typeface="Cambria Math" panose="02040503050406030204" pitchFamily="18" charset="0"/>
                                    <a:ea typeface="微软雅黑" panose="020B0503020204020204" charset="-122"/>
                                  </a:rPr>
                                  <m:t>+</m:t>
                                </m:r>
                                <m:r>
                                  <a:rPr lang="zh-CN" altLang="en-US" b="0" i="1">
                                    <a:latin typeface="Cambria Math" panose="02040503050406030204" pitchFamily="18" charset="0"/>
                                  </a:rPr>
                                  <m:t>𝛽</m:t>
                                </m:r>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𝑡</m:t>
                                    </m:r>
                                  </m:e>
                                  <m:sub>
                                    <m:r>
                                      <a:rPr lang="en-US" altLang="zh-CN" b="0" i="1">
                                        <a:latin typeface="Cambria Math" panose="02040503050406030204" pitchFamily="18" charset="0"/>
                                        <a:ea typeface="微软雅黑" panose="020B0503020204020204" charset="-122"/>
                                      </a:rPr>
                                      <m:t>𝛥</m:t>
                                    </m:r>
                                  </m:sub>
                                </m:sSub>
                              </m:e>
                              <m:e>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𝑡</m:t>
                                    </m:r>
                                  </m:e>
                                  <m:sub>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𝑝</m:t>
                                        </m:r>
                                      </m:e>
                                      <m:sub>
                                        <m:r>
                                          <a:rPr lang="en-US" altLang="zh-CN" b="0" i="1">
                                            <a:latin typeface="Cambria Math" panose="02040503050406030204" pitchFamily="18" charset="0"/>
                                            <a:ea typeface="微软雅黑" panose="020B0503020204020204" charset="-122"/>
                                          </a:rPr>
                                          <m:t>3</m:t>
                                        </m:r>
                                      </m:sub>
                                    </m:sSub>
                                  </m:sub>
                                </m:sSub>
                                <m:r>
                                  <a:rPr lang="en-US" altLang="zh-CN" b="0" i="1" smtClean="0">
                                    <a:latin typeface="Cambria Math" panose="02040503050406030204" pitchFamily="18" charset="0"/>
                                    <a:ea typeface="微软雅黑" panose="020B0503020204020204" charset="-122"/>
                                  </a:rPr>
                                  <m:t>=</m:t>
                                </m:r>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𝑡</m:t>
                                    </m:r>
                                  </m:e>
                                  <m:sub>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𝑝</m:t>
                                        </m:r>
                                      </m:e>
                                      <m:sub>
                                        <m:r>
                                          <a:rPr lang="en-US" altLang="zh-CN" b="0" i="1">
                                            <a:latin typeface="Cambria Math" panose="02040503050406030204" pitchFamily="18" charset="0"/>
                                            <a:ea typeface="微软雅黑" panose="020B0503020204020204" charset="-122"/>
                                          </a:rPr>
                                          <m:t>2</m:t>
                                        </m:r>
                                      </m:sub>
                                    </m:sSub>
                                  </m:sub>
                                </m:sSub>
                                <m:r>
                                  <a:rPr lang="en-US" altLang="zh-CN" b="0" i="1" smtClean="0">
                                    <a:latin typeface="Cambria Math" panose="02040503050406030204" pitchFamily="18" charset="0"/>
                                    <a:ea typeface="微软雅黑" panose="020B0503020204020204" charset="-122"/>
                                  </a:rPr>
                                  <m:t>−</m:t>
                                </m:r>
                                <m:r>
                                  <a:rPr lang="zh-CN" altLang="en-US" b="0" i="1">
                                    <a:latin typeface="Cambria Math" panose="02040503050406030204" pitchFamily="18" charset="0"/>
                                  </a:rPr>
                                  <m:t>𝛼</m:t>
                                </m:r>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𝑡</m:t>
                                    </m:r>
                                  </m:e>
                                  <m:sub>
                                    <m:r>
                                      <a:rPr lang="en-US" altLang="zh-CN" b="0" i="1">
                                        <a:latin typeface="Cambria Math" panose="02040503050406030204" pitchFamily="18" charset="0"/>
                                        <a:ea typeface="微软雅黑" panose="020B0503020204020204" charset="-122"/>
                                      </a:rPr>
                                      <m:t>𝛥</m:t>
                                    </m:r>
                                  </m:sub>
                                </m:sSub>
                              </m:e>
                              <m:e>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𝑡</m:t>
                                    </m:r>
                                  </m:e>
                                  <m:sub>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𝑝</m:t>
                                        </m:r>
                                      </m:e>
                                      <m:sub>
                                        <m:r>
                                          <a:rPr lang="en-US" altLang="zh-CN" b="0" i="1">
                                            <a:latin typeface="Cambria Math" panose="02040503050406030204" pitchFamily="18" charset="0"/>
                                            <a:ea typeface="微软雅黑" panose="020B0503020204020204" charset="-122"/>
                                          </a:rPr>
                                          <m:t>4</m:t>
                                        </m:r>
                                      </m:sub>
                                    </m:sSub>
                                  </m:sub>
                                </m:sSub>
                                <m:r>
                                  <a:rPr lang="en-US" altLang="zh-CN" b="0" i="1" smtClean="0">
                                    <a:latin typeface="Cambria Math" panose="02040503050406030204" pitchFamily="18" charset="0"/>
                                    <a:ea typeface="微软雅黑" panose="020B0503020204020204" charset="-122"/>
                                  </a:rPr>
                                  <m:t>=</m:t>
                                </m:r>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𝑡</m:t>
                                    </m:r>
                                  </m:e>
                                  <m:sub>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𝑝</m:t>
                                        </m:r>
                                      </m:e>
                                      <m:sub>
                                        <m:r>
                                          <a:rPr lang="en-US" altLang="zh-CN" b="0" i="1">
                                            <a:latin typeface="Cambria Math" panose="02040503050406030204" pitchFamily="18" charset="0"/>
                                            <a:ea typeface="微软雅黑" panose="020B0503020204020204" charset="-122"/>
                                          </a:rPr>
                                          <m:t>2</m:t>
                                        </m:r>
                                      </m:sub>
                                    </m:sSub>
                                  </m:sub>
                                </m:sSub>
                                <m:r>
                                  <a:rPr lang="en-US" altLang="zh-CN" b="0" i="1" smtClean="0">
                                    <a:latin typeface="Cambria Math" panose="02040503050406030204" pitchFamily="18" charset="0"/>
                                    <a:ea typeface="微软雅黑" panose="020B0503020204020204" charset="-122"/>
                                  </a:rPr>
                                  <m:t>−</m:t>
                                </m:r>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𝑡</m:t>
                                    </m:r>
                                  </m:e>
                                  <m:sub>
                                    <m:r>
                                      <a:rPr lang="en-US" altLang="zh-CN" b="0" i="1">
                                        <a:latin typeface="Cambria Math" panose="02040503050406030204" pitchFamily="18" charset="0"/>
                                        <a:ea typeface="微软雅黑" panose="020B0503020204020204" charset="-122"/>
                                      </a:rPr>
                                      <m:t>𝛥</m:t>
                                    </m:r>
                                  </m:sub>
                                </m:sSub>
                              </m:e>
                              <m:e>
                                <m:sSub>
                                  <m:sSubPr>
                                    <m:ctrlPr>
                                      <a:rPr lang="en-US" altLang="zh-CN" i="1">
                                        <a:latin typeface="Cambria Math" panose="02040503050406030204" pitchFamily="18" charset="0"/>
                                        <a:ea typeface="微软雅黑" panose="020B0503020204020204" charset="-122"/>
                                      </a:rPr>
                                    </m:ctrlPr>
                                  </m:sSubPr>
                                  <m:e>
                                    <m:r>
                                      <a:rPr lang="en-US" altLang="zh-CN" b="0" i="1" smtClean="0">
                                        <a:latin typeface="Cambria Math" panose="02040503050406030204" pitchFamily="18" charset="0"/>
                                        <a:ea typeface="微软雅黑" panose="020B0503020204020204" charset="-122"/>
                                      </a:rPr>
                                      <m:t>𝑎</m:t>
                                    </m:r>
                                  </m:e>
                                  <m:sub>
                                    <m:r>
                                      <a:rPr lang="en-US" altLang="zh-CN" b="0" i="1" smtClean="0">
                                        <a:latin typeface="Cambria Math" panose="02040503050406030204" pitchFamily="18" charset="0"/>
                                        <a:ea typeface="微软雅黑" panose="020B0503020204020204" charset="-122"/>
                                      </a:rPr>
                                      <m:t>𝑑</m:t>
                                    </m:r>
                                  </m:sub>
                                </m:sSub>
                                <m:r>
                                  <a:rPr lang="en-US" altLang="zh-CN" b="0" i="1" smtClean="0">
                                    <a:latin typeface="Cambria Math" panose="02040503050406030204" pitchFamily="18" charset="0"/>
                                    <a:ea typeface="微软雅黑" panose="020B0503020204020204" charset="-122"/>
                                  </a:rPr>
                                  <m:t>=</m:t>
                                </m:r>
                                <m:sSub>
                                  <m:sSubPr>
                                    <m:ctrlPr>
                                      <a:rPr lang="en-US" altLang="zh-CN" i="1">
                                        <a:latin typeface="Cambria Math" panose="02040503050406030204" pitchFamily="18" charset="0"/>
                                        <a:ea typeface="微软雅黑" panose="020B0503020204020204" charset="-122"/>
                                      </a:rPr>
                                    </m:ctrlPr>
                                  </m:sSubPr>
                                  <m:e>
                                    <m:r>
                                      <a:rPr lang="en-US" altLang="zh-CN" b="0" i="1" smtClean="0">
                                        <a:latin typeface="Cambria Math" panose="02040503050406030204" pitchFamily="18" charset="0"/>
                                        <a:ea typeface="微软雅黑" panose="020B0503020204020204" charset="-122"/>
                                      </a:rPr>
                                      <m:t>𝑏</m:t>
                                    </m:r>
                                  </m:e>
                                  <m:sub>
                                    <m:r>
                                      <a:rPr lang="en-US" altLang="zh-CN" b="0" i="1" smtClean="0">
                                        <a:latin typeface="Cambria Math" panose="02040503050406030204" pitchFamily="18" charset="0"/>
                                        <a:ea typeface="微软雅黑" panose="020B0503020204020204" charset="-122"/>
                                      </a:rPr>
                                      <m:t>𝑝</m:t>
                                    </m:r>
                                  </m:sub>
                                </m:sSub>
                                <m:r>
                                  <a:rPr lang="en-US" altLang="zh-CN" b="0" i="1" smtClean="0">
                                    <a:latin typeface="Cambria Math" panose="02040503050406030204" pitchFamily="18" charset="0"/>
                                    <a:ea typeface="微软雅黑" panose="020B0503020204020204" charset="-122"/>
                                  </a:rPr>
                                  <m:t>+2</m:t>
                                </m:r>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𝑡</m:t>
                                    </m:r>
                                  </m:e>
                                  <m:sub>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𝑝</m:t>
                                        </m:r>
                                      </m:e>
                                      <m:sub>
                                        <m:r>
                                          <a:rPr lang="en-US" altLang="zh-CN" b="0" i="1">
                                            <a:latin typeface="Cambria Math" panose="02040503050406030204" pitchFamily="18" charset="0"/>
                                            <a:ea typeface="微软雅黑" panose="020B0503020204020204" charset="-122"/>
                                          </a:rPr>
                                          <m:t>2</m:t>
                                        </m:r>
                                      </m:sub>
                                    </m:sSub>
                                  </m:sub>
                                </m:sSub>
                                <m:r>
                                  <a:rPr lang="en-US" altLang="zh-CN" b="0" i="1" smtClean="0">
                                    <a:latin typeface="Cambria Math" panose="02040503050406030204" pitchFamily="18" charset="0"/>
                                    <a:ea typeface="微软雅黑" panose="020B0503020204020204" charset="-122"/>
                                  </a:rPr>
                                  <m:t>+</m:t>
                                </m:r>
                                <m:r>
                                  <a:rPr lang="zh-CN" altLang="en-US" b="0" i="1">
                                    <a:latin typeface="Cambria Math" panose="02040503050406030204" pitchFamily="18" charset="0"/>
                                  </a:rPr>
                                  <m:t>𝛽</m:t>
                                </m:r>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𝑡</m:t>
                                    </m:r>
                                  </m:e>
                                  <m:sub>
                                    <m:r>
                                      <a:rPr lang="en-US" altLang="zh-CN" b="0" i="1">
                                        <a:latin typeface="Cambria Math" panose="02040503050406030204" pitchFamily="18" charset="0"/>
                                        <a:ea typeface="微软雅黑" panose="020B0503020204020204" charset="-122"/>
                                      </a:rPr>
                                      <m:t>𝛥</m:t>
                                    </m:r>
                                  </m:sub>
                                </m:sSub>
                              </m:e>
                              <m:e>
                                <m:sSub>
                                  <m:sSubPr>
                                    <m:ctrlPr>
                                      <a:rPr lang="en-US" altLang="zh-CN" i="1">
                                        <a:latin typeface="Cambria Math" panose="02040503050406030204" pitchFamily="18" charset="0"/>
                                        <a:ea typeface="微软雅黑" panose="020B0503020204020204" charset="-122"/>
                                      </a:rPr>
                                    </m:ctrlPr>
                                  </m:sSubPr>
                                  <m:e>
                                    <m:r>
                                      <a:rPr lang="en-US" altLang="zh-CN" b="0" i="1" smtClean="0">
                                        <a:latin typeface="Cambria Math" panose="02040503050406030204" pitchFamily="18" charset="0"/>
                                        <a:ea typeface="微软雅黑" panose="020B0503020204020204" charset="-122"/>
                                      </a:rPr>
                                      <m:t>𝑏</m:t>
                                    </m:r>
                                  </m:e>
                                  <m:sub>
                                    <m:r>
                                      <a:rPr lang="en-US" altLang="zh-CN" b="0" i="1">
                                        <a:latin typeface="Cambria Math" panose="02040503050406030204" pitchFamily="18" charset="0"/>
                                        <a:ea typeface="微软雅黑" panose="020B0503020204020204" charset="-122"/>
                                      </a:rPr>
                                      <m:t>𝑑</m:t>
                                    </m:r>
                                  </m:sub>
                                </m:sSub>
                                <m:r>
                                  <a:rPr lang="en-US" altLang="zh-CN" b="0" i="1">
                                    <a:latin typeface="Cambria Math" panose="02040503050406030204" pitchFamily="18" charset="0"/>
                                    <a:ea typeface="微软雅黑" panose="020B0503020204020204" charset="-122"/>
                                  </a:rPr>
                                  <m:t>=</m:t>
                                </m:r>
                                <m:sSub>
                                  <m:sSubPr>
                                    <m:ctrlPr>
                                      <a:rPr lang="en-US" altLang="zh-CN" i="1">
                                        <a:latin typeface="Cambria Math" panose="02040503050406030204" pitchFamily="18" charset="0"/>
                                        <a:ea typeface="微软雅黑" panose="020B0503020204020204" charset="-122"/>
                                      </a:rPr>
                                    </m:ctrlPr>
                                  </m:sSubPr>
                                  <m:e>
                                    <m:r>
                                      <a:rPr lang="en-US" altLang="zh-CN" b="0" i="1" smtClean="0">
                                        <a:latin typeface="Cambria Math" panose="02040503050406030204" pitchFamily="18" charset="0"/>
                                        <a:ea typeface="微软雅黑" panose="020B0503020204020204" charset="-122"/>
                                      </a:rPr>
                                      <m:t>𝑎</m:t>
                                    </m:r>
                                  </m:e>
                                  <m:sub>
                                    <m:r>
                                      <a:rPr lang="en-US" altLang="zh-CN" b="0" i="1">
                                        <a:latin typeface="Cambria Math" panose="02040503050406030204" pitchFamily="18" charset="0"/>
                                        <a:ea typeface="微软雅黑" panose="020B0503020204020204" charset="-122"/>
                                      </a:rPr>
                                      <m:t>𝑝</m:t>
                                    </m:r>
                                  </m:sub>
                                </m:sSub>
                                <m:r>
                                  <a:rPr lang="en-US" altLang="zh-CN" b="0" i="1">
                                    <a:latin typeface="Cambria Math" panose="02040503050406030204" pitchFamily="18" charset="0"/>
                                    <a:ea typeface="微软雅黑" panose="020B0503020204020204" charset="-122"/>
                                  </a:rPr>
                                  <m:t>+2</m:t>
                                </m:r>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𝑡</m:t>
                                    </m:r>
                                  </m:e>
                                  <m:sub>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𝑝</m:t>
                                        </m:r>
                                      </m:e>
                                      <m:sub>
                                        <m:r>
                                          <a:rPr lang="en-US" altLang="zh-CN" b="0" i="1">
                                            <a:latin typeface="Cambria Math" panose="02040503050406030204" pitchFamily="18" charset="0"/>
                                            <a:ea typeface="微软雅黑" panose="020B0503020204020204" charset="-122"/>
                                          </a:rPr>
                                          <m:t>2</m:t>
                                        </m:r>
                                      </m:sub>
                                    </m:sSub>
                                  </m:sub>
                                </m:sSub>
                                <m:r>
                                  <a:rPr lang="en-US" altLang="zh-CN" b="0" i="1" smtClean="0">
                                    <a:latin typeface="Cambria Math" panose="02040503050406030204" pitchFamily="18" charset="0"/>
                                    <a:ea typeface="微软雅黑" panose="020B0503020204020204" charset="-122"/>
                                  </a:rPr>
                                  <m:t>−</m:t>
                                </m:r>
                                <m:r>
                                  <a:rPr lang="zh-CN" altLang="en-US" b="0" i="1">
                                    <a:latin typeface="Cambria Math" panose="02040503050406030204" pitchFamily="18" charset="0"/>
                                  </a:rPr>
                                  <m:t>𝛼</m:t>
                                </m:r>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𝑡</m:t>
                                    </m:r>
                                  </m:e>
                                  <m:sub>
                                    <m:r>
                                      <a:rPr lang="en-US" altLang="zh-CN" b="0" i="1">
                                        <a:latin typeface="Cambria Math" panose="02040503050406030204" pitchFamily="18" charset="0"/>
                                        <a:ea typeface="微软雅黑" panose="020B0503020204020204" charset="-122"/>
                                      </a:rPr>
                                      <m:t>𝛥</m:t>
                                    </m:r>
                                  </m:sub>
                                </m:sSub>
                              </m:e>
                              <m:e>
                                <m:sSub>
                                  <m:sSubPr>
                                    <m:ctrlPr>
                                      <a:rPr lang="en-US" altLang="zh-CN" i="1">
                                        <a:solidFill>
                                          <a:srgbClr val="FF0000"/>
                                        </a:solidFill>
                                        <a:latin typeface="Cambria Math" panose="02040503050406030204" pitchFamily="18" charset="0"/>
                                        <a:ea typeface="微软雅黑" panose="020B0503020204020204" charset="-122"/>
                                      </a:rPr>
                                    </m:ctrlPr>
                                  </m:sSubPr>
                                  <m:e>
                                    <m:r>
                                      <a:rPr lang="en-US" altLang="zh-CN" i="1">
                                        <a:solidFill>
                                          <a:srgbClr val="FF0000"/>
                                        </a:solidFill>
                                        <a:latin typeface="Cambria Math" panose="02040503050406030204" pitchFamily="18" charset="0"/>
                                        <a:ea typeface="微软雅黑" panose="020B0503020204020204" charset="-122"/>
                                      </a:rPr>
                                      <m:t> </m:t>
                                    </m:r>
                                    <m:r>
                                      <a:rPr lang="en-US" altLang="zh-CN" i="1">
                                        <a:solidFill>
                                          <a:srgbClr val="FF0000"/>
                                        </a:solidFill>
                                        <a:latin typeface="Cambria Math" panose="02040503050406030204" pitchFamily="18" charset="0"/>
                                        <a:ea typeface="微软雅黑" panose="020B0503020204020204" charset="-122"/>
                                      </a:rPr>
                                      <m:t>𝑎</m:t>
                                    </m:r>
                                  </m:e>
                                  <m:sub>
                                    <m:r>
                                      <a:rPr lang="en-US" altLang="zh-CN" i="1">
                                        <a:solidFill>
                                          <a:srgbClr val="FF0000"/>
                                        </a:solidFill>
                                        <a:latin typeface="Cambria Math" panose="02040503050406030204" pitchFamily="18" charset="0"/>
                                        <a:ea typeface="微软雅黑" panose="020B0503020204020204" charset="-122"/>
                                      </a:rPr>
                                      <m:t>𝑑</m:t>
                                    </m:r>
                                  </m:sub>
                                </m:sSub>
                                <m:r>
                                  <a:rPr lang="zh-CN" altLang="en-US" i="1">
                                    <a:solidFill>
                                      <a:srgbClr val="FF0000"/>
                                    </a:solidFill>
                                    <a:latin typeface="Cambria Math" panose="02040503050406030204" pitchFamily="18" charset="0"/>
                                    <a:ea typeface="微软雅黑" panose="020B0503020204020204" charset="-122"/>
                                  </a:rPr>
                                  <m:t>≈</m:t>
                                </m:r>
                                <m:sSub>
                                  <m:sSubPr>
                                    <m:ctrlPr>
                                      <a:rPr lang="en-US" altLang="zh-CN" i="1">
                                        <a:solidFill>
                                          <a:srgbClr val="FF0000"/>
                                        </a:solidFill>
                                        <a:latin typeface="Cambria Math" panose="02040503050406030204" pitchFamily="18" charset="0"/>
                                        <a:ea typeface="微软雅黑" panose="020B0503020204020204" charset="-122"/>
                                      </a:rPr>
                                    </m:ctrlPr>
                                  </m:sSubPr>
                                  <m:e>
                                    <m:r>
                                      <a:rPr lang="en-US" altLang="zh-CN" i="1">
                                        <a:solidFill>
                                          <a:srgbClr val="FF0000"/>
                                        </a:solidFill>
                                        <a:latin typeface="Cambria Math" panose="02040503050406030204" pitchFamily="18" charset="0"/>
                                        <a:ea typeface="微软雅黑" panose="020B0503020204020204" charset="-122"/>
                                      </a:rPr>
                                      <m:t>𝑏</m:t>
                                    </m:r>
                                  </m:e>
                                  <m:sub>
                                    <m:r>
                                      <a:rPr lang="en-US" altLang="zh-CN" i="1">
                                        <a:solidFill>
                                          <a:srgbClr val="FF0000"/>
                                        </a:solidFill>
                                        <a:latin typeface="Cambria Math" panose="02040503050406030204" pitchFamily="18" charset="0"/>
                                        <a:ea typeface="微软雅黑" panose="020B0503020204020204" charset="-122"/>
                                      </a:rPr>
                                      <m:t>𝑝</m:t>
                                    </m:r>
                                  </m:sub>
                                </m:sSub>
                                <m:r>
                                  <a:rPr lang="en-US" altLang="zh-CN" b="0" i="1" smtClean="0">
                                    <a:solidFill>
                                      <a:srgbClr val="FF0000"/>
                                    </a:solidFill>
                                    <a:latin typeface="Cambria Math" panose="02040503050406030204" pitchFamily="18" charset="0"/>
                                    <a:ea typeface="微软雅黑" panose="020B0503020204020204" charset="-122"/>
                                  </a:rPr>
                                  <m:t>,</m:t>
                                </m:r>
                                <m:r>
                                  <a:rPr lang="en-US" altLang="zh-CN" i="1">
                                    <a:latin typeface="Cambria Math" panose="02040503050406030204" pitchFamily="18" charset="0"/>
                                    <a:ea typeface="微软雅黑" panose="020B0503020204020204" charset="-122"/>
                                  </a:rPr>
                                  <m:t>∵</m:t>
                                </m:r>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𝑡</m:t>
                                    </m:r>
                                  </m:e>
                                  <m:sub>
                                    <m:r>
                                      <a:rPr lang="en-US" altLang="zh-CN" b="0" i="1">
                                        <a:latin typeface="Cambria Math" panose="02040503050406030204" pitchFamily="18" charset="0"/>
                                        <a:ea typeface="微软雅黑" panose="020B0503020204020204" charset="-122"/>
                                      </a:rPr>
                                      <m:t>𝛥</m:t>
                                    </m:r>
                                  </m:sub>
                                </m:sSub>
                                <m:r>
                                  <a:rPr lang="en-US" altLang="zh-CN" b="0" i="1">
                                    <a:latin typeface="Cambria Math" panose="02040503050406030204" pitchFamily="18" charset="0"/>
                                    <a:ea typeface="微软雅黑" panose="020B0503020204020204" charset="-122"/>
                                  </a:rPr>
                                  <m:t>,</m:t>
                                </m:r>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𝑡</m:t>
                                    </m:r>
                                  </m:e>
                                  <m:sub>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𝑝</m:t>
                                        </m:r>
                                      </m:e>
                                      <m:sub>
                                        <m:r>
                                          <a:rPr lang="en-US" altLang="zh-CN" b="0" i="1">
                                            <a:latin typeface="Cambria Math" panose="02040503050406030204" pitchFamily="18" charset="0"/>
                                            <a:ea typeface="微软雅黑" panose="020B0503020204020204" charset="-122"/>
                                          </a:rPr>
                                          <m:t>2</m:t>
                                        </m:r>
                                      </m:sub>
                                    </m:sSub>
                                  </m:sub>
                                </m:sSub>
                                <m:r>
                                  <a:rPr lang="en-US" altLang="zh-CN" b="0" i="1">
                                    <a:latin typeface="Cambria Math" panose="02040503050406030204" pitchFamily="18" charset="0"/>
                                    <a:ea typeface="微软雅黑" panose="020B0503020204020204" charset="-122"/>
                                  </a:rPr>
                                  <m:t>≪</m:t>
                                </m:r>
                                <m:sSub>
                                  <m:sSubPr>
                                    <m:ctrlPr>
                                      <a:rPr lang="en-US" altLang="zh-CN" i="1">
                                        <a:latin typeface="Cambria Math" panose="02040503050406030204" pitchFamily="18" charset="0"/>
                                        <a:ea typeface="微软雅黑" panose="020B0503020204020204" charset="-122"/>
                                      </a:rPr>
                                    </m:ctrlPr>
                                  </m:sSubPr>
                                  <m:e>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𝑎</m:t>
                                        </m:r>
                                      </m:e>
                                      <m:sub>
                                        <m:r>
                                          <a:rPr lang="en-US" altLang="zh-CN" b="0" i="1">
                                            <a:latin typeface="Cambria Math" panose="02040503050406030204" pitchFamily="18" charset="0"/>
                                            <a:ea typeface="微软雅黑" panose="020B0503020204020204" charset="-122"/>
                                          </a:rPr>
                                          <m:t>𝑑</m:t>
                                        </m:r>
                                      </m:sub>
                                    </m:sSub>
                                    <m:r>
                                      <a:rPr lang="en-US" altLang="zh-CN" b="0" i="1">
                                        <a:latin typeface="Cambria Math" panose="02040503050406030204" pitchFamily="18" charset="0"/>
                                        <a:ea typeface="微软雅黑" panose="020B0503020204020204" charset="-122"/>
                                      </a:rPr>
                                      <m:t>,</m:t>
                                    </m:r>
                                    <m:r>
                                      <a:rPr lang="en-US" altLang="zh-CN" b="0" i="1">
                                        <a:latin typeface="Cambria Math" panose="02040503050406030204" pitchFamily="18" charset="0"/>
                                        <a:ea typeface="微软雅黑" panose="020B0503020204020204" charset="-122"/>
                                      </a:rPr>
                                      <m:t>𝑏</m:t>
                                    </m:r>
                                  </m:e>
                                  <m:sub>
                                    <m:r>
                                      <a:rPr lang="en-US" altLang="zh-CN" b="0" i="1">
                                        <a:latin typeface="Cambria Math" panose="02040503050406030204" pitchFamily="18" charset="0"/>
                                        <a:ea typeface="微软雅黑" panose="020B0503020204020204" charset="-122"/>
                                      </a:rPr>
                                      <m:t>𝑝</m:t>
                                    </m:r>
                                  </m:sub>
                                </m:sSub>
                                <m:r>
                                  <a:rPr lang="en-US" altLang="zh-CN" b="0" i="1" smtClean="0">
                                    <a:latin typeface="Cambria Math" panose="02040503050406030204" pitchFamily="18" charset="0"/>
                                    <a:ea typeface="微软雅黑" panose="020B0503020204020204" charset="-122"/>
                                  </a:rPr>
                                  <m:t> </m:t>
                                </m:r>
                              </m:e>
                              <m:e>
                                <m:sSub>
                                  <m:sSubPr>
                                    <m:ctrlPr>
                                      <a:rPr lang="en-US" altLang="zh-CN" i="1">
                                        <a:solidFill>
                                          <a:srgbClr val="FF0000"/>
                                        </a:solidFill>
                                        <a:latin typeface="Cambria Math" panose="02040503050406030204" pitchFamily="18" charset="0"/>
                                        <a:ea typeface="微软雅黑" panose="020B0503020204020204" charset="-122"/>
                                      </a:rPr>
                                    </m:ctrlPr>
                                  </m:sSubPr>
                                  <m:e>
                                    <m:r>
                                      <a:rPr lang="en-US" altLang="zh-CN" b="0" i="1">
                                        <a:solidFill>
                                          <a:srgbClr val="FF0000"/>
                                        </a:solidFill>
                                        <a:latin typeface="Cambria Math" panose="02040503050406030204" pitchFamily="18" charset="0"/>
                                        <a:ea typeface="微软雅黑" panose="020B0503020204020204" charset="-122"/>
                                      </a:rPr>
                                      <m:t> </m:t>
                                    </m:r>
                                    <m:r>
                                      <a:rPr lang="en-US" altLang="zh-CN" b="0" i="1">
                                        <a:solidFill>
                                          <a:srgbClr val="FF0000"/>
                                        </a:solidFill>
                                        <a:latin typeface="Cambria Math" panose="02040503050406030204" pitchFamily="18" charset="0"/>
                                        <a:ea typeface="微软雅黑" panose="020B0503020204020204" charset="-122"/>
                                      </a:rPr>
                                      <m:t>𝑏</m:t>
                                    </m:r>
                                  </m:e>
                                  <m:sub>
                                    <m:r>
                                      <a:rPr lang="en-US" altLang="zh-CN" b="0" i="1">
                                        <a:solidFill>
                                          <a:srgbClr val="FF0000"/>
                                        </a:solidFill>
                                        <a:latin typeface="Cambria Math" panose="02040503050406030204" pitchFamily="18" charset="0"/>
                                        <a:ea typeface="微软雅黑" panose="020B0503020204020204" charset="-122"/>
                                      </a:rPr>
                                      <m:t>𝑝</m:t>
                                    </m:r>
                                  </m:sub>
                                </m:sSub>
                                <m:r>
                                  <a:rPr lang="en-US" altLang="zh-CN" b="0" i="1">
                                    <a:latin typeface="Cambria Math" panose="02040503050406030204" pitchFamily="18" charset="0"/>
                                    <a:ea typeface="微软雅黑" panose="020B0503020204020204" charset="-122"/>
                                  </a:rPr>
                                  <m:t>:</m:t>
                                </m:r>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𝑎</m:t>
                                    </m:r>
                                  </m:e>
                                  <m:sub>
                                    <m:r>
                                      <a:rPr lang="en-US" altLang="zh-CN" b="0" i="1">
                                        <a:latin typeface="Cambria Math" panose="02040503050406030204" pitchFamily="18" charset="0"/>
                                        <a:ea typeface="微软雅黑" panose="020B0503020204020204" charset="-122"/>
                                      </a:rPr>
                                      <m:t>𝑝</m:t>
                                    </m:r>
                                  </m:sub>
                                </m:sSub>
                                <m:r>
                                  <a:rPr lang="zh-CN" altLang="en-US" b="0" i="1">
                                    <a:solidFill>
                                      <a:srgbClr val="FF0000"/>
                                    </a:solidFill>
                                    <a:latin typeface="Cambria Math" panose="02040503050406030204" pitchFamily="18" charset="0"/>
                                    <a:ea typeface="微软雅黑" panose="020B0503020204020204" charset="-122"/>
                                  </a:rPr>
                                  <m:t>≈</m:t>
                                </m:r>
                                <m:r>
                                  <a:rPr lang="zh-CN" altLang="en-US" b="0" i="1">
                                    <a:latin typeface="Cambria Math" panose="02040503050406030204" pitchFamily="18" charset="0"/>
                                  </a:rPr>
                                  <m:t>𝛽</m:t>
                                </m:r>
                                <m:r>
                                  <a:rPr lang="en-US" altLang="zh-CN" b="0" i="1">
                                    <a:latin typeface="Cambria Math" panose="02040503050406030204" pitchFamily="18" charset="0"/>
                                  </a:rPr>
                                  <m:t>:</m:t>
                                </m:r>
                                <m:r>
                                  <a:rPr lang="zh-CN" altLang="en-US" b="0" i="1">
                                    <a:latin typeface="Cambria Math" panose="02040503050406030204" pitchFamily="18" charset="0"/>
                                  </a:rPr>
                                  <m:t>𝛼</m:t>
                                </m:r>
                                <m:r>
                                  <m:rPr>
                                    <m:nor/>
                                  </m:rPr>
                                  <a:rPr lang="en-US" altLang="zh-CN" dirty="0"/>
                                  <m:t> </m:t>
                                </m:r>
                              </m:e>
                            </m:eqArr>
                          </m:e>
                        </m:d>
                      </m:oMath>
                    </m:oMathPara>
                  </a14:m>
                  <a:endParaRPr lang="en-US" altLang="zh-CN" dirty="0">
                    <a:latin typeface="Times New Roman" panose="02020603050405020304" pitchFamily="18" charset="0"/>
                    <a:cs typeface="Times New Roman" panose="02020603050405020304" pitchFamily="18" charset="0"/>
                  </a:endParaRPr>
                </a:p>
              </p:txBody>
            </p:sp>
          </mc:Choice>
          <mc:Fallback xmlns="">
            <p:sp>
              <p:nvSpPr>
                <p:cNvPr id="208" name="文本框 23">
                  <a:extLst>
                    <a:ext uri="{FF2B5EF4-FFF2-40B4-BE49-F238E27FC236}">
                      <a16:creationId xmlns:a16="http://schemas.microsoft.com/office/drawing/2014/main" id="{4EED9D15-E350-8A6D-552E-B9D1F36EE3E3}"/>
                    </a:ext>
                  </a:extLst>
                </p:cNvPr>
                <p:cNvSpPr txBox="1">
                  <a:spLocks noRot="1" noChangeAspect="1" noMove="1" noResize="1" noEditPoints="1" noAdjustHandles="1" noChangeArrowheads="1" noChangeShapeType="1" noTextEdit="1"/>
                </p:cNvSpPr>
                <p:nvPr/>
              </p:nvSpPr>
              <p:spPr>
                <a:xfrm>
                  <a:off x="6166761" y="1701498"/>
                  <a:ext cx="3305056" cy="2328010"/>
                </a:xfrm>
                <a:prstGeom prst="rect">
                  <a:avLst/>
                </a:prstGeom>
                <a:blipFill>
                  <a:blip r:embed="rId3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9" name="文本框 11">
                  <a:extLst>
                    <a:ext uri="{FF2B5EF4-FFF2-40B4-BE49-F238E27FC236}">
                      <a16:creationId xmlns:a16="http://schemas.microsoft.com/office/drawing/2014/main" id="{BADEE7B1-3BAD-48BC-4ACE-D468C9185FBF}"/>
                    </a:ext>
                  </a:extLst>
                </p:cNvPr>
                <p:cNvSpPr txBox="1"/>
                <p:nvPr/>
              </p:nvSpPr>
              <p:spPr>
                <a:xfrm>
                  <a:off x="438507" y="4319055"/>
                  <a:ext cx="8428437" cy="7423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cs typeface="Times New Roman" panose="02020603050405020304" pitchFamily="18" charset="0"/>
                          </a:rPr>
                          <m:t>𝑇𝑜</m:t>
                        </m:r>
                        <m:r>
                          <a:rPr lang="en-US" altLang="zh-CN" sz="1800" b="0" i="1">
                            <a:latin typeface="Cambria Math" panose="02040503050406030204" pitchFamily="18" charset="0"/>
                            <a:cs typeface="Times New Roman" panose="02020603050405020304" pitchFamily="18" charset="0"/>
                          </a:rPr>
                          <m:t>𝐹</m:t>
                        </m:r>
                        <m:r>
                          <a:rPr lang="en-US" altLang="zh-CN" sz="1800" b="0" i="1">
                            <a:latin typeface="Cambria Math" panose="02040503050406030204" pitchFamily="18" charset="0"/>
                            <a:cs typeface="Times New Roman" panose="02020603050405020304" pitchFamily="18" charset="0"/>
                          </a:rPr>
                          <m:t>=</m:t>
                        </m:r>
                        <m:sSubSup>
                          <m:sSubSupPr>
                            <m:ctrlPr>
                              <a:rPr lang="en-US" altLang="zh-CN" sz="1800" i="1" smtClean="0">
                                <a:latin typeface="Cambria Math" panose="02040503050406030204" pitchFamily="18" charset="0"/>
                                <a:cs typeface="Times New Roman" panose="02020603050405020304" pitchFamily="18" charset="0"/>
                              </a:rPr>
                            </m:ctrlPr>
                          </m:sSubSupPr>
                          <m:e>
                            <m:r>
                              <a:rPr lang="en-US" altLang="zh-CN" sz="1800" b="0" i="1">
                                <a:latin typeface="Cambria Math" panose="02040503050406030204" pitchFamily="18" charset="0"/>
                                <a:cs typeface="Times New Roman" panose="02020603050405020304" pitchFamily="18" charset="0"/>
                              </a:rPr>
                              <m:t>𝑡</m:t>
                            </m:r>
                          </m:e>
                          <m:sub>
                            <m:r>
                              <a:rPr lang="en-US" altLang="zh-CN" sz="1800" b="0" i="1" smtClean="0">
                                <a:latin typeface="Cambria Math" panose="02040503050406030204" pitchFamily="18" charset="0"/>
                                <a:cs typeface="Times New Roman" panose="02020603050405020304" pitchFamily="18" charset="0"/>
                              </a:rPr>
                              <m:t>𝑝</m:t>
                            </m:r>
                          </m:sub>
                          <m:sup>
                            <m:r>
                              <a:rPr lang="en-US" altLang="zh-CN" sz="1800" b="0" i="1" smtClean="0">
                                <a:latin typeface="Cambria Math" panose="02040503050406030204" pitchFamily="18" charset="0"/>
                                <a:cs typeface="Times New Roman" panose="02020603050405020304" pitchFamily="18" charset="0"/>
                              </a:rPr>
                              <m:t>𝑐𝑜𝑚𝑝𝑢𝑡𝑒𝑑</m:t>
                            </m:r>
                          </m:sup>
                        </m:sSubSup>
                        <m:r>
                          <a:rPr lang="en-US" altLang="zh-CN" sz="1800" b="0" i="1" smtClean="0">
                            <a:latin typeface="Cambria Math" panose="02040503050406030204" pitchFamily="18" charset="0"/>
                            <a:cs typeface="Times New Roman" panose="02020603050405020304" pitchFamily="18" charset="0"/>
                          </a:rPr>
                          <m:t>=</m:t>
                        </m:r>
                        <m:f>
                          <m:fPr>
                            <m:ctrlPr>
                              <a:rPr lang="en-US" altLang="zh-CN" sz="1800" i="1">
                                <a:latin typeface="Cambria Math" panose="02040503050406030204" pitchFamily="18" charset="0"/>
                                <a:ea typeface="微软雅黑" panose="020B0503020204020204" charset="-122"/>
                              </a:rPr>
                            </m:ctrlPr>
                          </m:fPr>
                          <m:num>
                            <m:sSub>
                              <m:sSubPr>
                                <m:ctrlPr>
                                  <a:rPr lang="en-US" altLang="zh-CN" sz="1800" i="1" smtClean="0">
                                    <a:solidFill>
                                      <a:srgbClr val="00B050"/>
                                    </a:solidFill>
                                    <a:latin typeface="Cambria Math" panose="02040503050406030204" pitchFamily="18" charset="0"/>
                                    <a:ea typeface="微软雅黑" panose="020B0503020204020204" charset="-122"/>
                                  </a:rPr>
                                </m:ctrlPr>
                              </m:sSubPr>
                              <m:e>
                                <m:r>
                                  <a:rPr lang="en-US" altLang="zh-CN" sz="1800" b="0" i="1">
                                    <a:solidFill>
                                      <a:srgbClr val="00B050"/>
                                    </a:solidFill>
                                    <a:latin typeface="Cambria Math" panose="02040503050406030204" pitchFamily="18" charset="0"/>
                                    <a:ea typeface="微软雅黑" panose="020B0503020204020204" charset="-122"/>
                                  </a:rPr>
                                  <m:t>𝑎</m:t>
                                </m:r>
                              </m:e>
                              <m:sub>
                                <m:r>
                                  <a:rPr lang="en-US" altLang="zh-CN" sz="1800" b="0" i="1">
                                    <a:solidFill>
                                      <a:srgbClr val="00B050"/>
                                    </a:solidFill>
                                    <a:latin typeface="Cambria Math" panose="02040503050406030204" pitchFamily="18" charset="0"/>
                                    <a:ea typeface="微软雅黑" panose="020B0503020204020204" charset="-122"/>
                                  </a:rPr>
                                  <m:t>𝑑</m:t>
                                </m:r>
                              </m:sub>
                            </m:sSub>
                            <m:sSub>
                              <m:sSubPr>
                                <m:ctrlPr>
                                  <a:rPr lang="en-US" altLang="zh-CN" sz="1800" i="1">
                                    <a:solidFill>
                                      <a:srgbClr val="00B050"/>
                                    </a:solidFill>
                                    <a:latin typeface="Cambria Math" panose="02040503050406030204" pitchFamily="18" charset="0"/>
                                    <a:ea typeface="微软雅黑" panose="020B0503020204020204" charset="-122"/>
                                  </a:rPr>
                                </m:ctrlPr>
                              </m:sSubPr>
                              <m:e>
                                <m:r>
                                  <a:rPr lang="en-US" altLang="zh-CN" sz="1800" b="0" i="1">
                                    <a:solidFill>
                                      <a:srgbClr val="00B050"/>
                                    </a:solidFill>
                                    <a:latin typeface="Cambria Math" panose="02040503050406030204" pitchFamily="18" charset="0"/>
                                    <a:ea typeface="微软雅黑" panose="020B0503020204020204" charset="-122"/>
                                  </a:rPr>
                                  <m:t>𝑏</m:t>
                                </m:r>
                              </m:e>
                              <m:sub>
                                <m:r>
                                  <a:rPr lang="en-US" altLang="zh-CN" sz="1800" b="0" i="1">
                                    <a:solidFill>
                                      <a:srgbClr val="00B050"/>
                                    </a:solidFill>
                                    <a:latin typeface="Cambria Math" panose="02040503050406030204" pitchFamily="18" charset="0"/>
                                    <a:ea typeface="微软雅黑" panose="020B0503020204020204" charset="-122"/>
                                  </a:rPr>
                                  <m:t>𝑑</m:t>
                                </m:r>
                              </m:sub>
                            </m:sSub>
                            <m:r>
                              <a:rPr lang="en-US" altLang="zh-CN" sz="1800" b="0" i="1">
                                <a:solidFill>
                                  <a:srgbClr val="00B050"/>
                                </a:solidFill>
                                <a:latin typeface="Cambria Math" panose="02040503050406030204" pitchFamily="18" charset="0"/>
                                <a:ea typeface="微软雅黑" panose="020B0503020204020204" charset="-122"/>
                              </a:rPr>
                              <m:t>−</m:t>
                            </m:r>
                            <m:sSub>
                              <m:sSubPr>
                                <m:ctrlPr>
                                  <a:rPr lang="en-US" altLang="zh-CN" sz="1800" i="1">
                                    <a:solidFill>
                                      <a:srgbClr val="00B050"/>
                                    </a:solidFill>
                                    <a:latin typeface="Cambria Math" panose="02040503050406030204" pitchFamily="18" charset="0"/>
                                    <a:ea typeface="微软雅黑" panose="020B0503020204020204" charset="-122"/>
                                  </a:rPr>
                                </m:ctrlPr>
                              </m:sSubPr>
                              <m:e>
                                <m:r>
                                  <a:rPr lang="en-US" altLang="zh-CN" sz="1800" b="0" i="1">
                                    <a:solidFill>
                                      <a:srgbClr val="00B050"/>
                                    </a:solidFill>
                                    <a:latin typeface="Cambria Math" panose="02040503050406030204" pitchFamily="18" charset="0"/>
                                    <a:ea typeface="微软雅黑" panose="020B0503020204020204" charset="-122"/>
                                  </a:rPr>
                                  <m:t>𝑎</m:t>
                                </m:r>
                              </m:e>
                              <m:sub>
                                <m:r>
                                  <a:rPr lang="en-US" altLang="zh-CN" sz="1800" b="0" i="1">
                                    <a:solidFill>
                                      <a:srgbClr val="00B050"/>
                                    </a:solidFill>
                                    <a:latin typeface="Cambria Math" panose="02040503050406030204" pitchFamily="18" charset="0"/>
                                    <a:ea typeface="微软雅黑" panose="020B0503020204020204" charset="-122"/>
                                  </a:rPr>
                                  <m:t>𝑝</m:t>
                                </m:r>
                              </m:sub>
                            </m:sSub>
                            <m:sSub>
                              <m:sSubPr>
                                <m:ctrlPr>
                                  <a:rPr lang="en-US" altLang="zh-CN" sz="1800" i="1">
                                    <a:solidFill>
                                      <a:srgbClr val="00B050"/>
                                    </a:solidFill>
                                    <a:latin typeface="Cambria Math" panose="02040503050406030204" pitchFamily="18" charset="0"/>
                                    <a:ea typeface="微软雅黑" panose="020B0503020204020204" charset="-122"/>
                                  </a:rPr>
                                </m:ctrlPr>
                              </m:sSubPr>
                              <m:e>
                                <m:r>
                                  <a:rPr lang="en-US" altLang="zh-CN" sz="1800" b="0" i="1">
                                    <a:solidFill>
                                      <a:srgbClr val="00B050"/>
                                    </a:solidFill>
                                    <a:latin typeface="Cambria Math" panose="02040503050406030204" pitchFamily="18" charset="0"/>
                                    <a:ea typeface="微软雅黑" panose="020B0503020204020204" charset="-122"/>
                                  </a:rPr>
                                  <m:t>𝑏</m:t>
                                </m:r>
                              </m:e>
                              <m:sub>
                                <m:r>
                                  <a:rPr lang="en-US" altLang="zh-CN" sz="1800" b="0" i="1">
                                    <a:solidFill>
                                      <a:srgbClr val="00B050"/>
                                    </a:solidFill>
                                    <a:latin typeface="Cambria Math" panose="02040503050406030204" pitchFamily="18" charset="0"/>
                                    <a:ea typeface="微软雅黑" panose="020B0503020204020204" charset="-122"/>
                                  </a:rPr>
                                  <m:t>𝑝</m:t>
                                </m:r>
                              </m:sub>
                            </m:sSub>
                          </m:num>
                          <m:den>
                            <m:sSub>
                              <m:sSubPr>
                                <m:ctrlPr>
                                  <a:rPr lang="en-US" altLang="zh-CN" sz="1800" i="1" smtClean="0">
                                    <a:solidFill>
                                      <a:srgbClr val="0432FF"/>
                                    </a:solidFill>
                                    <a:latin typeface="Cambria Math" panose="02040503050406030204" pitchFamily="18" charset="0"/>
                                    <a:ea typeface="微软雅黑" panose="020B0503020204020204" charset="-122"/>
                                  </a:rPr>
                                </m:ctrlPr>
                              </m:sSubPr>
                              <m:e>
                                <m:r>
                                  <a:rPr lang="en-US" altLang="zh-CN" sz="1800" b="0" i="1">
                                    <a:solidFill>
                                      <a:srgbClr val="0432FF"/>
                                    </a:solidFill>
                                    <a:latin typeface="Cambria Math" panose="02040503050406030204" pitchFamily="18" charset="0"/>
                                    <a:ea typeface="微软雅黑" panose="020B0503020204020204" charset="-122"/>
                                  </a:rPr>
                                  <m:t>𝑎</m:t>
                                </m:r>
                              </m:e>
                              <m:sub>
                                <m:r>
                                  <a:rPr lang="en-US" altLang="zh-CN" sz="1800" b="0" i="1">
                                    <a:solidFill>
                                      <a:srgbClr val="0432FF"/>
                                    </a:solidFill>
                                    <a:latin typeface="Cambria Math" panose="02040503050406030204" pitchFamily="18" charset="0"/>
                                    <a:ea typeface="微软雅黑" panose="020B0503020204020204" charset="-122"/>
                                  </a:rPr>
                                  <m:t>𝑑</m:t>
                                </m:r>
                              </m:sub>
                            </m:sSub>
                            <m:r>
                              <a:rPr lang="en-US" altLang="zh-CN" sz="1800" b="0" i="1">
                                <a:solidFill>
                                  <a:srgbClr val="0432FF"/>
                                </a:solidFill>
                                <a:latin typeface="Cambria Math" panose="02040503050406030204" pitchFamily="18" charset="0"/>
                                <a:ea typeface="微软雅黑" panose="020B0503020204020204" charset="-122"/>
                              </a:rPr>
                              <m:t>+</m:t>
                            </m:r>
                            <m:sSub>
                              <m:sSubPr>
                                <m:ctrlPr>
                                  <a:rPr lang="en-US" altLang="zh-CN" sz="1800" i="1">
                                    <a:solidFill>
                                      <a:srgbClr val="0432FF"/>
                                    </a:solidFill>
                                    <a:latin typeface="Cambria Math" panose="02040503050406030204" pitchFamily="18" charset="0"/>
                                    <a:ea typeface="微软雅黑" panose="020B0503020204020204" charset="-122"/>
                                  </a:rPr>
                                </m:ctrlPr>
                              </m:sSubPr>
                              <m:e>
                                <m:r>
                                  <a:rPr lang="en-US" altLang="zh-CN" sz="1800" b="0" i="1">
                                    <a:solidFill>
                                      <a:srgbClr val="0432FF"/>
                                    </a:solidFill>
                                    <a:latin typeface="Cambria Math" panose="02040503050406030204" pitchFamily="18" charset="0"/>
                                    <a:ea typeface="微软雅黑" panose="020B0503020204020204" charset="-122"/>
                                  </a:rPr>
                                  <m:t>𝑏</m:t>
                                </m:r>
                              </m:e>
                              <m:sub>
                                <m:r>
                                  <a:rPr lang="en-US" altLang="zh-CN" sz="1800" b="0" i="1">
                                    <a:solidFill>
                                      <a:srgbClr val="0432FF"/>
                                    </a:solidFill>
                                    <a:latin typeface="Cambria Math" panose="02040503050406030204" pitchFamily="18" charset="0"/>
                                    <a:ea typeface="微软雅黑" panose="020B0503020204020204" charset="-122"/>
                                  </a:rPr>
                                  <m:t>𝑑</m:t>
                                </m:r>
                              </m:sub>
                            </m:sSub>
                            <m:r>
                              <a:rPr lang="en-US" altLang="zh-CN" sz="1800" b="0" i="1">
                                <a:solidFill>
                                  <a:srgbClr val="0432FF"/>
                                </a:solidFill>
                                <a:latin typeface="Cambria Math" panose="02040503050406030204" pitchFamily="18" charset="0"/>
                                <a:ea typeface="微软雅黑" panose="020B0503020204020204" charset="-122"/>
                              </a:rPr>
                              <m:t>+</m:t>
                            </m:r>
                            <m:sSub>
                              <m:sSubPr>
                                <m:ctrlPr>
                                  <a:rPr lang="en-US" altLang="zh-CN" sz="1800" i="1">
                                    <a:solidFill>
                                      <a:srgbClr val="0432FF"/>
                                    </a:solidFill>
                                    <a:latin typeface="Cambria Math" panose="02040503050406030204" pitchFamily="18" charset="0"/>
                                    <a:ea typeface="微软雅黑" panose="020B0503020204020204" charset="-122"/>
                                  </a:rPr>
                                </m:ctrlPr>
                              </m:sSubPr>
                              <m:e>
                                <m:r>
                                  <a:rPr lang="en-US" altLang="zh-CN" sz="1800" b="0" i="1">
                                    <a:solidFill>
                                      <a:srgbClr val="0432FF"/>
                                    </a:solidFill>
                                    <a:latin typeface="Cambria Math" panose="02040503050406030204" pitchFamily="18" charset="0"/>
                                    <a:ea typeface="微软雅黑" panose="020B0503020204020204" charset="-122"/>
                                  </a:rPr>
                                  <m:t>𝑎</m:t>
                                </m:r>
                              </m:e>
                              <m:sub>
                                <m:r>
                                  <a:rPr lang="en-US" altLang="zh-CN" sz="1800" b="0" i="1">
                                    <a:solidFill>
                                      <a:srgbClr val="0432FF"/>
                                    </a:solidFill>
                                    <a:latin typeface="Cambria Math" panose="02040503050406030204" pitchFamily="18" charset="0"/>
                                    <a:ea typeface="微软雅黑" panose="020B0503020204020204" charset="-122"/>
                                  </a:rPr>
                                  <m:t>𝑝</m:t>
                                </m:r>
                              </m:sub>
                            </m:sSub>
                            <m:r>
                              <a:rPr lang="en-US" altLang="zh-CN" sz="1800" b="0" i="1">
                                <a:solidFill>
                                  <a:srgbClr val="0432FF"/>
                                </a:solidFill>
                                <a:latin typeface="Cambria Math" panose="02040503050406030204" pitchFamily="18" charset="0"/>
                                <a:ea typeface="微软雅黑" panose="020B0503020204020204" charset="-122"/>
                              </a:rPr>
                              <m:t>+</m:t>
                            </m:r>
                            <m:sSub>
                              <m:sSubPr>
                                <m:ctrlPr>
                                  <a:rPr lang="en-US" altLang="zh-CN" sz="1800" i="1">
                                    <a:solidFill>
                                      <a:srgbClr val="0432FF"/>
                                    </a:solidFill>
                                    <a:latin typeface="Cambria Math" panose="02040503050406030204" pitchFamily="18" charset="0"/>
                                    <a:ea typeface="微软雅黑" panose="020B0503020204020204" charset="-122"/>
                                  </a:rPr>
                                </m:ctrlPr>
                              </m:sSubPr>
                              <m:e>
                                <m:r>
                                  <a:rPr lang="en-US" altLang="zh-CN" sz="1800" b="0" i="1">
                                    <a:solidFill>
                                      <a:srgbClr val="0432FF"/>
                                    </a:solidFill>
                                    <a:latin typeface="Cambria Math" panose="02040503050406030204" pitchFamily="18" charset="0"/>
                                    <a:ea typeface="微软雅黑" panose="020B0503020204020204" charset="-122"/>
                                  </a:rPr>
                                  <m:t>𝑏</m:t>
                                </m:r>
                              </m:e>
                              <m:sub>
                                <m:r>
                                  <a:rPr lang="en-US" altLang="zh-CN" sz="1800" b="0" i="1">
                                    <a:solidFill>
                                      <a:srgbClr val="0432FF"/>
                                    </a:solidFill>
                                    <a:latin typeface="Cambria Math" panose="02040503050406030204" pitchFamily="18" charset="0"/>
                                    <a:ea typeface="微软雅黑" panose="020B0503020204020204" charset="-122"/>
                                  </a:rPr>
                                  <m:t>𝑝</m:t>
                                </m:r>
                              </m:sub>
                            </m:sSub>
                          </m:den>
                        </m:f>
                        <m:r>
                          <a:rPr lang="en-US" altLang="zh-CN" b="0" i="1">
                            <a:latin typeface="Cambria Math" panose="02040503050406030204" pitchFamily="18" charset="0"/>
                            <a:ea typeface="微软雅黑" panose="020B0503020204020204" charset="-122"/>
                          </a:rPr>
                          <m:t>=</m:t>
                        </m:r>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𝑡</m:t>
                            </m:r>
                          </m:e>
                          <m:sub>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𝑝</m:t>
                                </m:r>
                              </m:e>
                              <m:sub>
                                <m:r>
                                  <a:rPr lang="en-US" altLang="zh-CN" b="0" i="1">
                                    <a:latin typeface="Cambria Math" panose="02040503050406030204" pitchFamily="18" charset="0"/>
                                    <a:ea typeface="微软雅黑" panose="020B0503020204020204" charset="-122"/>
                                  </a:rPr>
                                  <m:t>2</m:t>
                                </m:r>
                              </m:sub>
                            </m:sSub>
                          </m:sub>
                        </m:sSub>
                        <m:r>
                          <a:rPr lang="en-US" altLang="zh-CN" b="0" i="1">
                            <a:latin typeface="Cambria Math" panose="02040503050406030204" pitchFamily="18" charset="0"/>
                            <a:ea typeface="微软雅黑" panose="020B0503020204020204" charset="-122"/>
                          </a:rPr>
                          <m:t>+</m:t>
                        </m:r>
                        <m:f>
                          <m:fPr>
                            <m:ctrlPr>
                              <a:rPr lang="en-US" altLang="zh-CN" i="1">
                                <a:latin typeface="Cambria Math" panose="02040503050406030204" pitchFamily="18" charset="0"/>
                                <a:ea typeface="微软雅黑" panose="020B0503020204020204" charset="-122"/>
                              </a:rPr>
                            </m:ctrlPr>
                          </m:fPr>
                          <m:num>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𝑡</m:t>
                                </m:r>
                              </m:e>
                              <m:sub>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𝑝</m:t>
                                    </m:r>
                                  </m:e>
                                  <m:sub>
                                    <m:r>
                                      <a:rPr lang="en-US" altLang="zh-CN" b="0" i="1">
                                        <a:latin typeface="Cambria Math" panose="02040503050406030204" pitchFamily="18" charset="0"/>
                                        <a:ea typeface="微软雅黑" panose="020B0503020204020204" charset="-122"/>
                                      </a:rPr>
                                      <m:t>2</m:t>
                                    </m:r>
                                  </m:sub>
                                </m:sSub>
                              </m:sub>
                            </m:sSub>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𝑡</m:t>
                                </m:r>
                              </m:e>
                              <m:sub>
                                <m:r>
                                  <a:rPr lang="en-US" altLang="zh-CN" b="0" i="1">
                                    <a:latin typeface="Cambria Math" panose="02040503050406030204" pitchFamily="18" charset="0"/>
                                    <a:ea typeface="微软雅黑" panose="020B0503020204020204" charset="-122"/>
                                  </a:rPr>
                                  <m:t>𝛥</m:t>
                                </m:r>
                              </m:sub>
                            </m:sSub>
                            <m:d>
                              <m:dPr>
                                <m:ctrlPr>
                                  <a:rPr lang="en-US" altLang="zh-CN" i="1">
                                    <a:latin typeface="Cambria Math" panose="02040503050406030204" pitchFamily="18" charset="0"/>
                                    <a:ea typeface="微软雅黑" panose="020B0503020204020204" charset="-122"/>
                                  </a:rPr>
                                </m:ctrlPr>
                              </m:dPr>
                              <m:e>
                                <m:r>
                                  <a:rPr lang="zh-CN" altLang="en-US" b="0" i="1">
                                    <a:latin typeface="Cambria Math" panose="02040503050406030204" pitchFamily="18" charset="0"/>
                                  </a:rPr>
                                  <m:t>𝛽</m:t>
                                </m:r>
                                <m:r>
                                  <a:rPr lang="en-US" altLang="zh-CN" b="0" i="1">
                                    <a:latin typeface="Cambria Math" panose="02040503050406030204" pitchFamily="18" charset="0"/>
                                  </a:rPr>
                                  <m:t>−</m:t>
                                </m:r>
                                <m:r>
                                  <a:rPr lang="zh-CN" altLang="en-US" b="0" i="1">
                                    <a:latin typeface="Cambria Math" panose="02040503050406030204" pitchFamily="18" charset="0"/>
                                  </a:rPr>
                                  <m:t>𝛼</m:t>
                                </m:r>
                              </m:e>
                            </m:d>
                            <m:r>
                              <a:rPr lang="en-US" altLang="zh-CN" b="0" i="1">
                                <a:latin typeface="Cambria Math" panose="02040503050406030204" pitchFamily="18" charset="0"/>
                              </a:rPr>
                              <m:t>−</m:t>
                            </m:r>
                            <m:r>
                              <a:rPr lang="zh-CN" altLang="en-US" b="0" i="1">
                                <a:latin typeface="Cambria Math" panose="02040503050406030204" pitchFamily="18" charset="0"/>
                              </a:rPr>
                              <m:t>𝛼𝛽</m:t>
                            </m:r>
                            <m:sSubSup>
                              <m:sSubSupPr>
                                <m:ctrlPr>
                                  <a:rPr lang="en-US" altLang="zh-CN" i="1">
                                    <a:latin typeface="Cambria Math" panose="02040503050406030204" pitchFamily="18" charset="0"/>
                                    <a:ea typeface="微软雅黑" panose="020B0503020204020204" charset="-122"/>
                                  </a:rPr>
                                </m:ctrlPr>
                              </m:sSubSupPr>
                              <m:e>
                                <m:r>
                                  <a:rPr lang="en-US" altLang="zh-CN" b="0" i="1">
                                    <a:latin typeface="Cambria Math" panose="02040503050406030204" pitchFamily="18" charset="0"/>
                                    <a:ea typeface="微软雅黑" panose="020B0503020204020204" charset="-122"/>
                                  </a:rPr>
                                  <m:t>𝑡</m:t>
                                </m:r>
                              </m:e>
                              <m:sub>
                                <m:r>
                                  <a:rPr lang="en-US" altLang="zh-CN" b="0" i="1">
                                    <a:latin typeface="Cambria Math" panose="02040503050406030204" pitchFamily="18" charset="0"/>
                                    <a:ea typeface="微软雅黑" panose="020B0503020204020204" charset="-122"/>
                                  </a:rPr>
                                  <m:t>𝛥</m:t>
                                </m:r>
                              </m:sub>
                              <m:sup>
                                <m:r>
                                  <a:rPr lang="en-US" altLang="zh-CN" b="0" i="1">
                                    <a:latin typeface="Cambria Math" panose="02040503050406030204" pitchFamily="18" charset="0"/>
                                    <a:ea typeface="微软雅黑" panose="020B0503020204020204" charset="-122"/>
                                  </a:rPr>
                                  <m:t>2</m:t>
                                </m:r>
                              </m:sup>
                            </m:sSubSup>
                          </m:num>
                          <m:den>
                            <m:r>
                              <a:rPr lang="en-US" altLang="zh-CN" b="0" i="1">
                                <a:latin typeface="Cambria Math" panose="02040503050406030204" pitchFamily="18" charset="0"/>
                                <a:ea typeface="微软雅黑" panose="020B0503020204020204" charset="-122"/>
                              </a:rPr>
                              <m:t>4</m:t>
                            </m:r>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𝑡</m:t>
                                </m:r>
                              </m:e>
                              <m:sub>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𝑝</m:t>
                                    </m:r>
                                  </m:e>
                                  <m:sub>
                                    <m:r>
                                      <a:rPr lang="en-US" altLang="zh-CN" b="0" i="1">
                                        <a:latin typeface="Cambria Math" panose="02040503050406030204" pitchFamily="18" charset="0"/>
                                        <a:ea typeface="微软雅黑" panose="020B0503020204020204" charset="-122"/>
                                      </a:rPr>
                                      <m:t>2</m:t>
                                    </m:r>
                                  </m:sub>
                                </m:sSub>
                              </m:sub>
                            </m:sSub>
                            <m:r>
                              <a:rPr lang="en-US" altLang="zh-CN" b="0" i="1">
                                <a:latin typeface="Cambria Math" panose="02040503050406030204" pitchFamily="18" charset="0"/>
                                <a:ea typeface="微软雅黑" panose="020B0503020204020204" charset="-122"/>
                              </a:rPr>
                              <m:t>+2</m:t>
                            </m:r>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𝑎</m:t>
                                </m:r>
                              </m:e>
                              <m:sub>
                                <m:r>
                                  <a:rPr lang="en-US" altLang="zh-CN" b="0" i="1">
                                    <a:latin typeface="Cambria Math" panose="02040503050406030204" pitchFamily="18" charset="0"/>
                                    <a:ea typeface="微软雅黑" panose="020B0503020204020204" charset="-122"/>
                                  </a:rPr>
                                  <m:t>𝑝</m:t>
                                </m:r>
                              </m:sub>
                            </m:sSub>
                            <m:r>
                              <a:rPr lang="en-US" altLang="zh-CN" b="0" i="1">
                                <a:latin typeface="Cambria Math" panose="02040503050406030204" pitchFamily="18" charset="0"/>
                                <a:ea typeface="微软雅黑" panose="020B0503020204020204" charset="-122"/>
                              </a:rPr>
                              <m:t>+2</m:t>
                            </m:r>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𝑏</m:t>
                                </m:r>
                              </m:e>
                              <m:sub>
                                <m:r>
                                  <a:rPr lang="en-US" altLang="zh-CN" b="0" i="1">
                                    <a:latin typeface="Cambria Math" panose="02040503050406030204" pitchFamily="18" charset="0"/>
                                    <a:ea typeface="微软雅黑" panose="020B0503020204020204" charset="-122"/>
                                  </a:rPr>
                                  <m:t>𝑝</m:t>
                                </m:r>
                              </m:sub>
                            </m:sSub>
                            <m:r>
                              <a:rPr lang="en-US" altLang="zh-CN" b="0" i="1">
                                <a:latin typeface="Cambria Math" panose="02040503050406030204" pitchFamily="18" charset="0"/>
                                <a:ea typeface="微软雅黑" panose="020B0503020204020204" charset="-122"/>
                              </a:rPr>
                              <m:t>+</m:t>
                            </m:r>
                            <m:sSub>
                              <m:sSubPr>
                                <m:ctrlPr>
                                  <a:rPr lang="en-US" altLang="zh-CN" i="1">
                                    <a:latin typeface="Cambria Math" panose="02040503050406030204" pitchFamily="18" charset="0"/>
                                    <a:ea typeface="微软雅黑" panose="020B0503020204020204" charset="-122"/>
                                  </a:rPr>
                                </m:ctrlPr>
                              </m:sSubPr>
                              <m:e>
                                <m:r>
                                  <a:rPr lang="en-US" altLang="zh-CN" b="0" i="1">
                                    <a:latin typeface="Cambria Math" panose="02040503050406030204" pitchFamily="18" charset="0"/>
                                    <a:ea typeface="微软雅黑" panose="020B0503020204020204" charset="-122"/>
                                  </a:rPr>
                                  <m:t>𝑡</m:t>
                                </m:r>
                              </m:e>
                              <m:sub>
                                <m:r>
                                  <a:rPr lang="en-US" altLang="zh-CN" b="0" i="1">
                                    <a:latin typeface="Cambria Math" panose="02040503050406030204" pitchFamily="18" charset="0"/>
                                    <a:ea typeface="微软雅黑" panose="020B0503020204020204" charset="-122"/>
                                  </a:rPr>
                                  <m:t>𝛥</m:t>
                                </m:r>
                              </m:sub>
                            </m:sSub>
                            <m:d>
                              <m:dPr>
                                <m:ctrlPr>
                                  <a:rPr lang="en-US" altLang="zh-CN" i="1">
                                    <a:latin typeface="Cambria Math" panose="02040503050406030204" pitchFamily="18" charset="0"/>
                                    <a:ea typeface="微软雅黑" panose="020B0503020204020204" charset="-122"/>
                                  </a:rPr>
                                </m:ctrlPr>
                              </m:dPr>
                              <m:e>
                                <m:r>
                                  <a:rPr lang="zh-CN" altLang="en-US" b="0" i="1">
                                    <a:latin typeface="Cambria Math" panose="02040503050406030204" pitchFamily="18" charset="0"/>
                                  </a:rPr>
                                  <m:t>𝛽</m:t>
                                </m:r>
                                <m:r>
                                  <a:rPr lang="en-US" altLang="zh-CN" b="0" i="1">
                                    <a:latin typeface="Cambria Math" panose="02040503050406030204" pitchFamily="18" charset="0"/>
                                  </a:rPr>
                                  <m:t>−</m:t>
                                </m:r>
                                <m:r>
                                  <a:rPr lang="zh-CN" altLang="en-US" b="0" i="1">
                                    <a:latin typeface="Cambria Math" panose="02040503050406030204" pitchFamily="18" charset="0"/>
                                  </a:rPr>
                                  <m:t>𝛼</m:t>
                                </m:r>
                              </m:e>
                            </m:d>
                          </m:den>
                        </m:f>
                        <m:r>
                          <a:rPr lang="zh-CN" altLang="en-US" b="0" i="1" smtClean="0">
                            <a:latin typeface="Cambria Math" panose="02040503050406030204" pitchFamily="18" charset="0"/>
                            <a:ea typeface="微软雅黑" panose="020B0503020204020204" charset="-122"/>
                          </a:rPr>
                          <m:t>≈</m:t>
                        </m:r>
                        <m:sSub>
                          <m:sSubPr>
                            <m:ctrlPr>
                              <a:rPr lang="en-US" altLang="zh-CN" i="1" smtClean="0">
                                <a:solidFill>
                                  <a:srgbClr val="FF0000"/>
                                </a:solidFill>
                                <a:latin typeface="Cambria Math" panose="02040503050406030204" pitchFamily="18" charset="0"/>
                                <a:ea typeface="微软雅黑" panose="020B0503020204020204" charset="-122"/>
                              </a:rPr>
                            </m:ctrlPr>
                          </m:sSubPr>
                          <m:e>
                            <m:r>
                              <a:rPr lang="en-US" altLang="zh-CN" b="0" i="1">
                                <a:solidFill>
                                  <a:srgbClr val="FF0000"/>
                                </a:solidFill>
                                <a:latin typeface="Cambria Math" panose="02040503050406030204" pitchFamily="18" charset="0"/>
                                <a:ea typeface="微软雅黑" panose="020B0503020204020204" charset="-122"/>
                              </a:rPr>
                              <m:t>𝑡</m:t>
                            </m:r>
                          </m:e>
                          <m:sub>
                            <m:sSub>
                              <m:sSubPr>
                                <m:ctrlPr>
                                  <a:rPr lang="en-US" altLang="zh-CN" i="1">
                                    <a:solidFill>
                                      <a:srgbClr val="FF0000"/>
                                    </a:solidFill>
                                    <a:latin typeface="Cambria Math" panose="02040503050406030204" pitchFamily="18" charset="0"/>
                                    <a:ea typeface="微软雅黑" panose="020B0503020204020204" charset="-122"/>
                                  </a:rPr>
                                </m:ctrlPr>
                              </m:sSubPr>
                              <m:e>
                                <m:r>
                                  <a:rPr lang="en-US" altLang="zh-CN" b="0" i="1">
                                    <a:solidFill>
                                      <a:srgbClr val="FF0000"/>
                                    </a:solidFill>
                                    <a:latin typeface="Cambria Math" panose="02040503050406030204" pitchFamily="18" charset="0"/>
                                    <a:ea typeface="微软雅黑" panose="020B0503020204020204" charset="-122"/>
                                  </a:rPr>
                                  <m:t>𝑝</m:t>
                                </m:r>
                              </m:e>
                              <m:sub>
                                <m:r>
                                  <a:rPr lang="en-US" altLang="zh-CN" b="0" i="1">
                                    <a:solidFill>
                                      <a:srgbClr val="FF0000"/>
                                    </a:solidFill>
                                    <a:latin typeface="Cambria Math" panose="02040503050406030204" pitchFamily="18" charset="0"/>
                                    <a:ea typeface="微软雅黑" panose="020B0503020204020204" charset="-122"/>
                                  </a:rPr>
                                  <m:t>2</m:t>
                                </m:r>
                              </m:sub>
                            </m:sSub>
                          </m:sub>
                        </m:sSub>
                      </m:oMath>
                    </m:oMathPara>
                  </a14:m>
                  <a:endParaRPr lang="zh-CN" altLang="en-US" dirty="0"/>
                </a:p>
              </p:txBody>
            </p:sp>
          </mc:Choice>
          <mc:Fallback xmlns="">
            <p:sp>
              <p:nvSpPr>
                <p:cNvPr id="209" name="文本框 11">
                  <a:extLst>
                    <a:ext uri="{FF2B5EF4-FFF2-40B4-BE49-F238E27FC236}">
                      <a16:creationId xmlns:a16="http://schemas.microsoft.com/office/drawing/2014/main" id="{BADEE7B1-3BAD-48BC-4ACE-D468C9185FBF}"/>
                    </a:ext>
                  </a:extLst>
                </p:cNvPr>
                <p:cNvSpPr txBox="1">
                  <a:spLocks noRot="1" noChangeAspect="1" noMove="1" noResize="1" noEditPoints="1" noAdjustHandles="1" noChangeArrowheads="1" noChangeShapeType="1" noTextEdit="1"/>
                </p:cNvSpPr>
                <p:nvPr/>
              </p:nvSpPr>
              <p:spPr>
                <a:xfrm>
                  <a:off x="438507" y="4319055"/>
                  <a:ext cx="8428437" cy="742383"/>
                </a:xfrm>
                <a:prstGeom prst="rect">
                  <a:avLst/>
                </a:prstGeom>
                <a:blipFill>
                  <a:blip r:embed="rId32"/>
                  <a:stretch>
                    <a:fillRect/>
                  </a:stretch>
                </a:blipFill>
              </p:spPr>
              <p:txBody>
                <a:bodyPr/>
                <a:lstStyle/>
                <a:p>
                  <a:r>
                    <a:rPr lang="zh-CN" altLang="en-US">
                      <a:noFill/>
                    </a:rPr>
                    <a:t> </a:t>
                  </a:r>
                </a:p>
              </p:txBody>
            </p:sp>
          </mc:Fallback>
        </mc:AlternateContent>
        <p:grpSp>
          <p:nvGrpSpPr>
            <p:cNvPr id="214" name="Group 120">
              <a:extLst>
                <a:ext uri="{FF2B5EF4-FFF2-40B4-BE49-F238E27FC236}">
                  <a16:creationId xmlns:a16="http://schemas.microsoft.com/office/drawing/2014/main" id="{73C89F88-CDE8-9A35-03C1-EFE7A439D55D}"/>
                </a:ext>
              </a:extLst>
            </p:cNvPr>
            <p:cNvGrpSpPr/>
            <p:nvPr/>
          </p:nvGrpSpPr>
          <p:grpSpPr>
            <a:xfrm>
              <a:off x="3849618" y="1119809"/>
              <a:ext cx="2890816" cy="958147"/>
              <a:chOff x="3849618" y="1119809"/>
              <a:chExt cx="2890816" cy="958147"/>
            </a:xfrm>
          </p:grpSpPr>
          <mc:AlternateContent xmlns:mc="http://schemas.openxmlformats.org/markup-compatibility/2006" xmlns:a14="http://schemas.microsoft.com/office/drawing/2010/main">
            <mc:Choice Requires="a14">
              <p:sp>
                <p:nvSpPr>
                  <p:cNvPr id="215" name="TextBox 116">
                    <a:extLst>
                      <a:ext uri="{FF2B5EF4-FFF2-40B4-BE49-F238E27FC236}">
                        <a16:creationId xmlns:a16="http://schemas.microsoft.com/office/drawing/2014/main" id="{F8613A20-3B7D-73FE-56D5-C3BE63E0EBDE}"/>
                      </a:ext>
                    </a:extLst>
                  </p:cNvPr>
                  <p:cNvSpPr txBox="1"/>
                  <p:nvPr/>
                </p:nvSpPr>
                <p:spPr>
                  <a:xfrm>
                    <a:off x="4427699" y="1119809"/>
                    <a:ext cx="2312735" cy="369332"/>
                  </a:xfrm>
                  <a:prstGeom prst="rect">
                    <a:avLst/>
                  </a:prstGeom>
                  <a:noFill/>
                </p:spPr>
                <p:txBody>
                  <a:bodyPr wrap="square" rtlCol="0">
                    <a:spAutoFit/>
                  </a:bodyPr>
                  <a:lstStyle/>
                  <a:p>
                    <a:r>
                      <a:rPr lang="en-US" altLang="zh-CN" dirty="0">
                        <a:solidFill>
                          <a:srgbClr val="FF0000"/>
                        </a:solidFill>
                        <a:latin typeface="Times New Roman" panose="02020603050405020304" pitchFamily="18" charset="0"/>
                        <a:cs typeface="Times New Roman" panose="02020603050405020304" pitchFamily="18" charset="0"/>
                      </a:rPr>
                      <a:t>Distance</a:t>
                    </a:r>
                    <a:r>
                      <a:rPr lang="zh-CN" altLang="en-US" dirty="0">
                        <a:solidFill>
                          <a:srgbClr val="FF0000"/>
                        </a:solidFill>
                        <a:latin typeface="Times New Roman" panose="02020603050405020304" pitchFamily="18" charset="0"/>
                        <a:cs typeface="Times New Roman" panose="02020603050405020304" pitchFamily="18" charset="0"/>
                      </a:rPr>
                      <a:t> </a:t>
                    </a:r>
                    <a:r>
                      <a:rPr lang="en-US" altLang="zh-CN" dirty="0">
                        <a:solidFill>
                          <a:srgbClr val="FF0000"/>
                        </a:solidFill>
                        <a:latin typeface="Times New Roman" panose="02020603050405020304" pitchFamily="18" charset="0"/>
                        <a:cs typeface="Times New Roman" panose="02020603050405020304" pitchFamily="18" charset="0"/>
                      </a:rPr>
                      <a:t>computed:</a:t>
                    </a:r>
                    <a:r>
                      <a:rPr lang="zh-CN" altLang="en-US"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b="0" i="1" dirty="0" smtClean="0">
                                <a:solidFill>
                                  <a:srgbClr val="FF0000"/>
                                </a:solidFill>
                                <a:latin typeface="Cambria Math" panose="02040503050406030204" pitchFamily="18" charset="0"/>
                                <a:cs typeface="Times New Roman" panose="02020603050405020304" pitchFamily="18" charset="0"/>
                              </a:rPr>
                            </m:ctrlPr>
                          </m:sSubPr>
                          <m:e>
                            <m:r>
                              <a:rPr lang="en-US" altLang="zh-CN" i="1" dirty="0" smtClean="0">
                                <a:solidFill>
                                  <a:srgbClr val="FF0000"/>
                                </a:solidFill>
                                <a:latin typeface="Cambria Math" panose="02040503050406030204" pitchFamily="18" charset="0"/>
                                <a:cs typeface="Times New Roman" panose="02020603050405020304" pitchFamily="18" charset="0"/>
                              </a:rPr>
                              <m:t>𝑑</m:t>
                            </m:r>
                          </m:e>
                          <m:sub>
                            <m:r>
                              <a:rPr lang="en-US" altLang="zh-CN" i="1" dirty="0" smtClean="0">
                                <a:solidFill>
                                  <a:srgbClr val="FF0000"/>
                                </a:solidFill>
                                <a:latin typeface="Cambria Math" panose="02040503050406030204" pitchFamily="18" charset="0"/>
                                <a:cs typeface="Times New Roman" panose="02020603050405020304" pitchFamily="18" charset="0"/>
                              </a:rPr>
                              <m:t>2</m:t>
                            </m:r>
                          </m:sub>
                        </m:sSub>
                      </m:oMath>
                    </a14:m>
                    <a:endParaRPr lang="en-US"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17" name="TextBox 116">
                    <a:extLst>
                      <a:ext uri="{FF2B5EF4-FFF2-40B4-BE49-F238E27FC236}">
                        <a16:creationId xmlns:a16="http://schemas.microsoft.com/office/drawing/2014/main" id="{5BBC4E90-4435-AB4C-A453-F60E97B71E60}"/>
                      </a:ext>
                    </a:extLst>
                  </p:cNvPr>
                  <p:cNvSpPr txBox="1">
                    <a:spLocks noRot="1" noChangeAspect="1" noMove="1" noResize="1" noEditPoints="1" noAdjustHandles="1" noChangeArrowheads="1" noChangeShapeType="1" noTextEdit="1"/>
                  </p:cNvSpPr>
                  <p:nvPr/>
                </p:nvSpPr>
                <p:spPr>
                  <a:xfrm>
                    <a:off x="4427699" y="1119809"/>
                    <a:ext cx="2312735" cy="369332"/>
                  </a:xfrm>
                  <a:prstGeom prst="rect">
                    <a:avLst/>
                  </a:prstGeom>
                  <a:blipFill>
                    <a:blip r:embed="rId35"/>
                    <a:stretch>
                      <a:fillRect l="-2186" t="-6667" b="-20000"/>
                    </a:stretch>
                  </a:blipFill>
                </p:spPr>
                <p:txBody>
                  <a:bodyPr/>
                  <a:lstStyle/>
                  <a:p>
                    <a:r>
                      <a:rPr lang="en-US">
                        <a:noFill/>
                      </a:rPr>
                      <a:t> </a:t>
                    </a:r>
                  </a:p>
                </p:txBody>
              </p:sp>
            </mc:Fallback>
          </mc:AlternateContent>
          <p:sp>
            <p:nvSpPr>
              <p:cNvPr id="216" name="Oval 117">
                <a:extLst>
                  <a:ext uri="{FF2B5EF4-FFF2-40B4-BE49-F238E27FC236}">
                    <a16:creationId xmlns:a16="http://schemas.microsoft.com/office/drawing/2014/main" id="{9978AA8D-45FA-3DCF-E7F8-DC26CC787022}"/>
                  </a:ext>
                </a:extLst>
              </p:cNvPr>
              <p:cNvSpPr/>
              <p:nvPr/>
            </p:nvSpPr>
            <p:spPr>
              <a:xfrm>
                <a:off x="3849618" y="1734826"/>
                <a:ext cx="397973" cy="34313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7" name="Straight Arrow Connector 118">
                <a:extLst>
                  <a:ext uri="{FF2B5EF4-FFF2-40B4-BE49-F238E27FC236}">
                    <a16:creationId xmlns:a16="http://schemas.microsoft.com/office/drawing/2014/main" id="{41463A87-8E6B-5D53-6698-8BFA5134BFF2}"/>
                  </a:ext>
                </a:extLst>
              </p:cNvPr>
              <p:cNvCxnSpPr>
                <a:cxnSpLocks/>
              </p:cNvCxnSpPr>
              <p:nvPr/>
            </p:nvCxnSpPr>
            <p:spPr>
              <a:xfrm flipV="1">
                <a:off x="4184418" y="1423395"/>
                <a:ext cx="332717" cy="33438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18" name="Group 2">
            <a:extLst>
              <a:ext uri="{FF2B5EF4-FFF2-40B4-BE49-F238E27FC236}">
                <a16:creationId xmlns:a16="http://schemas.microsoft.com/office/drawing/2014/main" id="{9CF9BD44-8287-DEA7-5053-7D3EC98BEB14}"/>
              </a:ext>
            </a:extLst>
          </p:cNvPr>
          <p:cNvGrpSpPr/>
          <p:nvPr/>
        </p:nvGrpSpPr>
        <p:grpSpPr>
          <a:xfrm>
            <a:off x="1580764" y="5244137"/>
            <a:ext cx="6271845" cy="678553"/>
            <a:chOff x="1711569" y="5526109"/>
            <a:chExt cx="6271845" cy="678553"/>
          </a:xfrm>
        </p:grpSpPr>
        <p:sp>
          <p:nvSpPr>
            <p:cNvPr id="219" name="圆角矩形 3">
              <a:extLst>
                <a:ext uri="{FF2B5EF4-FFF2-40B4-BE49-F238E27FC236}">
                  <a16:creationId xmlns:a16="http://schemas.microsoft.com/office/drawing/2014/main" id="{7DC574BC-07C1-02F0-0674-3BA4CEA4D887}"/>
                </a:ext>
              </a:extLst>
            </p:cNvPr>
            <p:cNvSpPr/>
            <p:nvPr/>
          </p:nvSpPr>
          <p:spPr>
            <a:xfrm>
              <a:off x="1711569" y="5526109"/>
              <a:ext cx="6271845" cy="678553"/>
            </a:xfrm>
            <a:prstGeom prst="roundRect">
              <a:avLst>
                <a:gd name="adj" fmla="val 15886"/>
              </a:avLst>
            </a:prstGeom>
            <a:noFill/>
            <a:ln w="762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altLang="zh-CN" sz="2400" dirty="0">
                <a:solidFill>
                  <a:schemeClr val="tx1"/>
                </a:solidFill>
                <a:latin typeface="Cambria Math" panose="02040503050406030204" pitchFamily="18" charset="0"/>
              </a:endParaRPr>
            </a:p>
          </p:txBody>
        </p:sp>
        <p:sp>
          <p:nvSpPr>
            <p:cNvPr id="220" name="文本框 14">
              <a:extLst>
                <a:ext uri="{FF2B5EF4-FFF2-40B4-BE49-F238E27FC236}">
                  <a16:creationId xmlns:a16="http://schemas.microsoft.com/office/drawing/2014/main" id="{9BE6EC01-3B72-4638-A336-37BB84273D07}"/>
                </a:ext>
              </a:extLst>
            </p:cNvPr>
            <p:cNvSpPr txBox="1"/>
            <p:nvPr/>
          </p:nvSpPr>
          <p:spPr>
            <a:xfrm>
              <a:off x="1927686" y="5632811"/>
              <a:ext cx="5464188"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a:latin typeface="Times New Roman" panose="02020603050405020304" pitchFamily="18" charset="0"/>
                  <a:cs typeface="Times New Roman" panose="02020603050405020304" pitchFamily="18" charset="0"/>
                </a:rPr>
                <a:t>Q3</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(mobility affects</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accuracy) is answered</a:t>
              </a:r>
              <a:endParaRPr lang="zh-CN" altLang="en-US" sz="24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686640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86BFD-5016-A34C-84D7-1D8D3ABBEB61}"/>
              </a:ext>
            </a:extLst>
          </p:cNvPr>
          <p:cNvSpPr>
            <a:spLocks noGrp="1"/>
          </p:cNvSpPr>
          <p:nvPr>
            <p:ph type="title"/>
          </p:nvPr>
        </p:nvSpPr>
        <p:spPr>
          <a:xfrm>
            <a:off x="-180528" y="360857"/>
            <a:ext cx="7772400" cy="1066800"/>
          </a:xfrm>
        </p:spPr>
        <p:txBody>
          <a:bodyPr/>
          <a:lstStyle/>
          <a:p>
            <a:r>
              <a:rPr lang="en-US" altLang="zh-CN" sz="3200" b="1" dirty="0">
                <a:latin typeface="Times New Roman" panose="02020603050405020304" pitchFamily="18" charset="0"/>
                <a:cs typeface="Times New Roman" panose="02020603050405020304" pitchFamily="18" charset="0"/>
              </a:rPr>
              <a:t>Design of adaptive ranging protocol</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9F96CCFD-2BFD-004B-BF72-D3E6FF31236D}"/>
                  </a:ext>
                </a:extLst>
              </p:cNvPr>
              <p:cNvSpPr>
                <a:spLocks noGrp="1"/>
              </p:cNvSpPr>
              <p:nvPr>
                <p:ph idx="1"/>
              </p:nvPr>
            </p:nvSpPr>
            <p:spPr>
              <a:xfrm>
                <a:off x="539552" y="1166932"/>
                <a:ext cx="6102626" cy="5358412"/>
              </a:xfrm>
            </p:spPr>
            <p:txBody>
              <a:bodyPr>
                <a:normAutofit fontScale="62500" lnSpcReduction="20000"/>
              </a:bodyPr>
              <a:lstStyle/>
              <a:p>
                <a14:m>
                  <m:oMath xmlns:m="http://schemas.openxmlformats.org/officeDocument/2006/math">
                    <m:sSubSup>
                      <m:sSubSupPr>
                        <m:ctrlPr>
                          <a:rPr lang="en-US" altLang="zh-CN" i="1" smtClean="0">
                            <a:latin typeface="Cambria Math" panose="02040503050406030204" pitchFamily="18" charset="0"/>
                          </a:rPr>
                        </m:ctrlPr>
                      </m:sSubSupPr>
                      <m:e>
                        <m:r>
                          <a:rPr lang="en-US" altLang="zh-CN" b="0" i="1">
                            <a:latin typeface="Cambria Math" panose="02040503050406030204" pitchFamily="18" charset="0"/>
                          </a:rPr>
                          <m:t>𝑡</m:t>
                        </m:r>
                      </m:e>
                      <m:sub>
                        <m:r>
                          <a:rPr lang="en-US" altLang="zh-CN" b="0" i="1">
                            <a:latin typeface="Cambria Math" panose="02040503050406030204" pitchFamily="18" charset="0"/>
                          </a:rPr>
                          <m:t>𝑝</m:t>
                        </m:r>
                      </m:sub>
                      <m:sup>
                        <m:r>
                          <a:rPr lang="en-US" altLang="zh-CN" b="0" i="1">
                            <a:latin typeface="Cambria Math" panose="02040503050406030204" pitchFamily="18" charset="0"/>
                          </a:rPr>
                          <m:t>𝑐𝑜𝑚𝑝𝑢𝑡𝑒𝑑</m:t>
                        </m:r>
                      </m:sup>
                    </m:sSubSup>
                    <m:r>
                      <a:rPr lang="en-US" altLang="zh-CN" b="0">
                        <a:latin typeface="Cambria Math" panose="02040503050406030204" pitchFamily="18" charset="0"/>
                      </a:rPr>
                      <m:t>=</m:t>
                    </m:r>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b="0" i="1">
                                <a:latin typeface="Cambria Math" panose="02040503050406030204" pitchFamily="18" charset="0"/>
                              </a:rPr>
                              <m:t>𝑎</m:t>
                            </m:r>
                          </m:e>
                          <m:sub>
                            <m:r>
                              <a:rPr lang="en-US" altLang="zh-CN" b="0" i="1">
                                <a:latin typeface="Cambria Math" panose="02040503050406030204" pitchFamily="18" charset="0"/>
                              </a:rPr>
                              <m:t>𝑑</m:t>
                            </m:r>
                          </m:sub>
                        </m:sSub>
                        <m:sSub>
                          <m:sSubPr>
                            <m:ctrlPr>
                              <a:rPr lang="en-US" altLang="zh-CN" i="1">
                                <a:latin typeface="Cambria Math" panose="02040503050406030204" pitchFamily="18" charset="0"/>
                              </a:rPr>
                            </m:ctrlPr>
                          </m:sSubPr>
                          <m:e>
                            <m:r>
                              <a:rPr lang="en-US" altLang="zh-CN" b="0" i="1">
                                <a:latin typeface="Cambria Math" panose="02040503050406030204" pitchFamily="18" charset="0"/>
                              </a:rPr>
                              <m:t>𝑏</m:t>
                            </m:r>
                          </m:e>
                          <m:sub>
                            <m:r>
                              <a:rPr lang="en-US" altLang="zh-CN" b="0" i="1">
                                <a:latin typeface="Cambria Math" panose="02040503050406030204" pitchFamily="18" charset="0"/>
                              </a:rPr>
                              <m:t>𝑑</m:t>
                            </m:r>
                          </m:sub>
                        </m:sSub>
                        <m:r>
                          <a:rPr lang="en-US" altLang="zh-CN" b="0">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a:latin typeface="Cambria Math" panose="02040503050406030204" pitchFamily="18" charset="0"/>
                              </a:rPr>
                              <m:t>𝑎</m:t>
                            </m:r>
                          </m:e>
                          <m:sub>
                            <m:r>
                              <a:rPr lang="en-US" altLang="zh-CN" b="0" i="1">
                                <a:latin typeface="Cambria Math" panose="02040503050406030204" pitchFamily="18" charset="0"/>
                              </a:rPr>
                              <m:t>𝑝</m:t>
                            </m:r>
                          </m:sub>
                        </m:sSub>
                        <m:sSub>
                          <m:sSubPr>
                            <m:ctrlPr>
                              <a:rPr lang="en-US" altLang="zh-CN" i="1">
                                <a:latin typeface="Cambria Math" panose="02040503050406030204" pitchFamily="18" charset="0"/>
                              </a:rPr>
                            </m:ctrlPr>
                          </m:sSubPr>
                          <m:e>
                            <m:r>
                              <a:rPr lang="en-US" altLang="zh-CN" b="0" i="1">
                                <a:latin typeface="Cambria Math" panose="02040503050406030204" pitchFamily="18" charset="0"/>
                              </a:rPr>
                              <m:t>𝑏</m:t>
                            </m:r>
                          </m:e>
                          <m:sub>
                            <m:r>
                              <a:rPr lang="en-US" altLang="zh-CN" b="0" i="1">
                                <a:latin typeface="Cambria Math" panose="02040503050406030204" pitchFamily="18" charset="0"/>
                              </a:rPr>
                              <m:t>𝑝</m:t>
                            </m:r>
                          </m:sub>
                        </m:sSub>
                      </m:num>
                      <m:den>
                        <m:sSub>
                          <m:sSubPr>
                            <m:ctrlPr>
                              <a:rPr lang="en-US" altLang="zh-CN" i="1">
                                <a:latin typeface="Cambria Math" panose="02040503050406030204" pitchFamily="18" charset="0"/>
                              </a:rPr>
                            </m:ctrlPr>
                          </m:sSubPr>
                          <m:e>
                            <m:r>
                              <a:rPr lang="en-US" altLang="zh-CN" b="0" i="1">
                                <a:latin typeface="Cambria Math" panose="02040503050406030204" pitchFamily="18" charset="0"/>
                              </a:rPr>
                              <m:t>𝑎</m:t>
                            </m:r>
                          </m:e>
                          <m:sub>
                            <m:r>
                              <a:rPr lang="en-US" altLang="zh-CN" b="0" i="1">
                                <a:latin typeface="Cambria Math" panose="02040503050406030204" pitchFamily="18" charset="0"/>
                              </a:rPr>
                              <m:t>𝑑</m:t>
                            </m:r>
                          </m:sub>
                        </m:sSub>
                        <m:r>
                          <a:rPr lang="en-US" altLang="zh-CN" b="0">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a:latin typeface="Cambria Math" panose="02040503050406030204" pitchFamily="18" charset="0"/>
                              </a:rPr>
                              <m:t>𝑏</m:t>
                            </m:r>
                          </m:e>
                          <m:sub>
                            <m:r>
                              <a:rPr lang="en-US" altLang="zh-CN" b="0" i="1">
                                <a:latin typeface="Cambria Math" panose="02040503050406030204" pitchFamily="18" charset="0"/>
                              </a:rPr>
                              <m:t>𝑑</m:t>
                            </m:r>
                          </m:sub>
                        </m:sSub>
                        <m:r>
                          <a:rPr lang="en-US" altLang="zh-CN" b="0">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a:latin typeface="Cambria Math" panose="02040503050406030204" pitchFamily="18" charset="0"/>
                              </a:rPr>
                              <m:t>𝑎</m:t>
                            </m:r>
                          </m:e>
                          <m:sub>
                            <m:r>
                              <a:rPr lang="en-US" altLang="zh-CN" b="0" i="1">
                                <a:latin typeface="Cambria Math" panose="02040503050406030204" pitchFamily="18" charset="0"/>
                              </a:rPr>
                              <m:t>𝑝</m:t>
                            </m:r>
                          </m:sub>
                        </m:sSub>
                        <m:r>
                          <a:rPr lang="en-US" altLang="zh-CN" b="0">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a:latin typeface="Cambria Math" panose="02040503050406030204" pitchFamily="18" charset="0"/>
                              </a:rPr>
                              <m:t>𝑏</m:t>
                            </m:r>
                          </m:e>
                          <m:sub>
                            <m:r>
                              <a:rPr lang="en-US" altLang="zh-CN" b="0" i="1">
                                <a:latin typeface="Cambria Math" panose="02040503050406030204" pitchFamily="18" charset="0"/>
                              </a:rPr>
                              <m:t>𝑝</m:t>
                            </m:r>
                          </m:sub>
                        </m:sSub>
                      </m:den>
                    </m:f>
                    <m:r>
                      <a:rPr lang="zh-CN" altLang="en-US" b="0">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a:latin typeface="Cambria Math" panose="02040503050406030204" pitchFamily="18" charset="0"/>
                          </a:rPr>
                          <m:t>𝑡</m:t>
                        </m:r>
                      </m:e>
                      <m:sub>
                        <m:sSub>
                          <m:sSubPr>
                            <m:ctrlPr>
                              <a:rPr lang="en-US" altLang="zh-CN" i="1">
                                <a:latin typeface="Cambria Math" panose="02040503050406030204" pitchFamily="18" charset="0"/>
                              </a:rPr>
                            </m:ctrlPr>
                          </m:sSubPr>
                          <m:e>
                            <m:r>
                              <a:rPr lang="en-US" altLang="zh-CN" b="0" i="1">
                                <a:latin typeface="Cambria Math" panose="02040503050406030204" pitchFamily="18" charset="0"/>
                              </a:rPr>
                              <m:t>𝑝</m:t>
                            </m:r>
                          </m:e>
                          <m:sub>
                            <m:r>
                              <a:rPr lang="en-US" altLang="zh-CN" b="0" i="1">
                                <a:latin typeface="Cambria Math" panose="02040503050406030204" pitchFamily="18" charset="0"/>
                              </a:rPr>
                              <m:t>2</m:t>
                            </m:r>
                          </m:sub>
                        </m:sSub>
                      </m:sub>
                    </m:sSub>
                  </m:oMath>
                </a14:m>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Calculation occurs at receiving </a:t>
                </a:r>
                <a14:m>
                  <m:oMath xmlns:m="http://schemas.openxmlformats.org/officeDocument/2006/math">
                    <m:sSub>
                      <m:sSubPr>
                        <m:ctrlPr>
                          <a:rPr lang="en-US" altLang="zh-CN" i="1">
                            <a:latin typeface="Cambria Math" panose="02040503050406030204" pitchFamily="18" charset="0"/>
                          </a:rPr>
                        </m:ctrlPr>
                      </m:sSubPr>
                      <m:e>
                        <m:r>
                          <a:rPr lang="en-US" altLang="zh-CN" b="0" i="1">
                            <a:latin typeface="Cambria Math" panose="02040503050406030204" pitchFamily="18" charset="0"/>
                          </a:rPr>
                          <m:t>𝑌</m:t>
                        </m:r>
                      </m:e>
                      <m:sub>
                        <m:r>
                          <a:rPr lang="en-US" altLang="zh-CN" b="0" i="1">
                            <a:latin typeface="Cambria Math" panose="02040503050406030204" pitchFamily="18" charset="0"/>
                          </a:rPr>
                          <m:t>𝑗</m:t>
                        </m:r>
                      </m:sub>
                    </m:sSub>
                  </m:oMath>
                </a14:m>
                <a:r>
                  <a:rPr lang="en-US" altLang="zh-CN" dirty="0">
                    <a:latin typeface="Times New Roman" panose="02020603050405020304" pitchFamily="18" charset="0"/>
                    <a:cs typeface="Times New Roman" panose="02020603050405020304" pitchFamily="18" charset="0"/>
                  </a:rPr>
                  <a:t>, the actual </a:t>
                </a:r>
                <a:r>
                  <a:rPr lang="en-US" altLang="zh-CN" dirty="0" err="1">
                    <a:latin typeface="Times New Roman" panose="02020603050405020304" pitchFamily="18" charset="0"/>
                    <a:cs typeface="Times New Roman" panose="02020603050405020304" pitchFamily="18" charset="0"/>
                  </a:rPr>
                  <a:t>ToF</a:t>
                </a:r>
                <a:r>
                  <a:rPr lang="en-US" altLang="zh-CN" dirty="0">
                    <a:latin typeface="Times New Roman" panose="02020603050405020304" pitchFamily="18" charset="0"/>
                    <a:cs typeface="Times New Roman" panose="02020603050405020304" pitchFamily="18" charset="0"/>
                  </a:rPr>
                  <a:t>:</a:t>
                </a:r>
              </a:p>
              <a:p>
                <a:pPr marL="0" indent="0">
                  <a:buNone/>
                </a:pPr>
                <a14:m>
                  <m:oMathPara xmlns:m="http://schemas.openxmlformats.org/officeDocument/2006/math">
                    <m:oMathParaPr>
                      <m:jc m:val="centerGroup"/>
                    </m:oMathParaPr>
                    <m:oMath xmlns:m="http://schemas.openxmlformats.org/officeDocument/2006/math">
                      <m:sSubSup>
                        <m:sSubSupPr>
                          <m:ctrlPr>
                            <a:rPr lang="en-US" altLang="zh-CN" i="1">
                              <a:latin typeface="Cambria Math" panose="02040503050406030204" pitchFamily="18" charset="0"/>
                            </a:rPr>
                          </m:ctrlPr>
                        </m:sSubSupPr>
                        <m:e>
                          <m:r>
                            <a:rPr lang="en-US" altLang="zh-CN" b="0" i="1">
                              <a:latin typeface="Cambria Math" panose="02040503050406030204" pitchFamily="18" charset="0"/>
                            </a:rPr>
                            <m:t>𝑡</m:t>
                          </m:r>
                        </m:e>
                        <m:sub>
                          <m:r>
                            <a:rPr lang="en-US" altLang="zh-CN" b="0" i="1">
                              <a:latin typeface="Cambria Math" panose="02040503050406030204" pitchFamily="18" charset="0"/>
                            </a:rPr>
                            <m:t>𝑝</m:t>
                          </m:r>
                        </m:sub>
                        <m:sup>
                          <m:r>
                            <a:rPr lang="en-US" altLang="zh-CN" b="0" i="1">
                              <a:latin typeface="Cambria Math" panose="02040503050406030204" pitchFamily="18" charset="0"/>
                            </a:rPr>
                            <m:t>𝑎𝑐𝑡𝑢𝑎𝑙</m:t>
                          </m:r>
                        </m:sup>
                      </m:sSubSup>
                      <m:r>
                        <a:rPr lang="en-US" altLang="zh-CN" b="0">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a:latin typeface="Cambria Math" panose="02040503050406030204" pitchFamily="18" charset="0"/>
                            </a:rPr>
                            <m:t>𝑡</m:t>
                          </m:r>
                        </m:e>
                        <m:sub>
                          <m:sSub>
                            <m:sSubPr>
                              <m:ctrlPr>
                                <a:rPr lang="en-US" altLang="zh-CN" i="1">
                                  <a:latin typeface="Cambria Math" panose="02040503050406030204" pitchFamily="18" charset="0"/>
                                </a:rPr>
                              </m:ctrlPr>
                            </m:sSubPr>
                            <m:e>
                              <m:r>
                                <a:rPr lang="en-US" altLang="zh-CN" b="0" i="1">
                                  <a:latin typeface="Cambria Math" panose="02040503050406030204" pitchFamily="18" charset="0"/>
                                </a:rPr>
                                <m:t>𝑝</m:t>
                              </m:r>
                            </m:e>
                            <m:sub>
                              <m:r>
                                <a:rPr lang="en-US" altLang="zh-CN" b="0" i="1">
                                  <a:latin typeface="Cambria Math" panose="02040503050406030204" pitchFamily="18" charset="0"/>
                                </a:rPr>
                                <m:t>4</m:t>
                              </m:r>
                            </m:sub>
                          </m:sSub>
                        </m:sub>
                      </m:sSub>
                      <m:r>
                        <a:rPr lang="en-US" altLang="zh-CN" b="0">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a:latin typeface="Cambria Math" panose="02040503050406030204" pitchFamily="18" charset="0"/>
                            </a:rPr>
                            <m:t>𝑡</m:t>
                          </m:r>
                        </m:e>
                        <m:sub>
                          <m:sSub>
                            <m:sSubPr>
                              <m:ctrlPr>
                                <a:rPr lang="en-US" altLang="zh-CN" i="1">
                                  <a:latin typeface="Cambria Math" panose="02040503050406030204" pitchFamily="18" charset="0"/>
                                </a:rPr>
                              </m:ctrlPr>
                            </m:sSubPr>
                            <m:e>
                              <m:r>
                                <a:rPr lang="en-US" altLang="zh-CN" b="0" i="1">
                                  <a:latin typeface="Cambria Math" panose="02040503050406030204" pitchFamily="18" charset="0"/>
                                </a:rPr>
                                <m:t>𝑝</m:t>
                              </m:r>
                            </m:e>
                            <m:sub>
                              <m:r>
                                <a:rPr lang="en-US" altLang="zh-CN" b="0" i="1">
                                  <a:latin typeface="Cambria Math" panose="02040503050406030204" pitchFamily="18" charset="0"/>
                                </a:rPr>
                                <m:t>2</m:t>
                              </m:r>
                            </m:sub>
                          </m:sSub>
                        </m:sub>
                      </m:sSub>
                      <m:r>
                        <a:rPr lang="en-US" altLang="zh-CN" b="0">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a:latin typeface="Cambria Math" panose="02040503050406030204" pitchFamily="18" charset="0"/>
                            </a:rPr>
                            <m:t>𝑡</m:t>
                          </m:r>
                        </m:e>
                        <m:sub>
                          <m:r>
                            <a:rPr lang="en-US" altLang="zh-CN" b="0" i="1">
                              <a:latin typeface="Cambria Math" panose="02040503050406030204" pitchFamily="18" charset="0"/>
                            </a:rPr>
                            <m:t>𝛥</m:t>
                          </m:r>
                        </m:sub>
                      </m:sSub>
                      <m:r>
                        <a:rPr lang="en-US" altLang="zh-CN" b="0">
                          <a:latin typeface="Cambria Math" panose="02040503050406030204" pitchFamily="18" charset="0"/>
                        </a:rPr>
                        <m:t>=</m:t>
                      </m:r>
                      <m:sSubSup>
                        <m:sSubSupPr>
                          <m:ctrlPr>
                            <a:rPr lang="en-US" altLang="zh-CN" i="1">
                              <a:latin typeface="Cambria Math" panose="02040503050406030204" pitchFamily="18" charset="0"/>
                            </a:rPr>
                          </m:ctrlPr>
                        </m:sSubSupPr>
                        <m:e>
                          <m:r>
                            <a:rPr lang="en-US" altLang="zh-CN" b="0" i="1">
                              <a:latin typeface="Cambria Math" panose="02040503050406030204" pitchFamily="18" charset="0"/>
                            </a:rPr>
                            <m:t>𝑡</m:t>
                          </m:r>
                        </m:e>
                        <m:sub>
                          <m:r>
                            <a:rPr lang="en-US" altLang="zh-CN" b="0" i="1">
                              <a:latin typeface="Cambria Math" panose="02040503050406030204" pitchFamily="18" charset="0"/>
                            </a:rPr>
                            <m:t>𝑝</m:t>
                          </m:r>
                        </m:sub>
                        <m:sup>
                          <m:r>
                            <a:rPr lang="en-US" altLang="zh-CN" b="0" i="1">
                              <a:latin typeface="Cambria Math" panose="02040503050406030204" pitchFamily="18" charset="0"/>
                            </a:rPr>
                            <m:t>𝑐𝑜𝑚𝑝𝑢𝑡𝑒𝑑</m:t>
                          </m:r>
                        </m:sup>
                      </m:sSubSup>
                      <m:r>
                        <m:rPr>
                          <m:nor/>
                        </m:rPr>
                        <a:rPr lang="en-US" altLang="zh-CN">
                          <a:latin typeface="Times New Roman" panose="02020603050405020304" pitchFamily="18" charset="0"/>
                          <a:cs typeface="Times New Roman" panose="02020603050405020304" pitchFamily="18" charset="0"/>
                        </a:rPr>
                        <m:t>−</m:t>
                      </m:r>
                      <m:f>
                        <m:fPr>
                          <m:ctrlPr>
                            <a:rPr lang="en-US" altLang="zh-CN" i="1">
                              <a:latin typeface="Cambria Math" panose="02040503050406030204" pitchFamily="18" charset="0"/>
                            </a:rPr>
                          </m:ctrlPr>
                        </m:fPr>
                        <m:num>
                          <m:r>
                            <a:rPr lang="en-US" altLang="zh-CN" b="0" i="1">
                              <a:latin typeface="Cambria Math" panose="02040503050406030204" pitchFamily="18" charset="0"/>
                            </a:rPr>
                            <m:t>𝑣𝑃</m:t>
                          </m:r>
                        </m:num>
                        <m:den>
                          <m:r>
                            <a:rPr lang="en-US" altLang="zh-CN" b="0" i="1">
                              <a:latin typeface="Cambria Math" panose="02040503050406030204" pitchFamily="18" charset="0"/>
                            </a:rPr>
                            <m:t>𝑐</m:t>
                          </m:r>
                        </m:den>
                      </m:f>
                    </m:oMath>
                  </m:oMathPara>
                </a14:m>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Bound the error:</a:t>
                </a:r>
              </a:p>
              <a:p>
                <a:pPr marL="0" indent="0">
                  <a:buNone/>
                </a:pPr>
                <a14:m>
                  <m:oMathPara xmlns:m="http://schemas.openxmlformats.org/officeDocument/2006/math">
                    <m:oMathParaPr>
                      <m:jc m:val="centerGroup"/>
                    </m:oMathParaPr>
                    <m:oMath xmlns:m="http://schemas.openxmlformats.org/officeDocument/2006/math">
                      <m:f>
                        <m:fPr>
                          <m:ctrlPr>
                            <a:rPr lang="en-US" altLang="zh-CN" i="1">
                              <a:latin typeface="Cambria Math" panose="02040503050406030204" pitchFamily="18" charset="0"/>
                              <a:ea typeface="+mj-ea"/>
                            </a:rPr>
                          </m:ctrlPr>
                        </m:fPr>
                        <m:num>
                          <m:d>
                            <m:dPr>
                              <m:begChr m:val="|"/>
                              <m:endChr m:val="|"/>
                              <m:ctrlPr>
                                <a:rPr lang="en-US" altLang="zh-CN" i="1">
                                  <a:latin typeface="Cambria Math" panose="02040503050406030204" pitchFamily="18" charset="0"/>
                                  <a:ea typeface="+mj-ea"/>
                                </a:rPr>
                              </m:ctrlPr>
                            </m:dPr>
                            <m:e>
                              <m:sSubSup>
                                <m:sSubSupPr>
                                  <m:ctrlPr>
                                    <a:rPr lang="en-US" altLang="zh-CN" i="1">
                                      <a:latin typeface="Cambria Math" panose="02040503050406030204" pitchFamily="18" charset="0"/>
                                      <a:ea typeface="+mj-ea"/>
                                    </a:rPr>
                                  </m:ctrlPr>
                                </m:sSubSupPr>
                                <m:e>
                                  <m:r>
                                    <a:rPr lang="en-US" altLang="zh-CN" b="0" i="1">
                                      <a:latin typeface="Cambria Math" panose="02040503050406030204" pitchFamily="18" charset="0"/>
                                      <a:ea typeface="+mj-ea"/>
                                    </a:rPr>
                                    <m:t>𝑡</m:t>
                                  </m:r>
                                </m:e>
                                <m:sub>
                                  <m:r>
                                    <a:rPr lang="en-US" altLang="zh-CN" b="0" i="1">
                                      <a:latin typeface="Cambria Math" panose="02040503050406030204" pitchFamily="18" charset="0"/>
                                      <a:ea typeface="+mj-ea"/>
                                    </a:rPr>
                                    <m:t>𝑝</m:t>
                                  </m:r>
                                </m:sub>
                                <m:sup>
                                  <m:r>
                                    <a:rPr lang="en-US" altLang="zh-CN" b="0" i="1">
                                      <a:latin typeface="Cambria Math" panose="02040503050406030204" pitchFamily="18" charset="0"/>
                                      <a:ea typeface="+mj-ea"/>
                                    </a:rPr>
                                    <m:t>𝑎𝑐𝑡𝑢𝑎𝑙</m:t>
                                  </m:r>
                                </m:sup>
                              </m:sSubSup>
                              <m:r>
                                <a:rPr lang="en-US" altLang="zh-CN" b="0">
                                  <a:latin typeface="Cambria Math" panose="02040503050406030204" pitchFamily="18" charset="0"/>
                                  <a:ea typeface="+mj-ea"/>
                                </a:rPr>
                                <m:t>−</m:t>
                              </m:r>
                              <m:sSubSup>
                                <m:sSubSupPr>
                                  <m:ctrlPr>
                                    <a:rPr lang="en-US" altLang="zh-CN" i="1">
                                      <a:latin typeface="Cambria Math" panose="02040503050406030204" pitchFamily="18" charset="0"/>
                                      <a:ea typeface="+mj-ea"/>
                                    </a:rPr>
                                  </m:ctrlPr>
                                </m:sSubSupPr>
                                <m:e>
                                  <m:r>
                                    <a:rPr lang="en-US" altLang="zh-CN" b="0" i="1">
                                      <a:latin typeface="Cambria Math" panose="02040503050406030204" pitchFamily="18" charset="0"/>
                                      <a:ea typeface="+mj-ea"/>
                                    </a:rPr>
                                    <m:t>𝑡</m:t>
                                  </m:r>
                                </m:e>
                                <m:sub>
                                  <m:r>
                                    <a:rPr lang="en-US" altLang="zh-CN" b="0" i="1">
                                      <a:latin typeface="Cambria Math" panose="02040503050406030204" pitchFamily="18" charset="0"/>
                                      <a:ea typeface="+mj-ea"/>
                                    </a:rPr>
                                    <m:t>𝑝</m:t>
                                  </m:r>
                                </m:sub>
                                <m:sup>
                                  <m:r>
                                    <a:rPr lang="en-US" altLang="zh-CN" b="0" i="1">
                                      <a:latin typeface="Cambria Math" panose="02040503050406030204" pitchFamily="18" charset="0"/>
                                      <a:ea typeface="+mj-ea"/>
                                    </a:rPr>
                                    <m:t>𝑐𝑜𝑚𝑝𝑢𝑡𝑒𝑑</m:t>
                                  </m:r>
                                </m:sup>
                              </m:sSubSup>
                            </m:e>
                          </m:d>
                        </m:num>
                        <m:den>
                          <m:sSubSup>
                            <m:sSubSupPr>
                              <m:ctrlPr>
                                <a:rPr lang="en-US" altLang="zh-CN" i="1">
                                  <a:latin typeface="Cambria Math" panose="02040503050406030204" pitchFamily="18" charset="0"/>
                                  <a:ea typeface="+mj-ea"/>
                                </a:rPr>
                              </m:ctrlPr>
                            </m:sSubSupPr>
                            <m:e>
                              <m:r>
                                <a:rPr lang="en-US" altLang="zh-CN" b="0" i="1">
                                  <a:latin typeface="Cambria Math" panose="02040503050406030204" pitchFamily="18" charset="0"/>
                                  <a:ea typeface="+mj-ea"/>
                                </a:rPr>
                                <m:t>𝑡</m:t>
                              </m:r>
                            </m:e>
                            <m:sub>
                              <m:r>
                                <a:rPr lang="en-US" altLang="zh-CN" b="0" i="1">
                                  <a:latin typeface="Cambria Math" panose="02040503050406030204" pitchFamily="18" charset="0"/>
                                  <a:ea typeface="+mj-ea"/>
                                </a:rPr>
                                <m:t>𝑝</m:t>
                              </m:r>
                            </m:sub>
                            <m:sup>
                              <m:r>
                                <a:rPr lang="en-US" altLang="zh-CN" b="0" i="1">
                                  <a:latin typeface="Cambria Math" panose="02040503050406030204" pitchFamily="18" charset="0"/>
                                  <a:ea typeface="+mj-ea"/>
                                </a:rPr>
                                <m:t>𝑎𝑐𝑡𝑢𝑎𝑙</m:t>
                              </m:r>
                            </m:sup>
                          </m:sSubSup>
                        </m:den>
                      </m:f>
                      <m:r>
                        <a:rPr lang="en-US" altLang="zh-CN" b="0">
                          <a:latin typeface="Cambria Math" panose="02040503050406030204" pitchFamily="18" charset="0"/>
                          <a:ea typeface="+mj-ea"/>
                        </a:rPr>
                        <m:t>≤</m:t>
                      </m:r>
                      <m:sSub>
                        <m:sSubPr>
                          <m:ctrlPr>
                            <a:rPr lang="en-US" altLang="zh-CN" i="1">
                              <a:latin typeface="Cambria Math" panose="02040503050406030204" pitchFamily="18" charset="0"/>
                              <a:ea typeface="+mj-ea"/>
                            </a:rPr>
                          </m:ctrlPr>
                        </m:sSubPr>
                        <m:e>
                          <m:r>
                            <a:rPr lang="en-US" altLang="zh-CN" b="0" i="1">
                              <a:latin typeface="Cambria Math" panose="02040503050406030204" pitchFamily="18" charset="0"/>
                              <a:ea typeface="+mj-ea"/>
                            </a:rPr>
                            <m:t>𝑒</m:t>
                          </m:r>
                        </m:e>
                        <m:sub>
                          <m:r>
                            <a:rPr lang="en-US" altLang="zh-CN" b="0" i="1">
                              <a:latin typeface="Cambria Math" panose="02040503050406030204" pitchFamily="18" charset="0"/>
                              <a:ea typeface="+mj-ea"/>
                            </a:rPr>
                            <m:t>0</m:t>
                          </m:r>
                        </m:sub>
                      </m:sSub>
                    </m:oMath>
                  </m:oMathPara>
                </a14:m>
                <a:endParaRPr lang="en-US" altLang="zh-CN" dirty="0">
                  <a:latin typeface="Times New Roman" panose="02020603050405020304" pitchFamily="18" charset="0"/>
                  <a:ea typeface="+mj-ea"/>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Then:</a:t>
                </a:r>
              </a:p>
              <a:p>
                <a:pPr marL="0" indent="0">
                  <a:buNone/>
                </a:pPr>
                <a14:m>
                  <m:oMathPara xmlns:m="http://schemas.openxmlformats.org/officeDocument/2006/math">
                    <m:oMathParaPr>
                      <m:jc m:val="centerGroup"/>
                    </m:oMathParaPr>
                    <m:oMath xmlns:m="http://schemas.openxmlformats.org/officeDocument/2006/math">
                      <m:f>
                        <m:fPr>
                          <m:ctrlPr>
                            <a:rPr lang="en-US" altLang="zh-CN" i="1">
                              <a:latin typeface="Cambria Math" panose="02040503050406030204" pitchFamily="18" charset="0"/>
                              <a:ea typeface="+mj-ea"/>
                            </a:rPr>
                          </m:ctrlPr>
                        </m:fPr>
                        <m:num>
                          <m:sSub>
                            <m:sSubPr>
                              <m:ctrlPr>
                                <a:rPr lang="en-US" altLang="zh-CN" i="1">
                                  <a:latin typeface="Cambria Math" panose="02040503050406030204" pitchFamily="18" charset="0"/>
                                  <a:ea typeface="+mj-ea"/>
                                </a:rPr>
                              </m:ctrlPr>
                            </m:sSubPr>
                            <m:e>
                              <m:r>
                                <a:rPr lang="en-US" altLang="zh-CN" b="0" i="1">
                                  <a:latin typeface="Cambria Math" panose="02040503050406030204" pitchFamily="18" charset="0"/>
                                  <a:ea typeface="+mj-ea"/>
                                </a:rPr>
                                <m:t>𝑡</m:t>
                              </m:r>
                            </m:e>
                            <m:sub>
                              <m:r>
                                <a:rPr lang="en-US" altLang="zh-CN" b="0" i="1">
                                  <a:latin typeface="Cambria Math" panose="02040503050406030204" pitchFamily="18" charset="0"/>
                                  <a:ea typeface="+mj-ea"/>
                                </a:rPr>
                                <m:t>𝛥</m:t>
                              </m:r>
                            </m:sub>
                          </m:sSub>
                        </m:num>
                        <m:den>
                          <m:sSub>
                            <m:sSubPr>
                              <m:ctrlPr>
                                <a:rPr lang="en-US" altLang="zh-CN" i="1">
                                  <a:latin typeface="Cambria Math" panose="02040503050406030204" pitchFamily="18" charset="0"/>
                                  <a:ea typeface="+mj-ea"/>
                                </a:rPr>
                              </m:ctrlPr>
                            </m:sSubPr>
                            <m:e>
                              <m:r>
                                <a:rPr lang="en-US" altLang="zh-CN" b="0" i="1">
                                  <a:latin typeface="Cambria Math" panose="02040503050406030204" pitchFamily="18" charset="0"/>
                                  <a:ea typeface="+mj-ea"/>
                                </a:rPr>
                                <m:t>𝑡</m:t>
                              </m:r>
                            </m:e>
                            <m:sub>
                              <m:sSub>
                                <m:sSubPr>
                                  <m:ctrlPr>
                                    <a:rPr lang="en-US" altLang="zh-CN" i="1">
                                      <a:latin typeface="Cambria Math" panose="02040503050406030204" pitchFamily="18" charset="0"/>
                                      <a:ea typeface="+mj-ea"/>
                                    </a:rPr>
                                  </m:ctrlPr>
                                </m:sSubPr>
                                <m:e>
                                  <m:r>
                                    <a:rPr lang="en-US" altLang="zh-CN" b="0" i="1">
                                      <a:latin typeface="Cambria Math" panose="02040503050406030204" pitchFamily="18" charset="0"/>
                                      <a:ea typeface="+mj-ea"/>
                                    </a:rPr>
                                    <m:t>𝑝</m:t>
                                  </m:r>
                                </m:e>
                                <m:sub>
                                  <m:r>
                                    <a:rPr lang="en-US" altLang="zh-CN" b="0" i="1">
                                      <a:latin typeface="Cambria Math" panose="02040503050406030204" pitchFamily="18" charset="0"/>
                                      <a:ea typeface="+mj-ea"/>
                                    </a:rPr>
                                    <m:t>2</m:t>
                                  </m:r>
                                </m:sub>
                              </m:sSub>
                            </m:sub>
                          </m:sSub>
                        </m:den>
                      </m:f>
                      <m:r>
                        <a:rPr lang="en-US" altLang="zh-CN" b="0">
                          <a:latin typeface="Cambria Math" panose="02040503050406030204" pitchFamily="18" charset="0"/>
                          <a:ea typeface="+mj-ea"/>
                        </a:rPr>
                        <m:t>≤</m:t>
                      </m:r>
                      <m:f>
                        <m:fPr>
                          <m:ctrlPr>
                            <a:rPr lang="en-US" altLang="zh-CN" i="1">
                              <a:latin typeface="Cambria Math" panose="02040503050406030204" pitchFamily="18" charset="0"/>
                              <a:ea typeface="+mj-ea"/>
                            </a:rPr>
                          </m:ctrlPr>
                        </m:fPr>
                        <m:num>
                          <m:sSub>
                            <m:sSubPr>
                              <m:ctrlPr>
                                <a:rPr lang="en-US" altLang="zh-CN" i="1">
                                  <a:latin typeface="Cambria Math" panose="02040503050406030204" pitchFamily="18" charset="0"/>
                                  <a:ea typeface="+mj-ea"/>
                                </a:rPr>
                              </m:ctrlPr>
                            </m:sSubPr>
                            <m:e>
                              <m:r>
                                <a:rPr lang="en-US" altLang="zh-CN" b="0" i="1">
                                  <a:latin typeface="Cambria Math" panose="02040503050406030204" pitchFamily="18" charset="0"/>
                                  <a:ea typeface="+mj-ea"/>
                                </a:rPr>
                                <m:t>𝑒</m:t>
                              </m:r>
                            </m:e>
                            <m:sub>
                              <m:r>
                                <a:rPr lang="en-US" altLang="zh-CN" b="0" i="1">
                                  <a:latin typeface="Cambria Math" panose="02040503050406030204" pitchFamily="18" charset="0"/>
                                  <a:ea typeface="+mj-ea"/>
                                </a:rPr>
                                <m:t>0</m:t>
                              </m:r>
                            </m:sub>
                          </m:sSub>
                        </m:num>
                        <m:den>
                          <m:r>
                            <a:rPr lang="en-US" altLang="zh-CN" b="0" i="1">
                              <a:latin typeface="Cambria Math" panose="02040503050406030204" pitchFamily="18" charset="0"/>
                              <a:ea typeface="+mj-ea"/>
                            </a:rPr>
                            <m:t>1</m:t>
                          </m:r>
                          <m:r>
                            <a:rPr lang="en-US" altLang="zh-CN" b="0">
                              <a:latin typeface="Cambria Math" panose="02040503050406030204" pitchFamily="18" charset="0"/>
                              <a:ea typeface="+mj-ea"/>
                            </a:rPr>
                            <m:t>−</m:t>
                          </m:r>
                          <m:sSub>
                            <m:sSubPr>
                              <m:ctrlPr>
                                <a:rPr lang="en-US" altLang="zh-CN" i="1">
                                  <a:latin typeface="Cambria Math" panose="02040503050406030204" pitchFamily="18" charset="0"/>
                                  <a:ea typeface="+mj-ea"/>
                                </a:rPr>
                              </m:ctrlPr>
                            </m:sSubPr>
                            <m:e>
                              <m:r>
                                <a:rPr lang="en-US" altLang="zh-CN" b="0" i="1">
                                  <a:latin typeface="Cambria Math" panose="02040503050406030204" pitchFamily="18" charset="0"/>
                                  <a:ea typeface="+mj-ea"/>
                                </a:rPr>
                                <m:t>𝑒</m:t>
                              </m:r>
                            </m:e>
                            <m:sub>
                              <m:r>
                                <a:rPr lang="en-US" altLang="zh-CN" b="0" i="1">
                                  <a:latin typeface="Cambria Math" panose="02040503050406030204" pitchFamily="18" charset="0"/>
                                  <a:ea typeface="+mj-ea"/>
                                </a:rPr>
                                <m:t>0</m:t>
                              </m:r>
                            </m:sub>
                          </m:sSub>
                        </m:den>
                      </m:f>
                    </m:oMath>
                  </m:oMathPara>
                </a14:m>
                <a:endParaRPr lang="en-US" altLang="zh-CN" dirty="0">
                  <a:latin typeface="Times New Roman" panose="02020603050405020304" pitchFamily="18" charset="0"/>
                  <a:ea typeface="+mj-ea"/>
                  <a:cs typeface="Times New Roman" panose="02020603050405020304" pitchFamily="18" charset="0"/>
                </a:endParaRPr>
              </a:p>
              <a:p>
                <a:r>
                  <a:rPr lang="en-US" altLang="zh-CN" dirty="0">
                    <a:latin typeface="Times New Roman" panose="02020603050405020304" pitchFamily="18" charset="0"/>
                    <a:ea typeface="+mj-ea"/>
                    <a:cs typeface="Times New Roman" panose="02020603050405020304" pitchFamily="18" charset="0"/>
                  </a:rPr>
                  <a:t>Consider</a:t>
                </a:r>
                <a14:m>
                  <m:oMath xmlns:m="http://schemas.openxmlformats.org/officeDocument/2006/math">
                    <m:sSub>
                      <m:sSubPr>
                        <m:ctrlPr>
                          <a:rPr lang="en-US" altLang="zh-CN" i="1">
                            <a:latin typeface="Cambria Math" panose="02040503050406030204" pitchFamily="18" charset="0"/>
                            <a:ea typeface="+mj-ea"/>
                          </a:rPr>
                        </m:ctrlPr>
                      </m:sSubPr>
                      <m:e>
                        <m:r>
                          <a:rPr lang="en-US" altLang="zh-CN" b="0">
                            <a:latin typeface="Cambria Math" panose="02040503050406030204" pitchFamily="18" charset="0"/>
                            <a:ea typeface="+mj-ea"/>
                          </a:rPr>
                          <m:t> </m:t>
                        </m:r>
                        <m:r>
                          <a:rPr lang="en-US" altLang="zh-CN" b="0" i="1">
                            <a:latin typeface="Cambria Math" panose="02040503050406030204" pitchFamily="18" charset="0"/>
                            <a:ea typeface="+mj-ea"/>
                          </a:rPr>
                          <m:t>𝑡</m:t>
                        </m:r>
                      </m:e>
                      <m:sub>
                        <m:r>
                          <a:rPr lang="en-US" altLang="zh-CN" b="0" i="1">
                            <a:latin typeface="Cambria Math" panose="02040503050406030204" pitchFamily="18" charset="0"/>
                            <a:ea typeface="+mj-ea"/>
                          </a:rPr>
                          <m:t>𝛥</m:t>
                        </m:r>
                      </m:sub>
                    </m:sSub>
                    <m:r>
                      <a:rPr lang="en-US" altLang="zh-CN" b="0" i="1">
                        <a:latin typeface="Cambria Math" panose="02040503050406030204" pitchFamily="18" charset="0"/>
                        <a:ea typeface="+mj-ea"/>
                      </a:rPr>
                      <m:t>𝑐</m:t>
                    </m:r>
                    <m:r>
                      <a:rPr lang="en-US" altLang="zh-CN" b="0">
                        <a:latin typeface="Cambria Math" panose="02040503050406030204" pitchFamily="18" charset="0"/>
                        <a:ea typeface="+mj-ea"/>
                      </a:rPr>
                      <m:t>=</m:t>
                    </m:r>
                    <m:r>
                      <a:rPr lang="en-US" altLang="zh-CN" b="0" i="1">
                        <a:latin typeface="Cambria Math" panose="02040503050406030204" pitchFamily="18" charset="0"/>
                        <a:ea typeface="+mj-ea"/>
                      </a:rPr>
                      <m:t>𝑣𝑃</m:t>
                    </m:r>
                  </m:oMath>
                </a14:m>
                <a:r>
                  <a:rPr lang="en-US" altLang="zh-CN" dirty="0">
                    <a:latin typeface="Times New Roman" panose="02020603050405020304" pitchFamily="18" charset="0"/>
                    <a:ea typeface="+mj-ea"/>
                    <a:cs typeface="Times New Roman" panose="02020603050405020304" pitchFamily="18" charset="0"/>
                  </a:rPr>
                  <a:t> , Finally:</a:t>
                </a:r>
              </a:p>
              <a:p>
                <a:pPr marL="0" indent="0">
                  <a:buNone/>
                </a:pPr>
                <a14:m>
                  <m:oMathPara xmlns:m="http://schemas.openxmlformats.org/officeDocument/2006/math">
                    <m:oMathParaPr>
                      <m:jc m:val="centerGroup"/>
                    </m:oMathParaPr>
                    <m:oMath xmlns:m="http://schemas.openxmlformats.org/officeDocument/2006/math">
                      <m:r>
                        <a:rPr lang="en-US" altLang="zh-CN" b="1" i="1" smtClean="0">
                          <a:solidFill>
                            <a:srgbClr val="FF0000"/>
                          </a:solidFill>
                          <a:latin typeface="Cambria Math" panose="02040503050406030204" pitchFamily="18" charset="0"/>
                          <a:ea typeface="+mj-ea"/>
                        </a:rPr>
                        <m:t>𝑷</m:t>
                      </m:r>
                      <m:r>
                        <a:rPr lang="en-US" altLang="zh-CN" b="1">
                          <a:solidFill>
                            <a:srgbClr val="FF0000"/>
                          </a:solidFill>
                          <a:latin typeface="Cambria Math" panose="02040503050406030204" pitchFamily="18" charset="0"/>
                          <a:ea typeface="+mj-ea"/>
                        </a:rPr>
                        <m:t>≤</m:t>
                      </m:r>
                      <m:f>
                        <m:fPr>
                          <m:ctrlPr>
                            <a:rPr lang="en-US" altLang="zh-CN" b="1" i="1">
                              <a:solidFill>
                                <a:srgbClr val="FF0000"/>
                              </a:solidFill>
                              <a:latin typeface="Cambria Math" panose="02040503050406030204" pitchFamily="18" charset="0"/>
                              <a:ea typeface="+mj-ea"/>
                            </a:rPr>
                          </m:ctrlPr>
                        </m:fPr>
                        <m:num>
                          <m:sSub>
                            <m:sSubPr>
                              <m:ctrlPr>
                                <a:rPr lang="en-US" altLang="zh-CN" b="1" i="1">
                                  <a:solidFill>
                                    <a:srgbClr val="FF0000"/>
                                  </a:solidFill>
                                  <a:latin typeface="Cambria Math" panose="02040503050406030204" pitchFamily="18" charset="0"/>
                                  <a:ea typeface="+mj-ea"/>
                                </a:rPr>
                              </m:ctrlPr>
                            </m:sSubPr>
                            <m:e>
                              <m:r>
                                <a:rPr lang="en-US" altLang="zh-CN" b="1" i="1">
                                  <a:solidFill>
                                    <a:srgbClr val="FF0000"/>
                                  </a:solidFill>
                                  <a:latin typeface="Cambria Math" panose="02040503050406030204" pitchFamily="18" charset="0"/>
                                  <a:ea typeface="+mj-ea"/>
                                </a:rPr>
                                <m:t>𝒆</m:t>
                              </m:r>
                            </m:e>
                            <m:sub>
                              <m:r>
                                <a:rPr lang="en-US" altLang="zh-CN" b="1" i="1">
                                  <a:solidFill>
                                    <a:srgbClr val="FF0000"/>
                                  </a:solidFill>
                                  <a:latin typeface="Cambria Math" panose="02040503050406030204" pitchFamily="18" charset="0"/>
                                  <a:ea typeface="+mj-ea"/>
                                </a:rPr>
                                <m:t>𝟎</m:t>
                              </m:r>
                            </m:sub>
                          </m:sSub>
                        </m:num>
                        <m:den>
                          <m:r>
                            <a:rPr lang="en-US" altLang="zh-CN" b="1" i="1">
                              <a:solidFill>
                                <a:srgbClr val="FF0000"/>
                              </a:solidFill>
                              <a:latin typeface="Cambria Math" panose="02040503050406030204" pitchFamily="18" charset="0"/>
                              <a:ea typeface="+mj-ea"/>
                            </a:rPr>
                            <m:t>𝟏</m:t>
                          </m:r>
                          <m:r>
                            <a:rPr lang="en-US" altLang="zh-CN" b="1">
                              <a:solidFill>
                                <a:srgbClr val="FF0000"/>
                              </a:solidFill>
                              <a:latin typeface="Cambria Math" panose="02040503050406030204" pitchFamily="18" charset="0"/>
                              <a:ea typeface="+mj-ea"/>
                            </a:rPr>
                            <m:t>−</m:t>
                          </m:r>
                          <m:sSub>
                            <m:sSubPr>
                              <m:ctrlPr>
                                <a:rPr lang="en-US" altLang="zh-CN" b="1" i="1">
                                  <a:solidFill>
                                    <a:srgbClr val="FF0000"/>
                                  </a:solidFill>
                                  <a:latin typeface="Cambria Math" panose="02040503050406030204" pitchFamily="18" charset="0"/>
                                  <a:ea typeface="+mj-ea"/>
                                </a:rPr>
                              </m:ctrlPr>
                            </m:sSubPr>
                            <m:e>
                              <m:r>
                                <a:rPr lang="en-US" altLang="zh-CN" b="1" i="1">
                                  <a:solidFill>
                                    <a:srgbClr val="FF0000"/>
                                  </a:solidFill>
                                  <a:latin typeface="Cambria Math" panose="02040503050406030204" pitchFamily="18" charset="0"/>
                                  <a:ea typeface="+mj-ea"/>
                                </a:rPr>
                                <m:t>𝒆</m:t>
                              </m:r>
                            </m:e>
                            <m:sub>
                              <m:r>
                                <a:rPr lang="en-US" altLang="zh-CN" b="1" i="1">
                                  <a:solidFill>
                                    <a:srgbClr val="FF0000"/>
                                  </a:solidFill>
                                  <a:latin typeface="Cambria Math" panose="02040503050406030204" pitchFamily="18" charset="0"/>
                                  <a:ea typeface="+mj-ea"/>
                                </a:rPr>
                                <m:t>𝟎</m:t>
                              </m:r>
                            </m:sub>
                          </m:sSub>
                        </m:den>
                      </m:f>
                      <m:f>
                        <m:fPr>
                          <m:ctrlPr>
                            <a:rPr lang="en-US" altLang="zh-CN" b="1" i="1">
                              <a:solidFill>
                                <a:srgbClr val="FF0000"/>
                              </a:solidFill>
                              <a:latin typeface="Cambria Math" panose="02040503050406030204" pitchFamily="18" charset="0"/>
                              <a:ea typeface="+mj-ea"/>
                            </a:rPr>
                          </m:ctrlPr>
                        </m:fPr>
                        <m:num>
                          <m:sSub>
                            <m:sSubPr>
                              <m:ctrlPr>
                                <a:rPr lang="en-US" altLang="zh-CN" b="1" i="1">
                                  <a:solidFill>
                                    <a:srgbClr val="FF0000"/>
                                  </a:solidFill>
                                  <a:latin typeface="Cambria Math" panose="02040503050406030204" pitchFamily="18" charset="0"/>
                                  <a:ea typeface="+mj-ea"/>
                                </a:rPr>
                              </m:ctrlPr>
                            </m:sSubPr>
                            <m:e>
                              <m:r>
                                <a:rPr lang="en-US" altLang="zh-CN" b="1" i="1">
                                  <a:solidFill>
                                    <a:srgbClr val="FF0000"/>
                                  </a:solidFill>
                                  <a:latin typeface="Cambria Math" panose="02040503050406030204" pitchFamily="18" charset="0"/>
                                  <a:ea typeface="+mj-ea"/>
                                </a:rPr>
                                <m:t>𝒅</m:t>
                              </m:r>
                            </m:e>
                            <m:sub>
                              <m:r>
                                <a:rPr lang="en-US" altLang="zh-CN" b="1" i="1">
                                  <a:solidFill>
                                    <a:srgbClr val="FF0000"/>
                                  </a:solidFill>
                                  <a:latin typeface="Cambria Math" panose="02040503050406030204" pitchFamily="18" charset="0"/>
                                  <a:ea typeface="+mj-ea"/>
                                </a:rPr>
                                <m:t>𝟐</m:t>
                              </m:r>
                            </m:sub>
                          </m:sSub>
                        </m:num>
                        <m:den>
                          <m:r>
                            <a:rPr lang="en-US" altLang="zh-CN" b="1" i="1">
                              <a:solidFill>
                                <a:srgbClr val="FF0000"/>
                              </a:solidFill>
                              <a:latin typeface="Cambria Math" panose="02040503050406030204" pitchFamily="18" charset="0"/>
                              <a:ea typeface="+mj-ea"/>
                            </a:rPr>
                            <m:t>𝒗</m:t>
                          </m:r>
                        </m:den>
                      </m:f>
                    </m:oMath>
                  </m:oMathPara>
                </a14:m>
                <a:endParaRPr lang="en-US" altLang="zh-CN" b="1" dirty="0">
                  <a:solidFill>
                    <a:srgbClr val="FF0000"/>
                  </a:solidFill>
                  <a:latin typeface="Times New Roman" panose="02020603050405020304" pitchFamily="18" charset="0"/>
                  <a:ea typeface="+mj-ea"/>
                  <a:cs typeface="Times New Roman" panose="02020603050405020304" pitchFamily="18" charset="0"/>
                </a:endParaRPr>
              </a:p>
              <a:p>
                <a:r>
                  <a:rPr lang="en-US" altLang="zh-CN" dirty="0">
                    <a:latin typeface="Times New Roman" panose="02020603050405020304" pitchFamily="18" charset="0"/>
                    <a:ea typeface="+mj-ea"/>
                    <a:cs typeface="Times New Roman" panose="02020603050405020304" pitchFamily="18" charset="0"/>
                  </a:rPr>
                  <a:t>As</a:t>
                </a:r>
                <a:r>
                  <a:rPr lang="zh-CN" altLang="en-US" dirty="0">
                    <a:latin typeface="Times New Roman" panose="02020603050405020304" pitchFamily="18" charset="0"/>
                    <a:ea typeface="+mj-ea"/>
                    <a:cs typeface="Times New Roman" panose="02020603050405020304" pitchFamily="18" charset="0"/>
                  </a:rPr>
                  <a:t> </a:t>
                </a:r>
                <a:r>
                  <a:rPr lang="en-US" altLang="zh-CN" dirty="0">
                    <a:latin typeface="Times New Roman" panose="02020603050405020304" pitchFamily="18" charset="0"/>
                    <a:ea typeface="+mj-ea"/>
                    <a:cs typeface="Times New Roman" panose="02020603050405020304" pitchFamily="18" charset="0"/>
                  </a:rPr>
                  <a:t>a</a:t>
                </a:r>
                <a:r>
                  <a:rPr lang="zh-CN" altLang="en-US" dirty="0">
                    <a:latin typeface="Times New Roman" panose="02020603050405020304" pitchFamily="18" charset="0"/>
                    <a:ea typeface="+mj-ea"/>
                    <a:cs typeface="Times New Roman" panose="02020603050405020304" pitchFamily="18" charset="0"/>
                  </a:rPr>
                  <a:t> </a:t>
                </a:r>
                <a:r>
                  <a:rPr lang="en-US" altLang="zh-CN" dirty="0">
                    <a:latin typeface="Times New Roman" panose="02020603050405020304" pitchFamily="18" charset="0"/>
                    <a:ea typeface="+mj-ea"/>
                    <a:cs typeface="Times New Roman" panose="02020603050405020304" pitchFamily="18" charset="0"/>
                  </a:rPr>
                  <a:t>conclusion</a:t>
                </a:r>
                <a:endParaRPr lang="en-US" dirty="0">
                  <a:latin typeface="Times New Roman" panose="02020603050405020304" pitchFamily="18" charset="0"/>
                  <a:ea typeface="+mj-ea"/>
                  <a:cs typeface="Times New Roman" panose="02020603050405020304" pitchFamily="18" charset="0"/>
                </a:endParaRPr>
              </a:p>
              <a:p>
                <a:pPr lvl="1"/>
                <a:r>
                  <a:rPr lang="en-US" altLang="zh-CN" dirty="0">
                    <a:latin typeface="Times New Roman" panose="02020603050405020304" pitchFamily="18" charset="0"/>
                    <a:ea typeface="+mj-ea"/>
                    <a:cs typeface="Times New Roman" panose="02020603050405020304" pitchFamily="18" charset="0"/>
                  </a:rPr>
                  <a:t>When</a:t>
                </a:r>
                <a:r>
                  <a:rPr lang="zh-CN" altLang="en-US" dirty="0">
                    <a:latin typeface="Times New Roman" panose="02020603050405020304" pitchFamily="18" charset="0"/>
                    <a:ea typeface="+mj-ea"/>
                    <a:cs typeface="Times New Roman" panose="02020603050405020304" pitchFamily="18" charset="0"/>
                  </a:rPr>
                  <a:t> </a:t>
                </a:r>
                <a:r>
                  <a:rPr lang="en-US" altLang="zh-CN" dirty="0">
                    <a:latin typeface="Times New Roman" panose="02020603050405020304" pitchFamily="18" charset="0"/>
                    <a:ea typeface="+mj-ea"/>
                    <a:cs typeface="Times New Roman" panose="02020603050405020304" pitchFamily="18" charset="0"/>
                  </a:rPr>
                  <a:t>two</a:t>
                </a:r>
                <a:r>
                  <a:rPr lang="zh-CN" altLang="en-US" dirty="0">
                    <a:latin typeface="Times New Roman" panose="02020603050405020304" pitchFamily="18" charset="0"/>
                    <a:ea typeface="+mj-ea"/>
                    <a:cs typeface="Times New Roman" panose="02020603050405020304" pitchFamily="18" charset="0"/>
                  </a:rPr>
                  <a:t> </a:t>
                </a:r>
                <a:r>
                  <a:rPr lang="en-US" altLang="zh-CN" dirty="0">
                    <a:latin typeface="Times New Roman" panose="02020603050405020304" pitchFamily="18" charset="0"/>
                    <a:ea typeface="+mj-ea"/>
                    <a:cs typeface="Times New Roman" panose="02020603050405020304" pitchFamily="18" charset="0"/>
                  </a:rPr>
                  <a:t>sides</a:t>
                </a:r>
                <a:r>
                  <a:rPr lang="zh-CN" altLang="en-US" dirty="0">
                    <a:latin typeface="Times New Roman" panose="02020603050405020304" pitchFamily="18" charset="0"/>
                    <a:ea typeface="+mj-ea"/>
                    <a:cs typeface="Times New Roman" panose="02020603050405020304" pitchFamily="18" charset="0"/>
                  </a:rPr>
                  <a:t> </a:t>
                </a:r>
                <a:r>
                  <a:rPr lang="en-US" altLang="zh-CN" dirty="0">
                    <a:latin typeface="Times New Roman" panose="02020603050405020304" pitchFamily="18" charset="0"/>
                    <a:ea typeface="+mj-ea"/>
                    <a:cs typeface="Times New Roman" panose="02020603050405020304" pitchFamily="18" charset="0"/>
                  </a:rPr>
                  <a:t>are</a:t>
                </a:r>
                <a:r>
                  <a:rPr lang="zh-CN" altLang="en-US" dirty="0">
                    <a:latin typeface="Times New Roman" panose="02020603050405020304" pitchFamily="18" charset="0"/>
                    <a:ea typeface="+mj-ea"/>
                    <a:cs typeface="Times New Roman" panose="02020603050405020304" pitchFamily="18" charset="0"/>
                  </a:rPr>
                  <a:t> </a:t>
                </a:r>
                <a:r>
                  <a:rPr lang="en-US" altLang="zh-CN" dirty="0">
                    <a:latin typeface="Times New Roman" panose="02020603050405020304" pitchFamily="18" charset="0"/>
                    <a:ea typeface="+mj-ea"/>
                    <a:cs typeface="Times New Roman" panose="02020603050405020304" pitchFamily="18" charset="0"/>
                  </a:rPr>
                  <a:t>close</a:t>
                </a:r>
                <a:r>
                  <a:rPr lang="en-US" dirty="0">
                    <a:latin typeface="Times New Roman" panose="02020603050405020304" pitchFamily="18" charset="0"/>
                    <a:ea typeface="+mj-ea"/>
                    <a:cs typeface="Times New Roman" panose="02020603050405020304" pitchFamily="18" charset="0"/>
                  </a:rPr>
                  <a:t>, </a:t>
                </a:r>
                <a:r>
                  <a:rPr lang="en-US" altLang="zh-CN" dirty="0">
                    <a:latin typeface="Times New Roman" panose="02020603050405020304" pitchFamily="18" charset="0"/>
                    <a:ea typeface="+mj-ea"/>
                    <a:cs typeface="Times New Roman" panose="02020603050405020304" pitchFamily="18" charset="0"/>
                  </a:rPr>
                  <a:t>use</a:t>
                </a:r>
                <a:r>
                  <a:rPr lang="en-US" dirty="0">
                    <a:latin typeface="Times New Roman" panose="02020603050405020304" pitchFamily="18" charset="0"/>
                    <a:ea typeface="+mj-ea"/>
                    <a:cs typeface="Times New Roman" panose="02020603050405020304" pitchFamily="18" charset="0"/>
                  </a:rPr>
                  <a:t> short ranging period; </a:t>
                </a:r>
              </a:p>
              <a:p>
                <a:pPr lvl="1"/>
                <a:r>
                  <a:rPr lang="en-US" altLang="zh-CN" dirty="0">
                    <a:latin typeface="Times New Roman" panose="02020603050405020304" pitchFamily="18" charset="0"/>
                    <a:ea typeface="+mj-ea"/>
                    <a:cs typeface="Times New Roman" panose="02020603050405020304" pitchFamily="18" charset="0"/>
                  </a:rPr>
                  <a:t>When</a:t>
                </a:r>
                <a:r>
                  <a:rPr lang="zh-CN" altLang="en-US" dirty="0">
                    <a:latin typeface="Times New Roman" panose="02020603050405020304" pitchFamily="18" charset="0"/>
                    <a:ea typeface="+mj-ea"/>
                    <a:cs typeface="Times New Roman" panose="02020603050405020304" pitchFamily="18" charset="0"/>
                  </a:rPr>
                  <a:t> </a:t>
                </a:r>
                <a:r>
                  <a:rPr lang="en-US" altLang="zh-CN" dirty="0">
                    <a:latin typeface="Times New Roman" panose="02020603050405020304" pitchFamily="18" charset="0"/>
                    <a:ea typeface="+mj-ea"/>
                    <a:cs typeface="Times New Roman" panose="02020603050405020304" pitchFamily="18" charset="0"/>
                  </a:rPr>
                  <a:t>two</a:t>
                </a:r>
                <a:r>
                  <a:rPr lang="zh-CN" altLang="en-US" dirty="0">
                    <a:latin typeface="Times New Roman" panose="02020603050405020304" pitchFamily="18" charset="0"/>
                    <a:ea typeface="+mj-ea"/>
                    <a:cs typeface="Times New Roman" panose="02020603050405020304" pitchFamily="18" charset="0"/>
                  </a:rPr>
                  <a:t> </a:t>
                </a:r>
                <a:r>
                  <a:rPr lang="en-US" altLang="zh-CN" dirty="0">
                    <a:latin typeface="Times New Roman" panose="02020603050405020304" pitchFamily="18" charset="0"/>
                    <a:ea typeface="+mj-ea"/>
                    <a:cs typeface="Times New Roman" panose="02020603050405020304" pitchFamily="18" charset="0"/>
                  </a:rPr>
                  <a:t>sides</a:t>
                </a:r>
                <a:r>
                  <a:rPr lang="zh-CN" altLang="en-US" dirty="0">
                    <a:latin typeface="Times New Roman" panose="02020603050405020304" pitchFamily="18" charset="0"/>
                    <a:ea typeface="+mj-ea"/>
                    <a:cs typeface="Times New Roman" panose="02020603050405020304" pitchFamily="18" charset="0"/>
                  </a:rPr>
                  <a:t> </a:t>
                </a:r>
                <a:r>
                  <a:rPr lang="en-US" altLang="zh-CN" dirty="0">
                    <a:latin typeface="Times New Roman" panose="02020603050405020304" pitchFamily="18" charset="0"/>
                    <a:ea typeface="+mj-ea"/>
                    <a:cs typeface="Times New Roman" panose="02020603050405020304" pitchFamily="18" charset="0"/>
                  </a:rPr>
                  <a:t>move</a:t>
                </a:r>
                <a:r>
                  <a:rPr lang="en-US" dirty="0">
                    <a:latin typeface="Times New Roman" panose="02020603050405020304" pitchFamily="18" charset="0"/>
                    <a:ea typeface="+mj-ea"/>
                    <a:cs typeface="Times New Roman" panose="02020603050405020304" pitchFamily="18" charset="0"/>
                  </a:rPr>
                  <a:t> </a:t>
                </a:r>
                <a:r>
                  <a:rPr lang="en-US" altLang="zh-CN" dirty="0">
                    <a:latin typeface="Times New Roman" panose="02020603050405020304" pitchFamily="18" charset="0"/>
                    <a:ea typeface="+mj-ea"/>
                    <a:cs typeface="Times New Roman" panose="02020603050405020304" pitchFamily="18" charset="0"/>
                  </a:rPr>
                  <a:t>fast</a:t>
                </a:r>
                <a:r>
                  <a:rPr lang="en-US" dirty="0">
                    <a:latin typeface="Times New Roman" panose="02020603050405020304" pitchFamily="18" charset="0"/>
                    <a:ea typeface="+mj-ea"/>
                    <a:cs typeface="Times New Roman" panose="02020603050405020304" pitchFamily="18" charset="0"/>
                  </a:rPr>
                  <a:t>, </a:t>
                </a:r>
                <a:r>
                  <a:rPr lang="en-US" altLang="zh-CN" dirty="0">
                    <a:latin typeface="Times New Roman" panose="02020603050405020304" pitchFamily="18" charset="0"/>
                    <a:ea typeface="+mj-ea"/>
                    <a:cs typeface="Times New Roman" panose="02020603050405020304" pitchFamily="18" charset="0"/>
                  </a:rPr>
                  <a:t>use</a:t>
                </a:r>
                <a:r>
                  <a:rPr lang="en-US" dirty="0">
                    <a:latin typeface="Times New Roman" panose="02020603050405020304" pitchFamily="18" charset="0"/>
                    <a:ea typeface="+mj-ea"/>
                    <a:cs typeface="Times New Roman" panose="02020603050405020304" pitchFamily="18" charset="0"/>
                  </a:rPr>
                  <a:t> short ranging period</a:t>
                </a:r>
                <a:r>
                  <a:rPr lang="en-US" altLang="zh-CN" dirty="0">
                    <a:latin typeface="Times New Roman" panose="02020603050405020304" pitchFamily="18" charset="0"/>
                    <a:ea typeface="+mj-ea"/>
                    <a:cs typeface="Times New Roman" panose="02020603050405020304" pitchFamily="18" charset="0"/>
                  </a:rPr>
                  <a:t>.</a:t>
                </a:r>
              </a:p>
              <a:p>
                <a:endParaRPr lang="en-US" dirty="0"/>
              </a:p>
            </p:txBody>
          </p:sp>
        </mc:Choice>
        <mc:Fallback xmlns="">
          <p:sp>
            <p:nvSpPr>
              <p:cNvPr id="7" name="Content Placeholder 6">
                <a:extLst>
                  <a:ext uri="{FF2B5EF4-FFF2-40B4-BE49-F238E27FC236}">
                    <a16:creationId xmlns:a16="http://schemas.microsoft.com/office/drawing/2014/main" id="{9F96CCFD-2BFD-004B-BF72-D3E6FF31236D}"/>
                  </a:ext>
                </a:extLst>
              </p:cNvPr>
              <p:cNvSpPr>
                <a:spLocks noGrp="1" noRot="1" noChangeAspect="1" noMove="1" noResize="1" noEditPoints="1" noAdjustHandles="1" noChangeArrowheads="1" noChangeShapeType="1" noTextEdit="1"/>
              </p:cNvSpPr>
              <p:nvPr>
                <p:ph idx="1"/>
              </p:nvPr>
            </p:nvSpPr>
            <p:spPr>
              <a:xfrm>
                <a:off x="539552" y="1166932"/>
                <a:ext cx="6102626" cy="5358412"/>
              </a:xfrm>
              <a:blipFill>
                <a:blip r:embed="rId3"/>
                <a:stretch>
                  <a:fillRect l="-830" b="-1182"/>
                </a:stretch>
              </a:blipFill>
            </p:spPr>
            <p:txBody>
              <a:bodyPr/>
              <a:lstStyle/>
              <a:p>
                <a:r>
                  <a:rPr lang="en-CN">
                    <a:noFill/>
                  </a:rPr>
                  <a:t> </a:t>
                </a:r>
              </a:p>
            </p:txBody>
          </p:sp>
        </mc:Fallback>
      </mc:AlternateContent>
      <p:sp>
        <p:nvSpPr>
          <p:cNvPr id="17" name="圆角矩形 3">
            <a:extLst>
              <a:ext uri="{FF2B5EF4-FFF2-40B4-BE49-F238E27FC236}">
                <a16:creationId xmlns:a16="http://schemas.microsoft.com/office/drawing/2014/main" id="{0A69A1DD-468D-4DF8-B915-BE24576B08CB}"/>
              </a:ext>
            </a:extLst>
          </p:cNvPr>
          <p:cNvSpPr/>
          <p:nvPr/>
        </p:nvSpPr>
        <p:spPr>
          <a:xfrm>
            <a:off x="5081098" y="4012998"/>
            <a:ext cx="3666865" cy="1014161"/>
          </a:xfrm>
          <a:prstGeom prst="roundRect">
            <a:avLst>
              <a:gd name="adj" fmla="val 15886"/>
            </a:avLst>
          </a:prstGeom>
          <a:noFill/>
          <a:ln w="762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400" dirty="0">
              <a:solidFill>
                <a:schemeClr val="tx1"/>
              </a:solidFill>
              <a:latin typeface="Cambria Math" panose="02040503050406030204" pitchFamily="18" charset="0"/>
            </a:endParaRPr>
          </a:p>
        </p:txBody>
      </p:sp>
      <p:sp>
        <p:nvSpPr>
          <p:cNvPr id="18" name="文本框 17">
            <a:extLst>
              <a:ext uri="{FF2B5EF4-FFF2-40B4-BE49-F238E27FC236}">
                <a16:creationId xmlns:a16="http://schemas.microsoft.com/office/drawing/2014/main" id="{3FAFFD4D-F1E2-4360-B1C9-6B60AAEF6582}"/>
              </a:ext>
            </a:extLst>
          </p:cNvPr>
          <p:cNvSpPr txBox="1"/>
          <p:nvPr/>
        </p:nvSpPr>
        <p:spPr>
          <a:xfrm>
            <a:off x="5081098" y="4104579"/>
            <a:ext cx="3983388" cy="830997"/>
          </a:xfrm>
          <a:prstGeom prst="rect">
            <a:avLst/>
          </a:prstGeom>
          <a:noFill/>
        </p:spPr>
        <p:txBody>
          <a:bodyPr wrap="square" rtlCol="0">
            <a:spAutoFit/>
          </a:bodyPr>
          <a:lstStyle/>
          <a:p>
            <a:r>
              <a:rPr lang="en-US" altLang="zh-CN" sz="2400" dirty="0">
                <a:cs typeface="Times New Roman" panose="02020603050405020304" pitchFamily="18" charset="0"/>
              </a:rPr>
              <a:t>Q4 (broadcast frequency) is answered</a:t>
            </a:r>
            <a:endParaRPr lang="zh-CN" altLang="en-US" sz="2400" dirty="0">
              <a:cs typeface="Times New Roman" panose="02020603050405020304" pitchFamily="18" charset="0"/>
            </a:endParaRPr>
          </a:p>
        </p:txBody>
      </p:sp>
      <p:sp>
        <p:nvSpPr>
          <p:cNvPr id="5" name="日期占位符 3">
            <a:extLst>
              <a:ext uri="{FF2B5EF4-FFF2-40B4-BE49-F238E27FC236}">
                <a16:creationId xmlns:a16="http://schemas.microsoft.com/office/drawing/2014/main" id="{B3289D23-8983-E8A9-698C-E56ACE11E583}"/>
              </a:ext>
            </a:extLst>
          </p:cNvPr>
          <p:cNvSpPr>
            <a:spLocks noGrp="1"/>
          </p:cNvSpPr>
          <p:nvPr>
            <p:ph type="dt" sz="half" idx="10"/>
          </p:nvPr>
        </p:nvSpPr>
        <p:spPr>
          <a:xfrm>
            <a:off x="685800" y="381000"/>
            <a:ext cx="1600200" cy="212725"/>
          </a:xfrm>
        </p:spPr>
        <p:txBody>
          <a:bodyPr/>
          <a:lstStyle/>
          <a:p>
            <a:r>
              <a:rPr lang="en-US" altLang="zh-CN"/>
              <a:t>Jan. 2023 </a:t>
            </a:r>
            <a:endParaRPr lang="en-US" altLang="zh-CN" dirty="0"/>
          </a:p>
        </p:txBody>
      </p:sp>
      <p:sp>
        <p:nvSpPr>
          <p:cNvPr id="6" name="灯片编号占位符 5">
            <a:extLst>
              <a:ext uri="{FF2B5EF4-FFF2-40B4-BE49-F238E27FC236}">
                <a16:creationId xmlns:a16="http://schemas.microsoft.com/office/drawing/2014/main" id="{7E800692-80BC-003B-B5F8-6BDF90792AE3}"/>
              </a:ext>
            </a:extLst>
          </p:cNvPr>
          <p:cNvSpPr>
            <a:spLocks noGrp="1"/>
          </p:cNvSpPr>
          <p:nvPr>
            <p:ph type="sldNum" sz="quarter" idx="12"/>
          </p:nvPr>
        </p:nvSpPr>
        <p:spPr>
          <a:xfrm>
            <a:off x="4344988" y="6475413"/>
            <a:ext cx="530225" cy="182562"/>
          </a:xfrm>
        </p:spPr>
        <p:txBody>
          <a:bodyPr/>
          <a:lstStyle/>
          <a:p>
            <a:r>
              <a:rPr lang="en-US" altLang="zh-CN" dirty="0"/>
              <a:t>Slide </a:t>
            </a:r>
            <a:fld id="{170D25BD-FC75-4BD8-9AF1-85A2EFFA9F2A}" type="slidenum">
              <a:rPr lang="en-US" altLang="zh-CN" smtClean="0"/>
              <a:pPr/>
              <a:t>24</a:t>
            </a:fld>
            <a:endParaRPr lang="en-US" altLang="zh-CN" dirty="0"/>
          </a:p>
        </p:txBody>
      </p:sp>
      <p:sp>
        <p:nvSpPr>
          <p:cNvPr id="8" name="页脚占位符 4">
            <a:extLst>
              <a:ext uri="{FF2B5EF4-FFF2-40B4-BE49-F238E27FC236}">
                <a16:creationId xmlns:a16="http://schemas.microsoft.com/office/drawing/2014/main" id="{D1ADECD3-4A08-9F66-C078-313F8790A86D}"/>
              </a:ext>
            </a:extLst>
          </p:cNvPr>
          <p:cNvSpPr>
            <a:spLocks noGrp="1"/>
          </p:cNvSpPr>
          <p:nvPr>
            <p:ph type="ftr" sz="quarter" idx="11"/>
          </p:nvPr>
        </p:nvSpPr>
        <p:spPr>
          <a:xfrm>
            <a:off x="5486400" y="6475413"/>
            <a:ext cx="3124200" cy="182562"/>
          </a:xfrm>
        </p:spPr>
        <p:txBody>
          <a:bodyPr/>
          <a:lstStyle/>
          <a:p>
            <a:r>
              <a:rPr lang="en-US" altLang="zh-CN"/>
              <a:t>Feng Shan (Southeast University, China)</a:t>
            </a:r>
            <a:endParaRPr lang="en-US" altLang="zh-CN" dirty="0"/>
          </a:p>
        </p:txBody>
      </p:sp>
    </p:spTree>
    <p:extLst>
      <p:ext uri="{BB962C8B-B14F-4D97-AF65-F5344CB8AC3E}">
        <p14:creationId xmlns:p14="http://schemas.microsoft.com/office/powerpoint/2010/main" val="1449831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AB852-C526-5846-85E5-CEC3B100A6CF}"/>
              </a:ext>
            </a:extLst>
          </p:cNvPr>
          <p:cNvSpPr>
            <a:spLocks noGrp="1"/>
          </p:cNvSpPr>
          <p:nvPr>
            <p:ph type="title"/>
          </p:nvPr>
        </p:nvSpPr>
        <p:spPr>
          <a:xfrm>
            <a:off x="-180528" y="345976"/>
            <a:ext cx="8655331" cy="1066800"/>
          </a:xfrm>
        </p:spPr>
        <p:txBody>
          <a:bodyPr>
            <a:noAutofit/>
          </a:bodyPr>
          <a:lstStyle/>
          <a:p>
            <a:r>
              <a:rPr lang="en-US" altLang="zh-CN" sz="3200" b="1" dirty="0">
                <a:latin typeface="Times New Roman" panose="02020603050405020304" pitchFamily="18" charset="0"/>
                <a:cs typeface="Times New Roman" panose="02020603050405020304" pitchFamily="18" charset="0"/>
              </a:rPr>
              <a:t>Packet loss</a:t>
            </a:r>
            <a:r>
              <a:rPr lang="zh-CN" altLang="en-US" sz="3200" b="1" dirty="0">
                <a:latin typeface="Times New Roman" panose="02020603050405020304" pitchFamily="18" charset="0"/>
                <a:cs typeface="Times New Roman" panose="02020603050405020304" pitchFamily="18" charset="0"/>
              </a:rPr>
              <a:t> </a:t>
            </a:r>
            <a:r>
              <a:rPr lang="en-US" altLang="zh-CN" sz="3200" b="1" dirty="0">
                <a:latin typeface="Times New Roman" panose="02020603050405020304" pitchFamily="18" charset="0"/>
                <a:cs typeface="Times New Roman" panose="02020603050405020304" pitchFamily="18" charset="0"/>
              </a:rPr>
              <a:t>and</a:t>
            </a:r>
            <a:r>
              <a:rPr lang="zh-CN" altLang="en-US" sz="3200" b="1" dirty="0">
                <a:latin typeface="Times New Roman" panose="02020603050405020304" pitchFamily="18" charset="0"/>
                <a:cs typeface="Times New Roman" panose="02020603050405020304" pitchFamily="18" charset="0"/>
              </a:rPr>
              <a:t> </a:t>
            </a:r>
            <a:r>
              <a:rPr lang="en-US" altLang="zh-CN" sz="3200" b="1" dirty="0">
                <a:latin typeface="Times New Roman" panose="02020603050405020304" pitchFamily="18" charset="0"/>
                <a:cs typeface="Times New Roman" panose="02020603050405020304" pitchFamily="18" charset="0"/>
              </a:rPr>
              <a:t>ranging period mismatch</a:t>
            </a:r>
            <a:endParaRPr lang="en-US"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8C500D5-E927-4949-B8A4-AE296DE76A1F}"/>
                  </a:ext>
                </a:extLst>
              </p:cNvPr>
              <p:cNvSpPr>
                <a:spLocks noGrp="1"/>
              </p:cNvSpPr>
              <p:nvPr>
                <p:ph idx="1"/>
              </p:nvPr>
            </p:nvSpPr>
            <p:spPr>
              <a:xfrm>
                <a:off x="539552" y="1292413"/>
                <a:ext cx="7772400" cy="4114800"/>
              </a:xfrm>
            </p:spPr>
            <p:txBody>
              <a:bodyPr/>
              <a:lstStyle/>
              <a:p>
                <a:r>
                  <a:rPr lang="en-US" altLang="zh-CN" sz="2000" dirty="0">
                    <a:latin typeface="Times New Roman" panose="02020603050405020304" pitchFamily="18" charset="0"/>
                    <a:ea typeface="+mj-ea"/>
                    <a:cs typeface="Times New Roman" panose="02020603050405020304" pitchFamily="18" charset="0"/>
                  </a:rPr>
                  <a:t>We</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summary</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four</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cases.</a:t>
                </a:r>
              </a:p>
              <a:p>
                <a:pPr lvl="1"/>
                <a:r>
                  <a:rPr lang="en-US" sz="2000" dirty="0">
                    <a:latin typeface="Times New Roman" panose="02020603050405020304" pitchFamily="18" charset="0"/>
                    <a:ea typeface="+mj-ea"/>
                    <a:cs typeface="Times New Roman" panose="02020603050405020304" pitchFamily="18" charset="0"/>
                  </a:rPr>
                  <a:t>Case 1, </a:t>
                </a:r>
                <a14:m>
                  <m:oMath xmlns:m="http://schemas.openxmlformats.org/officeDocument/2006/math">
                    <m:r>
                      <a:rPr lang="en-US" sz="2000" i="1" dirty="0" smtClean="0">
                        <a:latin typeface="Cambria Math" panose="02040503050406030204" pitchFamily="18" charset="0"/>
                        <a:ea typeface="+mj-ea"/>
                      </a:rPr>
                      <m:t>𝐴</m:t>
                    </m:r>
                  </m:oMath>
                </a14:m>
                <a:r>
                  <a:rPr 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side</a:t>
                </a:r>
                <a:r>
                  <a:rPr lang="zh-CN" altLang="en-US" sz="2000" dirty="0">
                    <a:latin typeface="Times New Roman" panose="02020603050405020304" pitchFamily="18" charset="0"/>
                    <a:ea typeface="+mj-ea"/>
                    <a:cs typeface="Times New Roman" panose="02020603050405020304" pitchFamily="18" charset="0"/>
                  </a:rPr>
                  <a:t> </a:t>
                </a:r>
                <a:r>
                  <a:rPr lang="en-US" sz="2000" dirty="0">
                    <a:latin typeface="Times New Roman" panose="02020603050405020304" pitchFamily="18" charset="0"/>
                    <a:ea typeface="+mj-ea"/>
                    <a:cs typeface="Times New Roman" panose="02020603050405020304" pitchFamily="18" charset="0"/>
                  </a:rPr>
                  <a:t>receives more than it transmits. </a:t>
                </a:r>
              </a:p>
              <a:p>
                <a:pPr lvl="1"/>
                <a:r>
                  <a:rPr lang="en-US" altLang="zh-CN" sz="2000" dirty="0">
                    <a:latin typeface="Times New Roman" panose="02020603050405020304" pitchFamily="18" charset="0"/>
                    <a:ea typeface="+mj-ea"/>
                    <a:cs typeface="Times New Roman" panose="02020603050405020304" pitchFamily="18" charset="0"/>
                  </a:rPr>
                  <a:t>Case</a:t>
                </a:r>
                <a:r>
                  <a:rPr lang="zh-CN" altLang="en-US" sz="2000" dirty="0">
                    <a:latin typeface="Times New Roman" panose="02020603050405020304" pitchFamily="18" charset="0"/>
                    <a:ea typeface="+mj-ea"/>
                    <a:cs typeface="Times New Roman" panose="02020603050405020304" pitchFamily="18" charset="0"/>
                  </a:rPr>
                  <a:t> </a:t>
                </a:r>
                <a:r>
                  <a:rPr lang="en-US" sz="2000" dirty="0">
                    <a:latin typeface="Times New Roman" panose="02020603050405020304" pitchFamily="18" charset="0"/>
                    <a:ea typeface="+mj-ea"/>
                    <a:cs typeface="Times New Roman" panose="02020603050405020304" pitchFamily="18" charset="0"/>
                  </a:rPr>
                  <a:t>2, one message from </a:t>
                </a:r>
                <a14:m>
                  <m:oMath xmlns:m="http://schemas.openxmlformats.org/officeDocument/2006/math">
                    <m:r>
                      <a:rPr lang="en-US" sz="2000" i="1" dirty="0" smtClean="0">
                        <a:latin typeface="Cambria Math" panose="02040503050406030204" pitchFamily="18" charset="0"/>
                        <a:ea typeface="+mj-ea"/>
                      </a:rPr>
                      <m:t>𝐴</m:t>
                    </m:r>
                  </m:oMath>
                </a14:m>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side</a:t>
                </a:r>
                <a:r>
                  <a:rPr lang="en-US" sz="2000" dirty="0">
                    <a:latin typeface="Times New Roman" panose="02020603050405020304" pitchFamily="18" charset="0"/>
                    <a:ea typeface="+mj-ea"/>
                    <a:cs typeface="Times New Roman" panose="02020603050405020304" pitchFamily="18" charset="0"/>
                  </a:rPr>
                  <a:t> is lost. </a:t>
                </a:r>
              </a:p>
              <a:p>
                <a:pPr lvl="1"/>
                <a:r>
                  <a:rPr lang="en-US" sz="2000" dirty="0">
                    <a:latin typeface="Times New Roman" panose="02020603050405020304" pitchFamily="18" charset="0"/>
                    <a:ea typeface="+mj-ea"/>
                    <a:cs typeface="Times New Roman" panose="02020603050405020304" pitchFamily="18" charset="0"/>
                  </a:rPr>
                  <a:t>Case 3, </a:t>
                </a:r>
                <a14:m>
                  <m:oMath xmlns:m="http://schemas.openxmlformats.org/officeDocument/2006/math">
                    <m:r>
                      <a:rPr lang="en-US" sz="2000" i="1" dirty="0" smtClean="0">
                        <a:latin typeface="Cambria Math" panose="02040503050406030204" pitchFamily="18" charset="0"/>
                        <a:ea typeface="+mj-ea"/>
                      </a:rPr>
                      <m:t>𝐴</m:t>
                    </m:r>
                  </m:oMath>
                </a14:m>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side</a:t>
                </a:r>
                <a:r>
                  <a:rPr lang="en-US" sz="2000" dirty="0">
                    <a:latin typeface="Times New Roman" panose="02020603050405020304" pitchFamily="18" charset="0"/>
                    <a:ea typeface="+mj-ea"/>
                    <a:cs typeface="Times New Roman" panose="02020603050405020304" pitchFamily="18" charset="0"/>
                  </a:rPr>
                  <a:t> transmits more than it receives. </a:t>
                </a:r>
              </a:p>
              <a:p>
                <a:pPr lvl="1"/>
                <a:r>
                  <a:rPr lang="en-US" sz="2000" dirty="0">
                    <a:latin typeface="Times New Roman" panose="02020603050405020304" pitchFamily="18" charset="0"/>
                    <a:ea typeface="+mj-ea"/>
                    <a:cs typeface="Times New Roman" panose="02020603050405020304" pitchFamily="18" charset="0"/>
                  </a:rPr>
                  <a:t>Case 4, one message from </a:t>
                </a:r>
                <a14:m>
                  <m:oMath xmlns:m="http://schemas.openxmlformats.org/officeDocument/2006/math">
                    <m:r>
                      <a:rPr lang="en-US" sz="2000" i="1" dirty="0" smtClean="0">
                        <a:latin typeface="Cambria Math" panose="02040503050406030204" pitchFamily="18" charset="0"/>
                        <a:ea typeface="+mj-ea"/>
                      </a:rPr>
                      <m:t>𝑌</m:t>
                    </m:r>
                  </m:oMath>
                </a14:m>
                <a:r>
                  <a:rPr 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side</a:t>
                </a:r>
                <a:r>
                  <a:rPr lang="zh-CN" altLang="en-US" sz="2000" dirty="0">
                    <a:latin typeface="Times New Roman" panose="02020603050405020304" pitchFamily="18" charset="0"/>
                    <a:ea typeface="+mj-ea"/>
                    <a:cs typeface="Times New Roman" panose="02020603050405020304" pitchFamily="18" charset="0"/>
                  </a:rPr>
                  <a:t> </a:t>
                </a:r>
                <a:r>
                  <a:rPr lang="en-US" sz="2000" dirty="0">
                    <a:latin typeface="Times New Roman" panose="02020603050405020304" pitchFamily="18" charset="0"/>
                    <a:ea typeface="+mj-ea"/>
                    <a:cs typeface="Times New Roman" panose="02020603050405020304" pitchFamily="18" charset="0"/>
                  </a:rPr>
                  <a:t>is lost. </a:t>
                </a:r>
              </a:p>
              <a:p>
                <a:pPr lvl="1"/>
                <a:endParaRPr lang="en-US" sz="2000" dirty="0">
                  <a:latin typeface="+mj-ea"/>
                  <a:ea typeface="+mj-ea"/>
                </a:endParaRPr>
              </a:p>
              <a:p>
                <a:pPr lvl="1"/>
                <a:endParaRPr lang="en-US" dirty="0"/>
              </a:p>
            </p:txBody>
          </p:sp>
        </mc:Choice>
        <mc:Fallback xmlns="">
          <p:sp>
            <p:nvSpPr>
              <p:cNvPr id="3" name="Content Placeholder 2">
                <a:extLst>
                  <a:ext uri="{FF2B5EF4-FFF2-40B4-BE49-F238E27FC236}">
                    <a16:creationId xmlns:a16="http://schemas.microsoft.com/office/drawing/2014/main" id="{08C500D5-E927-4949-B8A4-AE296DE76A1F}"/>
                  </a:ext>
                </a:extLst>
              </p:cNvPr>
              <p:cNvSpPr>
                <a:spLocks noGrp="1" noRot="1" noChangeAspect="1" noMove="1" noResize="1" noEditPoints="1" noAdjustHandles="1" noChangeArrowheads="1" noChangeShapeType="1" noTextEdit="1"/>
              </p:cNvSpPr>
              <p:nvPr>
                <p:ph idx="1"/>
              </p:nvPr>
            </p:nvSpPr>
            <p:spPr>
              <a:xfrm>
                <a:off x="539552" y="1292413"/>
                <a:ext cx="7772400" cy="4114800"/>
              </a:xfrm>
              <a:blipFill>
                <a:blip r:embed="rId3"/>
                <a:stretch>
                  <a:fillRect l="-706" t="-741"/>
                </a:stretch>
              </a:blipFill>
            </p:spPr>
            <p:txBody>
              <a:bodyPr/>
              <a:lstStyle/>
              <a:p>
                <a:r>
                  <a:rPr lang="zh-CN" altLang="en-US">
                    <a:noFill/>
                  </a:rPr>
                  <a:t> </a:t>
                </a:r>
              </a:p>
            </p:txBody>
          </p:sp>
        </mc:Fallback>
      </mc:AlternateContent>
      <p:sp>
        <p:nvSpPr>
          <p:cNvPr id="53" name="TextBox 52">
            <a:extLst>
              <a:ext uri="{FF2B5EF4-FFF2-40B4-BE49-F238E27FC236}">
                <a16:creationId xmlns:a16="http://schemas.microsoft.com/office/drawing/2014/main" id="{94E418F0-D474-4F46-BB26-DEB427D0D8A9}"/>
              </a:ext>
            </a:extLst>
          </p:cNvPr>
          <p:cNvSpPr txBox="1"/>
          <p:nvPr/>
        </p:nvSpPr>
        <p:spPr>
          <a:xfrm>
            <a:off x="1840016" y="4078495"/>
            <a:ext cx="124691" cy="246221"/>
          </a:xfrm>
          <a:prstGeom prst="rect">
            <a:avLst/>
          </a:prstGeom>
          <a:noFill/>
        </p:spPr>
        <p:txBody>
          <a:bodyPr wrap="square" lIns="0" tIns="0" rIns="0" bIns="0" rtlCol="0">
            <a:spAutoFit/>
          </a:bodyPr>
          <a:lstStyle/>
          <a:p>
            <a:r>
              <a:rPr lang="en-US" altLang="zh-CN" sz="1600" dirty="0">
                <a:solidFill>
                  <a:srgbClr val="00C383"/>
                </a:solidFill>
                <a:latin typeface="Times New Roman" panose="02020603050405020304" pitchFamily="18" charset="0"/>
                <a:cs typeface="Times New Roman" panose="02020603050405020304" pitchFamily="18" charset="0"/>
              </a:rPr>
              <a:t>A</a:t>
            </a:r>
          </a:p>
        </p:txBody>
      </p:sp>
      <p:sp>
        <p:nvSpPr>
          <p:cNvPr id="54" name="TextBox 53">
            <a:extLst>
              <a:ext uri="{FF2B5EF4-FFF2-40B4-BE49-F238E27FC236}">
                <a16:creationId xmlns:a16="http://schemas.microsoft.com/office/drawing/2014/main" id="{09A2D272-F0AF-8B4C-8197-1CB8E98C1B50}"/>
              </a:ext>
            </a:extLst>
          </p:cNvPr>
          <p:cNvSpPr txBox="1"/>
          <p:nvPr/>
        </p:nvSpPr>
        <p:spPr>
          <a:xfrm>
            <a:off x="1840015" y="3427629"/>
            <a:ext cx="124691" cy="246221"/>
          </a:xfrm>
          <a:prstGeom prst="rect">
            <a:avLst/>
          </a:prstGeom>
          <a:noFill/>
        </p:spPr>
        <p:txBody>
          <a:bodyPr wrap="square" lIns="0" tIns="0" rIns="0" bIns="0" rtlCol="0">
            <a:spAutoFit/>
          </a:bodyPr>
          <a:lstStyle/>
          <a:p>
            <a:r>
              <a:rPr lang="en-US" altLang="zh-CN" sz="1600" dirty="0">
                <a:solidFill>
                  <a:srgbClr val="FF0000"/>
                </a:solidFill>
                <a:latin typeface="Times New Roman" panose="02020603050405020304" pitchFamily="18" charset="0"/>
                <a:cs typeface="Times New Roman" panose="02020603050405020304" pitchFamily="18" charset="0"/>
              </a:rPr>
              <a:t>Y</a:t>
            </a:r>
          </a:p>
        </p:txBody>
      </p:sp>
      <p:cxnSp>
        <p:nvCxnSpPr>
          <p:cNvPr id="55" name="Straight Connector 8">
            <a:extLst>
              <a:ext uri="{FF2B5EF4-FFF2-40B4-BE49-F238E27FC236}">
                <a16:creationId xmlns:a16="http://schemas.microsoft.com/office/drawing/2014/main" id="{5CC16951-CFEA-0642-9EFD-FF58F4050A70}"/>
              </a:ext>
            </a:extLst>
          </p:cNvPr>
          <p:cNvCxnSpPr/>
          <p:nvPr/>
        </p:nvCxnSpPr>
        <p:spPr>
          <a:xfrm flipV="1">
            <a:off x="2027301" y="4167535"/>
            <a:ext cx="2181663" cy="12756"/>
          </a:xfrm>
          <a:prstGeom prst="line">
            <a:avLst/>
          </a:prstGeom>
          <a:ln w="15875">
            <a:solidFill>
              <a:srgbClr val="00C383"/>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6" name="Straight Connector 8">
            <a:extLst>
              <a:ext uri="{FF2B5EF4-FFF2-40B4-BE49-F238E27FC236}">
                <a16:creationId xmlns:a16="http://schemas.microsoft.com/office/drawing/2014/main" id="{351079A5-C163-4B42-83EB-E49E72ECFD12}"/>
              </a:ext>
            </a:extLst>
          </p:cNvPr>
          <p:cNvCxnSpPr/>
          <p:nvPr/>
        </p:nvCxnSpPr>
        <p:spPr>
          <a:xfrm>
            <a:off x="2027300" y="3561243"/>
            <a:ext cx="2181664" cy="8229"/>
          </a:xfrm>
          <a:prstGeom prst="line">
            <a:avLst/>
          </a:prstGeom>
          <a:ln w="15875">
            <a:solidFill>
              <a:srgbClr val="FF0000"/>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7" name="Straight Arrow Connector 10">
            <a:extLst>
              <a:ext uri="{FF2B5EF4-FFF2-40B4-BE49-F238E27FC236}">
                <a16:creationId xmlns:a16="http://schemas.microsoft.com/office/drawing/2014/main" id="{B2B4E79C-8299-8B41-8921-5B709F15FFF3}"/>
              </a:ext>
            </a:extLst>
          </p:cNvPr>
          <p:cNvCxnSpPr/>
          <p:nvPr/>
        </p:nvCxnSpPr>
        <p:spPr>
          <a:xfrm flipV="1">
            <a:off x="2096020" y="3554577"/>
            <a:ext cx="167079" cy="619047"/>
          </a:xfrm>
          <a:prstGeom prst="straightConnector1">
            <a:avLst/>
          </a:prstGeom>
          <a:ln w="12700">
            <a:solidFill>
              <a:srgbClr val="00C383"/>
            </a:solidFill>
            <a:headEnd w="med" len="med"/>
            <a:tailEnd type="stealth" w="med" len="lg"/>
          </a:ln>
        </p:spPr>
        <p:style>
          <a:lnRef idx="1">
            <a:schemeClr val="accent1"/>
          </a:lnRef>
          <a:fillRef idx="0">
            <a:schemeClr val="accent1"/>
          </a:fillRef>
          <a:effectRef idx="0">
            <a:schemeClr val="accent1"/>
          </a:effectRef>
          <a:fontRef idx="minor">
            <a:schemeClr val="tx1"/>
          </a:fontRef>
        </p:style>
      </p:cxnSp>
      <p:cxnSp>
        <p:nvCxnSpPr>
          <p:cNvPr id="58" name="Straight Arrow Connector 10">
            <a:extLst>
              <a:ext uri="{FF2B5EF4-FFF2-40B4-BE49-F238E27FC236}">
                <a16:creationId xmlns:a16="http://schemas.microsoft.com/office/drawing/2014/main" id="{8EB2D624-1B04-F848-91B4-449D9766AF9C}"/>
              </a:ext>
            </a:extLst>
          </p:cNvPr>
          <p:cNvCxnSpPr/>
          <p:nvPr/>
        </p:nvCxnSpPr>
        <p:spPr>
          <a:xfrm>
            <a:off x="2650756" y="3572751"/>
            <a:ext cx="182880" cy="628855"/>
          </a:xfrm>
          <a:prstGeom prst="straightConnector1">
            <a:avLst/>
          </a:prstGeom>
          <a:ln w="12700">
            <a:solidFill>
              <a:srgbClr val="FF0000"/>
            </a:solidFill>
            <a:headEnd w="med" len="med"/>
            <a:tailEnd type="stealth" w="med" len="lg"/>
          </a:ln>
        </p:spPr>
        <p:style>
          <a:lnRef idx="1">
            <a:schemeClr val="accent1"/>
          </a:lnRef>
          <a:fillRef idx="0">
            <a:schemeClr val="accent1"/>
          </a:fillRef>
          <a:effectRef idx="0">
            <a:schemeClr val="accent1"/>
          </a:effectRef>
          <a:fontRef idx="minor">
            <a:schemeClr val="tx1"/>
          </a:fontRef>
        </p:style>
      </p:cxnSp>
      <p:cxnSp>
        <p:nvCxnSpPr>
          <p:cNvPr id="59" name="Straight Arrow Connector 10">
            <a:extLst>
              <a:ext uri="{FF2B5EF4-FFF2-40B4-BE49-F238E27FC236}">
                <a16:creationId xmlns:a16="http://schemas.microsoft.com/office/drawing/2014/main" id="{23D0DA14-CA14-8342-ADDB-36A3F97433E0}"/>
              </a:ext>
            </a:extLst>
          </p:cNvPr>
          <p:cNvCxnSpPr/>
          <p:nvPr/>
        </p:nvCxnSpPr>
        <p:spPr>
          <a:xfrm>
            <a:off x="3498668" y="3572750"/>
            <a:ext cx="182880" cy="628855"/>
          </a:xfrm>
          <a:prstGeom prst="straightConnector1">
            <a:avLst/>
          </a:prstGeom>
          <a:ln w="12700">
            <a:solidFill>
              <a:srgbClr val="FF0000"/>
            </a:solidFill>
            <a:headEnd w="med" len="med"/>
            <a:tailEnd type="stealth"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B4855361-C2B0-D84B-9EAF-05542174467B}"/>
                  </a:ext>
                </a:extLst>
              </p:cNvPr>
              <p:cNvSpPr txBox="1"/>
              <p:nvPr/>
            </p:nvSpPr>
            <p:spPr>
              <a:xfrm>
                <a:off x="2179558" y="3693664"/>
                <a:ext cx="36813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rgbClr val="00C383"/>
                              </a:solidFill>
                              <a:latin typeface="Cambria Math" panose="02040503050406030204" pitchFamily="18" charset="0"/>
                            </a:rPr>
                          </m:ctrlPr>
                        </m:sSubPr>
                        <m:e>
                          <m:r>
                            <a:rPr lang="en-US" altLang="zh-CN" sz="1600" b="0" i="1" smtClean="0">
                              <a:solidFill>
                                <a:srgbClr val="00C383"/>
                              </a:solidFill>
                              <a:latin typeface="Cambria Math"/>
                            </a:rPr>
                            <m:t>𝐴</m:t>
                          </m:r>
                        </m:e>
                        <m:sub>
                          <m:r>
                            <a:rPr lang="en-US" altLang="zh-CN" sz="1600" b="0" i="1" smtClean="0">
                              <a:solidFill>
                                <a:srgbClr val="00C383"/>
                              </a:solidFill>
                              <a:latin typeface="Cambria Math"/>
                            </a:rPr>
                            <m:t>𝑖</m:t>
                          </m:r>
                          <m:r>
                            <a:rPr lang="en-US" altLang="zh-CN" sz="1600" b="0" i="1" smtClean="0">
                              <a:solidFill>
                                <a:srgbClr val="00C383"/>
                              </a:solidFill>
                              <a:latin typeface="Cambria Math"/>
                            </a:rPr>
                            <m:t>−1</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60" name="TextBox 59">
                <a:extLst>
                  <a:ext uri="{FF2B5EF4-FFF2-40B4-BE49-F238E27FC236}">
                    <a16:creationId xmlns:a16="http://schemas.microsoft.com/office/drawing/2014/main" id="{B4855361-C2B0-D84B-9EAF-05542174467B}"/>
                  </a:ext>
                </a:extLst>
              </p:cNvPr>
              <p:cNvSpPr txBox="1">
                <a:spLocks noRot="1" noChangeAspect="1" noMove="1" noResize="1" noEditPoints="1" noAdjustHandles="1" noChangeArrowheads="1" noChangeShapeType="1" noTextEdit="1"/>
              </p:cNvSpPr>
              <p:nvPr/>
            </p:nvSpPr>
            <p:spPr>
              <a:xfrm>
                <a:off x="2179558" y="3693664"/>
                <a:ext cx="368138" cy="338554"/>
              </a:xfrm>
              <a:prstGeom prst="rect">
                <a:avLst/>
              </a:prstGeom>
              <a:blipFill>
                <a:blip r:embed="rId4"/>
                <a:stretch>
                  <a:fillRect r="-41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E298E5D1-142D-3B4F-837C-C2D01311659F}"/>
                  </a:ext>
                </a:extLst>
              </p:cNvPr>
              <p:cNvSpPr txBox="1"/>
              <p:nvPr/>
            </p:nvSpPr>
            <p:spPr>
              <a:xfrm>
                <a:off x="2743234" y="3673850"/>
                <a:ext cx="368138" cy="3583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rgbClr val="FF0000"/>
                              </a:solidFill>
                              <a:latin typeface="Cambria Math" panose="02040503050406030204" pitchFamily="18" charset="0"/>
                            </a:rPr>
                          </m:ctrlPr>
                        </m:sSubPr>
                        <m:e>
                          <m:r>
                            <a:rPr lang="en-US" altLang="zh-CN" sz="1600" i="1">
                              <a:solidFill>
                                <a:srgbClr val="FF0000"/>
                              </a:solidFill>
                              <a:latin typeface="Cambria Math"/>
                            </a:rPr>
                            <m:t>𝑌</m:t>
                          </m:r>
                        </m:e>
                        <m:sub>
                          <m:r>
                            <a:rPr lang="en-US" altLang="zh-CN" sz="1600" i="1">
                              <a:solidFill>
                                <a:srgbClr val="FF0000"/>
                              </a:solidFill>
                              <a:latin typeface="Cambria Math"/>
                            </a:rPr>
                            <m:t>𝑗</m:t>
                          </m:r>
                          <m:r>
                            <a:rPr lang="en-US" altLang="zh-CN" sz="1600" i="1">
                              <a:solidFill>
                                <a:srgbClr val="FF0000"/>
                              </a:solidFill>
                              <a:latin typeface="Cambria Math"/>
                            </a:rPr>
                            <m:t>−1</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61" name="TextBox 60">
                <a:extLst>
                  <a:ext uri="{FF2B5EF4-FFF2-40B4-BE49-F238E27FC236}">
                    <a16:creationId xmlns:a16="http://schemas.microsoft.com/office/drawing/2014/main" id="{E298E5D1-142D-3B4F-837C-C2D01311659F}"/>
                  </a:ext>
                </a:extLst>
              </p:cNvPr>
              <p:cNvSpPr txBox="1">
                <a:spLocks noRot="1" noChangeAspect="1" noMove="1" noResize="1" noEditPoints="1" noAdjustHandles="1" noChangeArrowheads="1" noChangeShapeType="1" noTextEdit="1"/>
              </p:cNvSpPr>
              <p:nvPr/>
            </p:nvSpPr>
            <p:spPr>
              <a:xfrm>
                <a:off x="2743234" y="3673850"/>
                <a:ext cx="368138" cy="358368"/>
              </a:xfrm>
              <a:prstGeom prst="rect">
                <a:avLst/>
              </a:prstGeom>
              <a:blipFill>
                <a:blip r:embed="rId5"/>
                <a:stretch>
                  <a:fillRect r="-31034" b="-3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CE726FFD-91B8-984C-8702-001D9B7C0FF0}"/>
                  </a:ext>
                </a:extLst>
              </p:cNvPr>
              <p:cNvSpPr txBox="1"/>
              <p:nvPr/>
            </p:nvSpPr>
            <p:spPr>
              <a:xfrm>
                <a:off x="3590108" y="3683464"/>
                <a:ext cx="368138" cy="3583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rgbClr val="FF0000"/>
                              </a:solidFill>
                              <a:latin typeface="Cambria Math" panose="02040503050406030204" pitchFamily="18" charset="0"/>
                            </a:rPr>
                          </m:ctrlPr>
                        </m:sSubPr>
                        <m:e>
                          <m:r>
                            <a:rPr lang="en-US" altLang="zh-CN" sz="1600" i="1">
                              <a:solidFill>
                                <a:srgbClr val="FF0000"/>
                              </a:solidFill>
                              <a:latin typeface="Cambria Math"/>
                            </a:rPr>
                            <m:t>𝑌</m:t>
                          </m:r>
                        </m:e>
                        <m:sub>
                          <m:r>
                            <a:rPr lang="en-US" altLang="zh-CN" sz="1600" b="0" i="1" smtClean="0">
                              <a:solidFill>
                                <a:srgbClr val="FF0000"/>
                              </a:solidFill>
                              <a:latin typeface="Cambria Math"/>
                            </a:rPr>
                            <m:t>𝑗</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62" name="TextBox 61">
                <a:extLst>
                  <a:ext uri="{FF2B5EF4-FFF2-40B4-BE49-F238E27FC236}">
                    <a16:creationId xmlns:a16="http://schemas.microsoft.com/office/drawing/2014/main" id="{CE726FFD-91B8-984C-8702-001D9B7C0FF0}"/>
                  </a:ext>
                </a:extLst>
              </p:cNvPr>
              <p:cNvSpPr txBox="1">
                <a:spLocks noRot="1" noChangeAspect="1" noMove="1" noResize="1" noEditPoints="1" noAdjustHandles="1" noChangeArrowheads="1" noChangeShapeType="1" noTextEdit="1"/>
              </p:cNvSpPr>
              <p:nvPr/>
            </p:nvSpPr>
            <p:spPr>
              <a:xfrm>
                <a:off x="3590108" y="3683464"/>
                <a:ext cx="368138" cy="358368"/>
              </a:xfrm>
              <a:prstGeom prst="rect">
                <a:avLst/>
              </a:prstGeom>
              <a:blipFill>
                <a:blip r:embed="rId6"/>
                <a:stretch>
                  <a:fillRect b="-3448"/>
                </a:stretch>
              </a:blipFill>
            </p:spPr>
            <p:txBody>
              <a:bodyPr/>
              <a:lstStyle/>
              <a:p>
                <a:r>
                  <a:rPr lang="en-US">
                    <a:noFill/>
                  </a:rPr>
                  <a:t> </a:t>
                </a:r>
              </a:p>
            </p:txBody>
          </p:sp>
        </mc:Fallback>
      </mc:AlternateContent>
      <p:grpSp>
        <p:nvGrpSpPr>
          <p:cNvPr id="63" name="组合 44">
            <a:extLst>
              <a:ext uri="{FF2B5EF4-FFF2-40B4-BE49-F238E27FC236}">
                <a16:creationId xmlns:a16="http://schemas.microsoft.com/office/drawing/2014/main" id="{54D1D7E1-BA57-DB4B-A2B6-DA05EF2E82F4}"/>
              </a:ext>
            </a:extLst>
          </p:cNvPr>
          <p:cNvGrpSpPr/>
          <p:nvPr/>
        </p:nvGrpSpPr>
        <p:grpSpPr>
          <a:xfrm>
            <a:off x="4857536" y="3435080"/>
            <a:ext cx="2368948" cy="858040"/>
            <a:chOff x="1826764" y="3309591"/>
            <a:chExt cx="2368948" cy="858040"/>
          </a:xfrm>
        </p:grpSpPr>
        <p:sp>
          <p:nvSpPr>
            <p:cNvPr id="64" name="TextBox 63">
              <a:extLst>
                <a:ext uri="{FF2B5EF4-FFF2-40B4-BE49-F238E27FC236}">
                  <a16:creationId xmlns:a16="http://schemas.microsoft.com/office/drawing/2014/main" id="{DD0BB746-082E-0444-B449-59112E7B12B0}"/>
                </a:ext>
              </a:extLst>
            </p:cNvPr>
            <p:cNvSpPr txBox="1"/>
            <p:nvPr/>
          </p:nvSpPr>
          <p:spPr>
            <a:xfrm>
              <a:off x="1826764" y="3921410"/>
              <a:ext cx="124691" cy="246221"/>
            </a:xfrm>
            <a:prstGeom prst="rect">
              <a:avLst/>
            </a:prstGeom>
            <a:noFill/>
          </p:spPr>
          <p:txBody>
            <a:bodyPr wrap="square" lIns="0" tIns="0" rIns="0" bIns="0" rtlCol="0">
              <a:spAutoFit/>
            </a:bodyPr>
            <a:lstStyle/>
            <a:p>
              <a:r>
                <a:rPr lang="en-US" altLang="zh-CN" sz="1600" dirty="0">
                  <a:solidFill>
                    <a:srgbClr val="00C383"/>
                  </a:solidFill>
                  <a:latin typeface="Times New Roman" panose="02020603050405020304" pitchFamily="18" charset="0"/>
                  <a:cs typeface="Times New Roman" panose="02020603050405020304" pitchFamily="18" charset="0"/>
                </a:rPr>
                <a:t>A</a:t>
              </a:r>
            </a:p>
          </p:txBody>
        </p:sp>
        <p:sp>
          <p:nvSpPr>
            <p:cNvPr id="65" name="TextBox 64">
              <a:extLst>
                <a:ext uri="{FF2B5EF4-FFF2-40B4-BE49-F238E27FC236}">
                  <a16:creationId xmlns:a16="http://schemas.microsoft.com/office/drawing/2014/main" id="{0315BAFE-42F2-AF44-B3AA-4D218ACC2A99}"/>
                </a:ext>
              </a:extLst>
            </p:cNvPr>
            <p:cNvSpPr txBox="1"/>
            <p:nvPr/>
          </p:nvSpPr>
          <p:spPr>
            <a:xfrm>
              <a:off x="1826764" y="3309591"/>
              <a:ext cx="124691" cy="246221"/>
            </a:xfrm>
            <a:prstGeom prst="rect">
              <a:avLst/>
            </a:prstGeom>
            <a:noFill/>
          </p:spPr>
          <p:txBody>
            <a:bodyPr wrap="square" lIns="0" tIns="0" rIns="0" bIns="0" rtlCol="0">
              <a:spAutoFit/>
            </a:bodyPr>
            <a:lstStyle/>
            <a:p>
              <a:r>
                <a:rPr lang="en-US" altLang="zh-CN" sz="1600" dirty="0">
                  <a:solidFill>
                    <a:srgbClr val="FF0000"/>
                  </a:solidFill>
                  <a:latin typeface="Times New Roman" panose="02020603050405020304" pitchFamily="18" charset="0"/>
                  <a:cs typeface="Times New Roman" panose="02020603050405020304" pitchFamily="18" charset="0"/>
                </a:rPr>
                <a:t>Y</a:t>
              </a:r>
            </a:p>
          </p:txBody>
        </p:sp>
        <p:cxnSp>
          <p:nvCxnSpPr>
            <p:cNvPr id="66" name="Straight Connector 8">
              <a:extLst>
                <a:ext uri="{FF2B5EF4-FFF2-40B4-BE49-F238E27FC236}">
                  <a16:creationId xmlns:a16="http://schemas.microsoft.com/office/drawing/2014/main" id="{3160DEBD-00E6-3048-A9A4-3B73BE9A84F5}"/>
                </a:ext>
              </a:extLst>
            </p:cNvPr>
            <p:cNvCxnSpPr/>
            <p:nvPr/>
          </p:nvCxnSpPr>
          <p:spPr>
            <a:xfrm>
              <a:off x="2023561" y="4056729"/>
              <a:ext cx="2172151" cy="3967"/>
            </a:xfrm>
            <a:prstGeom prst="line">
              <a:avLst/>
            </a:prstGeom>
            <a:ln w="15875">
              <a:solidFill>
                <a:srgbClr val="00C383"/>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 name="Straight Connector 8">
              <a:extLst>
                <a:ext uri="{FF2B5EF4-FFF2-40B4-BE49-F238E27FC236}">
                  <a16:creationId xmlns:a16="http://schemas.microsoft.com/office/drawing/2014/main" id="{C2555AC5-5B26-0A4C-8246-E53FC3582F11}"/>
                </a:ext>
              </a:extLst>
            </p:cNvPr>
            <p:cNvCxnSpPr/>
            <p:nvPr/>
          </p:nvCxnSpPr>
          <p:spPr>
            <a:xfrm>
              <a:off x="2023560" y="3437681"/>
              <a:ext cx="2172152" cy="0"/>
            </a:xfrm>
            <a:prstGeom prst="line">
              <a:avLst/>
            </a:prstGeom>
            <a:ln w="15875">
              <a:solidFill>
                <a:srgbClr val="FF0000"/>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10">
              <a:extLst>
                <a:ext uri="{FF2B5EF4-FFF2-40B4-BE49-F238E27FC236}">
                  <a16:creationId xmlns:a16="http://schemas.microsoft.com/office/drawing/2014/main" id="{D6327011-26A9-4944-89BE-AB8A52168331}"/>
                </a:ext>
              </a:extLst>
            </p:cNvPr>
            <p:cNvCxnSpPr/>
            <p:nvPr/>
          </p:nvCxnSpPr>
          <p:spPr>
            <a:xfrm flipV="1">
              <a:off x="2082767" y="3432702"/>
              <a:ext cx="167079" cy="619047"/>
            </a:xfrm>
            <a:prstGeom prst="straightConnector1">
              <a:avLst/>
            </a:prstGeom>
            <a:ln w="12700">
              <a:solidFill>
                <a:srgbClr val="00C383"/>
              </a:solidFill>
              <a:headEnd w="med" len="med"/>
              <a:tailEnd type="stealth" w="med" len="lg"/>
            </a:ln>
          </p:spPr>
          <p:style>
            <a:lnRef idx="1">
              <a:schemeClr val="accent1"/>
            </a:lnRef>
            <a:fillRef idx="0">
              <a:schemeClr val="accent1"/>
            </a:fillRef>
            <a:effectRef idx="0">
              <a:schemeClr val="accent1"/>
            </a:effectRef>
            <a:fontRef idx="minor">
              <a:schemeClr val="tx1"/>
            </a:fontRef>
          </p:style>
        </p:cxnSp>
        <p:cxnSp>
          <p:nvCxnSpPr>
            <p:cNvPr id="69" name="Straight Arrow Connector 10">
              <a:extLst>
                <a:ext uri="{FF2B5EF4-FFF2-40B4-BE49-F238E27FC236}">
                  <a16:creationId xmlns:a16="http://schemas.microsoft.com/office/drawing/2014/main" id="{3302C03D-DB8F-8F43-851D-C274AD235136}"/>
                </a:ext>
              </a:extLst>
            </p:cNvPr>
            <p:cNvCxnSpPr/>
            <p:nvPr/>
          </p:nvCxnSpPr>
          <p:spPr>
            <a:xfrm>
              <a:off x="2486618" y="3431577"/>
              <a:ext cx="182880" cy="628855"/>
            </a:xfrm>
            <a:prstGeom prst="straightConnector1">
              <a:avLst/>
            </a:prstGeom>
            <a:ln w="12700">
              <a:solidFill>
                <a:srgbClr val="FF0000"/>
              </a:solidFill>
              <a:headEnd w="med" len="med"/>
              <a:tailEnd type="stealth" w="med" len="lg"/>
            </a:ln>
          </p:spPr>
          <p:style>
            <a:lnRef idx="1">
              <a:schemeClr val="accent1"/>
            </a:lnRef>
            <a:fillRef idx="0">
              <a:schemeClr val="accent1"/>
            </a:fillRef>
            <a:effectRef idx="0">
              <a:schemeClr val="accent1"/>
            </a:effectRef>
            <a:fontRef idx="minor">
              <a:schemeClr val="tx1"/>
            </a:fontRef>
          </p:style>
        </p:cxnSp>
        <p:cxnSp>
          <p:nvCxnSpPr>
            <p:cNvPr id="70" name="Straight Arrow Connector 10">
              <a:extLst>
                <a:ext uri="{FF2B5EF4-FFF2-40B4-BE49-F238E27FC236}">
                  <a16:creationId xmlns:a16="http://schemas.microsoft.com/office/drawing/2014/main" id="{AE385E11-A580-8044-815D-B7E1E42C6C05}"/>
                </a:ext>
              </a:extLst>
            </p:cNvPr>
            <p:cNvCxnSpPr/>
            <p:nvPr/>
          </p:nvCxnSpPr>
          <p:spPr>
            <a:xfrm>
              <a:off x="3578045" y="3444987"/>
              <a:ext cx="182880" cy="615709"/>
            </a:xfrm>
            <a:prstGeom prst="straightConnector1">
              <a:avLst/>
            </a:prstGeom>
            <a:ln w="12700">
              <a:solidFill>
                <a:srgbClr val="FF0000"/>
              </a:solidFill>
              <a:headEnd w="med" len="med"/>
              <a:tailEnd type="stealth"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982B3E3B-B912-EB41-9F55-58936845527C}"/>
                    </a:ext>
                  </a:extLst>
                </p:cNvPr>
                <p:cNvSpPr txBox="1"/>
                <p:nvPr/>
              </p:nvSpPr>
              <p:spPr>
                <a:xfrm>
                  <a:off x="2118480" y="3572949"/>
                  <a:ext cx="36813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rgbClr val="00C383"/>
                                </a:solidFill>
                                <a:latin typeface="Cambria Math" panose="02040503050406030204" pitchFamily="18" charset="0"/>
                              </a:rPr>
                            </m:ctrlPr>
                          </m:sSubPr>
                          <m:e>
                            <m:r>
                              <a:rPr lang="en-US" altLang="zh-CN" sz="1600" b="0" i="1" smtClean="0">
                                <a:solidFill>
                                  <a:srgbClr val="00C383"/>
                                </a:solidFill>
                                <a:latin typeface="Cambria Math"/>
                              </a:rPr>
                              <m:t>𝐴</m:t>
                            </m:r>
                          </m:e>
                          <m:sub>
                            <m:r>
                              <a:rPr lang="en-US" altLang="zh-CN" sz="1600" b="0" i="1" smtClean="0">
                                <a:solidFill>
                                  <a:srgbClr val="00C383"/>
                                </a:solidFill>
                                <a:latin typeface="Cambria Math"/>
                              </a:rPr>
                              <m:t>𝑖</m:t>
                            </m:r>
                            <m:r>
                              <a:rPr lang="en-US" altLang="zh-CN" sz="1600" b="0" i="1" smtClean="0">
                                <a:solidFill>
                                  <a:srgbClr val="00C383"/>
                                </a:solidFill>
                                <a:latin typeface="Cambria Math"/>
                              </a:rPr>
                              <m:t>−1</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71" name="TextBox 70">
                  <a:extLst>
                    <a:ext uri="{FF2B5EF4-FFF2-40B4-BE49-F238E27FC236}">
                      <a16:creationId xmlns:a16="http://schemas.microsoft.com/office/drawing/2014/main" id="{982B3E3B-B912-EB41-9F55-58936845527C}"/>
                    </a:ext>
                  </a:extLst>
                </p:cNvPr>
                <p:cNvSpPr txBox="1">
                  <a:spLocks noRot="1" noChangeAspect="1" noMove="1" noResize="1" noEditPoints="1" noAdjustHandles="1" noChangeArrowheads="1" noChangeShapeType="1" noTextEdit="1"/>
                </p:cNvSpPr>
                <p:nvPr/>
              </p:nvSpPr>
              <p:spPr>
                <a:xfrm>
                  <a:off x="2118480" y="3572949"/>
                  <a:ext cx="368138" cy="338554"/>
                </a:xfrm>
                <a:prstGeom prst="rect">
                  <a:avLst/>
                </a:prstGeom>
                <a:blipFill>
                  <a:blip r:embed="rId7"/>
                  <a:stretch>
                    <a:fillRect r="-41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8E451F29-69F2-DB41-B6FF-43392B95975C}"/>
                    </a:ext>
                  </a:extLst>
                </p:cNvPr>
                <p:cNvSpPr txBox="1"/>
                <p:nvPr/>
              </p:nvSpPr>
              <p:spPr>
                <a:xfrm>
                  <a:off x="2579573" y="3575579"/>
                  <a:ext cx="368138" cy="3583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rgbClr val="FF0000"/>
                                </a:solidFill>
                                <a:latin typeface="Cambria Math" panose="02040503050406030204" pitchFamily="18" charset="0"/>
                              </a:rPr>
                            </m:ctrlPr>
                          </m:sSubPr>
                          <m:e>
                            <m:r>
                              <a:rPr lang="en-US" altLang="zh-CN" sz="1600" i="1">
                                <a:solidFill>
                                  <a:srgbClr val="FF0000"/>
                                </a:solidFill>
                                <a:latin typeface="Cambria Math"/>
                              </a:rPr>
                              <m:t>𝑌</m:t>
                            </m:r>
                          </m:e>
                          <m:sub>
                            <m:r>
                              <a:rPr lang="en-US" altLang="zh-CN" sz="1600" i="1">
                                <a:solidFill>
                                  <a:srgbClr val="FF0000"/>
                                </a:solidFill>
                                <a:latin typeface="Cambria Math"/>
                              </a:rPr>
                              <m:t>𝑗</m:t>
                            </m:r>
                            <m:r>
                              <a:rPr lang="en-US" altLang="zh-CN" sz="1600" i="1">
                                <a:solidFill>
                                  <a:srgbClr val="FF0000"/>
                                </a:solidFill>
                                <a:latin typeface="Cambria Math"/>
                              </a:rPr>
                              <m:t>−1</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2579573" y="3575579"/>
                  <a:ext cx="368138" cy="358368"/>
                </a:xfrm>
                <a:prstGeom prst="rect">
                  <a:avLst/>
                </a:prstGeom>
                <a:blipFill>
                  <a:blip r:embed="rId8"/>
                  <a:stretch>
                    <a:fillRect r="-30000" b="-3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E72FB160-00CD-7249-8989-517F47E25096}"/>
                    </a:ext>
                  </a:extLst>
                </p:cNvPr>
                <p:cNvSpPr txBox="1"/>
                <p:nvPr/>
              </p:nvSpPr>
              <p:spPr>
                <a:xfrm>
                  <a:off x="3669485" y="3563042"/>
                  <a:ext cx="368138" cy="3583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rgbClr val="FF0000"/>
                                </a:solidFill>
                                <a:latin typeface="Cambria Math" panose="02040503050406030204" pitchFamily="18" charset="0"/>
                              </a:rPr>
                            </m:ctrlPr>
                          </m:sSubPr>
                          <m:e>
                            <m:r>
                              <a:rPr lang="en-US" altLang="zh-CN" sz="1600" i="1">
                                <a:solidFill>
                                  <a:srgbClr val="FF0000"/>
                                </a:solidFill>
                                <a:latin typeface="Cambria Math"/>
                              </a:rPr>
                              <m:t>𝑌</m:t>
                            </m:r>
                          </m:e>
                          <m:sub>
                            <m:r>
                              <a:rPr lang="en-US" altLang="zh-CN" sz="1600" b="0" i="1" smtClean="0">
                                <a:solidFill>
                                  <a:srgbClr val="FF0000"/>
                                </a:solidFill>
                                <a:latin typeface="Cambria Math"/>
                              </a:rPr>
                              <m:t>𝑗</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3669485" y="3563042"/>
                  <a:ext cx="368138" cy="358368"/>
                </a:xfrm>
                <a:prstGeom prst="rect">
                  <a:avLst/>
                </a:prstGeom>
                <a:blipFill>
                  <a:blip r:embed="rId9"/>
                  <a:stretch>
                    <a:fillRect b="-3448"/>
                  </a:stretch>
                </a:blipFill>
              </p:spPr>
              <p:txBody>
                <a:bodyPr/>
                <a:lstStyle/>
                <a:p>
                  <a:r>
                    <a:rPr lang="en-US">
                      <a:noFill/>
                    </a:rPr>
                    <a:t> </a:t>
                  </a:r>
                </a:p>
              </p:txBody>
            </p:sp>
          </mc:Fallback>
        </mc:AlternateContent>
        <p:grpSp>
          <p:nvGrpSpPr>
            <p:cNvPr id="74" name="组合 8">
              <a:extLst>
                <a:ext uri="{FF2B5EF4-FFF2-40B4-BE49-F238E27FC236}">
                  <a16:creationId xmlns:a16="http://schemas.microsoft.com/office/drawing/2014/main" id="{570FEF7D-FD68-A74E-A8C4-8489611C9576}"/>
                </a:ext>
              </a:extLst>
            </p:cNvPr>
            <p:cNvGrpSpPr/>
            <p:nvPr/>
          </p:nvGrpSpPr>
          <p:grpSpPr>
            <a:xfrm>
              <a:off x="3153807" y="3437681"/>
              <a:ext cx="506589" cy="619047"/>
              <a:chOff x="7634939" y="2069845"/>
              <a:chExt cx="506589" cy="619047"/>
            </a:xfrm>
          </p:grpSpPr>
          <p:cxnSp>
            <p:nvCxnSpPr>
              <p:cNvPr id="75" name="Straight Arrow Connector 10">
                <a:extLst>
                  <a:ext uri="{FF2B5EF4-FFF2-40B4-BE49-F238E27FC236}">
                    <a16:creationId xmlns:a16="http://schemas.microsoft.com/office/drawing/2014/main" id="{3D389F42-5C1A-C641-9FAA-CF84D57C46F1}"/>
                  </a:ext>
                </a:extLst>
              </p:cNvPr>
              <p:cNvCxnSpPr/>
              <p:nvPr/>
            </p:nvCxnSpPr>
            <p:spPr>
              <a:xfrm flipV="1">
                <a:off x="7689851" y="2069845"/>
                <a:ext cx="167079" cy="619047"/>
              </a:xfrm>
              <a:prstGeom prst="straightConnector1">
                <a:avLst/>
              </a:prstGeom>
              <a:ln w="12700">
                <a:solidFill>
                  <a:srgbClr val="00C383"/>
                </a:solidFill>
                <a:headEnd w="med" len="med"/>
                <a:tailEnd type="stealth"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729ED9A4-3CFA-3A43-A445-A6DD2476BECD}"/>
                      </a:ext>
                    </a:extLst>
                  </p:cNvPr>
                  <p:cNvSpPr txBox="1"/>
                  <p:nvPr/>
                </p:nvSpPr>
                <p:spPr>
                  <a:xfrm>
                    <a:off x="7773390" y="2217650"/>
                    <a:ext cx="36813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rgbClr val="00C383"/>
                                  </a:solidFill>
                                  <a:latin typeface="Cambria Math" panose="02040503050406030204" pitchFamily="18" charset="0"/>
                                </a:rPr>
                              </m:ctrlPr>
                            </m:sSubPr>
                            <m:e>
                              <m:r>
                                <a:rPr lang="en-US" altLang="zh-CN" sz="1600" b="0" i="1" smtClean="0">
                                  <a:solidFill>
                                    <a:srgbClr val="00C383"/>
                                  </a:solidFill>
                                  <a:latin typeface="Cambria Math"/>
                                </a:rPr>
                                <m:t>𝐴</m:t>
                              </m:r>
                            </m:e>
                            <m:sub>
                              <m:r>
                                <a:rPr lang="en-US" altLang="zh-CN" sz="1600" b="0" i="1" smtClean="0">
                                  <a:solidFill>
                                    <a:srgbClr val="00C383"/>
                                  </a:solidFill>
                                  <a:latin typeface="Cambria Math"/>
                                </a:rPr>
                                <m:t>𝑖</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76" name="TextBox 75">
                    <a:extLst>
                      <a:ext uri="{FF2B5EF4-FFF2-40B4-BE49-F238E27FC236}">
                        <a16:creationId xmlns:a16="http://schemas.microsoft.com/office/drawing/2014/main" id="{729ED9A4-3CFA-3A43-A445-A6DD2476BECD}"/>
                      </a:ext>
                    </a:extLst>
                  </p:cNvPr>
                  <p:cNvSpPr txBox="1">
                    <a:spLocks noRot="1" noChangeAspect="1" noMove="1" noResize="1" noEditPoints="1" noAdjustHandles="1" noChangeArrowheads="1" noChangeShapeType="1" noTextEdit="1"/>
                  </p:cNvSpPr>
                  <p:nvPr/>
                </p:nvSpPr>
                <p:spPr>
                  <a:xfrm>
                    <a:off x="7773390" y="2217650"/>
                    <a:ext cx="368138" cy="338554"/>
                  </a:xfrm>
                  <a:prstGeom prst="rect">
                    <a:avLst/>
                  </a:prstGeom>
                  <a:blipFill>
                    <a:blip r:embed="rId10"/>
                    <a:stretch>
                      <a:fillRect/>
                    </a:stretch>
                  </a:blipFill>
                </p:spPr>
                <p:txBody>
                  <a:bodyPr/>
                  <a:lstStyle/>
                  <a:p>
                    <a:r>
                      <a:rPr lang="zh-CN" altLang="en-US">
                        <a:noFill/>
                      </a:rPr>
                      <a:t> </a:t>
                    </a:r>
                  </a:p>
                </p:txBody>
              </p:sp>
            </mc:Fallback>
          </mc:AlternateContent>
          <p:sp>
            <p:nvSpPr>
              <p:cNvPr id="77" name="乘号 41">
                <a:extLst>
                  <a:ext uri="{FF2B5EF4-FFF2-40B4-BE49-F238E27FC236}">
                    <a16:creationId xmlns:a16="http://schemas.microsoft.com/office/drawing/2014/main" id="{51686871-0228-E740-B044-F6CCEEDE56B1}"/>
                  </a:ext>
                </a:extLst>
              </p:cNvPr>
              <p:cNvSpPr/>
              <p:nvPr/>
            </p:nvSpPr>
            <p:spPr>
              <a:xfrm>
                <a:off x="7634939" y="2245879"/>
                <a:ext cx="229670" cy="310325"/>
              </a:xfrm>
              <a:prstGeom prst="mathMultiply">
                <a:avLst/>
              </a:prstGeom>
              <a:solidFill>
                <a:schemeClr val="tx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Times New Roman" panose="02020603050405020304" pitchFamily="18" charset="0"/>
                  <a:cs typeface="Times New Roman" panose="02020603050405020304" pitchFamily="18" charset="0"/>
                </a:endParaRPr>
              </a:p>
            </p:txBody>
          </p:sp>
        </p:grpSp>
      </p:grpSp>
      <p:grpSp>
        <p:nvGrpSpPr>
          <p:cNvPr id="78" name="组合 45">
            <a:extLst>
              <a:ext uri="{FF2B5EF4-FFF2-40B4-BE49-F238E27FC236}">
                <a16:creationId xmlns:a16="http://schemas.microsoft.com/office/drawing/2014/main" id="{33F5803C-BF21-2948-BDB2-88ACAFDB6BF2}"/>
              </a:ext>
            </a:extLst>
          </p:cNvPr>
          <p:cNvGrpSpPr/>
          <p:nvPr/>
        </p:nvGrpSpPr>
        <p:grpSpPr>
          <a:xfrm>
            <a:off x="1840015" y="4878421"/>
            <a:ext cx="2368948" cy="867233"/>
            <a:chOff x="2010065" y="1878960"/>
            <a:chExt cx="2368949" cy="867233"/>
          </a:xfrm>
        </p:grpSpPr>
        <p:sp>
          <p:nvSpPr>
            <p:cNvPr id="79" name="TextBox 78">
              <a:extLst>
                <a:ext uri="{FF2B5EF4-FFF2-40B4-BE49-F238E27FC236}">
                  <a16:creationId xmlns:a16="http://schemas.microsoft.com/office/drawing/2014/main" id="{3224484C-3308-AF49-9798-9CF0FB50EE7D}"/>
                </a:ext>
              </a:extLst>
            </p:cNvPr>
            <p:cNvSpPr txBox="1"/>
            <p:nvPr/>
          </p:nvSpPr>
          <p:spPr>
            <a:xfrm>
              <a:off x="2010065" y="2499972"/>
              <a:ext cx="124691" cy="246221"/>
            </a:xfrm>
            <a:prstGeom prst="rect">
              <a:avLst/>
            </a:prstGeom>
            <a:noFill/>
          </p:spPr>
          <p:txBody>
            <a:bodyPr wrap="square" lIns="0" tIns="0" rIns="0" bIns="0" rtlCol="0">
              <a:spAutoFit/>
            </a:bodyPr>
            <a:lstStyle/>
            <a:p>
              <a:r>
                <a:rPr lang="en-US" altLang="zh-CN" sz="1600" dirty="0">
                  <a:solidFill>
                    <a:srgbClr val="00C383"/>
                  </a:solidFill>
                  <a:latin typeface="Times New Roman" panose="02020603050405020304" pitchFamily="18" charset="0"/>
                  <a:cs typeface="Times New Roman" panose="02020603050405020304" pitchFamily="18" charset="0"/>
                </a:rPr>
                <a:t>A</a:t>
              </a:r>
            </a:p>
          </p:txBody>
        </p:sp>
        <p:sp>
          <p:nvSpPr>
            <p:cNvPr id="80" name="TextBox 79">
              <a:extLst>
                <a:ext uri="{FF2B5EF4-FFF2-40B4-BE49-F238E27FC236}">
                  <a16:creationId xmlns:a16="http://schemas.microsoft.com/office/drawing/2014/main" id="{508A5B78-2369-5A44-8E73-2470FEB4226B}"/>
                </a:ext>
              </a:extLst>
            </p:cNvPr>
            <p:cNvSpPr txBox="1"/>
            <p:nvPr/>
          </p:nvSpPr>
          <p:spPr>
            <a:xfrm>
              <a:off x="2010065" y="1878960"/>
              <a:ext cx="124691" cy="246221"/>
            </a:xfrm>
            <a:prstGeom prst="rect">
              <a:avLst/>
            </a:prstGeom>
            <a:noFill/>
          </p:spPr>
          <p:txBody>
            <a:bodyPr wrap="square" lIns="0" tIns="0" rIns="0" bIns="0" rtlCol="0">
              <a:spAutoFit/>
            </a:bodyPr>
            <a:lstStyle/>
            <a:p>
              <a:r>
                <a:rPr lang="en-US" altLang="zh-CN" sz="1600" dirty="0">
                  <a:solidFill>
                    <a:srgbClr val="FF0000"/>
                  </a:solidFill>
                  <a:latin typeface="Times New Roman" panose="02020603050405020304" pitchFamily="18" charset="0"/>
                  <a:cs typeface="Times New Roman" panose="02020603050405020304" pitchFamily="18" charset="0"/>
                </a:rPr>
                <a:t>Y</a:t>
              </a:r>
            </a:p>
          </p:txBody>
        </p:sp>
        <p:cxnSp>
          <p:nvCxnSpPr>
            <p:cNvPr id="81" name="Straight Connector 8">
              <a:extLst>
                <a:ext uri="{FF2B5EF4-FFF2-40B4-BE49-F238E27FC236}">
                  <a16:creationId xmlns:a16="http://schemas.microsoft.com/office/drawing/2014/main" id="{9292F150-90D6-9741-96C5-486C8D60E50E}"/>
                </a:ext>
              </a:extLst>
            </p:cNvPr>
            <p:cNvCxnSpPr/>
            <p:nvPr/>
          </p:nvCxnSpPr>
          <p:spPr>
            <a:xfrm flipV="1">
              <a:off x="2186801" y="2607554"/>
              <a:ext cx="2192213" cy="5336"/>
            </a:xfrm>
            <a:prstGeom prst="line">
              <a:avLst/>
            </a:prstGeom>
            <a:ln w="15875">
              <a:solidFill>
                <a:srgbClr val="00C383"/>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2" name="Straight Connector 8">
              <a:extLst>
                <a:ext uri="{FF2B5EF4-FFF2-40B4-BE49-F238E27FC236}">
                  <a16:creationId xmlns:a16="http://schemas.microsoft.com/office/drawing/2014/main" id="{839F8F4A-D32E-8841-BF6D-1CFFC7143BC4}"/>
                </a:ext>
              </a:extLst>
            </p:cNvPr>
            <p:cNvCxnSpPr/>
            <p:nvPr/>
          </p:nvCxnSpPr>
          <p:spPr>
            <a:xfrm>
              <a:off x="2186800" y="1993842"/>
              <a:ext cx="2192214" cy="1"/>
            </a:xfrm>
            <a:prstGeom prst="line">
              <a:avLst/>
            </a:prstGeom>
            <a:ln w="15875">
              <a:solidFill>
                <a:srgbClr val="FF0000"/>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3" name="Straight Arrow Connector 10">
              <a:extLst>
                <a:ext uri="{FF2B5EF4-FFF2-40B4-BE49-F238E27FC236}">
                  <a16:creationId xmlns:a16="http://schemas.microsoft.com/office/drawing/2014/main" id="{6E6F5B7C-054C-FB4C-ACB8-5BC7952B2442}"/>
                </a:ext>
              </a:extLst>
            </p:cNvPr>
            <p:cNvCxnSpPr/>
            <p:nvPr/>
          </p:nvCxnSpPr>
          <p:spPr>
            <a:xfrm flipV="1">
              <a:off x="2266067" y="1993843"/>
              <a:ext cx="167079" cy="619047"/>
            </a:xfrm>
            <a:prstGeom prst="straightConnector1">
              <a:avLst/>
            </a:prstGeom>
            <a:ln w="12700">
              <a:solidFill>
                <a:srgbClr val="00C383"/>
              </a:solidFill>
              <a:headEnd w="med" len="med"/>
              <a:tailEnd type="stealth" w="med" len="lg"/>
            </a:ln>
          </p:spPr>
          <p:style>
            <a:lnRef idx="1">
              <a:schemeClr val="accent1"/>
            </a:lnRef>
            <a:fillRef idx="0">
              <a:schemeClr val="accent1"/>
            </a:fillRef>
            <a:effectRef idx="0">
              <a:schemeClr val="accent1"/>
            </a:effectRef>
            <a:fontRef idx="minor">
              <a:schemeClr val="tx1"/>
            </a:fontRef>
          </p:style>
        </p:cxnSp>
        <p:cxnSp>
          <p:nvCxnSpPr>
            <p:cNvPr id="84" name="Straight Arrow Connector 10">
              <a:extLst>
                <a:ext uri="{FF2B5EF4-FFF2-40B4-BE49-F238E27FC236}">
                  <a16:creationId xmlns:a16="http://schemas.microsoft.com/office/drawing/2014/main" id="{2662458C-E9EA-DC4A-BC4D-AE608C994E63}"/>
                </a:ext>
              </a:extLst>
            </p:cNvPr>
            <p:cNvCxnSpPr/>
            <p:nvPr/>
          </p:nvCxnSpPr>
          <p:spPr>
            <a:xfrm>
              <a:off x="2743947" y="2010298"/>
              <a:ext cx="182880" cy="628855"/>
            </a:xfrm>
            <a:prstGeom prst="straightConnector1">
              <a:avLst/>
            </a:prstGeom>
            <a:ln w="12700">
              <a:solidFill>
                <a:srgbClr val="FF0000"/>
              </a:solidFill>
              <a:headEnd w="med" len="med"/>
              <a:tailEnd type="stealth" w="med" len="lg"/>
            </a:ln>
          </p:spPr>
          <p:style>
            <a:lnRef idx="1">
              <a:schemeClr val="accent1"/>
            </a:lnRef>
            <a:fillRef idx="0">
              <a:schemeClr val="accent1"/>
            </a:fillRef>
            <a:effectRef idx="0">
              <a:schemeClr val="accent1"/>
            </a:effectRef>
            <a:fontRef idx="minor">
              <a:schemeClr val="tx1"/>
            </a:fontRef>
          </p:style>
        </p:cxnSp>
        <p:cxnSp>
          <p:nvCxnSpPr>
            <p:cNvPr id="85" name="Straight Arrow Connector 10">
              <a:extLst>
                <a:ext uri="{FF2B5EF4-FFF2-40B4-BE49-F238E27FC236}">
                  <a16:creationId xmlns:a16="http://schemas.microsoft.com/office/drawing/2014/main" id="{705ED755-EB74-194C-B232-CF21BC4CB3CA}"/>
                </a:ext>
              </a:extLst>
            </p:cNvPr>
            <p:cNvCxnSpPr/>
            <p:nvPr/>
          </p:nvCxnSpPr>
          <p:spPr>
            <a:xfrm>
              <a:off x="3989752" y="2002070"/>
              <a:ext cx="182880" cy="628855"/>
            </a:xfrm>
            <a:prstGeom prst="straightConnector1">
              <a:avLst/>
            </a:prstGeom>
            <a:ln w="12700">
              <a:solidFill>
                <a:srgbClr val="FF0000"/>
              </a:solidFill>
              <a:headEnd w="med" len="med"/>
              <a:tailEnd type="stealth"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A8E78820-CD71-5D4A-AAB7-E7B8FD7F85BE}"/>
                    </a:ext>
                  </a:extLst>
                </p:cNvPr>
                <p:cNvSpPr txBox="1"/>
                <p:nvPr/>
              </p:nvSpPr>
              <p:spPr>
                <a:xfrm>
                  <a:off x="2288389" y="2150647"/>
                  <a:ext cx="36813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rgbClr val="00C383"/>
                                </a:solidFill>
                                <a:latin typeface="Cambria Math" panose="02040503050406030204" pitchFamily="18" charset="0"/>
                              </a:rPr>
                            </m:ctrlPr>
                          </m:sSubPr>
                          <m:e>
                            <m:r>
                              <a:rPr lang="en-US" altLang="zh-CN" sz="1600" b="0" i="1" smtClean="0">
                                <a:solidFill>
                                  <a:srgbClr val="00C383"/>
                                </a:solidFill>
                                <a:latin typeface="Cambria Math"/>
                              </a:rPr>
                              <m:t>𝐴</m:t>
                            </m:r>
                          </m:e>
                          <m:sub>
                            <m:r>
                              <a:rPr lang="en-US" altLang="zh-CN" sz="1600" b="0" i="1" smtClean="0">
                                <a:solidFill>
                                  <a:srgbClr val="00C383"/>
                                </a:solidFill>
                                <a:latin typeface="Cambria Math"/>
                              </a:rPr>
                              <m:t>𝑖</m:t>
                            </m:r>
                            <m:r>
                              <a:rPr lang="en-US" altLang="zh-CN" sz="1600" b="0" i="1" smtClean="0">
                                <a:solidFill>
                                  <a:srgbClr val="00C383"/>
                                </a:solidFill>
                                <a:latin typeface="Cambria Math"/>
                              </a:rPr>
                              <m:t>−1</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86" name="TextBox 85">
                  <a:extLst>
                    <a:ext uri="{FF2B5EF4-FFF2-40B4-BE49-F238E27FC236}">
                      <a16:creationId xmlns:a16="http://schemas.microsoft.com/office/drawing/2014/main" id="{A8E78820-CD71-5D4A-AAB7-E7B8FD7F85BE}"/>
                    </a:ext>
                  </a:extLst>
                </p:cNvPr>
                <p:cNvSpPr txBox="1">
                  <a:spLocks noRot="1" noChangeAspect="1" noMove="1" noResize="1" noEditPoints="1" noAdjustHandles="1" noChangeArrowheads="1" noChangeShapeType="1" noTextEdit="1"/>
                </p:cNvSpPr>
                <p:nvPr/>
              </p:nvSpPr>
              <p:spPr>
                <a:xfrm>
                  <a:off x="2288389" y="2150647"/>
                  <a:ext cx="368138" cy="338554"/>
                </a:xfrm>
                <a:prstGeom prst="rect">
                  <a:avLst/>
                </a:prstGeom>
                <a:blipFill>
                  <a:blip r:embed="rId11"/>
                  <a:stretch>
                    <a:fillRect r="-3934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FF680369-7BF2-F74C-AF84-83897EE5E648}"/>
                    </a:ext>
                  </a:extLst>
                </p:cNvPr>
                <p:cNvSpPr txBox="1"/>
                <p:nvPr/>
              </p:nvSpPr>
              <p:spPr>
                <a:xfrm>
                  <a:off x="2801491" y="2137729"/>
                  <a:ext cx="368138" cy="3583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rgbClr val="FF0000"/>
                                </a:solidFill>
                                <a:latin typeface="Cambria Math" panose="02040503050406030204" pitchFamily="18" charset="0"/>
                              </a:rPr>
                            </m:ctrlPr>
                          </m:sSubPr>
                          <m:e>
                            <m:r>
                              <a:rPr lang="en-US" altLang="zh-CN" sz="1600" i="1">
                                <a:solidFill>
                                  <a:srgbClr val="FF0000"/>
                                </a:solidFill>
                                <a:latin typeface="Cambria Math"/>
                              </a:rPr>
                              <m:t>𝑌</m:t>
                            </m:r>
                          </m:e>
                          <m:sub>
                            <m:r>
                              <a:rPr lang="en-US" altLang="zh-CN" sz="1600" i="1">
                                <a:solidFill>
                                  <a:srgbClr val="FF0000"/>
                                </a:solidFill>
                                <a:latin typeface="Cambria Math"/>
                              </a:rPr>
                              <m:t>𝑗</m:t>
                            </m:r>
                            <m:r>
                              <a:rPr lang="en-US" altLang="zh-CN" sz="1600" i="1">
                                <a:solidFill>
                                  <a:srgbClr val="FF0000"/>
                                </a:solidFill>
                                <a:latin typeface="Cambria Math"/>
                              </a:rPr>
                              <m:t>−1</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2801491" y="2137729"/>
                  <a:ext cx="368138" cy="358368"/>
                </a:xfrm>
                <a:prstGeom prst="rect">
                  <a:avLst/>
                </a:prstGeom>
                <a:blipFill>
                  <a:blip r:embed="rId12"/>
                  <a:stretch>
                    <a:fillRect r="-30000" b="-3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C15CCFEE-AB4F-204F-AE2E-EE43B167F504}"/>
                    </a:ext>
                  </a:extLst>
                </p:cNvPr>
                <p:cNvSpPr txBox="1"/>
                <p:nvPr/>
              </p:nvSpPr>
              <p:spPr>
                <a:xfrm>
                  <a:off x="4013254" y="2146883"/>
                  <a:ext cx="365760" cy="3583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rgbClr val="FF0000"/>
                                </a:solidFill>
                                <a:latin typeface="Cambria Math" panose="02040503050406030204" pitchFamily="18" charset="0"/>
                              </a:rPr>
                            </m:ctrlPr>
                          </m:sSubPr>
                          <m:e>
                            <m:r>
                              <a:rPr lang="en-US" altLang="zh-CN" sz="1600" i="1">
                                <a:solidFill>
                                  <a:srgbClr val="FF0000"/>
                                </a:solidFill>
                                <a:latin typeface="Cambria Math"/>
                              </a:rPr>
                              <m:t>𝑌</m:t>
                            </m:r>
                          </m:e>
                          <m:sub>
                            <m:r>
                              <a:rPr lang="en-US" altLang="zh-CN" sz="1600" b="0" i="1" smtClean="0">
                                <a:solidFill>
                                  <a:srgbClr val="FF0000"/>
                                </a:solidFill>
                                <a:latin typeface="Cambria Math"/>
                              </a:rPr>
                              <m:t>𝑗</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4013254" y="2146883"/>
                  <a:ext cx="365760" cy="358368"/>
                </a:xfrm>
                <a:prstGeom prst="rect">
                  <a:avLst/>
                </a:prstGeom>
                <a:blipFill>
                  <a:blip r:embed="rId13"/>
                  <a:stretch>
                    <a:fillRect b="-3448"/>
                  </a:stretch>
                </a:blipFill>
              </p:spPr>
              <p:txBody>
                <a:bodyPr/>
                <a:lstStyle/>
                <a:p>
                  <a:r>
                    <a:rPr lang="en-US">
                      <a:noFill/>
                    </a:rPr>
                    <a:t> </a:t>
                  </a:r>
                </a:p>
              </p:txBody>
            </p:sp>
          </mc:Fallback>
        </mc:AlternateContent>
      </p:grpSp>
      <p:cxnSp>
        <p:nvCxnSpPr>
          <p:cNvPr id="89" name="Straight Arrow Connector 10">
            <a:extLst>
              <a:ext uri="{FF2B5EF4-FFF2-40B4-BE49-F238E27FC236}">
                <a16:creationId xmlns:a16="http://schemas.microsoft.com/office/drawing/2014/main" id="{2D4573EE-0783-1146-900B-CE42BB72AF67}"/>
              </a:ext>
            </a:extLst>
          </p:cNvPr>
          <p:cNvCxnSpPr/>
          <p:nvPr/>
        </p:nvCxnSpPr>
        <p:spPr>
          <a:xfrm flipV="1">
            <a:off x="3027831" y="4987968"/>
            <a:ext cx="167079" cy="619047"/>
          </a:xfrm>
          <a:prstGeom prst="straightConnector1">
            <a:avLst/>
          </a:prstGeom>
          <a:ln w="12700">
            <a:solidFill>
              <a:srgbClr val="00C383"/>
            </a:solidFill>
            <a:headEnd w="med" len="med"/>
            <a:tailEnd type="stealth" w="med" len="lg"/>
          </a:ln>
        </p:spPr>
        <p:style>
          <a:lnRef idx="1">
            <a:schemeClr val="accent1"/>
          </a:lnRef>
          <a:fillRef idx="0">
            <a:schemeClr val="accent1"/>
          </a:fillRef>
          <a:effectRef idx="0">
            <a:schemeClr val="accent1"/>
          </a:effectRef>
          <a:fontRef idx="minor">
            <a:schemeClr val="tx1"/>
          </a:fontRef>
        </p:style>
      </p:cxnSp>
      <p:cxnSp>
        <p:nvCxnSpPr>
          <p:cNvPr id="90" name="Straight Arrow Connector 10">
            <a:extLst>
              <a:ext uri="{FF2B5EF4-FFF2-40B4-BE49-F238E27FC236}">
                <a16:creationId xmlns:a16="http://schemas.microsoft.com/office/drawing/2014/main" id="{8BBAD8B9-26E6-2542-8EDE-9C33F0349A3B}"/>
              </a:ext>
            </a:extLst>
          </p:cNvPr>
          <p:cNvCxnSpPr/>
          <p:nvPr/>
        </p:nvCxnSpPr>
        <p:spPr>
          <a:xfrm flipV="1">
            <a:off x="3384658" y="4993304"/>
            <a:ext cx="167079" cy="619047"/>
          </a:xfrm>
          <a:prstGeom prst="straightConnector1">
            <a:avLst/>
          </a:prstGeom>
          <a:ln w="12700">
            <a:solidFill>
              <a:srgbClr val="00C383"/>
            </a:solidFill>
            <a:headEnd w="med" len="med"/>
            <a:tailEnd type="stealth"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51647522-EE72-3147-98E7-D43D074F6DC1}"/>
                  </a:ext>
                </a:extLst>
              </p:cNvPr>
              <p:cNvSpPr txBox="1"/>
              <p:nvPr/>
            </p:nvSpPr>
            <p:spPr>
              <a:xfrm>
                <a:off x="3100060" y="5147097"/>
                <a:ext cx="36813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rgbClr val="00C383"/>
                              </a:solidFill>
                              <a:latin typeface="Cambria Math" panose="02040503050406030204" pitchFamily="18" charset="0"/>
                            </a:rPr>
                          </m:ctrlPr>
                        </m:sSubPr>
                        <m:e>
                          <m:r>
                            <a:rPr lang="en-US" altLang="zh-CN" sz="1600" b="0" i="1" smtClean="0">
                              <a:solidFill>
                                <a:srgbClr val="00C383"/>
                              </a:solidFill>
                              <a:latin typeface="Cambria Math"/>
                            </a:rPr>
                            <m:t>𝐴</m:t>
                          </m:r>
                        </m:e>
                        <m:sub>
                          <m:r>
                            <a:rPr lang="en-US" altLang="zh-CN" sz="1600" b="0" i="1" smtClean="0">
                              <a:solidFill>
                                <a:srgbClr val="00C383"/>
                              </a:solidFill>
                              <a:latin typeface="Cambria Math"/>
                            </a:rPr>
                            <m:t>𝑖</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91" name="TextBox 90">
                <a:extLst>
                  <a:ext uri="{FF2B5EF4-FFF2-40B4-BE49-F238E27FC236}">
                    <a16:creationId xmlns:a16="http://schemas.microsoft.com/office/drawing/2014/main" id="{51647522-EE72-3147-98E7-D43D074F6DC1}"/>
                  </a:ext>
                </a:extLst>
              </p:cNvPr>
              <p:cNvSpPr txBox="1">
                <a:spLocks noRot="1" noChangeAspect="1" noMove="1" noResize="1" noEditPoints="1" noAdjustHandles="1" noChangeArrowheads="1" noChangeShapeType="1" noTextEdit="1"/>
              </p:cNvSpPr>
              <p:nvPr/>
            </p:nvSpPr>
            <p:spPr>
              <a:xfrm>
                <a:off x="3100060" y="5147097"/>
                <a:ext cx="368138" cy="338554"/>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B53698FC-D93A-1C47-B454-B97F7427DA89}"/>
                  </a:ext>
                </a:extLst>
              </p:cNvPr>
              <p:cNvSpPr txBox="1"/>
              <p:nvPr/>
            </p:nvSpPr>
            <p:spPr>
              <a:xfrm>
                <a:off x="3424179" y="5154909"/>
                <a:ext cx="36813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rgbClr val="00C383"/>
                              </a:solidFill>
                              <a:latin typeface="Cambria Math" panose="02040503050406030204" pitchFamily="18" charset="0"/>
                            </a:rPr>
                          </m:ctrlPr>
                        </m:sSubPr>
                        <m:e>
                          <m:r>
                            <a:rPr lang="en-US" altLang="zh-CN" sz="1600" b="0" i="1" smtClean="0">
                              <a:solidFill>
                                <a:srgbClr val="00C383"/>
                              </a:solidFill>
                              <a:latin typeface="Cambria Math"/>
                            </a:rPr>
                            <m:t>𝐴</m:t>
                          </m:r>
                        </m:e>
                        <m:sub>
                          <m:r>
                            <a:rPr lang="en-US" altLang="zh-CN" sz="1600" b="0" i="1" smtClean="0">
                              <a:solidFill>
                                <a:srgbClr val="00C383"/>
                              </a:solidFill>
                              <a:latin typeface="Cambria Math"/>
                            </a:rPr>
                            <m:t>𝑖</m:t>
                          </m:r>
                          <m:r>
                            <a:rPr lang="en-US" altLang="zh-CN" sz="1600" b="0" i="1" smtClean="0">
                              <a:solidFill>
                                <a:srgbClr val="00C383"/>
                              </a:solidFill>
                              <a:latin typeface="Cambria Math"/>
                            </a:rPr>
                            <m:t>+1</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92" name="TextBox 91">
                <a:extLst>
                  <a:ext uri="{FF2B5EF4-FFF2-40B4-BE49-F238E27FC236}">
                    <a16:creationId xmlns:a16="http://schemas.microsoft.com/office/drawing/2014/main" id="{B53698FC-D93A-1C47-B454-B97F7427DA89}"/>
                  </a:ext>
                </a:extLst>
              </p:cNvPr>
              <p:cNvSpPr txBox="1">
                <a:spLocks noRot="1" noChangeAspect="1" noMove="1" noResize="1" noEditPoints="1" noAdjustHandles="1" noChangeArrowheads="1" noChangeShapeType="1" noTextEdit="1"/>
              </p:cNvSpPr>
              <p:nvPr/>
            </p:nvSpPr>
            <p:spPr>
              <a:xfrm>
                <a:off x="3424179" y="5154909"/>
                <a:ext cx="368138" cy="338554"/>
              </a:xfrm>
              <a:prstGeom prst="rect">
                <a:avLst/>
              </a:prstGeom>
              <a:blipFill>
                <a:blip r:embed="rId15"/>
                <a:stretch>
                  <a:fillRect r="-41667"/>
                </a:stretch>
              </a:blipFill>
            </p:spPr>
            <p:txBody>
              <a:bodyPr/>
              <a:lstStyle/>
              <a:p>
                <a:r>
                  <a:rPr lang="zh-CN" altLang="en-US">
                    <a:noFill/>
                  </a:rPr>
                  <a:t> </a:t>
                </a:r>
              </a:p>
            </p:txBody>
          </p:sp>
        </mc:Fallback>
      </mc:AlternateContent>
      <p:grpSp>
        <p:nvGrpSpPr>
          <p:cNvPr id="93" name="组合 71">
            <a:extLst>
              <a:ext uri="{FF2B5EF4-FFF2-40B4-BE49-F238E27FC236}">
                <a16:creationId xmlns:a16="http://schemas.microsoft.com/office/drawing/2014/main" id="{278C2900-A328-8447-9C53-E3825C1D4113}"/>
              </a:ext>
            </a:extLst>
          </p:cNvPr>
          <p:cNvGrpSpPr/>
          <p:nvPr/>
        </p:nvGrpSpPr>
        <p:grpSpPr>
          <a:xfrm>
            <a:off x="4857535" y="4894283"/>
            <a:ext cx="2442507" cy="845401"/>
            <a:chOff x="1990579" y="1878960"/>
            <a:chExt cx="2442508" cy="845401"/>
          </a:xfrm>
        </p:grpSpPr>
        <p:sp>
          <p:nvSpPr>
            <p:cNvPr id="94" name="TextBox 93">
              <a:extLst>
                <a:ext uri="{FF2B5EF4-FFF2-40B4-BE49-F238E27FC236}">
                  <a16:creationId xmlns:a16="http://schemas.microsoft.com/office/drawing/2014/main" id="{19477E62-DDA1-6947-B49C-54CF90BFC5F3}"/>
                </a:ext>
              </a:extLst>
            </p:cNvPr>
            <p:cNvSpPr txBox="1"/>
            <p:nvPr/>
          </p:nvSpPr>
          <p:spPr>
            <a:xfrm>
              <a:off x="1990579" y="2478140"/>
              <a:ext cx="124691" cy="246221"/>
            </a:xfrm>
            <a:prstGeom prst="rect">
              <a:avLst/>
            </a:prstGeom>
            <a:noFill/>
          </p:spPr>
          <p:txBody>
            <a:bodyPr wrap="square" lIns="0" tIns="0" rIns="0" bIns="0" rtlCol="0">
              <a:spAutoFit/>
            </a:bodyPr>
            <a:lstStyle/>
            <a:p>
              <a:r>
                <a:rPr lang="en-US" altLang="zh-CN" sz="1600" dirty="0">
                  <a:solidFill>
                    <a:schemeClr val="bg2">
                      <a:lumMod val="50000"/>
                    </a:schemeClr>
                  </a:solidFill>
                  <a:latin typeface="Times New Roman" panose="02020603050405020304" pitchFamily="18" charset="0"/>
                  <a:cs typeface="Times New Roman" panose="02020603050405020304" pitchFamily="18" charset="0"/>
                </a:rPr>
                <a:t>A</a:t>
              </a:r>
            </a:p>
          </p:txBody>
        </p:sp>
        <p:sp>
          <p:nvSpPr>
            <p:cNvPr id="95" name="TextBox 94">
              <a:extLst>
                <a:ext uri="{FF2B5EF4-FFF2-40B4-BE49-F238E27FC236}">
                  <a16:creationId xmlns:a16="http://schemas.microsoft.com/office/drawing/2014/main" id="{2A0D7781-4C00-3544-8CD5-EDFDC45A7901}"/>
                </a:ext>
              </a:extLst>
            </p:cNvPr>
            <p:cNvSpPr txBox="1"/>
            <p:nvPr/>
          </p:nvSpPr>
          <p:spPr>
            <a:xfrm>
              <a:off x="1990579" y="1878960"/>
              <a:ext cx="124691" cy="246221"/>
            </a:xfrm>
            <a:prstGeom prst="rect">
              <a:avLst/>
            </a:prstGeom>
            <a:noFill/>
          </p:spPr>
          <p:txBody>
            <a:bodyPr wrap="square" lIns="0" tIns="0" rIns="0" bIns="0" rtlCol="0">
              <a:spAutoFit/>
            </a:bodyPr>
            <a:lstStyle/>
            <a:p>
              <a:r>
                <a:rPr lang="en-US" altLang="zh-CN" sz="1600" dirty="0">
                  <a:solidFill>
                    <a:srgbClr val="FF0000"/>
                  </a:solidFill>
                  <a:latin typeface="Times New Roman" panose="02020603050405020304" pitchFamily="18" charset="0"/>
                  <a:cs typeface="Times New Roman" panose="02020603050405020304" pitchFamily="18" charset="0"/>
                </a:rPr>
                <a:t>Y</a:t>
              </a:r>
            </a:p>
          </p:txBody>
        </p:sp>
        <p:cxnSp>
          <p:nvCxnSpPr>
            <p:cNvPr id="96" name="Straight Connector 8">
              <a:extLst>
                <a:ext uri="{FF2B5EF4-FFF2-40B4-BE49-F238E27FC236}">
                  <a16:creationId xmlns:a16="http://schemas.microsoft.com/office/drawing/2014/main" id="{BC887801-62D3-DE43-8A48-62B13FE091D8}"/>
                </a:ext>
              </a:extLst>
            </p:cNvPr>
            <p:cNvCxnSpPr/>
            <p:nvPr/>
          </p:nvCxnSpPr>
          <p:spPr>
            <a:xfrm>
              <a:off x="2186801" y="2612890"/>
              <a:ext cx="2246286" cy="0"/>
            </a:xfrm>
            <a:prstGeom prst="line">
              <a:avLst/>
            </a:prstGeom>
            <a:ln w="15875">
              <a:solidFill>
                <a:srgbClr val="00C383"/>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7" name="Straight Connector 8">
              <a:extLst>
                <a:ext uri="{FF2B5EF4-FFF2-40B4-BE49-F238E27FC236}">
                  <a16:creationId xmlns:a16="http://schemas.microsoft.com/office/drawing/2014/main" id="{77DA3FD8-FF90-0C49-8AC7-F926A6245AAA}"/>
                </a:ext>
              </a:extLst>
            </p:cNvPr>
            <p:cNvCxnSpPr/>
            <p:nvPr/>
          </p:nvCxnSpPr>
          <p:spPr>
            <a:xfrm>
              <a:off x="2186800" y="1993842"/>
              <a:ext cx="2246287" cy="16458"/>
            </a:xfrm>
            <a:prstGeom prst="line">
              <a:avLst/>
            </a:prstGeom>
            <a:ln w="15875">
              <a:solidFill>
                <a:srgbClr val="FF0000"/>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8" name="Straight Arrow Connector 10">
              <a:extLst>
                <a:ext uri="{FF2B5EF4-FFF2-40B4-BE49-F238E27FC236}">
                  <a16:creationId xmlns:a16="http://schemas.microsoft.com/office/drawing/2014/main" id="{9A05D879-E27E-D447-97F1-BF2DEA22A5EC}"/>
                </a:ext>
              </a:extLst>
            </p:cNvPr>
            <p:cNvCxnSpPr/>
            <p:nvPr/>
          </p:nvCxnSpPr>
          <p:spPr>
            <a:xfrm flipV="1">
              <a:off x="2246581" y="1993843"/>
              <a:ext cx="167079" cy="619047"/>
            </a:xfrm>
            <a:prstGeom prst="straightConnector1">
              <a:avLst/>
            </a:prstGeom>
            <a:ln w="12700">
              <a:solidFill>
                <a:srgbClr val="00C383"/>
              </a:solidFill>
              <a:headEnd w="med" len="med"/>
              <a:tailEnd type="stealth" w="med" len="lg"/>
            </a:ln>
          </p:spPr>
          <p:style>
            <a:lnRef idx="1">
              <a:schemeClr val="accent1"/>
            </a:lnRef>
            <a:fillRef idx="0">
              <a:schemeClr val="accent1"/>
            </a:fillRef>
            <a:effectRef idx="0">
              <a:schemeClr val="accent1"/>
            </a:effectRef>
            <a:fontRef idx="minor">
              <a:schemeClr val="tx1"/>
            </a:fontRef>
          </p:style>
        </p:cxnSp>
        <p:cxnSp>
          <p:nvCxnSpPr>
            <p:cNvPr id="99" name="Straight Arrow Connector 10">
              <a:extLst>
                <a:ext uri="{FF2B5EF4-FFF2-40B4-BE49-F238E27FC236}">
                  <a16:creationId xmlns:a16="http://schemas.microsoft.com/office/drawing/2014/main" id="{FE9F66B1-D4F6-A745-905A-06577F913498}"/>
                </a:ext>
              </a:extLst>
            </p:cNvPr>
            <p:cNvCxnSpPr/>
            <p:nvPr/>
          </p:nvCxnSpPr>
          <p:spPr>
            <a:xfrm>
              <a:off x="2577933" y="1984774"/>
              <a:ext cx="182880" cy="628855"/>
            </a:xfrm>
            <a:prstGeom prst="straightConnector1">
              <a:avLst/>
            </a:prstGeom>
            <a:ln w="12700">
              <a:solidFill>
                <a:srgbClr val="FF0000"/>
              </a:solidFill>
              <a:headEnd w="med" len="med"/>
              <a:tailEnd type="stealth" w="med" len="lg"/>
            </a:ln>
          </p:spPr>
          <p:style>
            <a:lnRef idx="1">
              <a:schemeClr val="accent1"/>
            </a:lnRef>
            <a:fillRef idx="0">
              <a:schemeClr val="accent1"/>
            </a:fillRef>
            <a:effectRef idx="0">
              <a:schemeClr val="accent1"/>
            </a:effectRef>
            <a:fontRef idx="minor">
              <a:schemeClr val="tx1"/>
            </a:fontRef>
          </p:style>
        </p:cxnSp>
        <p:cxnSp>
          <p:nvCxnSpPr>
            <p:cNvPr id="100" name="Straight Arrow Connector 10">
              <a:extLst>
                <a:ext uri="{FF2B5EF4-FFF2-40B4-BE49-F238E27FC236}">
                  <a16:creationId xmlns:a16="http://schemas.microsoft.com/office/drawing/2014/main" id="{F33D2508-CCBD-E143-87C9-C61BECD79AB4}"/>
                </a:ext>
              </a:extLst>
            </p:cNvPr>
            <p:cNvCxnSpPr/>
            <p:nvPr/>
          </p:nvCxnSpPr>
          <p:spPr>
            <a:xfrm>
              <a:off x="3965410" y="2011989"/>
              <a:ext cx="182880" cy="628855"/>
            </a:xfrm>
            <a:prstGeom prst="straightConnector1">
              <a:avLst/>
            </a:prstGeom>
            <a:ln w="12700">
              <a:solidFill>
                <a:srgbClr val="FF0000"/>
              </a:solidFill>
              <a:headEnd w="med" len="med"/>
              <a:tailEnd type="stealth"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E4FD27A4-3EF0-0E46-B42D-4E191475E201}"/>
                    </a:ext>
                  </a:extLst>
                </p:cNvPr>
                <p:cNvSpPr txBox="1"/>
                <p:nvPr/>
              </p:nvSpPr>
              <p:spPr>
                <a:xfrm>
                  <a:off x="2229592" y="2201793"/>
                  <a:ext cx="36813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rgbClr val="00C383"/>
                                </a:solidFill>
                                <a:latin typeface="Cambria Math" panose="02040503050406030204" pitchFamily="18" charset="0"/>
                              </a:rPr>
                            </m:ctrlPr>
                          </m:sSubPr>
                          <m:e>
                            <m:r>
                              <a:rPr lang="en-US" altLang="zh-CN" sz="1600" b="0" i="1" smtClean="0">
                                <a:solidFill>
                                  <a:srgbClr val="00C383"/>
                                </a:solidFill>
                                <a:latin typeface="Cambria Math"/>
                              </a:rPr>
                              <m:t>𝐴</m:t>
                            </m:r>
                          </m:e>
                          <m:sub>
                            <m:r>
                              <a:rPr lang="en-US" altLang="zh-CN" sz="1600" b="0" i="1" smtClean="0">
                                <a:solidFill>
                                  <a:srgbClr val="00C383"/>
                                </a:solidFill>
                                <a:latin typeface="Cambria Math"/>
                              </a:rPr>
                              <m:t>𝑖</m:t>
                            </m:r>
                            <m:r>
                              <a:rPr lang="en-US" altLang="zh-CN" sz="1600" b="0" i="1" smtClean="0">
                                <a:solidFill>
                                  <a:srgbClr val="00C383"/>
                                </a:solidFill>
                                <a:latin typeface="Cambria Math"/>
                              </a:rPr>
                              <m:t>−1</m:t>
                            </m:r>
                          </m:sub>
                        </m:sSub>
                      </m:oMath>
                    </m:oMathPara>
                  </a14:m>
                  <a:endParaRPr lang="zh-CN" altLang="en-US" sz="1600" dirty="0"/>
                </a:p>
              </p:txBody>
            </p:sp>
          </mc:Choice>
          <mc:Fallback xmlns="">
            <p:sp>
              <p:nvSpPr>
                <p:cNvPr id="101" name="TextBox 100">
                  <a:extLst>
                    <a:ext uri="{FF2B5EF4-FFF2-40B4-BE49-F238E27FC236}">
                      <a16:creationId xmlns:a16="http://schemas.microsoft.com/office/drawing/2014/main" id="{E4FD27A4-3EF0-0E46-B42D-4E191475E201}"/>
                    </a:ext>
                  </a:extLst>
                </p:cNvPr>
                <p:cNvSpPr txBox="1">
                  <a:spLocks noRot="1" noChangeAspect="1" noMove="1" noResize="1" noEditPoints="1" noAdjustHandles="1" noChangeArrowheads="1" noChangeShapeType="1" noTextEdit="1"/>
                </p:cNvSpPr>
                <p:nvPr/>
              </p:nvSpPr>
              <p:spPr>
                <a:xfrm>
                  <a:off x="2229592" y="2201793"/>
                  <a:ext cx="368138" cy="338554"/>
                </a:xfrm>
                <a:prstGeom prst="rect">
                  <a:avLst/>
                </a:prstGeom>
                <a:blipFill>
                  <a:blip r:embed="rId16"/>
                  <a:stretch>
                    <a:fillRect r="-41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F53F76CC-F8A2-0E40-AF33-26FD43C7EA65}"/>
                    </a:ext>
                  </a:extLst>
                </p:cNvPr>
                <p:cNvSpPr txBox="1"/>
                <p:nvPr/>
              </p:nvSpPr>
              <p:spPr>
                <a:xfrm>
                  <a:off x="2597730" y="2105265"/>
                  <a:ext cx="368138" cy="3583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rgbClr val="FF0000"/>
                                </a:solidFill>
                                <a:latin typeface="Cambria Math" panose="02040503050406030204" pitchFamily="18" charset="0"/>
                              </a:rPr>
                            </m:ctrlPr>
                          </m:sSubPr>
                          <m:e>
                            <m:r>
                              <a:rPr lang="en-US" altLang="zh-CN" sz="1600" i="1">
                                <a:solidFill>
                                  <a:srgbClr val="FF0000"/>
                                </a:solidFill>
                                <a:latin typeface="Cambria Math"/>
                              </a:rPr>
                              <m:t>𝑌</m:t>
                            </m:r>
                          </m:e>
                          <m:sub>
                            <m:r>
                              <a:rPr lang="en-US" altLang="zh-CN" sz="1600" i="1">
                                <a:solidFill>
                                  <a:srgbClr val="FF0000"/>
                                </a:solidFill>
                                <a:latin typeface="Cambria Math"/>
                              </a:rPr>
                              <m:t>𝑗</m:t>
                            </m:r>
                            <m:r>
                              <a:rPr lang="en-US" altLang="zh-CN" sz="1600" i="1">
                                <a:solidFill>
                                  <a:srgbClr val="FF0000"/>
                                </a:solidFill>
                                <a:latin typeface="Cambria Math"/>
                              </a:rPr>
                              <m:t>−1</m:t>
                            </m:r>
                          </m:sub>
                        </m:sSub>
                      </m:oMath>
                    </m:oMathPara>
                  </a14:m>
                  <a:endParaRPr lang="zh-CN" altLang="en-US" sz="1600" dirty="0"/>
                </a:p>
              </p:txBody>
            </p:sp>
          </mc:Choice>
          <mc:Fallback xmlns="">
            <p:sp>
              <p:nvSpPr>
                <p:cNvPr id="83" name="TextBox 82"/>
                <p:cNvSpPr txBox="1">
                  <a:spLocks noRot="1" noChangeAspect="1" noMove="1" noResize="1" noEditPoints="1" noAdjustHandles="1" noChangeArrowheads="1" noChangeShapeType="1" noTextEdit="1"/>
                </p:cNvSpPr>
                <p:nvPr/>
              </p:nvSpPr>
              <p:spPr>
                <a:xfrm>
                  <a:off x="2597730" y="2105265"/>
                  <a:ext cx="368138" cy="358368"/>
                </a:xfrm>
                <a:prstGeom prst="rect">
                  <a:avLst/>
                </a:prstGeom>
                <a:blipFill rotWithShape="1">
                  <a:blip r:embed="rId17"/>
                  <a:stretch>
                    <a:fillRect r="-31148" b="-86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B1545198-4377-FD4B-B6A0-6F1DD2229D97}"/>
                    </a:ext>
                  </a:extLst>
                </p:cNvPr>
                <p:cNvSpPr txBox="1"/>
                <p:nvPr/>
              </p:nvSpPr>
              <p:spPr>
                <a:xfrm>
                  <a:off x="3993768" y="2125742"/>
                  <a:ext cx="365760" cy="3583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rgbClr val="FF0000"/>
                                </a:solidFill>
                                <a:latin typeface="Cambria Math" panose="02040503050406030204" pitchFamily="18" charset="0"/>
                              </a:rPr>
                            </m:ctrlPr>
                          </m:sSubPr>
                          <m:e>
                            <m:r>
                              <a:rPr lang="en-US" altLang="zh-CN" sz="1600" i="1">
                                <a:solidFill>
                                  <a:srgbClr val="FF0000"/>
                                </a:solidFill>
                                <a:latin typeface="Cambria Math"/>
                              </a:rPr>
                              <m:t>𝑌</m:t>
                            </m:r>
                          </m:e>
                          <m:sub>
                            <m:r>
                              <a:rPr lang="en-US" altLang="zh-CN" sz="1600" b="0" i="1" smtClean="0">
                                <a:solidFill>
                                  <a:srgbClr val="FF0000"/>
                                </a:solidFill>
                                <a:latin typeface="Cambria Math"/>
                              </a:rPr>
                              <m:t>𝑗</m:t>
                            </m:r>
                            <m:r>
                              <a:rPr lang="en-US" altLang="zh-CN" sz="1600" b="0" i="1" smtClean="0">
                                <a:solidFill>
                                  <a:srgbClr val="FF0000"/>
                                </a:solidFill>
                                <a:latin typeface="Cambria Math"/>
                              </a:rPr>
                              <m:t>+1</m:t>
                            </m:r>
                          </m:sub>
                        </m:sSub>
                      </m:oMath>
                    </m:oMathPara>
                  </a14:m>
                  <a:endParaRPr lang="zh-CN" altLang="en-US" sz="1600" dirty="0"/>
                </a:p>
              </p:txBody>
            </p:sp>
          </mc:Choice>
          <mc:Fallback xmlns="">
            <p:sp>
              <p:nvSpPr>
                <p:cNvPr id="84" name="TextBox 83"/>
                <p:cNvSpPr txBox="1">
                  <a:spLocks noRot="1" noChangeAspect="1" noMove="1" noResize="1" noEditPoints="1" noAdjustHandles="1" noChangeArrowheads="1" noChangeShapeType="1" noTextEdit="1"/>
                </p:cNvSpPr>
                <p:nvPr/>
              </p:nvSpPr>
              <p:spPr>
                <a:xfrm>
                  <a:off x="3993768" y="2125742"/>
                  <a:ext cx="365760" cy="358368"/>
                </a:xfrm>
                <a:prstGeom prst="rect">
                  <a:avLst/>
                </a:prstGeom>
                <a:blipFill rotWithShape="1">
                  <a:blip r:embed="rId18"/>
                  <a:stretch>
                    <a:fillRect r="-33333" b="-6780"/>
                  </a:stretch>
                </a:blipFill>
              </p:spPr>
              <p:txBody>
                <a:bodyPr/>
                <a:lstStyle/>
                <a:p>
                  <a:r>
                    <a:rPr lang="zh-CN" altLang="en-US">
                      <a:noFill/>
                    </a:rPr>
                    <a:t> </a:t>
                  </a:r>
                </a:p>
              </p:txBody>
            </p:sp>
          </mc:Fallback>
        </mc:AlternateContent>
      </p:grpSp>
      <p:cxnSp>
        <p:nvCxnSpPr>
          <p:cNvPr id="104" name="Straight Arrow Connector 10">
            <a:extLst>
              <a:ext uri="{FF2B5EF4-FFF2-40B4-BE49-F238E27FC236}">
                <a16:creationId xmlns:a16="http://schemas.microsoft.com/office/drawing/2014/main" id="{7A1DE7A1-27C6-6648-9209-282EB9AB58EA}"/>
              </a:ext>
            </a:extLst>
          </p:cNvPr>
          <p:cNvCxnSpPr/>
          <p:nvPr/>
        </p:nvCxnSpPr>
        <p:spPr>
          <a:xfrm flipV="1">
            <a:off x="5863458" y="5003471"/>
            <a:ext cx="167079" cy="619047"/>
          </a:xfrm>
          <a:prstGeom prst="straightConnector1">
            <a:avLst/>
          </a:prstGeom>
          <a:ln w="12700">
            <a:solidFill>
              <a:srgbClr val="00C383"/>
            </a:solidFill>
            <a:headEnd w="med" len="med"/>
            <a:tailEnd type="stealth" w="med" len="lg"/>
          </a:ln>
        </p:spPr>
        <p:style>
          <a:lnRef idx="1">
            <a:schemeClr val="accent1"/>
          </a:lnRef>
          <a:fillRef idx="0">
            <a:schemeClr val="accent1"/>
          </a:fillRef>
          <a:effectRef idx="0">
            <a:schemeClr val="accent1"/>
          </a:effectRef>
          <a:fontRef idx="minor">
            <a:schemeClr val="tx1"/>
          </a:fontRef>
        </p:style>
      </p:cxnSp>
      <p:cxnSp>
        <p:nvCxnSpPr>
          <p:cNvPr id="105" name="Straight Arrow Connector 10">
            <a:extLst>
              <a:ext uri="{FF2B5EF4-FFF2-40B4-BE49-F238E27FC236}">
                <a16:creationId xmlns:a16="http://schemas.microsoft.com/office/drawing/2014/main" id="{61AAF1C4-2C2E-D645-8B05-065F46293128}"/>
              </a:ext>
            </a:extLst>
          </p:cNvPr>
          <p:cNvCxnSpPr/>
          <p:nvPr/>
        </p:nvCxnSpPr>
        <p:spPr>
          <a:xfrm flipV="1">
            <a:off x="6481218" y="5001531"/>
            <a:ext cx="167079" cy="619047"/>
          </a:xfrm>
          <a:prstGeom prst="straightConnector1">
            <a:avLst/>
          </a:prstGeom>
          <a:ln w="12700">
            <a:solidFill>
              <a:srgbClr val="00C383"/>
            </a:solidFill>
            <a:headEnd w="med" len="med"/>
            <a:tailEnd type="stealth"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53E52249-3C86-A140-9402-4884E3B60531}"/>
                  </a:ext>
                </a:extLst>
              </p:cNvPr>
              <p:cNvSpPr txBox="1"/>
              <p:nvPr/>
            </p:nvSpPr>
            <p:spPr>
              <a:xfrm>
                <a:off x="5857884" y="5217116"/>
                <a:ext cx="36813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rgbClr val="00C383"/>
                              </a:solidFill>
                              <a:latin typeface="Cambria Math" panose="02040503050406030204" pitchFamily="18" charset="0"/>
                            </a:rPr>
                          </m:ctrlPr>
                        </m:sSubPr>
                        <m:e>
                          <m:r>
                            <a:rPr lang="en-US" altLang="zh-CN" sz="1600" b="0" i="1" smtClean="0">
                              <a:solidFill>
                                <a:srgbClr val="00C383"/>
                              </a:solidFill>
                              <a:latin typeface="Cambria Math"/>
                            </a:rPr>
                            <m:t>𝐴</m:t>
                          </m:r>
                        </m:e>
                        <m:sub>
                          <m:r>
                            <a:rPr lang="en-US" altLang="zh-CN" sz="1600" b="0" i="1" smtClean="0">
                              <a:solidFill>
                                <a:srgbClr val="00C383"/>
                              </a:solidFill>
                              <a:latin typeface="Cambria Math"/>
                            </a:rPr>
                            <m:t>𝑖</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106" name="TextBox 105">
                <a:extLst>
                  <a:ext uri="{FF2B5EF4-FFF2-40B4-BE49-F238E27FC236}">
                    <a16:creationId xmlns:a16="http://schemas.microsoft.com/office/drawing/2014/main" id="{53E52249-3C86-A140-9402-4884E3B60531}"/>
                  </a:ext>
                </a:extLst>
              </p:cNvPr>
              <p:cNvSpPr txBox="1">
                <a:spLocks noRot="1" noChangeAspect="1" noMove="1" noResize="1" noEditPoints="1" noAdjustHandles="1" noChangeArrowheads="1" noChangeShapeType="1" noTextEdit="1"/>
              </p:cNvSpPr>
              <p:nvPr/>
            </p:nvSpPr>
            <p:spPr>
              <a:xfrm>
                <a:off x="5857884" y="5217116"/>
                <a:ext cx="368138" cy="338554"/>
              </a:xfrm>
              <a:prstGeom prst="rect">
                <a:avLst/>
              </a:prstGeom>
              <a:blipFill>
                <a:blip r:embed="rId1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C25E820E-7692-5B43-9536-226E642AA494}"/>
                  </a:ext>
                </a:extLst>
              </p:cNvPr>
              <p:cNvSpPr txBox="1"/>
              <p:nvPr/>
            </p:nvSpPr>
            <p:spPr>
              <a:xfrm>
                <a:off x="6464228" y="5217116"/>
                <a:ext cx="36813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rgbClr val="00C383"/>
                              </a:solidFill>
                              <a:latin typeface="Cambria Math" panose="02040503050406030204" pitchFamily="18" charset="0"/>
                            </a:rPr>
                          </m:ctrlPr>
                        </m:sSubPr>
                        <m:e>
                          <m:r>
                            <a:rPr lang="en-US" altLang="zh-CN" sz="1600" b="0" i="1" smtClean="0">
                              <a:solidFill>
                                <a:srgbClr val="00C383"/>
                              </a:solidFill>
                              <a:latin typeface="Cambria Math"/>
                            </a:rPr>
                            <m:t>𝐴</m:t>
                          </m:r>
                        </m:e>
                        <m:sub>
                          <m:r>
                            <a:rPr lang="en-US" altLang="zh-CN" sz="1600" b="0" i="1" smtClean="0">
                              <a:solidFill>
                                <a:srgbClr val="00C383"/>
                              </a:solidFill>
                              <a:latin typeface="Cambria Math"/>
                            </a:rPr>
                            <m:t>𝑖</m:t>
                          </m:r>
                          <m:r>
                            <a:rPr lang="en-US" altLang="zh-CN" sz="1600" b="0" i="1" smtClean="0">
                              <a:solidFill>
                                <a:srgbClr val="00C383"/>
                              </a:solidFill>
                              <a:latin typeface="Cambria Math"/>
                            </a:rPr>
                            <m:t>+1</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107" name="TextBox 106">
                <a:extLst>
                  <a:ext uri="{FF2B5EF4-FFF2-40B4-BE49-F238E27FC236}">
                    <a16:creationId xmlns:a16="http://schemas.microsoft.com/office/drawing/2014/main" id="{C25E820E-7692-5B43-9536-226E642AA494}"/>
                  </a:ext>
                </a:extLst>
              </p:cNvPr>
              <p:cNvSpPr txBox="1">
                <a:spLocks noRot="1" noChangeAspect="1" noMove="1" noResize="1" noEditPoints="1" noAdjustHandles="1" noChangeArrowheads="1" noChangeShapeType="1" noTextEdit="1"/>
              </p:cNvSpPr>
              <p:nvPr/>
            </p:nvSpPr>
            <p:spPr>
              <a:xfrm>
                <a:off x="6464228" y="5217116"/>
                <a:ext cx="368138" cy="338554"/>
              </a:xfrm>
              <a:prstGeom prst="rect">
                <a:avLst/>
              </a:prstGeom>
              <a:blipFill>
                <a:blip r:embed="rId20"/>
                <a:stretch>
                  <a:fillRect r="-39344"/>
                </a:stretch>
              </a:blipFill>
            </p:spPr>
            <p:txBody>
              <a:bodyPr/>
              <a:lstStyle/>
              <a:p>
                <a:r>
                  <a:rPr lang="zh-CN" altLang="en-US">
                    <a:noFill/>
                  </a:rPr>
                  <a:t> </a:t>
                </a:r>
              </a:p>
            </p:txBody>
          </p:sp>
        </mc:Fallback>
      </mc:AlternateContent>
      <p:cxnSp>
        <p:nvCxnSpPr>
          <p:cNvPr id="108" name="Straight Arrow Connector 10">
            <a:extLst>
              <a:ext uri="{FF2B5EF4-FFF2-40B4-BE49-F238E27FC236}">
                <a16:creationId xmlns:a16="http://schemas.microsoft.com/office/drawing/2014/main" id="{C80E91F5-7C2F-BF43-BD49-0AD01E678DAA}"/>
              </a:ext>
            </a:extLst>
          </p:cNvPr>
          <p:cNvCxnSpPr/>
          <p:nvPr/>
        </p:nvCxnSpPr>
        <p:spPr>
          <a:xfrm>
            <a:off x="6148379" y="5025623"/>
            <a:ext cx="182880" cy="628855"/>
          </a:xfrm>
          <a:prstGeom prst="straightConnector1">
            <a:avLst/>
          </a:prstGeom>
          <a:ln w="12700">
            <a:solidFill>
              <a:srgbClr val="FF0000"/>
            </a:solidFill>
            <a:headEnd w="med" len="med"/>
            <a:tailEnd type="stealth"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365993A1-7150-8649-BD06-2581BB59FA34}"/>
                  </a:ext>
                </a:extLst>
              </p:cNvPr>
              <p:cNvSpPr txBox="1"/>
              <p:nvPr/>
            </p:nvSpPr>
            <p:spPr>
              <a:xfrm>
                <a:off x="6223996" y="5138714"/>
                <a:ext cx="368138" cy="3583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rgbClr val="FF0000"/>
                              </a:solidFill>
                              <a:latin typeface="Cambria Math" panose="02040503050406030204" pitchFamily="18" charset="0"/>
                            </a:rPr>
                          </m:ctrlPr>
                        </m:sSubPr>
                        <m:e>
                          <m:r>
                            <a:rPr lang="en-US" altLang="zh-CN" sz="1600" i="1">
                              <a:solidFill>
                                <a:srgbClr val="FF0000"/>
                              </a:solidFill>
                              <a:latin typeface="Cambria Math"/>
                            </a:rPr>
                            <m:t>𝑌</m:t>
                          </m:r>
                        </m:e>
                        <m:sub>
                          <m:r>
                            <a:rPr lang="en-US" altLang="zh-CN" sz="1600" i="1">
                              <a:solidFill>
                                <a:srgbClr val="FF0000"/>
                              </a:solidFill>
                              <a:latin typeface="Cambria Math"/>
                            </a:rPr>
                            <m:t>𝑗</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109" name="TextBox 108">
                <a:extLst>
                  <a:ext uri="{FF2B5EF4-FFF2-40B4-BE49-F238E27FC236}">
                    <a16:creationId xmlns:a16="http://schemas.microsoft.com/office/drawing/2014/main" id="{365993A1-7150-8649-BD06-2581BB59FA34}"/>
                  </a:ext>
                </a:extLst>
              </p:cNvPr>
              <p:cNvSpPr txBox="1">
                <a:spLocks noRot="1" noChangeAspect="1" noMove="1" noResize="1" noEditPoints="1" noAdjustHandles="1" noChangeArrowheads="1" noChangeShapeType="1" noTextEdit="1"/>
              </p:cNvSpPr>
              <p:nvPr/>
            </p:nvSpPr>
            <p:spPr>
              <a:xfrm>
                <a:off x="6223996" y="5138714"/>
                <a:ext cx="368138" cy="358368"/>
              </a:xfrm>
              <a:prstGeom prst="rect">
                <a:avLst/>
              </a:prstGeom>
              <a:blipFill>
                <a:blip r:embed="rId21"/>
                <a:stretch>
                  <a:fillRect/>
                </a:stretch>
              </a:blipFill>
            </p:spPr>
            <p:txBody>
              <a:bodyPr/>
              <a:lstStyle/>
              <a:p>
                <a:r>
                  <a:rPr lang="en-US">
                    <a:noFill/>
                  </a:rPr>
                  <a:t> </a:t>
                </a:r>
              </a:p>
            </p:txBody>
          </p:sp>
        </mc:Fallback>
      </mc:AlternateContent>
      <p:sp>
        <p:nvSpPr>
          <p:cNvPr id="110" name="乘号 60">
            <a:extLst>
              <a:ext uri="{FF2B5EF4-FFF2-40B4-BE49-F238E27FC236}">
                <a16:creationId xmlns:a16="http://schemas.microsoft.com/office/drawing/2014/main" id="{AA7E6037-CB56-5349-ADA6-93CBE2435047}"/>
              </a:ext>
            </a:extLst>
          </p:cNvPr>
          <p:cNvSpPr/>
          <p:nvPr/>
        </p:nvSpPr>
        <p:spPr>
          <a:xfrm>
            <a:off x="6117412" y="5169225"/>
            <a:ext cx="229670" cy="310325"/>
          </a:xfrm>
          <a:prstGeom prst="mathMultiply">
            <a:avLst/>
          </a:prstGeom>
          <a:solidFill>
            <a:schemeClr val="tx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Times New Roman" panose="02020603050405020304" pitchFamily="18" charset="0"/>
              <a:cs typeface="Times New Roman" panose="02020603050405020304" pitchFamily="18" charset="0"/>
            </a:endParaRPr>
          </a:p>
        </p:txBody>
      </p:sp>
      <p:sp>
        <p:nvSpPr>
          <p:cNvPr id="111" name="TextBox 110">
            <a:extLst>
              <a:ext uri="{FF2B5EF4-FFF2-40B4-BE49-F238E27FC236}">
                <a16:creationId xmlns:a16="http://schemas.microsoft.com/office/drawing/2014/main" id="{455A701B-EC93-D048-83E3-9496DAFA7801}"/>
              </a:ext>
            </a:extLst>
          </p:cNvPr>
          <p:cNvSpPr txBox="1"/>
          <p:nvPr/>
        </p:nvSpPr>
        <p:spPr>
          <a:xfrm>
            <a:off x="2649582" y="4381772"/>
            <a:ext cx="958666" cy="338554"/>
          </a:xfrm>
          <a:prstGeom prst="rect">
            <a:avLst/>
          </a:prstGeom>
          <a:noFill/>
        </p:spPr>
        <p:txBody>
          <a:bodyPr wrap="square" rtlCol="0">
            <a:spAutoFit/>
          </a:bodyPr>
          <a:lstStyle/>
          <a:p>
            <a:r>
              <a:rPr lang="en-US" sz="1600" dirty="0">
                <a:ea typeface="+mj-ea"/>
                <a:cs typeface="Times New Roman" panose="02020603050405020304" pitchFamily="18" charset="0"/>
              </a:rPr>
              <a:t>Case</a:t>
            </a:r>
            <a:r>
              <a:rPr lang="zh-CN" altLang="en-US" sz="1600" dirty="0">
                <a:ea typeface="+mj-ea"/>
                <a:cs typeface="Times New Roman" panose="02020603050405020304" pitchFamily="18" charset="0"/>
              </a:rPr>
              <a:t>  </a:t>
            </a:r>
            <a:r>
              <a:rPr lang="en-US" altLang="zh-CN" sz="1600" dirty="0">
                <a:ea typeface="+mj-ea"/>
                <a:cs typeface="Times New Roman" panose="02020603050405020304" pitchFamily="18" charset="0"/>
              </a:rPr>
              <a:t>1</a:t>
            </a:r>
            <a:endParaRPr lang="en-US" sz="1600" dirty="0">
              <a:ea typeface="+mj-ea"/>
              <a:cs typeface="Times New Roman" panose="02020603050405020304" pitchFamily="18" charset="0"/>
            </a:endParaRPr>
          </a:p>
        </p:txBody>
      </p:sp>
      <p:sp>
        <p:nvSpPr>
          <p:cNvPr id="112" name="TextBox 111">
            <a:extLst>
              <a:ext uri="{FF2B5EF4-FFF2-40B4-BE49-F238E27FC236}">
                <a16:creationId xmlns:a16="http://schemas.microsoft.com/office/drawing/2014/main" id="{89ED20FC-39CF-C445-ABC5-B5E688232588}"/>
              </a:ext>
            </a:extLst>
          </p:cNvPr>
          <p:cNvSpPr txBox="1"/>
          <p:nvPr/>
        </p:nvSpPr>
        <p:spPr>
          <a:xfrm>
            <a:off x="5505563" y="4379886"/>
            <a:ext cx="958666" cy="338554"/>
          </a:xfrm>
          <a:prstGeom prst="rect">
            <a:avLst/>
          </a:prstGeom>
          <a:noFill/>
        </p:spPr>
        <p:txBody>
          <a:bodyPr wrap="square" rtlCol="0">
            <a:spAutoFit/>
          </a:bodyPr>
          <a:lstStyle/>
          <a:p>
            <a:r>
              <a:rPr lang="en-US" sz="1600" dirty="0">
                <a:latin typeface="+mj-ea"/>
                <a:ea typeface="+mj-ea"/>
                <a:cs typeface="Times New Roman" panose="02020603050405020304" pitchFamily="18" charset="0"/>
              </a:rPr>
              <a:t>Case</a:t>
            </a:r>
            <a:r>
              <a:rPr lang="zh-CN" altLang="en-US" sz="1600" dirty="0">
                <a:latin typeface="+mj-ea"/>
                <a:ea typeface="+mj-ea"/>
                <a:cs typeface="Times New Roman" panose="02020603050405020304" pitchFamily="18" charset="0"/>
              </a:rPr>
              <a:t>  </a:t>
            </a:r>
            <a:r>
              <a:rPr lang="en-US" altLang="zh-CN" sz="1600" dirty="0">
                <a:latin typeface="+mj-ea"/>
                <a:ea typeface="+mj-ea"/>
                <a:cs typeface="Times New Roman" panose="02020603050405020304" pitchFamily="18" charset="0"/>
              </a:rPr>
              <a:t>2</a:t>
            </a:r>
            <a:endParaRPr lang="en-US" sz="1600" dirty="0">
              <a:latin typeface="+mj-ea"/>
              <a:ea typeface="+mj-ea"/>
              <a:cs typeface="Times New Roman" panose="02020603050405020304" pitchFamily="18" charset="0"/>
            </a:endParaRPr>
          </a:p>
        </p:txBody>
      </p:sp>
      <p:sp>
        <p:nvSpPr>
          <p:cNvPr id="113" name="TextBox 112">
            <a:extLst>
              <a:ext uri="{FF2B5EF4-FFF2-40B4-BE49-F238E27FC236}">
                <a16:creationId xmlns:a16="http://schemas.microsoft.com/office/drawing/2014/main" id="{61D4E4F0-27D8-E048-AEF8-E5B12B1373BE}"/>
              </a:ext>
            </a:extLst>
          </p:cNvPr>
          <p:cNvSpPr txBox="1"/>
          <p:nvPr/>
        </p:nvSpPr>
        <p:spPr>
          <a:xfrm>
            <a:off x="2650755" y="5875478"/>
            <a:ext cx="958666" cy="338554"/>
          </a:xfrm>
          <a:prstGeom prst="rect">
            <a:avLst/>
          </a:prstGeom>
          <a:noFill/>
        </p:spPr>
        <p:txBody>
          <a:bodyPr wrap="square" rtlCol="0">
            <a:spAutoFit/>
          </a:bodyPr>
          <a:lstStyle/>
          <a:p>
            <a:r>
              <a:rPr lang="en-US" sz="1600" dirty="0">
                <a:latin typeface="+mj-ea"/>
                <a:ea typeface="+mj-ea"/>
                <a:cs typeface="Times New Roman" panose="02020603050405020304" pitchFamily="18" charset="0"/>
              </a:rPr>
              <a:t>Case</a:t>
            </a:r>
            <a:r>
              <a:rPr lang="zh-CN" altLang="en-US" sz="1600" dirty="0">
                <a:latin typeface="+mj-ea"/>
                <a:ea typeface="+mj-ea"/>
                <a:cs typeface="Times New Roman" panose="02020603050405020304" pitchFamily="18" charset="0"/>
              </a:rPr>
              <a:t>  </a:t>
            </a:r>
            <a:r>
              <a:rPr lang="en-US" altLang="zh-CN" sz="1600" dirty="0">
                <a:latin typeface="+mj-ea"/>
                <a:ea typeface="+mj-ea"/>
                <a:cs typeface="Times New Roman" panose="02020603050405020304" pitchFamily="18" charset="0"/>
              </a:rPr>
              <a:t>3</a:t>
            </a:r>
            <a:endParaRPr lang="en-US" sz="1600" dirty="0">
              <a:latin typeface="+mj-ea"/>
              <a:ea typeface="+mj-ea"/>
              <a:cs typeface="Times New Roman" panose="02020603050405020304" pitchFamily="18" charset="0"/>
            </a:endParaRPr>
          </a:p>
        </p:txBody>
      </p:sp>
      <p:sp>
        <p:nvSpPr>
          <p:cNvPr id="114" name="TextBox 113">
            <a:extLst>
              <a:ext uri="{FF2B5EF4-FFF2-40B4-BE49-F238E27FC236}">
                <a16:creationId xmlns:a16="http://schemas.microsoft.com/office/drawing/2014/main" id="{9397E43E-B2B3-084B-A01F-99AAAAC3E19B}"/>
              </a:ext>
            </a:extLst>
          </p:cNvPr>
          <p:cNvSpPr txBox="1"/>
          <p:nvPr/>
        </p:nvSpPr>
        <p:spPr>
          <a:xfrm>
            <a:off x="5505562" y="5875478"/>
            <a:ext cx="958666" cy="338554"/>
          </a:xfrm>
          <a:prstGeom prst="rect">
            <a:avLst/>
          </a:prstGeom>
          <a:noFill/>
        </p:spPr>
        <p:txBody>
          <a:bodyPr wrap="square" rtlCol="0">
            <a:spAutoFit/>
          </a:bodyPr>
          <a:lstStyle/>
          <a:p>
            <a:r>
              <a:rPr lang="en-US" sz="1600" dirty="0">
                <a:latin typeface="+mj-ea"/>
                <a:ea typeface="+mj-ea"/>
                <a:cs typeface="Times New Roman" panose="02020603050405020304" pitchFamily="18" charset="0"/>
              </a:rPr>
              <a:t>Case</a:t>
            </a:r>
            <a:r>
              <a:rPr lang="zh-CN" altLang="en-US" sz="1600" dirty="0">
                <a:latin typeface="+mj-ea"/>
                <a:ea typeface="+mj-ea"/>
                <a:cs typeface="Times New Roman" panose="02020603050405020304" pitchFamily="18" charset="0"/>
              </a:rPr>
              <a:t>  </a:t>
            </a:r>
            <a:r>
              <a:rPr lang="en-US" altLang="zh-CN" sz="1600" dirty="0">
                <a:latin typeface="+mj-ea"/>
                <a:ea typeface="+mj-ea"/>
                <a:cs typeface="Times New Roman" panose="02020603050405020304" pitchFamily="18" charset="0"/>
              </a:rPr>
              <a:t>4</a:t>
            </a:r>
            <a:endParaRPr lang="en-US" sz="1600" dirty="0">
              <a:latin typeface="+mj-ea"/>
              <a:ea typeface="+mj-ea"/>
              <a:cs typeface="Times New Roman" panose="02020603050405020304" pitchFamily="18" charset="0"/>
            </a:endParaRPr>
          </a:p>
        </p:txBody>
      </p:sp>
      <p:sp>
        <p:nvSpPr>
          <p:cNvPr id="6" name="日期占位符 3">
            <a:extLst>
              <a:ext uri="{FF2B5EF4-FFF2-40B4-BE49-F238E27FC236}">
                <a16:creationId xmlns:a16="http://schemas.microsoft.com/office/drawing/2014/main" id="{8CF056D0-ACF2-CFB9-D436-6869ADEB88B5}"/>
              </a:ext>
            </a:extLst>
          </p:cNvPr>
          <p:cNvSpPr>
            <a:spLocks noGrp="1"/>
          </p:cNvSpPr>
          <p:nvPr>
            <p:ph type="dt" sz="half" idx="10"/>
          </p:nvPr>
        </p:nvSpPr>
        <p:spPr>
          <a:xfrm>
            <a:off x="685800" y="381000"/>
            <a:ext cx="1600200" cy="212725"/>
          </a:xfrm>
        </p:spPr>
        <p:txBody>
          <a:bodyPr/>
          <a:lstStyle/>
          <a:p>
            <a:r>
              <a:rPr lang="en-US" altLang="zh-CN"/>
              <a:t>Jan. 2023 </a:t>
            </a:r>
            <a:endParaRPr lang="en-US" altLang="zh-CN" dirty="0"/>
          </a:p>
        </p:txBody>
      </p:sp>
      <p:sp>
        <p:nvSpPr>
          <p:cNvPr id="7" name="灯片编号占位符 5">
            <a:extLst>
              <a:ext uri="{FF2B5EF4-FFF2-40B4-BE49-F238E27FC236}">
                <a16:creationId xmlns:a16="http://schemas.microsoft.com/office/drawing/2014/main" id="{83F9F25D-5B9A-F68C-79E1-51201B988231}"/>
              </a:ext>
            </a:extLst>
          </p:cNvPr>
          <p:cNvSpPr>
            <a:spLocks noGrp="1"/>
          </p:cNvSpPr>
          <p:nvPr>
            <p:ph type="sldNum" sz="quarter" idx="12"/>
          </p:nvPr>
        </p:nvSpPr>
        <p:spPr>
          <a:xfrm>
            <a:off x="4344988" y="6475413"/>
            <a:ext cx="530225" cy="182562"/>
          </a:xfrm>
        </p:spPr>
        <p:txBody>
          <a:bodyPr/>
          <a:lstStyle/>
          <a:p>
            <a:r>
              <a:rPr lang="en-US" altLang="zh-CN" dirty="0"/>
              <a:t>Slide </a:t>
            </a:r>
            <a:fld id="{170D25BD-FC75-4BD8-9AF1-85A2EFFA9F2A}" type="slidenum">
              <a:rPr lang="en-US" altLang="zh-CN" smtClean="0"/>
              <a:pPr/>
              <a:t>25</a:t>
            </a:fld>
            <a:endParaRPr lang="en-US" altLang="zh-CN" dirty="0"/>
          </a:p>
        </p:txBody>
      </p:sp>
      <p:sp>
        <p:nvSpPr>
          <p:cNvPr id="8" name="页脚占位符 4">
            <a:extLst>
              <a:ext uri="{FF2B5EF4-FFF2-40B4-BE49-F238E27FC236}">
                <a16:creationId xmlns:a16="http://schemas.microsoft.com/office/drawing/2014/main" id="{03CA1F7F-3ADA-3645-A262-59B8034419C3}"/>
              </a:ext>
            </a:extLst>
          </p:cNvPr>
          <p:cNvSpPr>
            <a:spLocks noGrp="1"/>
          </p:cNvSpPr>
          <p:nvPr>
            <p:ph type="ftr" sz="quarter" idx="11"/>
          </p:nvPr>
        </p:nvSpPr>
        <p:spPr>
          <a:xfrm>
            <a:off x="5486400" y="6475413"/>
            <a:ext cx="3124200" cy="182562"/>
          </a:xfrm>
        </p:spPr>
        <p:txBody>
          <a:bodyPr/>
          <a:lstStyle/>
          <a:p>
            <a:r>
              <a:rPr lang="en-US" altLang="zh-CN"/>
              <a:t>Feng Shan (Southeast University, China)</a:t>
            </a:r>
            <a:endParaRPr lang="en-US" altLang="zh-CN" dirty="0"/>
          </a:p>
        </p:txBody>
      </p:sp>
    </p:spTree>
    <p:extLst>
      <p:ext uri="{BB962C8B-B14F-4D97-AF65-F5344CB8AC3E}">
        <p14:creationId xmlns:p14="http://schemas.microsoft.com/office/powerpoint/2010/main" val="1320509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86BFD-5016-A34C-84D7-1D8D3ABBEB61}"/>
              </a:ext>
            </a:extLst>
          </p:cNvPr>
          <p:cNvSpPr>
            <a:spLocks noGrp="1"/>
          </p:cNvSpPr>
          <p:nvPr>
            <p:ph type="title"/>
          </p:nvPr>
        </p:nvSpPr>
        <p:spPr>
          <a:xfrm>
            <a:off x="-1071533" y="390472"/>
            <a:ext cx="7772400" cy="1066800"/>
          </a:xfrm>
        </p:spPr>
        <p:txBody>
          <a:bodyPr/>
          <a:lstStyle/>
          <a:p>
            <a:r>
              <a:rPr lang="en-US" altLang="zh-CN" sz="3200" b="1" dirty="0">
                <a:latin typeface="Times New Roman" panose="02020603050405020304" pitchFamily="18" charset="0"/>
                <a:cs typeface="Times New Roman" panose="02020603050405020304" pitchFamily="18" charset="0"/>
              </a:rPr>
              <a:t>Handle mismatch and loss</a:t>
            </a:r>
          </a:p>
        </p:txBody>
      </p:sp>
      <p:sp>
        <p:nvSpPr>
          <p:cNvPr id="18" name="Content Placeholder 17">
            <a:extLst>
              <a:ext uri="{FF2B5EF4-FFF2-40B4-BE49-F238E27FC236}">
                <a16:creationId xmlns:a16="http://schemas.microsoft.com/office/drawing/2014/main" id="{C1C82E26-A5FA-884D-881E-0467B426E2B0}"/>
              </a:ext>
            </a:extLst>
          </p:cNvPr>
          <p:cNvSpPr>
            <a:spLocks noGrp="1"/>
          </p:cNvSpPr>
          <p:nvPr>
            <p:ph idx="1"/>
          </p:nvPr>
        </p:nvSpPr>
        <p:spPr>
          <a:xfrm>
            <a:off x="539552" y="1340768"/>
            <a:ext cx="7772400" cy="4114800"/>
          </a:xfrm>
        </p:spPr>
        <p:txBody>
          <a:bodyPr/>
          <a:lstStyle/>
          <a:p>
            <a:r>
              <a:rPr lang="en-US" altLang="zh-CN" sz="2000" dirty="0">
                <a:latin typeface="Times New Roman" panose="02020603050405020304" pitchFamily="18" charset="0"/>
                <a:ea typeface="+mj-ea"/>
                <a:cs typeface="Times New Roman" panose="02020603050405020304" pitchFamily="18" charset="0"/>
              </a:rPr>
              <a:t>Handle</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Case</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1</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and</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Case</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2</a:t>
            </a:r>
            <a:endParaRPr lang="en-US" sz="2000" dirty="0">
              <a:latin typeface="Times New Roman" panose="02020603050405020304" pitchFamily="18" charset="0"/>
              <a:ea typeface="+mj-ea"/>
              <a:cs typeface="Times New Roman" panose="02020603050405020304" pitchFamily="18" charset="0"/>
            </a:endParaRPr>
          </a:p>
        </p:txBody>
      </p:sp>
      <p:cxnSp>
        <p:nvCxnSpPr>
          <p:cNvPr id="7" name="直接连接符 6">
            <a:extLst>
              <a:ext uri="{FF2B5EF4-FFF2-40B4-BE49-F238E27FC236}">
                <a16:creationId xmlns:a16="http://schemas.microsoft.com/office/drawing/2014/main" id="{964699DE-C598-4443-802B-131665F9EFED}"/>
              </a:ext>
            </a:extLst>
          </p:cNvPr>
          <p:cNvCxnSpPr>
            <a:cxnSpLocks/>
          </p:cNvCxnSpPr>
          <p:nvPr/>
        </p:nvCxnSpPr>
        <p:spPr>
          <a:xfrm>
            <a:off x="2009420" y="836661"/>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13" name="表格 11">
                <a:extLst>
                  <a:ext uri="{FF2B5EF4-FFF2-40B4-BE49-F238E27FC236}">
                    <a16:creationId xmlns:a16="http://schemas.microsoft.com/office/drawing/2014/main" id="{C05915A5-5A68-48EF-B8F7-01A3FE9DCDBA}"/>
                  </a:ext>
                </a:extLst>
              </p:cNvPr>
              <p:cNvGraphicFramePr>
                <a:graphicFrameLocks noGrp="1"/>
              </p:cNvGraphicFramePr>
              <p:nvPr/>
            </p:nvGraphicFramePr>
            <p:xfrm>
              <a:off x="720000" y="3456000"/>
              <a:ext cx="7280746" cy="842400"/>
            </p:xfrm>
            <a:graphic>
              <a:graphicData uri="http://schemas.openxmlformats.org/drawingml/2006/table">
                <a:tbl>
                  <a:tblPr firstRow="1" bandRow="1">
                    <a:tableStyleId>{5940675A-B579-460E-94D1-54222C63F5DA}</a:tableStyleId>
                  </a:tblPr>
                  <a:tblGrid>
                    <a:gridCol w="1456149">
                      <a:extLst>
                        <a:ext uri="{9D8B030D-6E8A-4147-A177-3AD203B41FA5}">
                          <a16:colId xmlns:a16="http://schemas.microsoft.com/office/drawing/2014/main" val="4135744272"/>
                        </a:ext>
                      </a:extLst>
                    </a:gridCol>
                    <a:gridCol w="1456149">
                      <a:extLst>
                        <a:ext uri="{9D8B030D-6E8A-4147-A177-3AD203B41FA5}">
                          <a16:colId xmlns:a16="http://schemas.microsoft.com/office/drawing/2014/main" val="3156089853"/>
                        </a:ext>
                      </a:extLst>
                    </a:gridCol>
                    <a:gridCol w="1456149">
                      <a:extLst>
                        <a:ext uri="{9D8B030D-6E8A-4147-A177-3AD203B41FA5}">
                          <a16:colId xmlns:a16="http://schemas.microsoft.com/office/drawing/2014/main" val="3574470277"/>
                        </a:ext>
                      </a:extLst>
                    </a:gridCol>
                    <a:gridCol w="1679564">
                      <a:extLst>
                        <a:ext uri="{9D8B030D-6E8A-4147-A177-3AD203B41FA5}">
                          <a16:colId xmlns:a16="http://schemas.microsoft.com/office/drawing/2014/main" val="3210027180"/>
                        </a:ext>
                      </a:extLst>
                    </a:gridCol>
                    <a:gridCol w="1232735">
                      <a:extLst>
                        <a:ext uri="{9D8B030D-6E8A-4147-A177-3AD203B41FA5}">
                          <a16:colId xmlns:a16="http://schemas.microsoft.com/office/drawing/2014/main" val="216463950"/>
                        </a:ext>
                      </a:extLst>
                    </a:gridCol>
                  </a:tblGrid>
                  <a:tr h="421200">
                    <a:tc>
                      <a:txBody>
                        <a:bodyPr/>
                        <a:lstStyle/>
                        <a:p>
                          <a:pPr algn="r"/>
                          <a:r>
                            <a:rPr lang="en-US" altLang="zh-CN" sz="1800" b="0" dirty="0">
                              <a:ln>
                                <a:noFill/>
                              </a:ln>
                              <a:latin typeface="Times New Roman" panose="02020603050405020304" pitchFamily="18" charset="0"/>
                              <a:cs typeface="Times New Roman" panose="02020603050405020304" pitchFamily="18" charset="0"/>
                            </a:rPr>
                            <a:t>Y side</a:t>
                          </a:r>
                          <a:endParaRPr lang="zh-CN" altLang="en-US" sz="1800" b="0" dirty="0">
                            <a:ln>
                              <a:noFill/>
                            </a:ln>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left"/>
                              </m:oMathParaPr>
                              <m:oMath xmlns:m="http://schemas.openxmlformats.org/officeDocument/2006/math">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𝑅</m:t>
                                    </m:r>
                                  </m:e>
                                  <m:sub>
                                    <m:r>
                                      <a:rPr lang="en-US" altLang="zh-CN" sz="1800" b="0" i="1" smtClean="0">
                                        <a:ln>
                                          <a:noFill/>
                                        </a:ln>
                                        <a:latin typeface="Cambria Math" panose="02040503050406030204" pitchFamily="18" charset="0"/>
                                        <a:ea typeface="微软雅黑" panose="020B0503020204020204" charset="-122"/>
                                      </a:rPr>
                                      <m:t>𝑝</m:t>
                                    </m:r>
                                  </m:sub>
                                </m:sSub>
                                <m:r>
                                  <a:rPr lang="en-US" altLang="zh-CN" sz="1800" b="0" i="1" smtClean="0">
                                    <a:ln>
                                      <a:noFill/>
                                    </a:ln>
                                    <a:latin typeface="Cambria Math" panose="02040503050406030204" pitchFamily="18" charset="0"/>
                                    <a:ea typeface="微软雅黑" panose="020B0503020204020204" charset="-122"/>
                                  </a:rPr>
                                  <m:t>=</m:t>
                                </m:r>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𝑅</m:t>
                                    </m:r>
                                  </m:e>
                                  <m:sub>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𝐴</m:t>
                                        </m:r>
                                      </m:e>
                                      <m:sub>
                                        <m:r>
                                          <a:rPr lang="en-US" altLang="zh-CN" sz="1800" b="0" i="1" smtClean="0">
                                            <a:ln>
                                              <a:noFill/>
                                            </a:ln>
                                            <a:latin typeface="Cambria Math" panose="02040503050406030204" pitchFamily="18" charset="0"/>
                                            <a:ea typeface="微软雅黑" panose="020B0503020204020204" charset="-122"/>
                                          </a:rPr>
                                          <m:t>𝑖</m:t>
                                        </m:r>
                                        <m:r>
                                          <a:rPr lang="en-US" altLang="zh-CN" sz="1800" b="0" i="1" smtClean="0">
                                            <a:ln>
                                              <a:noFill/>
                                            </a:ln>
                                            <a:latin typeface="Cambria Math" panose="02040503050406030204" pitchFamily="18" charset="0"/>
                                            <a:ea typeface="微软雅黑" panose="020B0503020204020204" charset="-122"/>
                                          </a:rPr>
                                          <m:t>−1</m:t>
                                        </m:r>
                                      </m:sub>
                                    </m:sSub>
                                  </m:sub>
                                </m:sSub>
                              </m:oMath>
                            </m:oMathPara>
                          </a14:m>
                          <a:endParaRPr lang="zh-CN" altLang="en-US" sz="1800" b="0" dirty="0">
                            <a:ln>
                              <a:noFill/>
                            </a:ln>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𝑇</m:t>
                                    </m:r>
                                  </m:e>
                                  <m:sub>
                                    <m:r>
                                      <a:rPr lang="en-US" altLang="zh-CN" sz="1800" b="0" i="1" smtClean="0">
                                        <a:ln>
                                          <a:noFill/>
                                        </a:ln>
                                        <a:latin typeface="Cambria Math" panose="02040503050406030204" pitchFamily="18" charset="0"/>
                                        <a:ea typeface="微软雅黑" panose="020B0503020204020204" charset="-122"/>
                                      </a:rPr>
                                      <m:t>𝑟</m:t>
                                    </m:r>
                                  </m:sub>
                                </m:sSub>
                                <m:r>
                                  <a:rPr lang="en-US" altLang="zh-CN" sz="1800" b="0" i="1" smtClean="0">
                                    <a:ln>
                                      <a:noFill/>
                                    </a:ln>
                                    <a:latin typeface="Cambria Math" panose="02040503050406030204" pitchFamily="18" charset="0"/>
                                    <a:ea typeface="微软雅黑" panose="020B0503020204020204" charset="-122"/>
                                  </a:rPr>
                                  <m:t>=</m:t>
                                </m:r>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𝑇</m:t>
                                    </m:r>
                                  </m:e>
                                  <m:sub>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𝑌</m:t>
                                        </m:r>
                                      </m:e>
                                      <m:sub>
                                        <m:r>
                                          <a:rPr lang="en-US" altLang="zh-CN" sz="1800" b="0" i="1" smtClean="0">
                                            <a:ln>
                                              <a:noFill/>
                                            </a:ln>
                                            <a:latin typeface="Cambria Math" panose="02040503050406030204" pitchFamily="18" charset="0"/>
                                            <a:ea typeface="微软雅黑" panose="020B0503020204020204" charset="-122"/>
                                          </a:rPr>
                                          <m:t>𝑗</m:t>
                                        </m:r>
                                        <m:r>
                                          <a:rPr lang="en-US" altLang="zh-CN" sz="1800" b="0" i="1" smtClean="0">
                                            <a:ln>
                                              <a:noFill/>
                                            </a:ln>
                                            <a:latin typeface="Cambria Math" panose="02040503050406030204" pitchFamily="18" charset="0"/>
                                            <a:ea typeface="微软雅黑" panose="020B0503020204020204" charset="-122"/>
                                          </a:rPr>
                                          <m:t>−1</m:t>
                                        </m:r>
                                      </m:sub>
                                    </m:sSub>
                                  </m:sub>
                                </m:sSub>
                              </m:oMath>
                            </m:oMathPara>
                          </a14:m>
                          <a:endParaRPr lang="zh-CN" altLang="en-US" sz="1800" b="0" dirty="0">
                            <a:ln>
                              <a:noFill/>
                            </a:ln>
                            <a:latin typeface="Times New Roman" panose="02020603050405020304" pitchFamily="18" charset="0"/>
                            <a:cs typeface="Times New Roman" panose="02020603050405020304" pitchFamily="18"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𝑅</m:t>
                                    </m:r>
                                  </m:e>
                                  <m:sub>
                                    <m:r>
                                      <a:rPr lang="en-US" altLang="zh-CN" sz="1800" b="0" i="1" smtClean="0">
                                        <a:ln>
                                          <a:noFill/>
                                        </a:ln>
                                        <a:latin typeface="Cambria Math" panose="02040503050406030204" pitchFamily="18" charset="0"/>
                                        <a:ea typeface="微软雅黑" panose="020B0503020204020204" charset="-122"/>
                                      </a:rPr>
                                      <m:t>𝑓</m:t>
                                    </m:r>
                                  </m:sub>
                                </m:sSub>
                                <m:r>
                                  <a:rPr lang="en-US" altLang="zh-CN" sz="1800" b="0" i="1" smtClean="0">
                                    <a:ln>
                                      <a:noFill/>
                                    </a:ln>
                                    <a:latin typeface="Cambria Math" panose="02040503050406030204" pitchFamily="18" charset="0"/>
                                    <a:ea typeface="微软雅黑" panose="020B0503020204020204" charset="-122"/>
                                  </a:rPr>
                                  <m:t>=</m:t>
                                </m:r>
                              </m:oMath>
                            </m:oMathPara>
                          </a14:m>
                          <a:endParaRPr lang="zh-CN" altLang="en-US" sz="1800" b="0" dirty="0">
                            <a:ln>
                              <a:noFill/>
                            </a:ln>
                            <a:latin typeface="Times New Roman" panose="02020603050405020304" pitchFamily="18" charset="0"/>
                            <a:cs typeface="Times New Roman" panose="02020603050405020304" pitchFamily="18" charset="0"/>
                          </a:endParaRPr>
                        </a:p>
                      </a:txBody>
                      <a:tcPr>
                        <a:solidFill>
                          <a:schemeClr val="bg1">
                            <a:lumMod val="75000"/>
                          </a:schemeClr>
                        </a:solidFill>
                      </a:tcPr>
                    </a:tc>
                    <a:tc>
                      <a:txBody>
                        <a:bodyPr/>
                        <a:lstStyle/>
                        <a:p>
                          <a:endParaRPr lang="zh-CN" altLang="en-US" sz="1800" b="0" dirty="0">
                            <a:ln>
                              <a:noFill/>
                            </a:ln>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2665444990"/>
                      </a:ext>
                    </a:extLst>
                  </a:tr>
                  <a:tr h="421200">
                    <a:tc>
                      <a:txBody>
                        <a:bodyPr/>
                        <a:lstStyle/>
                        <a:p>
                          <a:pPr algn="r"/>
                          <a:r>
                            <a:rPr lang="en-US" altLang="zh-CN" sz="1800" b="0" dirty="0">
                              <a:ln>
                                <a:noFill/>
                              </a:ln>
                              <a:latin typeface="Times New Roman" panose="02020603050405020304" pitchFamily="18" charset="0"/>
                              <a:cs typeface="Times New Roman" panose="02020603050405020304" pitchFamily="18" charset="0"/>
                            </a:rPr>
                            <a:t>A side</a:t>
                          </a:r>
                          <a:endParaRPr lang="zh-CN" altLang="en-US" sz="1800" b="0" dirty="0">
                            <a:ln>
                              <a:noFill/>
                            </a:ln>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𝑇</m:t>
                                    </m:r>
                                  </m:e>
                                  <m:sub>
                                    <m:r>
                                      <a:rPr lang="en-US" altLang="zh-CN" sz="1800" b="0" i="1" smtClean="0">
                                        <a:ln>
                                          <a:noFill/>
                                        </a:ln>
                                        <a:latin typeface="Cambria Math" panose="02040503050406030204" pitchFamily="18" charset="0"/>
                                        <a:ea typeface="微软雅黑" panose="020B0503020204020204" charset="-122"/>
                                      </a:rPr>
                                      <m:t>𝑝</m:t>
                                    </m:r>
                                  </m:sub>
                                </m:sSub>
                                <m:r>
                                  <a:rPr lang="en-US" altLang="zh-CN" sz="1800" b="0" i="1" smtClean="0">
                                    <a:ln>
                                      <a:noFill/>
                                    </a:ln>
                                    <a:latin typeface="Cambria Math" panose="02040503050406030204" pitchFamily="18" charset="0"/>
                                    <a:ea typeface="微软雅黑" panose="020B0503020204020204" charset="-122"/>
                                  </a:rPr>
                                  <m:t>=</m:t>
                                </m:r>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𝑇</m:t>
                                    </m:r>
                                  </m:e>
                                  <m:sub>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𝐴</m:t>
                                        </m:r>
                                      </m:e>
                                      <m:sub>
                                        <m:r>
                                          <a:rPr lang="en-US" altLang="zh-CN" sz="1800" b="0" i="1" smtClean="0">
                                            <a:ln>
                                              <a:noFill/>
                                            </a:ln>
                                            <a:latin typeface="Cambria Math" panose="02040503050406030204" pitchFamily="18" charset="0"/>
                                            <a:ea typeface="微软雅黑" panose="020B0503020204020204" charset="-122"/>
                                          </a:rPr>
                                          <m:t>𝑖</m:t>
                                        </m:r>
                                        <m:r>
                                          <a:rPr lang="en-US" altLang="zh-CN" sz="1800" b="0" i="1" smtClean="0">
                                            <a:ln>
                                              <a:noFill/>
                                            </a:ln>
                                            <a:latin typeface="Cambria Math" panose="02040503050406030204" pitchFamily="18" charset="0"/>
                                            <a:ea typeface="微软雅黑" panose="020B0503020204020204" charset="-122"/>
                                          </a:rPr>
                                          <m:t>−1</m:t>
                                        </m:r>
                                      </m:sub>
                                    </m:sSub>
                                  </m:sub>
                                </m:sSub>
                              </m:oMath>
                            </m:oMathPara>
                          </a14:m>
                          <a:endParaRPr lang="zh-CN" altLang="en-US" sz="1800" b="0" dirty="0">
                            <a:ln>
                              <a:noFill/>
                            </a:ln>
                            <a:latin typeface="Times New Roman" panose="02020603050405020304" pitchFamily="18" charset="0"/>
                            <a:cs typeface="Times New Roman" panose="02020603050405020304" pitchFamily="18"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𝑅</m:t>
                                    </m:r>
                                  </m:e>
                                  <m:sub>
                                    <m:r>
                                      <a:rPr lang="en-US" altLang="zh-CN" sz="1800" b="0" i="1" smtClean="0">
                                        <a:ln>
                                          <a:noFill/>
                                        </a:ln>
                                        <a:latin typeface="Cambria Math" panose="02040503050406030204" pitchFamily="18" charset="0"/>
                                        <a:ea typeface="微软雅黑" panose="020B0503020204020204" charset="-122"/>
                                      </a:rPr>
                                      <m:t>𝑟</m:t>
                                    </m:r>
                                  </m:sub>
                                </m:sSub>
                                <m:r>
                                  <a:rPr lang="en-US" altLang="zh-CN" sz="1800" b="0" i="1" smtClean="0">
                                    <a:ln>
                                      <a:noFill/>
                                    </a:ln>
                                    <a:latin typeface="Cambria Math" panose="02040503050406030204" pitchFamily="18" charset="0"/>
                                    <a:ea typeface="微软雅黑" panose="020B0503020204020204" charset="-122"/>
                                  </a:rPr>
                                  <m:t>=</m:t>
                                </m:r>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𝑅</m:t>
                                    </m:r>
                                  </m:e>
                                  <m:sub>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𝑌</m:t>
                                        </m:r>
                                      </m:e>
                                      <m:sub>
                                        <m:r>
                                          <a:rPr lang="en-US" altLang="zh-CN" sz="1800" b="0" i="1" smtClean="0">
                                            <a:ln>
                                              <a:noFill/>
                                            </a:ln>
                                            <a:latin typeface="Cambria Math" panose="02040503050406030204" pitchFamily="18" charset="0"/>
                                            <a:ea typeface="微软雅黑" panose="020B0503020204020204" charset="-122"/>
                                          </a:rPr>
                                          <m:t>𝑗</m:t>
                                        </m:r>
                                        <m:r>
                                          <a:rPr lang="en-US" altLang="zh-CN" sz="1800" b="0" i="1" smtClean="0">
                                            <a:ln>
                                              <a:noFill/>
                                            </a:ln>
                                            <a:latin typeface="Cambria Math" panose="02040503050406030204" pitchFamily="18" charset="0"/>
                                            <a:ea typeface="微软雅黑" panose="020B0503020204020204" charset="-122"/>
                                          </a:rPr>
                                          <m:t>−1</m:t>
                                        </m:r>
                                      </m:sub>
                                    </m:sSub>
                                  </m:sub>
                                </m:sSub>
                              </m:oMath>
                            </m:oMathPara>
                          </a14:m>
                          <a:endParaRPr lang="zh-CN" altLang="en-US" sz="1800" b="0" dirty="0">
                            <a:ln>
                              <a:noFill/>
                            </a:ln>
                            <a:latin typeface="Times New Roman" panose="02020603050405020304" pitchFamily="18" charset="0"/>
                            <a:cs typeface="Times New Roman" panose="02020603050405020304" pitchFamily="18"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𝑇</m:t>
                                  </m:r>
                                </m:e>
                                <m:sub>
                                  <m:r>
                                    <a:rPr lang="en-US" altLang="zh-CN" sz="1800" b="0" i="1" smtClean="0">
                                      <a:ln>
                                        <a:noFill/>
                                      </a:ln>
                                      <a:latin typeface="Cambria Math" panose="02040503050406030204" pitchFamily="18" charset="0"/>
                                      <a:ea typeface="微软雅黑" panose="020B0503020204020204" charset="-122"/>
                                    </a:rPr>
                                    <m:t>𝑓</m:t>
                                  </m:r>
                                </m:sub>
                              </m:sSub>
                              <m:r>
                                <a:rPr lang="en-US" altLang="zh-CN" sz="1800" b="0" i="1" smtClean="0">
                                  <a:ln>
                                    <a:noFill/>
                                  </a:ln>
                                  <a:latin typeface="Cambria Math" panose="02040503050406030204" pitchFamily="18" charset="0"/>
                                  <a:ea typeface="微软雅黑" panose="020B0503020204020204" charset="-122"/>
                                </a:rPr>
                                <m:t>=</m:t>
                              </m:r>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𝑇</m:t>
                                  </m:r>
                                </m:e>
                                <m:sub>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𝐴</m:t>
                                      </m:r>
                                    </m:e>
                                    <m:sub>
                                      <m:r>
                                        <a:rPr lang="en-US" altLang="zh-CN" sz="1800" b="0" i="1" smtClean="0">
                                          <a:ln>
                                            <a:noFill/>
                                          </a:ln>
                                          <a:latin typeface="Cambria Math" panose="02040503050406030204" pitchFamily="18" charset="0"/>
                                          <a:ea typeface="微软雅黑" panose="020B0503020204020204" charset="-122"/>
                                        </a:rPr>
                                        <m:t>𝑖</m:t>
                                      </m:r>
                                    </m:sub>
                                  </m:sSub>
                                </m:sub>
                              </m:sSub>
                            </m:oMath>
                          </a14:m>
                          <a:r>
                            <a:rPr lang="en-US" altLang="zh-CN" sz="1800" b="0" dirty="0">
                              <a:ln>
                                <a:noFill/>
                              </a:ln>
                              <a:latin typeface="Times New Roman" panose="02020603050405020304" pitchFamily="18" charset="0"/>
                              <a:cs typeface="Times New Roman" panose="02020603050405020304" pitchFamily="18" charset="0"/>
                            </a:rPr>
                            <a:t>or </a:t>
                          </a:r>
                          <a14:m>
                            <m:oMath xmlns:m="http://schemas.openxmlformats.org/officeDocument/2006/math">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𝑇</m:t>
                                  </m:r>
                                </m:e>
                                <m:sub>
                                  <m:r>
                                    <a:rPr lang="en-US" altLang="zh-CN" sz="1800" b="0" i="1" smtClean="0">
                                      <a:ln>
                                        <a:noFill/>
                                      </a:ln>
                                      <a:latin typeface="Cambria Math" panose="02040503050406030204" pitchFamily="18" charset="0"/>
                                      <a:ea typeface="微软雅黑" panose="020B0503020204020204" charset="-122"/>
                                    </a:rPr>
                                    <m:t>𝑓</m:t>
                                  </m:r>
                                </m:sub>
                              </m:sSub>
                              <m:r>
                                <a:rPr lang="en-US" altLang="zh-CN" sz="1800" b="0" i="1" smtClean="0">
                                  <a:ln>
                                    <a:noFill/>
                                  </a:ln>
                                  <a:latin typeface="Cambria Math" panose="02040503050406030204" pitchFamily="18" charset="0"/>
                                  <a:ea typeface="微软雅黑" panose="020B0503020204020204" charset="-122"/>
                                </a:rPr>
                                <m:t>=</m:t>
                              </m:r>
                            </m:oMath>
                          </a14:m>
                          <a:endParaRPr lang="zh-CN" altLang="en-US" sz="1800" b="0" dirty="0">
                            <a:ln>
                              <a:noFill/>
                            </a:ln>
                            <a:latin typeface="Times New Roman" panose="02020603050405020304" pitchFamily="18" charset="0"/>
                            <a:cs typeface="Times New Roman" panose="02020603050405020304" pitchFamily="18"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𝑅</m:t>
                                    </m:r>
                                  </m:e>
                                  <m:sub>
                                    <m:r>
                                      <a:rPr lang="en-US" altLang="zh-CN" sz="1800" b="0" i="1" smtClean="0">
                                        <a:ln>
                                          <a:noFill/>
                                        </a:ln>
                                        <a:latin typeface="Cambria Math" panose="02040503050406030204" pitchFamily="18" charset="0"/>
                                        <a:ea typeface="微软雅黑" panose="020B0503020204020204" charset="-122"/>
                                      </a:rPr>
                                      <m:t>𝑒</m:t>
                                    </m:r>
                                  </m:sub>
                                </m:sSub>
                                <m:r>
                                  <a:rPr lang="en-US" altLang="zh-CN" sz="1800" b="0" i="1" smtClean="0">
                                    <a:ln>
                                      <a:noFill/>
                                    </a:ln>
                                    <a:latin typeface="Cambria Math" panose="02040503050406030204" pitchFamily="18" charset="0"/>
                                    <a:ea typeface="微软雅黑" panose="020B0503020204020204" charset="-122"/>
                                  </a:rPr>
                                  <m:t>=</m:t>
                                </m:r>
                                <m:sSub>
                                  <m:sSubPr>
                                    <m:ctrlPr>
                                      <a:rPr lang="en-US" altLang="zh-CN" sz="1800" b="0" i="1" smtClean="0">
                                        <a:ln>
                                          <a:noFill/>
                                        </a:ln>
                                        <a:solidFill>
                                          <a:srgbClr val="FF0000"/>
                                        </a:solidFill>
                                        <a:latin typeface="Cambria Math" panose="02040503050406030204" pitchFamily="18" charset="0"/>
                                        <a:ea typeface="微软雅黑" panose="020B0503020204020204" charset="-122"/>
                                      </a:rPr>
                                    </m:ctrlPr>
                                  </m:sSubPr>
                                  <m:e>
                                    <m:r>
                                      <a:rPr lang="en-US" altLang="zh-CN" sz="1800" b="0" i="1" smtClean="0">
                                        <a:ln>
                                          <a:noFill/>
                                        </a:ln>
                                        <a:solidFill>
                                          <a:srgbClr val="FF0000"/>
                                        </a:solidFill>
                                        <a:latin typeface="Cambria Math" panose="02040503050406030204" pitchFamily="18" charset="0"/>
                                        <a:ea typeface="微软雅黑" panose="020B0503020204020204" charset="-122"/>
                                      </a:rPr>
                                      <m:t>𝑅</m:t>
                                    </m:r>
                                  </m:e>
                                  <m:sub>
                                    <m:sSub>
                                      <m:sSubPr>
                                        <m:ctrlPr>
                                          <a:rPr lang="en-US" altLang="zh-CN" sz="1800" b="0" i="1" smtClean="0">
                                            <a:ln>
                                              <a:noFill/>
                                            </a:ln>
                                            <a:solidFill>
                                              <a:srgbClr val="FF0000"/>
                                            </a:solidFill>
                                            <a:latin typeface="Cambria Math" panose="02040503050406030204" pitchFamily="18" charset="0"/>
                                            <a:ea typeface="微软雅黑" panose="020B0503020204020204" charset="-122"/>
                                          </a:rPr>
                                        </m:ctrlPr>
                                      </m:sSubPr>
                                      <m:e>
                                        <m:r>
                                          <a:rPr lang="en-US" altLang="zh-CN" sz="1800" b="0" i="1" smtClean="0">
                                            <a:ln>
                                              <a:noFill/>
                                            </a:ln>
                                            <a:solidFill>
                                              <a:srgbClr val="FF0000"/>
                                            </a:solidFill>
                                            <a:latin typeface="Cambria Math" panose="02040503050406030204" pitchFamily="18" charset="0"/>
                                            <a:ea typeface="微软雅黑" panose="020B0503020204020204" charset="-122"/>
                                          </a:rPr>
                                          <m:t>𝑌</m:t>
                                        </m:r>
                                      </m:e>
                                      <m:sub>
                                        <m:r>
                                          <a:rPr lang="en-US" altLang="zh-CN" sz="1800" b="0" i="1" smtClean="0">
                                            <a:ln>
                                              <a:noFill/>
                                            </a:ln>
                                            <a:solidFill>
                                              <a:srgbClr val="FF0000"/>
                                            </a:solidFill>
                                            <a:latin typeface="Cambria Math" panose="02040503050406030204" pitchFamily="18" charset="0"/>
                                            <a:ea typeface="微软雅黑" panose="020B0503020204020204" charset="-122"/>
                                          </a:rPr>
                                          <m:t>𝑗</m:t>
                                        </m:r>
                                      </m:sub>
                                    </m:sSub>
                                  </m:sub>
                                </m:sSub>
                              </m:oMath>
                            </m:oMathPara>
                          </a14:m>
                          <a:endParaRPr lang="zh-CN" altLang="en-US" sz="1800" b="0" dirty="0">
                            <a:ln>
                              <a:noFill/>
                            </a:ln>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4016632638"/>
                      </a:ext>
                    </a:extLst>
                  </a:tr>
                </a:tbl>
              </a:graphicData>
            </a:graphic>
          </p:graphicFrame>
        </mc:Choice>
        <mc:Fallback xmlns="">
          <p:graphicFrame>
            <p:nvGraphicFramePr>
              <p:cNvPr id="13" name="表格 11">
                <a:extLst>
                  <a:ext uri="{FF2B5EF4-FFF2-40B4-BE49-F238E27FC236}">
                    <a16:creationId xmlns:a16="http://schemas.microsoft.com/office/drawing/2014/main" id="{C05915A5-5A68-48EF-B8F7-01A3FE9DCDBA}"/>
                  </a:ext>
                </a:extLst>
              </p:cNvPr>
              <p:cNvGraphicFramePr>
                <a:graphicFrameLocks noGrp="1"/>
              </p:cNvGraphicFramePr>
              <p:nvPr>
                <p:extLst>
                  <p:ext uri="{D42A27DB-BD31-4B8C-83A1-F6EECF244321}">
                    <p14:modId xmlns:p14="http://schemas.microsoft.com/office/powerpoint/2010/main" val="4061308789"/>
                  </p:ext>
                </p:extLst>
              </p:nvPr>
            </p:nvGraphicFramePr>
            <p:xfrm>
              <a:off x="720000" y="3456000"/>
              <a:ext cx="7280746" cy="842400"/>
            </p:xfrm>
            <a:graphic>
              <a:graphicData uri="http://schemas.openxmlformats.org/drawingml/2006/table">
                <a:tbl>
                  <a:tblPr firstRow="1" bandRow="1">
                    <a:tableStyleId>{5940675A-B579-460E-94D1-54222C63F5DA}</a:tableStyleId>
                  </a:tblPr>
                  <a:tblGrid>
                    <a:gridCol w="1456149">
                      <a:extLst>
                        <a:ext uri="{9D8B030D-6E8A-4147-A177-3AD203B41FA5}">
                          <a16:colId xmlns:a16="http://schemas.microsoft.com/office/drawing/2014/main" val="4135744272"/>
                        </a:ext>
                      </a:extLst>
                    </a:gridCol>
                    <a:gridCol w="1456149">
                      <a:extLst>
                        <a:ext uri="{9D8B030D-6E8A-4147-A177-3AD203B41FA5}">
                          <a16:colId xmlns:a16="http://schemas.microsoft.com/office/drawing/2014/main" val="3156089853"/>
                        </a:ext>
                      </a:extLst>
                    </a:gridCol>
                    <a:gridCol w="1456149">
                      <a:extLst>
                        <a:ext uri="{9D8B030D-6E8A-4147-A177-3AD203B41FA5}">
                          <a16:colId xmlns:a16="http://schemas.microsoft.com/office/drawing/2014/main" val="3574470277"/>
                        </a:ext>
                      </a:extLst>
                    </a:gridCol>
                    <a:gridCol w="1679564">
                      <a:extLst>
                        <a:ext uri="{9D8B030D-6E8A-4147-A177-3AD203B41FA5}">
                          <a16:colId xmlns:a16="http://schemas.microsoft.com/office/drawing/2014/main" val="3210027180"/>
                        </a:ext>
                      </a:extLst>
                    </a:gridCol>
                    <a:gridCol w="1232735">
                      <a:extLst>
                        <a:ext uri="{9D8B030D-6E8A-4147-A177-3AD203B41FA5}">
                          <a16:colId xmlns:a16="http://schemas.microsoft.com/office/drawing/2014/main" val="216463950"/>
                        </a:ext>
                      </a:extLst>
                    </a:gridCol>
                  </a:tblGrid>
                  <a:tr h="421200">
                    <a:tc>
                      <a:txBody>
                        <a:bodyPr/>
                        <a:lstStyle/>
                        <a:p>
                          <a:pPr algn="r"/>
                          <a:r>
                            <a:rPr lang="en-US" altLang="zh-CN" sz="1800" b="0" dirty="0">
                              <a:ln>
                                <a:noFill/>
                              </a:ln>
                              <a:latin typeface="Times New Roman" panose="02020603050405020304" pitchFamily="18" charset="0"/>
                              <a:cs typeface="Times New Roman" panose="02020603050405020304" pitchFamily="18" charset="0"/>
                            </a:rPr>
                            <a:t>Y side</a:t>
                          </a:r>
                          <a:endParaRPr lang="zh-CN" altLang="en-US" sz="1800" b="0" dirty="0">
                            <a:ln>
                              <a:noFill/>
                            </a:ln>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blipFill>
                          <a:blip r:embed="rId3"/>
                          <a:stretch>
                            <a:fillRect l="-100000" t="-8824" r="-300000" b="-102941"/>
                          </a:stretch>
                        </a:blipFill>
                      </a:tcPr>
                    </a:tc>
                    <a:tc>
                      <a:txBody>
                        <a:bodyPr/>
                        <a:lstStyle/>
                        <a:p>
                          <a:endParaRPr lang="en-US"/>
                        </a:p>
                      </a:txBody>
                      <a:tcPr>
                        <a:blipFill>
                          <a:blip r:embed="rId3"/>
                          <a:stretch>
                            <a:fillRect l="-201754" t="-8824" r="-202632" b="-102941"/>
                          </a:stretch>
                        </a:blipFill>
                      </a:tcPr>
                    </a:tc>
                    <a:tc>
                      <a:txBody>
                        <a:bodyPr/>
                        <a:lstStyle/>
                        <a:p>
                          <a:endParaRPr lang="en-US"/>
                        </a:p>
                      </a:txBody>
                      <a:tcPr>
                        <a:blipFill>
                          <a:blip r:embed="rId3"/>
                          <a:stretch>
                            <a:fillRect l="-258647" t="-8824" r="-73684" b="-102941"/>
                          </a:stretch>
                        </a:blipFill>
                      </a:tcPr>
                    </a:tc>
                    <a:tc>
                      <a:txBody>
                        <a:bodyPr/>
                        <a:lstStyle/>
                        <a:p>
                          <a:endParaRPr lang="zh-CN" altLang="en-US" sz="1800" b="0" dirty="0">
                            <a:ln>
                              <a:noFill/>
                            </a:ln>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2665444990"/>
                      </a:ext>
                    </a:extLst>
                  </a:tr>
                  <a:tr h="421200">
                    <a:tc>
                      <a:txBody>
                        <a:bodyPr/>
                        <a:lstStyle/>
                        <a:p>
                          <a:pPr algn="r"/>
                          <a:r>
                            <a:rPr lang="en-US" altLang="zh-CN" sz="1800" b="0" dirty="0">
                              <a:ln>
                                <a:noFill/>
                              </a:ln>
                              <a:latin typeface="Times New Roman" panose="02020603050405020304" pitchFamily="18" charset="0"/>
                              <a:cs typeface="Times New Roman" panose="02020603050405020304" pitchFamily="18" charset="0"/>
                            </a:rPr>
                            <a:t>A side</a:t>
                          </a:r>
                          <a:endParaRPr lang="zh-CN" altLang="en-US" sz="1800" b="0" dirty="0">
                            <a:ln>
                              <a:noFill/>
                            </a:ln>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a:p>
                      </a:txBody>
                      <a:tcPr>
                        <a:blipFill>
                          <a:blip r:embed="rId3"/>
                          <a:stretch>
                            <a:fillRect l="-100000" t="-112121" r="-300000" b="-6061"/>
                          </a:stretch>
                        </a:blipFill>
                      </a:tcPr>
                    </a:tc>
                    <a:tc>
                      <a:txBody>
                        <a:bodyPr/>
                        <a:lstStyle/>
                        <a:p>
                          <a:endParaRPr lang="en-US"/>
                        </a:p>
                      </a:txBody>
                      <a:tcPr>
                        <a:blipFill>
                          <a:blip r:embed="rId3"/>
                          <a:stretch>
                            <a:fillRect l="-201754" t="-112121" r="-202632" b="-6061"/>
                          </a:stretch>
                        </a:blipFill>
                      </a:tcPr>
                    </a:tc>
                    <a:tc>
                      <a:txBody>
                        <a:bodyPr/>
                        <a:lstStyle/>
                        <a:p>
                          <a:endParaRPr lang="en-US"/>
                        </a:p>
                      </a:txBody>
                      <a:tcPr>
                        <a:blipFill>
                          <a:blip r:embed="rId3"/>
                          <a:stretch>
                            <a:fillRect l="-258647" t="-112121" r="-73684" b="-6061"/>
                          </a:stretch>
                        </a:blipFill>
                      </a:tcPr>
                    </a:tc>
                    <a:tc>
                      <a:txBody>
                        <a:bodyPr/>
                        <a:lstStyle/>
                        <a:p>
                          <a:endParaRPr lang="en-US"/>
                        </a:p>
                      </a:txBody>
                      <a:tcPr>
                        <a:blipFill>
                          <a:blip r:embed="rId3"/>
                          <a:stretch>
                            <a:fillRect l="-491753" t="-112121" r="-1031" b="-6061"/>
                          </a:stretch>
                        </a:blipFill>
                      </a:tcPr>
                    </a:tc>
                    <a:extLst>
                      <a:ext uri="{0D108BD9-81ED-4DB2-BD59-A6C34878D82A}">
                        <a16:rowId xmlns:a16="http://schemas.microsoft.com/office/drawing/2014/main" val="4016632638"/>
                      </a:ext>
                    </a:extLst>
                  </a:tr>
                </a:tbl>
              </a:graphicData>
            </a:graphic>
          </p:graphicFrame>
        </mc:Fallback>
      </mc:AlternateContent>
      <p:sp>
        <p:nvSpPr>
          <p:cNvPr id="15" name="箭头: 下 14">
            <a:extLst>
              <a:ext uri="{FF2B5EF4-FFF2-40B4-BE49-F238E27FC236}">
                <a16:creationId xmlns:a16="http://schemas.microsoft.com/office/drawing/2014/main" id="{C5C990B6-6B8F-4E7A-AA68-863CA5B4D94F}"/>
              </a:ext>
            </a:extLst>
          </p:cNvPr>
          <p:cNvSpPr/>
          <p:nvPr/>
        </p:nvSpPr>
        <p:spPr>
          <a:xfrm>
            <a:off x="4730328" y="4340354"/>
            <a:ext cx="328094" cy="422833"/>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graphicFrame>
            <p:nvGraphicFramePr>
              <p:cNvPr id="16" name="表格 11">
                <a:extLst>
                  <a:ext uri="{FF2B5EF4-FFF2-40B4-BE49-F238E27FC236}">
                    <a16:creationId xmlns:a16="http://schemas.microsoft.com/office/drawing/2014/main" id="{6F80C540-88BF-47E9-A278-96081A2D1177}"/>
                  </a:ext>
                </a:extLst>
              </p:cNvPr>
              <p:cNvGraphicFramePr>
                <a:graphicFrameLocks noGrp="1"/>
              </p:cNvGraphicFramePr>
              <p:nvPr/>
            </p:nvGraphicFramePr>
            <p:xfrm>
              <a:off x="720000" y="4788772"/>
              <a:ext cx="7279200" cy="813600"/>
            </p:xfrm>
            <a:graphic>
              <a:graphicData uri="http://schemas.openxmlformats.org/drawingml/2006/table">
                <a:tbl>
                  <a:tblPr firstRow="1" bandRow="1">
                    <a:tableStyleId>{5940675A-B579-460E-94D1-54222C63F5DA}</a:tableStyleId>
                  </a:tblPr>
                  <a:tblGrid>
                    <a:gridCol w="1455840">
                      <a:extLst>
                        <a:ext uri="{9D8B030D-6E8A-4147-A177-3AD203B41FA5}">
                          <a16:colId xmlns:a16="http://schemas.microsoft.com/office/drawing/2014/main" val="4135744272"/>
                        </a:ext>
                      </a:extLst>
                    </a:gridCol>
                    <a:gridCol w="1455840">
                      <a:extLst>
                        <a:ext uri="{9D8B030D-6E8A-4147-A177-3AD203B41FA5}">
                          <a16:colId xmlns:a16="http://schemas.microsoft.com/office/drawing/2014/main" val="3156089853"/>
                        </a:ext>
                      </a:extLst>
                    </a:gridCol>
                    <a:gridCol w="1455840">
                      <a:extLst>
                        <a:ext uri="{9D8B030D-6E8A-4147-A177-3AD203B41FA5}">
                          <a16:colId xmlns:a16="http://schemas.microsoft.com/office/drawing/2014/main" val="3574470277"/>
                        </a:ext>
                      </a:extLst>
                    </a:gridCol>
                    <a:gridCol w="1679207">
                      <a:extLst>
                        <a:ext uri="{9D8B030D-6E8A-4147-A177-3AD203B41FA5}">
                          <a16:colId xmlns:a16="http://schemas.microsoft.com/office/drawing/2014/main" val="3210027180"/>
                        </a:ext>
                      </a:extLst>
                    </a:gridCol>
                    <a:gridCol w="1232473">
                      <a:extLst>
                        <a:ext uri="{9D8B030D-6E8A-4147-A177-3AD203B41FA5}">
                          <a16:colId xmlns:a16="http://schemas.microsoft.com/office/drawing/2014/main" val="216463950"/>
                        </a:ext>
                      </a:extLst>
                    </a:gridCol>
                  </a:tblGrid>
                  <a:tr h="393009">
                    <a:tc>
                      <a:txBody>
                        <a:bodyPr/>
                        <a:lstStyle/>
                        <a:p>
                          <a:pPr algn="r"/>
                          <a:r>
                            <a:rPr lang="en-US" altLang="zh-CN" sz="1800" b="0" dirty="0">
                              <a:ln>
                                <a:noFill/>
                              </a:ln>
                              <a:latin typeface="Times New Roman" panose="02020603050405020304" pitchFamily="18" charset="0"/>
                              <a:cs typeface="Times New Roman" panose="02020603050405020304" pitchFamily="18" charset="0"/>
                            </a:rPr>
                            <a:t>Y side</a:t>
                          </a:r>
                          <a:endParaRPr lang="zh-CN" altLang="en-US" sz="1800" b="0" dirty="0">
                            <a:ln>
                              <a:noFill/>
                            </a:ln>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left"/>
                              </m:oMathParaPr>
                              <m:oMath xmlns:m="http://schemas.openxmlformats.org/officeDocument/2006/math">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𝑅</m:t>
                                    </m:r>
                                  </m:e>
                                  <m:sub>
                                    <m:r>
                                      <a:rPr lang="en-US" altLang="zh-CN" sz="1800" b="0" i="1" smtClean="0">
                                        <a:ln>
                                          <a:noFill/>
                                        </a:ln>
                                        <a:latin typeface="Cambria Math" panose="02040503050406030204" pitchFamily="18" charset="0"/>
                                        <a:ea typeface="微软雅黑" panose="020B0503020204020204" charset="-122"/>
                                      </a:rPr>
                                      <m:t>𝑝</m:t>
                                    </m:r>
                                  </m:sub>
                                </m:sSub>
                                <m:r>
                                  <a:rPr lang="en-US" altLang="zh-CN" sz="1800" b="0" i="1" smtClean="0">
                                    <a:ln>
                                      <a:noFill/>
                                    </a:ln>
                                    <a:latin typeface="Cambria Math" panose="02040503050406030204" pitchFamily="18" charset="0"/>
                                    <a:ea typeface="微软雅黑" panose="020B0503020204020204" charset="-122"/>
                                  </a:rPr>
                                  <m:t>=</m:t>
                                </m:r>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𝑅</m:t>
                                    </m:r>
                                  </m:e>
                                  <m:sub>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𝐴</m:t>
                                        </m:r>
                                      </m:e>
                                      <m:sub>
                                        <m:r>
                                          <a:rPr lang="en-US" altLang="zh-CN" sz="1800" b="0" i="1" smtClean="0">
                                            <a:ln>
                                              <a:noFill/>
                                            </a:ln>
                                            <a:latin typeface="Cambria Math" panose="02040503050406030204" pitchFamily="18" charset="0"/>
                                            <a:ea typeface="微软雅黑" panose="020B0503020204020204" charset="-122"/>
                                          </a:rPr>
                                          <m:t>𝑖</m:t>
                                        </m:r>
                                        <m:r>
                                          <a:rPr lang="en-US" altLang="zh-CN" sz="1800" b="0" i="1" smtClean="0">
                                            <a:ln>
                                              <a:noFill/>
                                            </a:ln>
                                            <a:latin typeface="Cambria Math" panose="02040503050406030204" pitchFamily="18" charset="0"/>
                                            <a:ea typeface="微软雅黑" panose="020B0503020204020204" charset="-122"/>
                                          </a:rPr>
                                          <m:t>−1</m:t>
                                        </m:r>
                                      </m:sub>
                                    </m:sSub>
                                  </m:sub>
                                </m:sSub>
                              </m:oMath>
                            </m:oMathPara>
                          </a14:m>
                          <a:endParaRPr lang="zh-CN" altLang="en-US" sz="1800" b="0" dirty="0">
                            <a:ln>
                              <a:noFill/>
                            </a:ln>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𝑇</m:t>
                                    </m:r>
                                  </m:e>
                                  <m:sub>
                                    <m:r>
                                      <a:rPr lang="en-US" altLang="zh-CN" sz="1800" b="0" i="1" smtClean="0">
                                        <a:ln>
                                          <a:noFill/>
                                        </a:ln>
                                        <a:latin typeface="Cambria Math" panose="02040503050406030204" pitchFamily="18" charset="0"/>
                                        <a:ea typeface="微软雅黑" panose="020B0503020204020204" charset="-122"/>
                                      </a:rPr>
                                      <m:t>𝑟</m:t>
                                    </m:r>
                                  </m:sub>
                                </m:sSub>
                                <m:r>
                                  <a:rPr lang="en-US" altLang="zh-CN" sz="1800" b="0" i="1" smtClean="0">
                                    <a:ln>
                                      <a:noFill/>
                                    </a:ln>
                                    <a:latin typeface="Cambria Math" panose="02040503050406030204" pitchFamily="18" charset="0"/>
                                    <a:ea typeface="微软雅黑" panose="020B0503020204020204" charset="-122"/>
                                  </a:rPr>
                                  <m:t>=</m:t>
                                </m:r>
                              </m:oMath>
                            </m:oMathPara>
                          </a14:m>
                          <a:endParaRPr lang="zh-CN" altLang="en-US" sz="1800" b="0" dirty="0">
                            <a:ln>
                              <a:noFill/>
                            </a:ln>
                            <a:latin typeface="Times New Roman" panose="02020603050405020304" pitchFamily="18" charset="0"/>
                            <a:cs typeface="Times New Roman" panose="02020603050405020304" pitchFamily="18"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𝑅</m:t>
                                    </m:r>
                                  </m:e>
                                  <m:sub>
                                    <m:r>
                                      <a:rPr lang="en-US" altLang="zh-CN" sz="1800" b="0" i="1" smtClean="0">
                                        <a:ln>
                                          <a:noFill/>
                                        </a:ln>
                                        <a:latin typeface="Cambria Math" panose="02040503050406030204" pitchFamily="18" charset="0"/>
                                        <a:ea typeface="微软雅黑" panose="020B0503020204020204" charset="-122"/>
                                      </a:rPr>
                                      <m:t>𝑓</m:t>
                                    </m:r>
                                  </m:sub>
                                </m:sSub>
                                <m:r>
                                  <a:rPr lang="en-US" altLang="zh-CN" sz="1800" b="0" i="1" smtClean="0">
                                    <a:ln>
                                      <a:noFill/>
                                    </a:ln>
                                    <a:latin typeface="Cambria Math" panose="02040503050406030204" pitchFamily="18" charset="0"/>
                                    <a:ea typeface="微软雅黑" panose="020B0503020204020204" charset="-122"/>
                                  </a:rPr>
                                  <m:t>=</m:t>
                                </m:r>
                              </m:oMath>
                            </m:oMathPara>
                          </a14:m>
                          <a:endParaRPr lang="zh-CN" altLang="en-US" sz="1800" b="0" dirty="0">
                            <a:ln>
                              <a:noFill/>
                            </a:ln>
                            <a:latin typeface="Times New Roman" panose="02020603050405020304" pitchFamily="18" charset="0"/>
                            <a:cs typeface="Times New Roman" panose="02020603050405020304" pitchFamily="18" charset="0"/>
                          </a:endParaRPr>
                        </a:p>
                      </a:txBody>
                      <a:tcPr>
                        <a:noFill/>
                      </a:tcPr>
                    </a:tc>
                    <a:tc>
                      <a:txBody>
                        <a:bodyPr/>
                        <a:lstStyle/>
                        <a:p>
                          <a:endParaRPr lang="zh-CN" altLang="en-US" sz="1800" b="0" dirty="0">
                            <a:ln>
                              <a:noFill/>
                            </a:ln>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2665444990"/>
                      </a:ext>
                    </a:extLst>
                  </a:tr>
                  <a:tr h="420591">
                    <a:tc>
                      <a:txBody>
                        <a:bodyPr/>
                        <a:lstStyle/>
                        <a:p>
                          <a:pPr algn="r"/>
                          <a:r>
                            <a:rPr lang="en-US" altLang="zh-CN" sz="1800" b="0" dirty="0">
                              <a:ln>
                                <a:noFill/>
                              </a:ln>
                              <a:latin typeface="Times New Roman" panose="02020603050405020304" pitchFamily="18" charset="0"/>
                              <a:cs typeface="Times New Roman" panose="02020603050405020304" pitchFamily="18" charset="0"/>
                            </a:rPr>
                            <a:t>A side</a:t>
                          </a:r>
                          <a:endParaRPr lang="zh-CN" altLang="en-US" sz="1800" b="0" dirty="0">
                            <a:ln>
                              <a:noFill/>
                            </a:ln>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𝑇</m:t>
                                    </m:r>
                                  </m:e>
                                  <m:sub>
                                    <m:r>
                                      <a:rPr lang="en-US" altLang="zh-CN" sz="1800" b="0" i="1" smtClean="0">
                                        <a:ln>
                                          <a:noFill/>
                                        </a:ln>
                                        <a:latin typeface="Cambria Math" panose="02040503050406030204" pitchFamily="18" charset="0"/>
                                        <a:ea typeface="微软雅黑" panose="020B0503020204020204" charset="-122"/>
                                      </a:rPr>
                                      <m:t>𝑝</m:t>
                                    </m:r>
                                  </m:sub>
                                </m:sSub>
                                <m:r>
                                  <a:rPr lang="en-US" altLang="zh-CN" sz="1800" b="0" i="1" smtClean="0">
                                    <a:ln>
                                      <a:noFill/>
                                    </a:ln>
                                    <a:latin typeface="Cambria Math" panose="02040503050406030204" pitchFamily="18" charset="0"/>
                                    <a:ea typeface="微软雅黑" panose="020B0503020204020204" charset="-122"/>
                                  </a:rPr>
                                  <m:t>=</m:t>
                                </m:r>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𝑇</m:t>
                                    </m:r>
                                  </m:e>
                                  <m:sub>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𝐴</m:t>
                                        </m:r>
                                      </m:e>
                                      <m:sub>
                                        <m:r>
                                          <a:rPr lang="en-US" altLang="zh-CN" sz="1800" b="0" i="1" smtClean="0">
                                            <a:ln>
                                              <a:noFill/>
                                            </a:ln>
                                            <a:latin typeface="Cambria Math" panose="02040503050406030204" pitchFamily="18" charset="0"/>
                                            <a:ea typeface="微软雅黑" panose="020B0503020204020204" charset="-122"/>
                                          </a:rPr>
                                          <m:t>𝑖</m:t>
                                        </m:r>
                                        <m:r>
                                          <a:rPr lang="en-US" altLang="zh-CN" sz="1800" b="0" i="1" smtClean="0">
                                            <a:ln>
                                              <a:noFill/>
                                            </a:ln>
                                            <a:latin typeface="Cambria Math" panose="02040503050406030204" pitchFamily="18" charset="0"/>
                                            <a:ea typeface="微软雅黑" panose="020B0503020204020204" charset="-122"/>
                                          </a:rPr>
                                          <m:t>−1</m:t>
                                        </m:r>
                                      </m:sub>
                                    </m:sSub>
                                  </m:sub>
                                </m:sSub>
                              </m:oMath>
                            </m:oMathPara>
                          </a14:m>
                          <a:endParaRPr lang="zh-CN" altLang="en-US" sz="1800" b="0" dirty="0">
                            <a:ln>
                              <a:noFill/>
                            </a:ln>
                            <a:latin typeface="Times New Roman" panose="02020603050405020304" pitchFamily="18" charset="0"/>
                            <a:cs typeface="Times New Roman" panose="02020603050405020304" pitchFamily="18"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𝑅</m:t>
                                    </m:r>
                                  </m:e>
                                  <m:sub>
                                    <m:r>
                                      <a:rPr lang="en-US" altLang="zh-CN" sz="1800" b="0" i="1" smtClean="0">
                                        <a:ln>
                                          <a:noFill/>
                                        </a:ln>
                                        <a:latin typeface="Cambria Math" panose="02040503050406030204" pitchFamily="18" charset="0"/>
                                        <a:ea typeface="微软雅黑" panose="020B0503020204020204" charset="-122"/>
                                      </a:rPr>
                                      <m:t>𝑟</m:t>
                                    </m:r>
                                  </m:sub>
                                </m:sSub>
                                <m:r>
                                  <a:rPr lang="en-US" altLang="zh-CN" sz="1800" b="0" i="1" smtClean="0">
                                    <a:ln>
                                      <a:noFill/>
                                    </a:ln>
                                    <a:latin typeface="Cambria Math" panose="02040503050406030204" pitchFamily="18" charset="0"/>
                                    <a:ea typeface="微软雅黑" panose="020B0503020204020204" charset="-122"/>
                                  </a:rPr>
                                  <m:t>=</m:t>
                                </m:r>
                                <m:sSub>
                                  <m:sSubPr>
                                    <m:ctrlPr>
                                      <a:rPr lang="en-US" altLang="zh-CN" sz="1800" b="0" i="1" smtClean="0">
                                        <a:ln>
                                          <a:noFill/>
                                        </a:ln>
                                        <a:solidFill>
                                          <a:srgbClr val="FF0000"/>
                                        </a:solidFill>
                                        <a:latin typeface="Cambria Math" panose="02040503050406030204" pitchFamily="18" charset="0"/>
                                        <a:ea typeface="微软雅黑" panose="020B0503020204020204" charset="-122"/>
                                      </a:rPr>
                                    </m:ctrlPr>
                                  </m:sSubPr>
                                  <m:e>
                                    <m:r>
                                      <a:rPr lang="en-US" altLang="zh-CN" sz="1800" b="0" i="1" smtClean="0">
                                        <a:ln>
                                          <a:noFill/>
                                        </a:ln>
                                        <a:solidFill>
                                          <a:srgbClr val="FF0000"/>
                                        </a:solidFill>
                                        <a:latin typeface="Cambria Math" panose="02040503050406030204" pitchFamily="18" charset="0"/>
                                        <a:ea typeface="微软雅黑" panose="020B0503020204020204" charset="-122"/>
                                      </a:rPr>
                                      <m:t>𝑅</m:t>
                                    </m:r>
                                  </m:e>
                                  <m:sub>
                                    <m:sSub>
                                      <m:sSubPr>
                                        <m:ctrlPr>
                                          <a:rPr lang="en-US" altLang="zh-CN" sz="1800" b="0" i="1" smtClean="0">
                                            <a:ln>
                                              <a:noFill/>
                                            </a:ln>
                                            <a:solidFill>
                                              <a:srgbClr val="FF0000"/>
                                            </a:solidFill>
                                            <a:latin typeface="Cambria Math" panose="02040503050406030204" pitchFamily="18" charset="0"/>
                                            <a:ea typeface="微软雅黑" panose="020B0503020204020204" charset="-122"/>
                                          </a:rPr>
                                        </m:ctrlPr>
                                      </m:sSubPr>
                                      <m:e>
                                        <m:r>
                                          <a:rPr lang="en-US" altLang="zh-CN" sz="1800" b="0" i="1" smtClean="0">
                                            <a:ln>
                                              <a:noFill/>
                                            </a:ln>
                                            <a:solidFill>
                                              <a:srgbClr val="FF0000"/>
                                            </a:solidFill>
                                            <a:latin typeface="Cambria Math" panose="02040503050406030204" pitchFamily="18" charset="0"/>
                                            <a:ea typeface="微软雅黑" panose="020B0503020204020204" charset="-122"/>
                                          </a:rPr>
                                          <m:t>𝑌</m:t>
                                        </m:r>
                                      </m:e>
                                      <m:sub>
                                        <m:r>
                                          <a:rPr lang="en-US" altLang="zh-CN" sz="1800" b="0" i="1" smtClean="0">
                                            <a:ln>
                                              <a:noFill/>
                                            </a:ln>
                                            <a:solidFill>
                                              <a:srgbClr val="FF0000"/>
                                            </a:solidFill>
                                            <a:latin typeface="Cambria Math" panose="02040503050406030204" pitchFamily="18" charset="0"/>
                                            <a:ea typeface="微软雅黑" panose="020B0503020204020204" charset="-122"/>
                                          </a:rPr>
                                          <m:t>𝑗</m:t>
                                        </m:r>
                                      </m:sub>
                                    </m:sSub>
                                  </m:sub>
                                </m:sSub>
                              </m:oMath>
                            </m:oMathPara>
                          </a14:m>
                          <a:endParaRPr lang="zh-CN" altLang="en-US" sz="1800" b="0" dirty="0">
                            <a:ln>
                              <a:noFill/>
                            </a:ln>
                            <a:latin typeface="Times New Roman" panose="02020603050405020304" pitchFamily="18" charset="0"/>
                            <a:cs typeface="Times New Roman" panose="02020603050405020304" pitchFamily="18"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𝑇</m:t>
                                    </m:r>
                                  </m:e>
                                  <m:sub>
                                    <m:r>
                                      <a:rPr lang="en-US" altLang="zh-CN" sz="1800" b="0" i="1" smtClean="0">
                                        <a:ln>
                                          <a:noFill/>
                                        </a:ln>
                                        <a:latin typeface="Cambria Math" panose="02040503050406030204" pitchFamily="18" charset="0"/>
                                        <a:ea typeface="微软雅黑" panose="020B0503020204020204" charset="-122"/>
                                      </a:rPr>
                                      <m:t>𝑓</m:t>
                                    </m:r>
                                  </m:sub>
                                </m:sSub>
                                <m:r>
                                  <a:rPr lang="en-US" altLang="zh-CN" sz="1800" b="0" i="1" smtClean="0">
                                    <a:ln>
                                      <a:noFill/>
                                    </a:ln>
                                    <a:latin typeface="Cambria Math" panose="02040503050406030204" pitchFamily="18" charset="0"/>
                                    <a:ea typeface="微软雅黑" panose="020B0503020204020204" charset="-122"/>
                                  </a:rPr>
                                  <m:t>=</m:t>
                                </m:r>
                              </m:oMath>
                            </m:oMathPara>
                          </a14:m>
                          <a:endParaRPr lang="zh-CN" altLang="en-US" sz="1800" b="0" dirty="0">
                            <a:ln>
                              <a:noFill/>
                            </a:ln>
                            <a:latin typeface="Times New Roman" panose="02020603050405020304" pitchFamily="18" charset="0"/>
                            <a:cs typeface="Times New Roman" panose="02020603050405020304" pitchFamily="18"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𝑅</m:t>
                                    </m:r>
                                  </m:e>
                                  <m:sub>
                                    <m:r>
                                      <a:rPr lang="en-US" altLang="zh-CN" sz="1800" b="0" i="1" smtClean="0">
                                        <a:ln>
                                          <a:noFill/>
                                        </a:ln>
                                        <a:latin typeface="Cambria Math" panose="02040503050406030204" pitchFamily="18" charset="0"/>
                                        <a:ea typeface="微软雅黑" panose="020B0503020204020204" charset="-122"/>
                                      </a:rPr>
                                      <m:t>𝑒</m:t>
                                    </m:r>
                                  </m:sub>
                                </m:sSub>
                                <m:r>
                                  <a:rPr lang="en-US" altLang="zh-CN" sz="1800" b="0" i="1" smtClean="0">
                                    <a:ln>
                                      <a:noFill/>
                                    </a:ln>
                                    <a:latin typeface="Cambria Math" panose="02040503050406030204" pitchFamily="18" charset="0"/>
                                    <a:ea typeface="微软雅黑" panose="020B0503020204020204" charset="-122"/>
                                  </a:rPr>
                                  <m:t>=</m:t>
                                </m:r>
                              </m:oMath>
                            </m:oMathPara>
                          </a14:m>
                          <a:endParaRPr lang="zh-CN" altLang="en-US" sz="1800" b="0" dirty="0">
                            <a:ln>
                              <a:noFill/>
                            </a:ln>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4016632638"/>
                      </a:ext>
                    </a:extLst>
                  </a:tr>
                </a:tbl>
              </a:graphicData>
            </a:graphic>
          </p:graphicFrame>
        </mc:Choice>
        <mc:Fallback xmlns="">
          <p:graphicFrame>
            <p:nvGraphicFramePr>
              <p:cNvPr id="16" name="表格 11">
                <a:extLst>
                  <a:ext uri="{FF2B5EF4-FFF2-40B4-BE49-F238E27FC236}">
                    <a16:creationId xmlns:a16="http://schemas.microsoft.com/office/drawing/2014/main" id="{6F80C540-88BF-47E9-A278-96081A2D1177}"/>
                  </a:ext>
                </a:extLst>
              </p:cNvPr>
              <p:cNvGraphicFramePr>
                <a:graphicFrameLocks noGrp="1"/>
              </p:cNvGraphicFramePr>
              <p:nvPr>
                <p:extLst>
                  <p:ext uri="{D42A27DB-BD31-4B8C-83A1-F6EECF244321}">
                    <p14:modId xmlns:p14="http://schemas.microsoft.com/office/powerpoint/2010/main" val="1389152933"/>
                  </p:ext>
                </p:extLst>
              </p:nvPr>
            </p:nvGraphicFramePr>
            <p:xfrm>
              <a:off x="720000" y="4788772"/>
              <a:ext cx="7279200" cy="813600"/>
            </p:xfrm>
            <a:graphic>
              <a:graphicData uri="http://schemas.openxmlformats.org/drawingml/2006/table">
                <a:tbl>
                  <a:tblPr firstRow="1" bandRow="1">
                    <a:tableStyleId>{5940675A-B579-460E-94D1-54222C63F5DA}</a:tableStyleId>
                  </a:tblPr>
                  <a:tblGrid>
                    <a:gridCol w="1455840">
                      <a:extLst>
                        <a:ext uri="{9D8B030D-6E8A-4147-A177-3AD203B41FA5}">
                          <a16:colId xmlns:a16="http://schemas.microsoft.com/office/drawing/2014/main" val="4135744272"/>
                        </a:ext>
                      </a:extLst>
                    </a:gridCol>
                    <a:gridCol w="1455840">
                      <a:extLst>
                        <a:ext uri="{9D8B030D-6E8A-4147-A177-3AD203B41FA5}">
                          <a16:colId xmlns:a16="http://schemas.microsoft.com/office/drawing/2014/main" val="3156089853"/>
                        </a:ext>
                      </a:extLst>
                    </a:gridCol>
                    <a:gridCol w="1455840">
                      <a:extLst>
                        <a:ext uri="{9D8B030D-6E8A-4147-A177-3AD203B41FA5}">
                          <a16:colId xmlns:a16="http://schemas.microsoft.com/office/drawing/2014/main" val="3574470277"/>
                        </a:ext>
                      </a:extLst>
                    </a:gridCol>
                    <a:gridCol w="1679207">
                      <a:extLst>
                        <a:ext uri="{9D8B030D-6E8A-4147-A177-3AD203B41FA5}">
                          <a16:colId xmlns:a16="http://schemas.microsoft.com/office/drawing/2014/main" val="3210027180"/>
                        </a:ext>
                      </a:extLst>
                    </a:gridCol>
                    <a:gridCol w="1232473">
                      <a:extLst>
                        <a:ext uri="{9D8B030D-6E8A-4147-A177-3AD203B41FA5}">
                          <a16:colId xmlns:a16="http://schemas.microsoft.com/office/drawing/2014/main" val="216463950"/>
                        </a:ext>
                      </a:extLst>
                    </a:gridCol>
                  </a:tblGrid>
                  <a:tr h="393009">
                    <a:tc>
                      <a:txBody>
                        <a:bodyPr/>
                        <a:lstStyle/>
                        <a:p>
                          <a:pPr algn="r"/>
                          <a:r>
                            <a:rPr lang="en-US" altLang="zh-CN" sz="1800" b="0" dirty="0">
                              <a:ln>
                                <a:noFill/>
                              </a:ln>
                              <a:latin typeface="Times New Roman" panose="02020603050405020304" pitchFamily="18" charset="0"/>
                              <a:cs typeface="Times New Roman" panose="02020603050405020304" pitchFamily="18" charset="0"/>
                            </a:rPr>
                            <a:t>Y side</a:t>
                          </a:r>
                          <a:endParaRPr lang="zh-CN" altLang="en-US" sz="1800" b="0" dirty="0">
                            <a:ln>
                              <a:noFill/>
                            </a:ln>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blipFill>
                          <a:blip r:embed="rId4"/>
                          <a:stretch>
                            <a:fillRect l="-100000" t="-9677" r="-300000" b="-116129"/>
                          </a:stretch>
                        </a:blipFill>
                      </a:tcPr>
                    </a:tc>
                    <a:tc>
                      <a:txBody>
                        <a:bodyPr/>
                        <a:lstStyle/>
                        <a:p>
                          <a:endParaRPr lang="en-US"/>
                        </a:p>
                      </a:txBody>
                      <a:tcPr>
                        <a:blipFill>
                          <a:blip r:embed="rId4"/>
                          <a:stretch>
                            <a:fillRect l="-201754" t="-9677" r="-202632" b="-116129"/>
                          </a:stretch>
                        </a:blipFill>
                      </a:tcPr>
                    </a:tc>
                    <a:tc>
                      <a:txBody>
                        <a:bodyPr/>
                        <a:lstStyle/>
                        <a:p>
                          <a:endParaRPr lang="en-US"/>
                        </a:p>
                      </a:txBody>
                      <a:tcPr>
                        <a:blipFill>
                          <a:blip r:embed="rId4"/>
                          <a:stretch>
                            <a:fillRect l="-258647" t="-9677" r="-73684" b="-116129"/>
                          </a:stretch>
                        </a:blipFill>
                      </a:tcPr>
                    </a:tc>
                    <a:tc>
                      <a:txBody>
                        <a:bodyPr/>
                        <a:lstStyle/>
                        <a:p>
                          <a:endParaRPr lang="zh-CN" altLang="en-US" sz="1800" b="0" dirty="0">
                            <a:ln>
                              <a:noFill/>
                            </a:ln>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2665444990"/>
                      </a:ext>
                    </a:extLst>
                  </a:tr>
                  <a:tr h="420591">
                    <a:tc>
                      <a:txBody>
                        <a:bodyPr/>
                        <a:lstStyle/>
                        <a:p>
                          <a:pPr algn="r"/>
                          <a:r>
                            <a:rPr lang="en-US" altLang="zh-CN" sz="1800" b="0" dirty="0">
                              <a:ln>
                                <a:noFill/>
                              </a:ln>
                              <a:latin typeface="Times New Roman" panose="02020603050405020304" pitchFamily="18" charset="0"/>
                              <a:cs typeface="Times New Roman" panose="02020603050405020304" pitchFamily="18" charset="0"/>
                            </a:rPr>
                            <a:t>A side</a:t>
                          </a:r>
                          <a:endParaRPr lang="zh-CN" altLang="en-US" sz="1800" b="0" dirty="0">
                            <a:ln>
                              <a:noFill/>
                            </a:ln>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a:p>
                      </a:txBody>
                      <a:tcPr>
                        <a:blipFill>
                          <a:blip r:embed="rId4"/>
                          <a:stretch>
                            <a:fillRect l="-100000" t="-100000" r="-300000" b="-5882"/>
                          </a:stretch>
                        </a:blipFill>
                      </a:tcPr>
                    </a:tc>
                    <a:tc>
                      <a:txBody>
                        <a:bodyPr/>
                        <a:lstStyle/>
                        <a:p>
                          <a:endParaRPr lang="en-US"/>
                        </a:p>
                      </a:txBody>
                      <a:tcPr>
                        <a:blipFill>
                          <a:blip r:embed="rId4"/>
                          <a:stretch>
                            <a:fillRect l="-201754" t="-100000" r="-202632" b="-5882"/>
                          </a:stretch>
                        </a:blipFill>
                      </a:tcPr>
                    </a:tc>
                    <a:tc>
                      <a:txBody>
                        <a:bodyPr/>
                        <a:lstStyle/>
                        <a:p>
                          <a:endParaRPr lang="en-US"/>
                        </a:p>
                      </a:txBody>
                      <a:tcPr>
                        <a:blipFill>
                          <a:blip r:embed="rId4"/>
                          <a:stretch>
                            <a:fillRect l="-258647" t="-100000" r="-73684" b="-5882"/>
                          </a:stretch>
                        </a:blipFill>
                      </a:tcPr>
                    </a:tc>
                    <a:tc>
                      <a:txBody>
                        <a:bodyPr/>
                        <a:lstStyle/>
                        <a:p>
                          <a:endParaRPr lang="en-US"/>
                        </a:p>
                      </a:txBody>
                      <a:tcPr>
                        <a:blipFill>
                          <a:blip r:embed="rId4"/>
                          <a:stretch>
                            <a:fillRect l="-491753" t="-100000" r="-1031" b="-5882"/>
                          </a:stretch>
                        </a:blipFill>
                      </a:tcPr>
                    </a:tc>
                    <a:extLst>
                      <a:ext uri="{0D108BD9-81ED-4DB2-BD59-A6C34878D82A}">
                        <a16:rowId xmlns:a16="http://schemas.microsoft.com/office/drawing/2014/main" val="4016632638"/>
                      </a:ext>
                    </a:extLst>
                  </a:tr>
                </a:tbl>
              </a:graphicData>
            </a:graphic>
          </p:graphicFrame>
        </mc:Fallback>
      </mc:AlternateContent>
      <p:sp>
        <p:nvSpPr>
          <p:cNvPr id="19" name="TextBox 18">
            <a:extLst>
              <a:ext uri="{FF2B5EF4-FFF2-40B4-BE49-F238E27FC236}">
                <a16:creationId xmlns:a16="http://schemas.microsoft.com/office/drawing/2014/main" id="{E5297279-744D-0648-BBBA-AB606628567D}"/>
              </a:ext>
            </a:extLst>
          </p:cNvPr>
          <p:cNvSpPr txBox="1"/>
          <p:nvPr/>
        </p:nvSpPr>
        <p:spPr>
          <a:xfrm>
            <a:off x="1749186" y="2515971"/>
            <a:ext cx="124691" cy="246221"/>
          </a:xfrm>
          <a:prstGeom prst="rect">
            <a:avLst/>
          </a:prstGeom>
          <a:noFill/>
        </p:spPr>
        <p:txBody>
          <a:bodyPr wrap="square" lIns="0" tIns="0" rIns="0" bIns="0" rtlCol="0">
            <a:spAutoFit/>
          </a:bodyPr>
          <a:lstStyle/>
          <a:p>
            <a:r>
              <a:rPr lang="en-US" altLang="zh-CN" sz="1600" dirty="0">
                <a:solidFill>
                  <a:srgbClr val="00C383"/>
                </a:solidFill>
                <a:latin typeface="Times New Roman" panose="02020603050405020304" pitchFamily="18" charset="0"/>
                <a:cs typeface="Times New Roman" panose="02020603050405020304" pitchFamily="18" charset="0"/>
              </a:rPr>
              <a:t>A</a:t>
            </a:r>
          </a:p>
        </p:txBody>
      </p:sp>
      <p:sp>
        <p:nvSpPr>
          <p:cNvPr id="20" name="TextBox 19">
            <a:extLst>
              <a:ext uri="{FF2B5EF4-FFF2-40B4-BE49-F238E27FC236}">
                <a16:creationId xmlns:a16="http://schemas.microsoft.com/office/drawing/2014/main" id="{88B65D8C-A21F-9B49-A367-06C4D44634C4}"/>
              </a:ext>
            </a:extLst>
          </p:cNvPr>
          <p:cNvSpPr txBox="1"/>
          <p:nvPr/>
        </p:nvSpPr>
        <p:spPr>
          <a:xfrm>
            <a:off x="1749185" y="1865105"/>
            <a:ext cx="124691" cy="246221"/>
          </a:xfrm>
          <a:prstGeom prst="rect">
            <a:avLst/>
          </a:prstGeom>
          <a:noFill/>
        </p:spPr>
        <p:txBody>
          <a:bodyPr wrap="square" lIns="0" tIns="0" rIns="0" bIns="0" rtlCol="0">
            <a:spAutoFit/>
          </a:bodyPr>
          <a:lstStyle/>
          <a:p>
            <a:r>
              <a:rPr lang="en-US" altLang="zh-CN" sz="1600" dirty="0">
                <a:solidFill>
                  <a:srgbClr val="FF0000"/>
                </a:solidFill>
                <a:latin typeface="Times New Roman" panose="02020603050405020304" pitchFamily="18" charset="0"/>
                <a:cs typeface="Times New Roman" panose="02020603050405020304" pitchFamily="18" charset="0"/>
              </a:rPr>
              <a:t>Y</a:t>
            </a:r>
          </a:p>
        </p:txBody>
      </p:sp>
      <p:cxnSp>
        <p:nvCxnSpPr>
          <p:cNvPr id="21" name="Straight Connector 8">
            <a:extLst>
              <a:ext uri="{FF2B5EF4-FFF2-40B4-BE49-F238E27FC236}">
                <a16:creationId xmlns:a16="http://schemas.microsoft.com/office/drawing/2014/main" id="{3B50A728-9F3D-EC4B-9933-C58F779D0D7D}"/>
              </a:ext>
            </a:extLst>
          </p:cNvPr>
          <p:cNvCxnSpPr/>
          <p:nvPr/>
        </p:nvCxnSpPr>
        <p:spPr>
          <a:xfrm flipV="1">
            <a:off x="1936471" y="2605011"/>
            <a:ext cx="2181663" cy="12756"/>
          </a:xfrm>
          <a:prstGeom prst="line">
            <a:avLst/>
          </a:prstGeom>
          <a:ln w="15875">
            <a:solidFill>
              <a:srgbClr val="00C383"/>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Connector 8">
            <a:extLst>
              <a:ext uri="{FF2B5EF4-FFF2-40B4-BE49-F238E27FC236}">
                <a16:creationId xmlns:a16="http://schemas.microsoft.com/office/drawing/2014/main" id="{7D9BACE8-4BA7-8343-A3BB-DD8199188ACC}"/>
              </a:ext>
            </a:extLst>
          </p:cNvPr>
          <p:cNvCxnSpPr/>
          <p:nvPr/>
        </p:nvCxnSpPr>
        <p:spPr>
          <a:xfrm>
            <a:off x="1936470" y="1998719"/>
            <a:ext cx="2181664" cy="8229"/>
          </a:xfrm>
          <a:prstGeom prst="line">
            <a:avLst/>
          </a:prstGeom>
          <a:ln w="15875">
            <a:solidFill>
              <a:srgbClr val="FF0000"/>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10">
            <a:extLst>
              <a:ext uri="{FF2B5EF4-FFF2-40B4-BE49-F238E27FC236}">
                <a16:creationId xmlns:a16="http://schemas.microsoft.com/office/drawing/2014/main" id="{14FDA2C2-06C7-1C45-B716-C851A39BFD79}"/>
              </a:ext>
            </a:extLst>
          </p:cNvPr>
          <p:cNvCxnSpPr/>
          <p:nvPr/>
        </p:nvCxnSpPr>
        <p:spPr>
          <a:xfrm flipV="1">
            <a:off x="2005190" y="1992053"/>
            <a:ext cx="167079" cy="619047"/>
          </a:xfrm>
          <a:prstGeom prst="straightConnector1">
            <a:avLst/>
          </a:prstGeom>
          <a:ln w="12700">
            <a:solidFill>
              <a:srgbClr val="00C383"/>
            </a:solidFill>
            <a:headEnd w="med" len="med"/>
            <a:tailEnd type="stealth" w="med" len="lg"/>
          </a:ln>
        </p:spPr>
        <p:style>
          <a:lnRef idx="1">
            <a:schemeClr val="accent1"/>
          </a:lnRef>
          <a:fillRef idx="0">
            <a:schemeClr val="accent1"/>
          </a:fillRef>
          <a:effectRef idx="0">
            <a:schemeClr val="accent1"/>
          </a:effectRef>
          <a:fontRef idx="minor">
            <a:schemeClr val="tx1"/>
          </a:fontRef>
        </p:style>
      </p:cxnSp>
      <p:cxnSp>
        <p:nvCxnSpPr>
          <p:cNvPr id="24" name="Straight Arrow Connector 10">
            <a:extLst>
              <a:ext uri="{FF2B5EF4-FFF2-40B4-BE49-F238E27FC236}">
                <a16:creationId xmlns:a16="http://schemas.microsoft.com/office/drawing/2014/main" id="{AD67F37A-C8AD-DD47-A6F8-42A6B826A8B0}"/>
              </a:ext>
            </a:extLst>
          </p:cNvPr>
          <p:cNvCxnSpPr/>
          <p:nvPr/>
        </p:nvCxnSpPr>
        <p:spPr>
          <a:xfrm>
            <a:off x="2559926" y="2010227"/>
            <a:ext cx="182880" cy="628855"/>
          </a:xfrm>
          <a:prstGeom prst="straightConnector1">
            <a:avLst/>
          </a:prstGeom>
          <a:ln w="12700">
            <a:solidFill>
              <a:srgbClr val="FF0000"/>
            </a:solidFill>
            <a:headEnd w="med" len="med"/>
            <a:tailEnd type="stealth" w="med" len="lg"/>
          </a:ln>
        </p:spPr>
        <p:style>
          <a:lnRef idx="1">
            <a:schemeClr val="accent1"/>
          </a:lnRef>
          <a:fillRef idx="0">
            <a:schemeClr val="accent1"/>
          </a:fillRef>
          <a:effectRef idx="0">
            <a:schemeClr val="accent1"/>
          </a:effectRef>
          <a:fontRef idx="minor">
            <a:schemeClr val="tx1"/>
          </a:fontRef>
        </p:style>
      </p:cxnSp>
      <p:cxnSp>
        <p:nvCxnSpPr>
          <p:cNvPr id="25" name="Straight Arrow Connector 10">
            <a:extLst>
              <a:ext uri="{FF2B5EF4-FFF2-40B4-BE49-F238E27FC236}">
                <a16:creationId xmlns:a16="http://schemas.microsoft.com/office/drawing/2014/main" id="{203DC7C2-9B1A-8047-B7CE-1C0A551FA50D}"/>
              </a:ext>
            </a:extLst>
          </p:cNvPr>
          <p:cNvCxnSpPr/>
          <p:nvPr/>
        </p:nvCxnSpPr>
        <p:spPr>
          <a:xfrm>
            <a:off x="3407838" y="2010226"/>
            <a:ext cx="182880" cy="628855"/>
          </a:xfrm>
          <a:prstGeom prst="straightConnector1">
            <a:avLst/>
          </a:prstGeom>
          <a:ln w="12700">
            <a:solidFill>
              <a:srgbClr val="FF0000"/>
            </a:solidFill>
            <a:headEnd w="med" len="med"/>
            <a:tailEnd type="stealth"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607BB585-8EE3-0A48-8A24-B75A31C9A9C9}"/>
                  </a:ext>
                </a:extLst>
              </p:cNvPr>
              <p:cNvSpPr txBox="1"/>
              <p:nvPr/>
            </p:nvSpPr>
            <p:spPr>
              <a:xfrm>
                <a:off x="2088728" y="2131140"/>
                <a:ext cx="36813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rgbClr val="00C383"/>
                              </a:solidFill>
                              <a:latin typeface="Cambria Math" panose="02040503050406030204" pitchFamily="18" charset="0"/>
                            </a:rPr>
                          </m:ctrlPr>
                        </m:sSubPr>
                        <m:e>
                          <m:r>
                            <a:rPr lang="en-US" altLang="zh-CN" sz="1600" b="0" i="1" smtClean="0">
                              <a:solidFill>
                                <a:srgbClr val="00C383"/>
                              </a:solidFill>
                              <a:latin typeface="Cambria Math"/>
                            </a:rPr>
                            <m:t>𝐴</m:t>
                          </m:r>
                        </m:e>
                        <m:sub>
                          <m:r>
                            <a:rPr lang="en-US" altLang="zh-CN" sz="1600" b="0" i="1" smtClean="0">
                              <a:solidFill>
                                <a:srgbClr val="00C383"/>
                              </a:solidFill>
                              <a:latin typeface="Cambria Math"/>
                            </a:rPr>
                            <m:t>𝑖</m:t>
                          </m:r>
                          <m:r>
                            <a:rPr lang="en-US" altLang="zh-CN" sz="1600" b="0" i="1" smtClean="0">
                              <a:solidFill>
                                <a:srgbClr val="00C383"/>
                              </a:solidFill>
                              <a:latin typeface="Cambria Math"/>
                            </a:rPr>
                            <m:t>−1</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26" name="TextBox 25">
                <a:extLst>
                  <a:ext uri="{FF2B5EF4-FFF2-40B4-BE49-F238E27FC236}">
                    <a16:creationId xmlns:a16="http://schemas.microsoft.com/office/drawing/2014/main" id="{607BB585-8EE3-0A48-8A24-B75A31C9A9C9}"/>
                  </a:ext>
                </a:extLst>
              </p:cNvPr>
              <p:cNvSpPr txBox="1">
                <a:spLocks noRot="1" noChangeAspect="1" noMove="1" noResize="1" noEditPoints="1" noAdjustHandles="1" noChangeArrowheads="1" noChangeShapeType="1" noTextEdit="1"/>
              </p:cNvSpPr>
              <p:nvPr/>
            </p:nvSpPr>
            <p:spPr>
              <a:xfrm>
                <a:off x="2088728" y="2131140"/>
                <a:ext cx="368138" cy="338554"/>
              </a:xfrm>
              <a:prstGeom prst="rect">
                <a:avLst/>
              </a:prstGeom>
              <a:blipFill>
                <a:blip r:embed="rId5"/>
                <a:stretch>
                  <a:fillRect r="-41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4703C640-5893-774F-95CC-E4137E5F35B0}"/>
                  </a:ext>
                </a:extLst>
              </p:cNvPr>
              <p:cNvSpPr txBox="1"/>
              <p:nvPr/>
            </p:nvSpPr>
            <p:spPr>
              <a:xfrm>
                <a:off x="2652404" y="2111326"/>
                <a:ext cx="368138" cy="3583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rgbClr val="FF0000"/>
                              </a:solidFill>
                              <a:latin typeface="Cambria Math" panose="02040503050406030204" pitchFamily="18" charset="0"/>
                            </a:rPr>
                          </m:ctrlPr>
                        </m:sSubPr>
                        <m:e>
                          <m:r>
                            <a:rPr lang="en-US" altLang="zh-CN" sz="1600" i="1">
                              <a:solidFill>
                                <a:srgbClr val="FF0000"/>
                              </a:solidFill>
                              <a:latin typeface="Cambria Math"/>
                            </a:rPr>
                            <m:t>𝑌</m:t>
                          </m:r>
                        </m:e>
                        <m:sub>
                          <m:r>
                            <a:rPr lang="en-US" altLang="zh-CN" sz="1600" i="1">
                              <a:solidFill>
                                <a:srgbClr val="FF0000"/>
                              </a:solidFill>
                              <a:latin typeface="Cambria Math"/>
                            </a:rPr>
                            <m:t>𝑗</m:t>
                          </m:r>
                          <m:r>
                            <a:rPr lang="en-US" altLang="zh-CN" sz="1600" i="1">
                              <a:solidFill>
                                <a:srgbClr val="FF0000"/>
                              </a:solidFill>
                              <a:latin typeface="Cambria Math"/>
                            </a:rPr>
                            <m:t>−1</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4703C640-5893-774F-95CC-E4137E5F35B0}"/>
                  </a:ext>
                </a:extLst>
              </p:cNvPr>
              <p:cNvSpPr txBox="1">
                <a:spLocks noRot="1" noChangeAspect="1" noMove="1" noResize="1" noEditPoints="1" noAdjustHandles="1" noChangeArrowheads="1" noChangeShapeType="1" noTextEdit="1"/>
              </p:cNvSpPr>
              <p:nvPr/>
            </p:nvSpPr>
            <p:spPr>
              <a:xfrm>
                <a:off x="2652404" y="2111326"/>
                <a:ext cx="368138" cy="358368"/>
              </a:xfrm>
              <a:prstGeom prst="rect">
                <a:avLst/>
              </a:prstGeom>
              <a:blipFill>
                <a:blip r:embed="rId6"/>
                <a:stretch>
                  <a:fillRect r="-30000" b="-3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20A8366-C29C-AD45-B2D5-49F689C82160}"/>
                  </a:ext>
                </a:extLst>
              </p:cNvPr>
              <p:cNvSpPr txBox="1"/>
              <p:nvPr/>
            </p:nvSpPr>
            <p:spPr>
              <a:xfrm>
                <a:off x="3499278" y="2120940"/>
                <a:ext cx="368138" cy="3583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rgbClr val="FF0000"/>
                              </a:solidFill>
                              <a:latin typeface="Cambria Math" panose="02040503050406030204" pitchFamily="18" charset="0"/>
                            </a:rPr>
                          </m:ctrlPr>
                        </m:sSubPr>
                        <m:e>
                          <m:r>
                            <a:rPr lang="en-US" altLang="zh-CN" sz="1600" i="1">
                              <a:solidFill>
                                <a:srgbClr val="FF0000"/>
                              </a:solidFill>
                              <a:latin typeface="Cambria Math"/>
                            </a:rPr>
                            <m:t>𝑌</m:t>
                          </m:r>
                        </m:e>
                        <m:sub>
                          <m:r>
                            <a:rPr lang="en-US" altLang="zh-CN" sz="1600" b="0" i="1" smtClean="0">
                              <a:solidFill>
                                <a:srgbClr val="FF0000"/>
                              </a:solidFill>
                              <a:latin typeface="Cambria Math"/>
                            </a:rPr>
                            <m:t>𝑗</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28" name="TextBox 27">
                <a:extLst>
                  <a:ext uri="{FF2B5EF4-FFF2-40B4-BE49-F238E27FC236}">
                    <a16:creationId xmlns:a16="http://schemas.microsoft.com/office/drawing/2014/main" id="{C20A8366-C29C-AD45-B2D5-49F689C82160}"/>
                  </a:ext>
                </a:extLst>
              </p:cNvPr>
              <p:cNvSpPr txBox="1">
                <a:spLocks noRot="1" noChangeAspect="1" noMove="1" noResize="1" noEditPoints="1" noAdjustHandles="1" noChangeArrowheads="1" noChangeShapeType="1" noTextEdit="1"/>
              </p:cNvSpPr>
              <p:nvPr/>
            </p:nvSpPr>
            <p:spPr>
              <a:xfrm>
                <a:off x="3499278" y="2120940"/>
                <a:ext cx="368138" cy="358368"/>
              </a:xfrm>
              <a:prstGeom prst="rect">
                <a:avLst/>
              </a:prstGeom>
              <a:blipFill>
                <a:blip r:embed="rId7"/>
                <a:stretch>
                  <a:fillRect b="-3448"/>
                </a:stretch>
              </a:blipFill>
            </p:spPr>
            <p:txBody>
              <a:bodyPr/>
              <a:lstStyle/>
              <a:p>
                <a:r>
                  <a:rPr lang="en-US">
                    <a:noFill/>
                  </a:rPr>
                  <a:t> </a:t>
                </a:r>
              </a:p>
            </p:txBody>
          </p:sp>
        </mc:Fallback>
      </mc:AlternateContent>
      <p:grpSp>
        <p:nvGrpSpPr>
          <p:cNvPr id="29" name="组合 44">
            <a:extLst>
              <a:ext uri="{FF2B5EF4-FFF2-40B4-BE49-F238E27FC236}">
                <a16:creationId xmlns:a16="http://schemas.microsoft.com/office/drawing/2014/main" id="{D6F6C6D7-3BA4-D948-8D25-BE6F2084B37C}"/>
              </a:ext>
            </a:extLst>
          </p:cNvPr>
          <p:cNvGrpSpPr/>
          <p:nvPr/>
        </p:nvGrpSpPr>
        <p:grpSpPr>
          <a:xfrm>
            <a:off x="4766706" y="1872556"/>
            <a:ext cx="2368948" cy="858040"/>
            <a:chOff x="1826764" y="3309591"/>
            <a:chExt cx="2368948" cy="858040"/>
          </a:xfrm>
        </p:grpSpPr>
        <p:sp>
          <p:nvSpPr>
            <p:cNvPr id="30" name="TextBox 29">
              <a:extLst>
                <a:ext uri="{FF2B5EF4-FFF2-40B4-BE49-F238E27FC236}">
                  <a16:creationId xmlns:a16="http://schemas.microsoft.com/office/drawing/2014/main" id="{6BAB9EF2-414E-A34B-92F5-24293343A3F0}"/>
                </a:ext>
              </a:extLst>
            </p:cNvPr>
            <p:cNvSpPr txBox="1"/>
            <p:nvPr/>
          </p:nvSpPr>
          <p:spPr>
            <a:xfrm>
              <a:off x="1826764" y="3921410"/>
              <a:ext cx="124691" cy="246221"/>
            </a:xfrm>
            <a:prstGeom prst="rect">
              <a:avLst/>
            </a:prstGeom>
            <a:noFill/>
          </p:spPr>
          <p:txBody>
            <a:bodyPr wrap="square" lIns="0" tIns="0" rIns="0" bIns="0" rtlCol="0">
              <a:spAutoFit/>
            </a:bodyPr>
            <a:lstStyle/>
            <a:p>
              <a:r>
                <a:rPr lang="en-US" altLang="zh-CN" sz="1600" dirty="0">
                  <a:solidFill>
                    <a:srgbClr val="00C383"/>
                  </a:solidFill>
                  <a:latin typeface="Times New Roman" panose="02020603050405020304" pitchFamily="18" charset="0"/>
                  <a:cs typeface="Times New Roman" panose="02020603050405020304" pitchFamily="18" charset="0"/>
                </a:rPr>
                <a:t>A</a:t>
              </a:r>
            </a:p>
          </p:txBody>
        </p:sp>
        <p:sp>
          <p:nvSpPr>
            <p:cNvPr id="31" name="TextBox 30">
              <a:extLst>
                <a:ext uri="{FF2B5EF4-FFF2-40B4-BE49-F238E27FC236}">
                  <a16:creationId xmlns:a16="http://schemas.microsoft.com/office/drawing/2014/main" id="{A1B1B059-7497-C549-9B16-E41C0887B99A}"/>
                </a:ext>
              </a:extLst>
            </p:cNvPr>
            <p:cNvSpPr txBox="1"/>
            <p:nvPr/>
          </p:nvSpPr>
          <p:spPr>
            <a:xfrm>
              <a:off x="1826764" y="3309591"/>
              <a:ext cx="124691" cy="246221"/>
            </a:xfrm>
            <a:prstGeom prst="rect">
              <a:avLst/>
            </a:prstGeom>
            <a:noFill/>
          </p:spPr>
          <p:txBody>
            <a:bodyPr wrap="square" lIns="0" tIns="0" rIns="0" bIns="0" rtlCol="0">
              <a:spAutoFit/>
            </a:bodyPr>
            <a:lstStyle/>
            <a:p>
              <a:r>
                <a:rPr lang="en-US" altLang="zh-CN" sz="1600" dirty="0">
                  <a:solidFill>
                    <a:srgbClr val="FF0000"/>
                  </a:solidFill>
                  <a:latin typeface="Times New Roman" panose="02020603050405020304" pitchFamily="18" charset="0"/>
                  <a:cs typeface="Times New Roman" panose="02020603050405020304" pitchFamily="18" charset="0"/>
                </a:rPr>
                <a:t>Y</a:t>
              </a:r>
            </a:p>
          </p:txBody>
        </p:sp>
        <p:cxnSp>
          <p:nvCxnSpPr>
            <p:cNvPr id="32" name="Straight Connector 8">
              <a:extLst>
                <a:ext uri="{FF2B5EF4-FFF2-40B4-BE49-F238E27FC236}">
                  <a16:creationId xmlns:a16="http://schemas.microsoft.com/office/drawing/2014/main" id="{AB8E1230-E8B5-F146-96B9-96CE60C612E7}"/>
                </a:ext>
              </a:extLst>
            </p:cNvPr>
            <p:cNvCxnSpPr/>
            <p:nvPr/>
          </p:nvCxnSpPr>
          <p:spPr>
            <a:xfrm>
              <a:off x="2023561" y="4056729"/>
              <a:ext cx="2172151" cy="3967"/>
            </a:xfrm>
            <a:prstGeom prst="line">
              <a:avLst/>
            </a:prstGeom>
            <a:ln w="15875">
              <a:solidFill>
                <a:srgbClr val="00C383"/>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3" name="Straight Connector 8">
              <a:extLst>
                <a:ext uri="{FF2B5EF4-FFF2-40B4-BE49-F238E27FC236}">
                  <a16:creationId xmlns:a16="http://schemas.microsoft.com/office/drawing/2014/main" id="{764396E9-6479-9D4C-AEA7-2D408E7A4C37}"/>
                </a:ext>
              </a:extLst>
            </p:cNvPr>
            <p:cNvCxnSpPr/>
            <p:nvPr/>
          </p:nvCxnSpPr>
          <p:spPr>
            <a:xfrm>
              <a:off x="2023560" y="3437681"/>
              <a:ext cx="2172152" cy="0"/>
            </a:xfrm>
            <a:prstGeom prst="line">
              <a:avLst/>
            </a:prstGeom>
            <a:ln w="15875">
              <a:solidFill>
                <a:srgbClr val="FF0000"/>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4" name="Straight Arrow Connector 10">
              <a:extLst>
                <a:ext uri="{FF2B5EF4-FFF2-40B4-BE49-F238E27FC236}">
                  <a16:creationId xmlns:a16="http://schemas.microsoft.com/office/drawing/2014/main" id="{C3E8A33F-13CD-8544-AC36-F58BCBB429AD}"/>
                </a:ext>
              </a:extLst>
            </p:cNvPr>
            <p:cNvCxnSpPr/>
            <p:nvPr/>
          </p:nvCxnSpPr>
          <p:spPr>
            <a:xfrm flipV="1">
              <a:off x="2082767" y="3432702"/>
              <a:ext cx="167079" cy="619047"/>
            </a:xfrm>
            <a:prstGeom prst="straightConnector1">
              <a:avLst/>
            </a:prstGeom>
            <a:ln w="12700">
              <a:solidFill>
                <a:srgbClr val="00C383"/>
              </a:solidFill>
              <a:headEnd w="med" len="med"/>
              <a:tailEnd type="stealth" w="med" len="lg"/>
            </a:ln>
          </p:spPr>
          <p:style>
            <a:lnRef idx="1">
              <a:schemeClr val="accent1"/>
            </a:lnRef>
            <a:fillRef idx="0">
              <a:schemeClr val="accent1"/>
            </a:fillRef>
            <a:effectRef idx="0">
              <a:schemeClr val="accent1"/>
            </a:effectRef>
            <a:fontRef idx="minor">
              <a:schemeClr val="tx1"/>
            </a:fontRef>
          </p:style>
        </p:cxnSp>
        <p:cxnSp>
          <p:nvCxnSpPr>
            <p:cNvPr id="35" name="Straight Arrow Connector 10">
              <a:extLst>
                <a:ext uri="{FF2B5EF4-FFF2-40B4-BE49-F238E27FC236}">
                  <a16:creationId xmlns:a16="http://schemas.microsoft.com/office/drawing/2014/main" id="{D7E340CB-F744-AA48-9223-17BA44681B55}"/>
                </a:ext>
              </a:extLst>
            </p:cNvPr>
            <p:cNvCxnSpPr/>
            <p:nvPr/>
          </p:nvCxnSpPr>
          <p:spPr>
            <a:xfrm>
              <a:off x="2486618" y="3431577"/>
              <a:ext cx="182880" cy="628855"/>
            </a:xfrm>
            <a:prstGeom prst="straightConnector1">
              <a:avLst/>
            </a:prstGeom>
            <a:ln w="12700">
              <a:solidFill>
                <a:srgbClr val="FF0000"/>
              </a:solidFill>
              <a:headEnd w="med" len="med"/>
              <a:tailEnd type="stealth" w="med" len="lg"/>
            </a:ln>
          </p:spPr>
          <p:style>
            <a:lnRef idx="1">
              <a:schemeClr val="accent1"/>
            </a:lnRef>
            <a:fillRef idx="0">
              <a:schemeClr val="accent1"/>
            </a:fillRef>
            <a:effectRef idx="0">
              <a:schemeClr val="accent1"/>
            </a:effectRef>
            <a:fontRef idx="minor">
              <a:schemeClr val="tx1"/>
            </a:fontRef>
          </p:style>
        </p:cxnSp>
        <p:cxnSp>
          <p:nvCxnSpPr>
            <p:cNvPr id="36" name="Straight Arrow Connector 10">
              <a:extLst>
                <a:ext uri="{FF2B5EF4-FFF2-40B4-BE49-F238E27FC236}">
                  <a16:creationId xmlns:a16="http://schemas.microsoft.com/office/drawing/2014/main" id="{9EEF0656-1DD3-4D45-A2C8-3F5B2A4D1347}"/>
                </a:ext>
              </a:extLst>
            </p:cNvPr>
            <p:cNvCxnSpPr/>
            <p:nvPr/>
          </p:nvCxnSpPr>
          <p:spPr>
            <a:xfrm>
              <a:off x="3578045" y="3444987"/>
              <a:ext cx="182880" cy="615709"/>
            </a:xfrm>
            <a:prstGeom prst="straightConnector1">
              <a:avLst/>
            </a:prstGeom>
            <a:ln w="12700">
              <a:solidFill>
                <a:srgbClr val="FF0000"/>
              </a:solidFill>
              <a:headEnd w="med" len="med"/>
              <a:tailEnd type="stealth"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1836BFA-52AB-554D-BD38-38CE873AAAE1}"/>
                    </a:ext>
                  </a:extLst>
                </p:cNvPr>
                <p:cNvSpPr txBox="1"/>
                <p:nvPr/>
              </p:nvSpPr>
              <p:spPr>
                <a:xfrm>
                  <a:off x="2118480" y="3572949"/>
                  <a:ext cx="36813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rgbClr val="00C383"/>
                                </a:solidFill>
                                <a:latin typeface="Cambria Math" panose="02040503050406030204" pitchFamily="18" charset="0"/>
                              </a:rPr>
                            </m:ctrlPr>
                          </m:sSubPr>
                          <m:e>
                            <m:r>
                              <a:rPr lang="en-US" altLang="zh-CN" sz="1600" b="0" i="1" smtClean="0">
                                <a:solidFill>
                                  <a:srgbClr val="00C383"/>
                                </a:solidFill>
                                <a:latin typeface="Cambria Math"/>
                              </a:rPr>
                              <m:t>𝐴</m:t>
                            </m:r>
                          </m:e>
                          <m:sub>
                            <m:r>
                              <a:rPr lang="en-US" altLang="zh-CN" sz="1600" b="0" i="1" smtClean="0">
                                <a:solidFill>
                                  <a:srgbClr val="00C383"/>
                                </a:solidFill>
                                <a:latin typeface="Cambria Math"/>
                              </a:rPr>
                              <m:t>𝑖</m:t>
                            </m:r>
                            <m:r>
                              <a:rPr lang="en-US" altLang="zh-CN" sz="1600" b="0" i="1" smtClean="0">
                                <a:solidFill>
                                  <a:srgbClr val="00C383"/>
                                </a:solidFill>
                                <a:latin typeface="Cambria Math"/>
                              </a:rPr>
                              <m:t>−1</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37" name="TextBox 36">
                  <a:extLst>
                    <a:ext uri="{FF2B5EF4-FFF2-40B4-BE49-F238E27FC236}">
                      <a16:creationId xmlns:a16="http://schemas.microsoft.com/office/drawing/2014/main" id="{61836BFA-52AB-554D-BD38-38CE873AAAE1}"/>
                    </a:ext>
                  </a:extLst>
                </p:cNvPr>
                <p:cNvSpPr txBox="1">
                  <a:spLocks noRot="1" noChangeAspect="1" noMove="1" noResize="1" noEditPoints="1" noAdjustHandles="1" noChangeArrowheads="1" noChangeShapeType="1" noTextEdit="1"/>
                </p:cNvSpPr>
                <p:nvPr/>
              </p:nvSpPr>
              <p:spPr>
                <a:xfrm>
                  <a:off x="2118480" y="3572949"/>
                  <a:ext cx="368138" cy="338554"/>
                </a:xfrm>
                <a:prstGeom prst="rect">
                  <a:avLst/>
                </a:prstGeom>
                <a:blipFill>
                  <a:blip r:embed="rId8"/>
                  <a:stretch>
                    <a:fillRect r="-41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3CB1BB7-1C42-FA4B-AADE-004B2A35E58B}"/>
                    </a:ext>
                  </a:extLst>
                </p:cNvPr>
                <p:cNvSpPr txBox="1"/>
                <p:nvPr/>
              </p:nvSpPr>
              <p:spPr>
                <a:xfrm>
                  <a:off x="2579573" y="3575579"/>
                  <a:ext cx="368138" cy="3583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rgbClr val="FF0000"/>
                                </a:solidFill>
                                <a:latin typeface="Cambria Math" panose="02040503050406030204" pitchFamily="18" charset="0"/>
                              </a:rPr>
                            </m:ctrlPr>
                          </m:sSubPr>
                          <m:e>
                            <m:r>
                              <a:rPr lang="en-US" altLang="zh-CN" sz="1600" i="1">
                                <a:solidFill>
                                  <a:srgbClr val="FF0000"/>
                                </a:solidFill>
                                <a:latin typeface="Cambria Math"/>
                              </a:rPr>
                              <m:t>𝑌</m:t>
                            </m:r>
                          </m:e>
                          <m:sub>
                            <m:r>
                              <a:rPr lang="en-US" altLang="zh-CN" sz="1600" i="1">
                                <a:solidFill>
                                  <a:srgbClr val="FF0000"/>
                                </a:solidFill>
                                <a:latin typeface="Cambria Math"/>
                              </a:rPr>
                              <m:t>𝑗</m:t>
                            </m:r>
                            <m:r>
                              <a:rPr lang="en-US" altLang="zh-CN" sz="1600" i="1">
                                <a:solidFill>
                                  <a:srgbClr val="FF0000"/>
                                </a:solidFill>
                                <a:latin typeface="Cambria Math"/>
                              </a:rPr>
                              <m:t>−1</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2579573" y="3575579"/>
                  <a:ext cx="368138" cy="358368"/>
                </a:xfrm>
                <a:prstGeom prst="rect">
                  <a:avLst/>
                </a:prstGeom>
                <a:blipFill>
                  <a:blip r:embed="rId9"/>
                  <a:stretch>
                    <a:fillRect r="-30000" b="-3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FA331C0A-D8C4-1047-9743-7B997D00734E}"/>
                    </a:ext>
                  </a:extLst>
                </p:cNvPr>
                <p:cNvSpPr txBox="1"/>
                <p:nvPr/>
              </p:nvSpPr>
              <p:spPr>
                <a:xfrm>
                  <a:off x="3669485" y="3563042"/>
                  <a:ext cx="368138" cy="3583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rgbClr val="FF0000"/>
                                </a:solidFill>
                                <a:latin typeface="Cambria Math" panose="02040503050406030204" pitchFamily="18" charset="0"/>
                              </a:rPr>
                            </m:ctrlPr>
                          </m:sSubPr>
                          <m:e>
                            <m:r>
                              <a:rPr lang="en-US" altLang="zh-CN" sz="1600" i="1">
                                <a:solidFill>
                                  <a:srgbClr val="FF0000"/>
                                </a:solidFill>
                                <a:latin typeface="Cambria Math"/>
                              </a:rPr>
                              <m:t>𝑌</m:t>
                            </m:r>
                          </m:e>
                          <m:sub>
                            <m:r>
                              <a:rPr lang="en-US" altLang="zh-CN" sz="1600" b="0" i="1" smtClean="0">
                                <a:solidFill>
                                  <a:srgbClr val="FF0000"/>
                                </a:solidFill>
                                <a:latin typeface="Cambria Math"/>
                              </a:rPr>
                              <m:t>𝑗</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3669485" y="3563042"/>
                  <a:ext cx="368138" cy="358368"/>
                </a:xfrm>
                <a:prstGeom prst="rect">
                  <a:avLst/>
                </a:prstGeom>
                <a:blipFill>
                  <a:blip r:embed="rId10"/>
                  <a:stretch>
                    <a:fillRect b="-3448"/>
                  </a:stretch>
                </a:blipFill>
              </p:spPr>
              <p:txBody>
                <a:bodyPr/>
                <a:lstStyle/>
                <a:p>
                  <a:r>
                    <a:rPr lang="en-US">
                      <a:noFill/>
                    </a:rPr>
                    <a:t> </a:t>
                  </a:r>
                </a:p>
              </p:txBody>
            </p:sp>
          </mc:Fallback>
        </mc:AlternateContent>
        <p:grpSp>
          <p:nvGrpSpPr>
            <p:cNvPr id="40" name="组合 8">
              <a:extLst>
                <a:ext uri="{FF2B5EF4-FFF2-40B4-BE49-F238E27FC236}">
                  <a16:creationId xmlns:a16="http://schemas.microsoft.com/office/drawing/2014/main" id="{9D59DB89-0D4D-5546-AE89-B0BFAF307B26}"/>
                </a:ext>
              </a:extLst>
            </p:cNvPr>
            <p:cNvGrpSpPr/>
            <p:nvPr/>
          </p:nvGrpSpPr>
          <p:grpSpPr>
            <a:xfrm>
              <a:off x="3153807" y="3437681"/>
              <a:ext cx="506589" cy="619047"/>
              <a:chOff x="7634939" y="2069845"/>
              <a:chExt cx="506589" cy="619047"/>
            </a:xfrm>
          </p:grpSpPr>
          <p:cxnSp>
            <p:nvCxnSpPr>
              <p:cNvPr id="41" name="Straight Arrow Connector 10">
                <a:extLst>
                  <a:ext uri="{FF2B5EF4-FFF2-40B4-BE49-F238E27FC236}">
                    <a16:creationId xmlns:a16="http://schemas.microsoft.com/office/drawing/2014/main" id="{9C237ADD-0FBC-D54A-A9E2-0186F91FDF11}"/>
                  </a:ext>
                </a:extLst>
              </p:cNvPr>
              <p:cNvCxnSpPr/>
              <p:nvPr/>
            </p:nvCxnSpPr>
            <p:spPr>
              <a:xfrm flipV="1">
                <a:off x="7689851" y="2069845"/>
                <a:ext cx="167079" cy="619047"/>
              </a:xfrm>
              <a:prstGeom prst="straightConnector1">
                <a:avLst/>
              </a:prstGeom>
              <a:ln w="12700">
                <a:solidFill>
                  <a:srgbClr val="00C383"/>
                </a:solidFill>
                <a:headEnd w="med" len="med"/>
                <a:tailEnd type="stealth"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7489406-232F-A04F-BD4F-8087A93B720C}"/>
                      </a:ext>
                    </a:extLst>
                  </p:cNvPr>
                  <p:cNvSpPr txBox="1"/>
                  <p:nvPr/>
                </p:nvSpPr>
                <p:spPr>
                  <a:xfrm>
                    <a:off x="7773390" y="2217650"/>
                    <a:ext cx="36813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rgbClr val="00C383"/>
                                  </a:solidFill>
                                  <a:latin typeface="Cambria Math" panose="02040503050406030204" pitchFamily="18" charset="0"/>
                                </a:rPr>
                              </m:ctrlPr>
                            </m:sSubPr>
                            <m:e>
                              <m:r>
                                <a:rPr lang="en-US" altLang="zh-CN" sz="1600" b="0" i="1" smtClean="0">
                                  <a:solidFill>
                                    <a:srgbClr val="00C383"/>
                                  </a:solidFill>
                                  <a:latin typeface="Cambria Math"/>
                                </a:rPr>
                                <m:t>𝐴</m:t>
                              </m:r>
                            </m:e>
                            <m:sub>
                              <m:r>
                                <a:rPr lang="en-US" altLang="zh-CN" sz="1600" b="0" i="1" smtClean="0">
                                  <a:solidFill>
                                    <a:srgbClr val="00C383"/>
                                  </a:solidFill>
                                  <a:latin typeface="Cambria Math"/>
                                </a:rPr>
                                <m:t>𝑖</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42" name="TextBox 41">
                    <a:extLst>
                      <a:ext uri="{FF2B5EF4-FFF2-40B4-BE49-F238E27FC236}">
                        <a16:creationId xmlns:a16="http://schemas.microsoft.com/office/drawing/2014/main" id="{67489406-232F-A04F-BD4F-8087A93B720C}"/>
                      </a:ext>
                    </a:extLst>
                  </p:cNvPr>
                  <p:cNvSpPr txBox="1">
                    <a:spLocks noRot="1" noChangeAspect="1" noMove="1" noResize="1" noEditPoints="1" noAdjustHandles="1" noChangeArrowheads="1" noChangeShapeType="1" noTextEdit="1"/>
                  </p:cNvSpPr>
                  <p:nvPr/>
                </p:nvSpPr>
                <p:spPr>
                  <a:xfrm>
                    <a:off x="7773390" y="2217650"/>
                    <a:ext cx="368138" cy="338554"/>
                  </a:xfrm>
                  <a:prstGeom prst="rect">
                    <a:avLst/>
                  </a:prstGeom>
                  <a:blipFill>
                    <a:blip r:embed="rId11"/>
                    <a:stretch>
                      <a:fillRect/>
                    </a:stretch>
                  </a:blipFill>
                </p:spPr>
                <p:txBody>
                  <a:bodyPr/>
                  <a:lstStyle/>
                  <a:p>
                    <a:r>
                      <a:rPr lang="zh-CN" altLang="en-US">
                        <a:noFill/>
                      </a:rPr>
                      <a:t> </a:t>
                    </a:r>
                  </a:p>
                </p:txBody>
              </p:sp>
            </mc:Fallback>
          </mc:AlternateContent>
          <p:sp>
            <p:nvSpPr>
              <p:cNvPr id="43" name="乘号 41">
                <a:extLst>
                  <a:ext uri="{FF2B5EF4-FFF2-40B4-BE49-F238E27FC236}">
                    <a16:creationId xmlns:a16="http://schemas.microsoft.com/office/drawing/2014/main" id="{83140F8F-C1A5-3D49-B076-739BFC9BAF6C}"/>
                  </a:ext>
                </a:extLst>
              </p:cNvPr>
              <p:cNvSpPr/>
              <p:nvPr/>
            </p:nvSpPr>
            <p:spPr>
              <a:xfrm>
                <a:off x="7634939" y="2245879"/>
                <a:ext cx="229670" cy="310325"/>
              </a:xfrm>
              <a:prstGeom prst="mathMultiply">
                <a:avLst/>
              </a:prstGeom>
              <a:solidFill>
                <a:schemeClr val="tx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Times New Roman" panose="02020603050405020304" pitchFamily="18" charset="0"/>
                  <a:cs typeface="Times New Roman" panose="02020603050405020304" pitchFamily="18" charset="0"/>
                </a:endParaRPr>
              </a:p>
            </p:txBody>
          </p:sp>
        </p:grpSp>
      </p:grpSp>
      <p:sp>
        <p:nvSpPr>
          <p:cNvPr id="44" name="TextBox 43">
            <a:extLst>
              <a:ext uri="{FF2B5EF4-FFF2-40B4-BE49-F238E27FC236}">
                <a16:creationId xmlns:a16="http://schemas.microsoft.com/office/drawing/2014/main" id="{C00C96A5-8ADA-6848-B222-87855F4A5682}"/>
              </a:ext>
            </a:extLst>
          </p:cNvPr>
          <p:cNvSpPr txBox="1"/>
          <p:nvPr/>
        </p:nvSpPr>
        <p:spPr>
          <a:xfrm>
            <a:off x="2540612" y="2730596"/>
            <a:ext cx="958666" cy="338554"/>
          </a:xfrm>
          <a:prstGeom prst="rect">
            <a:avLst/>
          </a:prstGeom>
          <a:noFill/>
        </p:spPr>
        <p:txBody>
          <a:bodyPr wrap="square" rtlCol="0">
            <a:spAutoFit/>
          </a:bodyPr>
          <a:lstStyle/>
          <a:p>
            <a:r>
              <a:rPr lang="en-US" sz="1600" dirty="0">
                <a:latin typeface="+mj-ea"/>
                <a:ea typeface="+mj-ea"/>
                <a:cs typeface="Times New Roman" panose="02020603050405020304" pitchFamily="18" charset="0"/>
              </a:rPr>
              <a:t>Case</a:t>
            </a:r>
            <a:r>
              <a:rPr lang="zh-CN" altLang="en-US" sz="1600" dirty="0">
                <a:latin typeface="+mj-ea"/>
                <a:ea typeface="+mj-ea"/>
                <a:cs typeface="Times New Roman" panose="02020603050405020304" pitchFamily="18" charset="0"/>
              </a:rPr>
              <a:t>  </a:t>
            </a:r>
            <a:r>
              <a:rPr lang="en-US" altLang="zh-CN" sz="1600" dirty="0">
                <a:latin typeface="+mj-ea"/>
                <a:ea typeface="+mj-ea"/>
                <a:cs typeface="Times New Roman" panose="02020603050405020304" pitchFamily="18" charset="0"/>
              </a:rPr>
              <a:t>1</a:t>
            </a:r>
            <a:endParaRPr lang="en-US" sz="1600" dirty="0">
              <a:latin typeface="+mj-ea"/>
              <a:ea typeface="+mj-ea"/>
              <a:cs typeface="Times New Roman" panose="02020603050405020304" pitchFamily="18" charset="0"/>
            </a:endParaRPr>
          </a:p>
        </p:txBody>
      </p:sp>
      <p:sp>
        <p:nvSpPr>
          <p:cNvPr id="45" name="TextBox 44">
            <a:extLst>
              <a:ext uri="{FF2B5EF4-FFF2-40B4-BE49-F238E27FC236}">
                <a16:creationId xmlns:a16="http://schemas.microsoft.com/office/drawing/2014/main" id="{BBCD970D-47F4-F84B-9506-42885D1EC961}"/>
              </a:ext>
            </a:extLst>
          </p:cNvPr>
          <p:cNvSpPr txBox="1"/>
          <p:nvPr/>
        </p:nvSpPr>
        <p:spPr>
          <a:xfrm>
            <a:off x="5414733" y="2817362"/>
            <a:ext cx="958666" cy="338554"/>
          </a:xfrm>
          <a:prstGeom prst="rect">
            <a:avLst/>
          </a:prstGeom>
          <a:noFill/>
        </p:spPr>
        <p:txBody>
          <a:bodyPr wrap="square" rtlCol="0">
            <a:spAutoFit/>
          </a:bodyPr>
          <a:lstStyle/>
          <a:p>
            <a:r>
              <a:rPr lang="en-US" sz="1600" dirty="0">
                <a:latin typeface="+mj-ea"/>
                <a:ea typeface="+mj-ea"/>
                <a:cs typeface="Times New Roman" panose="02020603050405020304" pitchFamily="18" charset="0"/>
              </a:rPr>
              <a:t>Case</a:t>
            </a:r>
            <a:r>
              <a:rPr lang="zh-CN" altLang="en-US" sz="1600" dirty="0">
                <a:latin typeface="+mj-ea"/>
                <a:ea typeface="+mj-ea"/>
                <a:cs typeface="Times New Roman" panose="02020603050405020304" pitchFamily="18" charset="0"/>
              </a:rPr>
              <a:t>  </a:t>
            </a:r>
            <a:r>
              <a:rPr lang="en-US" altLang="zh-CN" sz="1600" dirty="0">
                <a:latin typeface="+mj-ea"/>
                <a:ea typeface="+mj-ea"/>
                <a:cs typeface="Times New Roman" panose="02020603050405020304" pitchFamily="18" charset="0"/>
              </a:rPr>
              <a:t>2</a:t>
            </a:r>
            <a:endParaRPr lang="en-US" sz="1600" dirty="0">
              <a:latin typeface="+mj-ea"/>
              <a:ea typeface="+mj-ea"/>
              <a:cs typeface="Times New Roman" panose="02020603050405020304" pitchFamily="18" charset="0"/>
            </a:endParaRPr>
          </a:p>
        </p:txBody>
      </p:sp>
      <p:sp>
        <p:nvSpPr>
          <p:cNvPr id="4" name="灯片编号占位符 5">
            <a:extLst>
              <a:ext uri="{FF2B5EF4-FFF2-40B4-BE49-F238E27FC236}">
                <a16:creationId xmlns:a16="http://schemas.microsoft.com/office/drawing/2014/main" id="{7CFD191C-530B-7C52-6E69-61C3AE2C6D60}"/>
              </a:ext>
            </a:extLst>
          </p:cNvPr>
          <p:cNvSpPr>
            <a:spLocks noGrp="1"/>
          </p:cNvSpPr>
          <p:nvPr>
            <p:ph type="sldNum" sz="quarter" idx="12"/>
          </p:nvPr>
        </p:nvSpPr>
        <p:spPr>
          <a:xfrm>
            <a:off x="4344988" y="6475413"/>
            <a:ext cx="530225" cy="182562"/>
          </a:xfrm>
        </p:spPr>
        <p:txBody>
          <a:bodyPr/>
          <a:lstStyle/>
          <a:p>
            <a:r>
              <a:rPr lang="en-US" altLang="zh-CN" dirty="0"/>
              <a:t>Slide </a:t>
            </a:r>
            <a:fld id="{170D25BD-FC75-4BD8-9AF1-85A2EFFA9F2A}" type="slidenum">
              <a:rPr lang="en-US" altLang="zh-CN" smtClean="0"/>
              <a:pPr/>
              <a:t>26</a:t>
            </a:fld>
            <a:endParaRPr lang="en-US" altLang="zh-CN" dirty="0"/>
          </a:p>
        </p:txBody>
      </p:sp>
      <p:sp>
        <p:nvSpPr>
          <p:cNvPr id="5" name="页脚占位符 4">
            <a:extLst>
              <a:ext uri="{FF2B5EF4-FFF2-40B4-BE49-F238E27FC236}">
                <a16:creationId xmlns:a16="http://schemas.microsoft.com/office/drawing/2014/main" id="{176F9F08-49DE-013C-DA74-07EA9C2BCF93}"/>
              </a:ext>
            </a:extLst>
          </p:cNvPr>
          <p:cNvSpPr>
            <a:spLocks noGrp="1"/>
          </p:cNvSpPr>
          <p:nvPr>
            <p:ph type="ftr" sz="quarter" idx="11"/>
          </p:nvPr>
        </p:nvSpPr>
        <p:spPr>
          <a:xfrm>
            <a:off x="5486400" y="6475413"/>
            <a:ext cx="3124200" cy="182562"/>
          </a:xfrm>
        </p:spPr>
        <p:txBody>
          <a:bodyPr/>
          <a:lstStyle/>
          <a:p>
            <a:r>
              <a:rPr lang="en-US" altLang="zh-CN"/>
              <a:t>Feng Shan (Southeast University, China)</a:t>
            </a:r>
            <a:endParaRPr lang="en-US" altLang="zh-CN" dirty="0"/>
          </a:p>
        </p:txBody>
      </p:sp>
      <p:sp>
        <p:nvSpPr>
          <p:cNvPr id="6" name="日期占位符 3">
            <a:extLst>
              <a:ext uri="{FF2B5EF4-FFF2-40B4-BE49-F238E27FC236}">
                <a16:creationId xmlns:a16="http://schemas.microsoft.com/office/drawing/2014/main" id="{C703121A-8A89-CC61-77C1-44B17ED09529}"/>
              </a:ext>
            </a:extLst>
          </p:cNvPr>
          <p:cNvSpPr>
            <a:spLocks noGrp="1"/>
          </p:cNvSpPr>
          <p:nvPr>
            <p:ph type="dt" sz="half" idx="10"/>
          </p:nvPr>
        </p:nvSpPr>
        <p:spPr>
          <a:xfrm>
            <a:off x="685800" y="381000"/>
            <a:ext cx="1600200" cy="212725"/>
          </a:xfrm>
        </p:spPr>
        <p:txBody>
          <a:bodyPr/>
          <a:lstStyle/>
          <a:p>
            <a:r>
              <a:rPr lang="en-US" altLang="zh-CN"/>
              <a:t>Jan. 2023 </a:t>
            </a:r>
            <a:endParaRPr lang="en-US" altLang="zh-CN" dirty="0"/>
          </a:p>
        </p:txBody>
      </p:sp>
    </p:spTree>
    <p:extLst>
      <p:ext uri="{BB962C8B-B14F-4D97-AF65-F5344CB8AC3E}">
        <p14:creationId xmlns:p14="http://schemas.microsoft.com/office/powerpoint/2010/main" val="193912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C3F6CF9-9A86-A141-94B6-FDC48B6442F7}"/>
              </a:ext>
            </a:extLst>
          </p:cNvPr>
          <p:cNvSpPr>
            <a:spLocks noGrp="1"/>
          </p:cNvSpPr>
          <p:nvPr>
            <p:ph idx="1"/>
          </p:nvPr>
        </p:nvSpPr>
        <p:spPr>
          <a:xfrm>
            <a:off x="527572" y="1255993"/>
            <a:ext cx="7772400" cy="4114800"/>
          </a:xfrm>
        </p:spPr>
        <p:txBody>
          <a:bodyPr/>
          <a:lstStyle/>
          <a:p>
            <a:r>
              <a:rPr lang="en-US" altLang="zh-CN" sz="2000" dirty="0">
                <a:latin typeface="Times New Roman" panose="02020603050405020304" pitchFamily="18" charset="0"/>
                <a:ea typeface="+mj-ea"/>
                <a:cs typeface="Times New Roman" panose="02020603050405020304" pitchFamily="18" charset="0"/>
              </a:rPr>
              <a:t>Handle</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Case</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4</a:t>
            </a:r>
            <a:endParaRPr lang="en-US" sz="2000" dirty="0">
              <a:latin typeface="Times New Roman" panose="02020603050405020304" pitchFamily="18" charset="0"/>
              <a:ea typeface="+mj-ea"/>
              <a:cs typeface="Times New Roman" panose="02020603050405020304" pitchFamily="18" charset="0"/>
            </a:endParaRPr>
          </a:p>
        </p:txBody>
      </p:sp>
      <p:cxnSp>
        <p:nvCxnSpPr>
          <p:cNvPr id="7" name="直接连接符 6">
            <a:extLst>
              <a:ext uri="{FF2B5EF4-FFF2-40B4-BE49-F238E27FC236}">
                <a16:creationId xmlns:a16="http://schemas.microsoft.com/office/drawing/2014/main" id="{964699DE-C598-4443-802B-131665F9EFED}"/>
              </a:ext>
            </a:extLst>
          </p:cNvPr>
          <p:cNvCxnSpPr>
            <a:cxnSpLocks/>
          </p:cNvCxnSpPr>
          <p:nvPr/>
        </p:nvCxnSpPr>
        <p:spPr>
          <a:xfrm>
            <a:off x="2009420" y="836661"/>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13" name="表格 11">
                <a:extLst>
                  <a:ext uri="{FF2B5EF4-FFF2-40B4-BE49-F238E27FC236}">
                    <a16:creationId xmlns:a16="http://schemas.microsoft.com/office/drawing/2014/main" id="{662B13CF-2C92-44C7-9F40-387799DDC6E2}"/>
                  </a:ext>
                </a:extLst>
              </p:cNvPr>
              <p:cNvGraphicFramePr>
                <a:graphicFrameLocks noGrp="1"/>
              </p:cNvGraphicFramePr>
              <p:nvPr>
                <p:extLst>
                  <p:ext uri="{D42A27DB-BD31-4B8C-83A1-F6EECF244321}">
                    <p14:modId xmlns:p14="http://schemas.microsoft.com/office/powerpoint/2010/main" val="3270665821"/>
                  </p:ext>
                </p:extLst>
              </p:nvPr>
            </p:nvGraphicFramePr>
            <p:xfrm>
              <a:off x="533160" y="3140968"/>
              <a:ext cx="7279200" cy="840486"/>
            </p:xfrm>
            <a:graphic>
              <a:graphicData uri="http://schemas.openxmlformats.org/drawingml/2006/table">
                <a:tbl>
                  <a:tblPr firstRow="1" bandRow="1">
                    <a:tableStyleId>{5940675A-B579-460E-94D1-54222C63F5DA}</a:tableStyleId>
                  </a:tblPr>
                  <a:tblGrid>
                    <a:gridCol w="1455840">
                      <a:extLst>
                        <a:ext uri="{9D8B030D-6E8A-4147-A177-3AD203B41FA5}">
                          <a16:colId xmlns:a16="http://schemas.microsoft.com/office/drawing/2014/main" val="4135744272"/>
                        </a:ext>
                      </a:extLst>
                    </a:gridCol>
                    <a:gridCol w="1455840">
                      <a:extLst>
                        <a:ext uri="{9D8B030D-6E8A-4147-A177-3AD203B41FA5}">
                          <a16:colId xmlns:a16="http://schemas.microsoft.com/office/drawing/2014/main" val="3156089853"/>
                        </a:ext>
                      </a:extLst>
                    </a:gridCol>
                    <a:gridCol w="1455840">
                      <a:extLst>
                        <a:ext uri="{9D8B030D-6E8A-4147-A177-3AD203B41FA5}">
                          <a16:colId xmlns:a16="http://schemas.microsoft.com/office/drawing/2014/main" val="3574470277"/>
                        </a:ext>
                      </a:extLst>
                    </a:gridCol>
                    <a:gridCol w="1455840">
                      <a:extLst>
                        <a:ext uri="{9D8B030D-6E8A-4147-A177-3AD203B41FA5}">
                          <a16:colId xmlns:a16="http://schemas.microsoft.com/office/drawing/2014/main" val="3210027180"/>
                        </a:ext>
                      </a:extLst>
                    </a:gridCol>
                    <a:gridCol w="1455840">
                      <a:extLst>
                        <a:ext uri="{9D8B030D-6E8A-4147-A177-3AD203B41FA5}">
                          <a16:colId xmlns:a16="http://schemas.microsoft.com/office/drawing/2014/main" val="216463950"/>
                        </a:ext>
                      </a:extLst>
                    </a:gridCol>
                  </a:tblGrid>
                  <a:tr h="419391">
                    <a:tc>
                      <a:txBody>
                        <a:bodyPr/>
                        <a:lstStyle/>
                        <a:p>
                          <a:pPr algn="r"/>
                          <a:r>
                            <a:rPr lang="en-US" altLang="zh-CN" sz="1800" b="0" dirty="0">
                              <a:ln>
                                <a:noFill/>
                              </a:ln>
                              <a:latin typeface="Times New Roman" panose="02020603050405020304" pitchFamily="18" charset="0"/>
                              <a:cs typeface="Times New Roman" panose="02020603050405020304" pitchFamily="18" charset="0"/>
                            </a:rPr>
                            <a:t>Y side</a:t>
                          </a:r>
                          <a:endParaRPr lang="zh-CN" altLang="en-US" sz="1800" b="0" dirty="0">
                            <a:ln>
                              <a:noFill/>
                            </a:ln>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left"/>
                              </m:oMathParaPr>
                              <m:oMath xmlns:m="http://schemas.openxmlformats.org/officeDocument/2006/math">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𝑅</m:t>
                                    </m:r>
                                  </m:e>
                                  <m:sub>
                                    <m:r>
                                      <a:rPr lang="en-US" altLang="zh-CN" sz="1800" b="0" i="1" smtClean="0">
                                        <a:ln>
                                          <a:noFill/>
                                        </a:ln>
                                        <a:latin typeface="Cambria Math" panose="02040503050406030204" pitchFamily="18" charset="0"/>
                                        <a:ea typeface="微软雅黑" panose="020B0503020204020204" charset="-122"/>
                                      </a:rPr>
                                      <m:t>𝑝</m:t>
                                    </m:r>
                                  </m:sub>
                                </m:sSub>
                                <m:r>
                                  <a:rPr lang="en-US" altLang="zh-CN" sz="1800" b="0" i="1" smtClean="0">
                                    <a:ln>
                                      <a:noFill/>
                                    </a:ln>
                                    <a:latin typeface="Cambria Math" panose="02040503050406030204" pitchFamily="18" charset="0"/>
                                    <a:ea typeface="微软雅黑" panose="020B0503020204020204" charset="-122"/>
                                  </a:rPr>
                                  <m:t>=</m:t>
                                </m:r>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𝑅</m:t>
                                    </m:r>
                                  </m:e>
                                  <m:sub>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𝐴</m:t>
                                        </m:r>
                                      </m:e>
                                      <m:sub>
                                        <m:r>
                                          <a:rPr lang="en-US" altLang="zh-CN" sz="1800" b="0" i="1" smtClean="0">
                                            <a:ln>
                                              <a:noFill/>
                                            </a:ln>
                                            <a:latin typeface="Cambria Math" panose="02040503050406030204" pitchFamily="18" charset="0"/>
                                            <a:ea typeface="微软雅黑" panose="020B0503020204020204" charset="-122"/>
                                          </a:rPr>
                                          <m:t>𝑖</m:t>
                                        </m:r>
                                        <m:r>
                                          <a:rPr lang="en-US" altLang="zh-CN" sz="1800" b="0" i="1" smtClean="0">
                                            <a:ln>
                                              <a:noFill/>
                                            </a:ln>
                                            <a:latin typeface="Cambria Math" panose="02040503050406030204" pitchFamily="18" charset="0"/>
                                            <a:ea typeface="微软雅黑" panose="020B0503020204020204" charset="-122"/>
                                          </a:rPr>
                                          <m:t>−1</m:t>
                                        </m:r>
                                      </m:sub>
                                    </m:sSub>
                                  </m:sub>
                                </m:sSub>
                              </m:oMath>
                            </m:oMathPara>
                          </a14:m>
                          <a:endParaRPr lang="zh-CN" altLang="en-US" sz="1800" b="0" dirty="0">
                            <a:ln>
                              <a:noFill/>
                            </a:ln>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𝑇</m:t>
                                    </m:r>
                                  </m:e>
                                  <m:sub>
                                    <m:r>
                                      <a:rPr lang="en-US" altLang="zh-CN" sz="1800" b="0" i="1" smtClean="0">
                                        <a:ln>
                                          <a:noFill/>
                                        </a:ln>
                                        <a:latin typeface="Cambria Math" panose="02040503050406030204" pitchFamily="18" charset="0"/>
                                        <a:ea typeface="微软雅黑" panose="020B0503020204020204" charset="-122"/>
                                      </a:rPr>
                                      <m:t>𝑟</m:t>
                                    </m:r>
                                  </m:sub>
                                </m:sSub>
                                <m:r>
                                  <a:rPr lang="en-US" altLang="zh-CN" sz="1800" b="0" i="1" smtClean="0">
                                    <a:ln>
                                      <a:noFill/>
                                    </a:ln>
                                    <a:latin typeface="Cambria Math" panose="02040503050406030204" pitchFamily="18" charset="0"/>
                                    <a:ea typeface="微软雅黑" panose="020B0503020204020204" charset="-122"/>
                                  </a:rPr>
                                  <m:t>=</m:t>
                                </m:r>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𝑇</m:t>
                                    </m:r>
                                  </m:e>
                                  <m:sub>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𝑌</m:t>
                                        </m:r>
                                      </m:e>
                                      <m:sub>
                                        <m:r>
                                          <a:rPr lang="en-US" altLang="zh-CN" sz="1800" b="0" i="1" smtClean="0">
                                            <a:ln>
                                              <a:noFill/>
                                            </a:ln>
                                            <a:latin typeface="Cambria Math" panose="02040503050406030204" pitchFamily="18" charset="0"/>
                                            <a:ea typeface="微软雅黑" panose="020B0503020204020204" charset="-122"/>
                                          </a:rPr>
                                          <m:t>𝑗</m:t>
                                        </m:r>
                                      </m:sub>
                                    </m:sSub>
                                  </m:sub>
                                </m:sSub>
                              </m:oMath>
                            </m:oMathPara>
                          </a14:m>
                          <a:endParaRPr lang="zh-CN" altLang="en-US" sz="1800" b="0" dirty="0">
                            <a:ln>
                              <a:noFill/>
                            </a:ln>
                            <a:latin typeface="Times New Roman" panose="02020603050405020304" pitchFamily="18" charset="0"/>
                            <a:cs typeface="Times New Roman" panose="02020603050405020304" pitchFamily="18" charset="0"/>
                          </a:endParaRPr>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𝑅</m:t>
                                    </m:r>
                                  </m:e>
                                  <m:sub>
                                    <m:r>
                                      <a:rPr lang="en-US" altLang="zh-CN" sz="1800" b="0" i="1" smtClean="0">
                                        <a:ln>
                                          <a:noFill/>
                                        </a:ln>
                                        <a:latin typeface="Cambria Math" panose="02040503050406030204" pitchFamily="18" charset="0"/>
                                        <a:ea typeface="微软雅黑" panose="020B0503020204020204" charset="-122"/>
                                      </a:rPr>
                                      <m:t>𝑓</m:t>
                                    </m:r>
                                  </m:sub>
                                </m:sSub>
                                <m:r>
                                  <a:rPr lang="en-US" altLang="zh-CN" sz="1800" b="0" i="1" smtClean="0">
                                    <a:ln>
                                      <a:noFill/>
                                    </a:ln>
                                    <a:latin typeface="Cambria Math" panose="02040503050406030204" pitchFamily="18" charset="0"/>
                                    <a:ea typeface="微软雅黑" panose="020B0503020204020204" charset="-122"/>
                                  </a:rPr>
                                  <m:t>=</m:t>
                                </m:r>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𝑅</m:t>
                                    </m:r>
                                  </m:e>
                                  <m:sub>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𝐴</m:t>
                                        </m:r>
                                      </m:e>
                                      <m:sub>
                                        <m:r>
                                          <a:rPr lang="en-US" altLang="zh-CN" sz="1800" b="0" i="1" smtClean="0">
                                            <a:ln>
                                              <a:noFill/>
                                            </a:ln>
                                            <a:latin typeface="Cambria Math" panose="02040503050406030204" pitchFamily="18" charset="0"/>
                                            <a:ea typeface="微软雅黑" panose="020B0503020204020204" charset="-122"/>
                                          </a:rPr>
                                          <m:t>𝑖</m:t>
                                        </m:r>
                                        <m:r>
                                          <a:rPr lang="en-US" altLang="zh-CN" sz="1800" b="0" i="1" smtClean="0">
                                            <a:ln>
                                              <a:noFill/>
                                            </a:ln>
                                            <a:latin typeface="Cambria Math" panose="02040503050406030204" pitchFamily="18" charset="0"/>
                                            <a:ea typeface="微软雅黑" panose="020B0503020204020204" charset="-122"/>
                                          </a:rPr>
                                          <m:t>+1</m:t>
                                        </m:r>
                                      </m:sub>
                                    </m:sSub>
                                  </m:sub>
                                </m:sSub>
                              </m:oMath>
                            </m:oMathPara>
                          </a14:m>
                          <a:endParaRPr lang="zh-CN" altLang="en-US" sz="1800" b="0" dirty="0">
                            <a:ln>
                              <a:noFill/>
                            </a:ln>
                            <a:latin typeface="Times New Roman" panose="02020603050405020304" pitchFamily="18" charset="0"/>
                            <a:cs typeface="Times New Roman" panose="02020603050405020304" pitchFamily="18" charset="0"/>
                          </a:endParaRPr>
                        </a:p>
                      </a:txBody>
                      <a:tcPr>
                        <a:noFill/>
                      </a:tcPr>
                    </a:tc>
                    <a:tc>
                      <a:txBody>
                        <a:bodyPr/>
                        <a:lstStyle/>
                        <a:p>
                          <a:endParaRPr lang="zh-CN" altLang="en-US" sz="1800" b="0" dirty="0">
                            <a:ln>
                              <a:noFill/>
                            </a:ln>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2665444990"/>
                      </a:ext>
                    </a:extLst>
                  </a:tr>
                  <a:tr h="419409">
                    <a:tc>
                      <a:txBody>
                        <a:bodyPr/>
                        <a:lstStyle/>
                        <a:p>
                          <a:pPr algn="r"/>
                          <a:r>
                            <a:rPr lang="en-US" altLang="zh-CN" sz="1800" b="0" dirty="0">
                              <a:ln>
                                <a:noFill/>
                              </a:ln>
                              <a:latin typeface="Times New Roman" panose="02020603050405020304" pitchFamily="18" charset="0"/>
                              <a:cs typeface="Times New Roman" panose="02020603050405020304" pitchFamily="18" charset="0"/>
                            </a:rPr>
                            <a:t>A side</a:t>
                          </a:r>
                          <a:endParaRPr lang="zh-CN" altLang="en-US" sz="1800" b="0" dirty="0">
                            <a:ln>
                              <a:noFill/>
                            </a:ln>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𝑇</m:t>
                                    </m:r>
                                  </m:e>
                                  <m:sub>
                                    <m:r>
                                      <a:rPr lang="en-US" altLang="zh-CN" sz="1800" b="0" i="1" smtClean="0">
                                        <a:ln>
                                          <a:noFill/>
                                        </a:ln>
                                        <a:latin typeface="Cambria Math" panose="02040503050406030204" pitchFamily="18" charset="0"/>
                                        <a:ea typeface="微软雅黑" panose="020B0503020204020204" charset="-122"/>
                                      </a:rPr>
                                      <m:t>𝑝</m:t>
                                    </m:r>
                                  </m:sub>
                                </m:sSub>
                                <m:r>
                                  <a:rPr lang="en-US" altLang="zh-CN" sz="1800" b="0" i="1" smtClean="0">
                                    <a:ln>
                                      <a:noFill/>
                                    </a:ln>
                                    <a:latin typeface="Cambria Math" panose="02040503050406030204" pitchFamily="18" charset="0"/>
                                    <a:ea typeface="微软雅黑" panose="020B0503020204020204" charset="-122"/>
                                  </a:rPr>
                                  <m:t>=</m:t>
                                </m:r>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𝑇</m:t>
                                    </m:r>
                                  </m:e>
                                  <m:sub>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𝐴</m:t>
                                        </m:r>
                                      </m:e>
                                      <m:sub>
                                        <m:r>
                                          <a:rPr lang="en-US" altLang="zh-CN" sz="1800" b="0" i="1" smtClean="0">
                                            <a:ln>
                                              <a:noFill/>
                                            </a:ln>
                                            <a:latin typeface="Cambria Math" panose="02040503050406030204" pitchFamily="18" charset="0"/>
                                            <a:ea typeface="微软雅黑" panose="020B0503020204020204" charset="-122"/>
                                          </a:rPr>
                                          <m:t>𝑖</m:t>
                                        </m:r>
                                        <m:r>
                                          <a:rPr lang="en-US" altLang="zh-CN" sz="1800" b="0" i="1" smtClean="0">
                                            <a:ln>
                                              <a:noFill/>
                                            </a:ln>
                                            <a:latin typeface="Cambria Math" panose="02040503050406030204" pitchFamily="18" charset="0"/>
                                            <a:ea typeface="微软雅黑" panose="020B0503020204020204" charset="-122"/>
                                          </a:rPr>
                                          <m:t>−1</m:t>
                                        </m:r>
                                      </m:sub>
                                    </m:sSub>
                                  </m:sub>
                                </m:sSub>
                              </m:oMath>
                            </m:oMathPara>
                          </a14:m>
                          <a:endParaRPr lang="zh-CN" altLang="en-US" sz="1800" b="0" dirty="0">
                            <a:ln>
                              <a:noFill/>
                            </a:ln>
                            <a:latin typeface="Times New Roman" panose="02020603050405020304" pitchFamily="18" charset="0"/>
                            <a:cs typeface="Times New Roman" panose="02020603050405020304" pitchFamily="18"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𝑅</m:t>
                                    </m:r>
                                  </m:e>
                                  <m:sub>
                                    <m:r>
                                      <a:rPr lang="en-US" altLang="zh-CN" sz="1800" b="0" i="1" smtClean="0">
                                        <a:ln>
                                          <a:noFill/>
                                        </a:ln>
                                        <a:latin typeface="Cambria Math" panose="02040503050406030204" pitchFamily="18" charset="0"/>
                                        <a:ea typeface="微软雅黑" panose="020B0503020204020204" charset="-122"/>
                                      </a:rPr>
                                      <m:t>𝑟</m:t>
                                    </m:r>
                                  </m:sub>
                                </m:sSub>
                                <m:r>
                                  <a:rPr lang="en-US" altLang="zh-CN" sz="1800" b="0" i="1" smtClean="0">
                                    <a:ln>
                                      <a:noFill/>
                                    </a:ln>
                                    <a:latin typeface="Cambria Math" panose="02040503050406030204" pitchFamily="18" charset="0"/>
                                    <a:ea typeface="微软雅黑" panose="020B0503020204020204" charset="-122"/>
                                  </a:rPr>
                                  <m:t>=</m:t>
                                </m:r>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𝑅</m:t>
                                    </m:r>
                                  </m:e>
                                  <m:sub>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𝑌</m:t>
                                        </m:r>
                                      </m:e>
                                      <m:sub>
                                        <m:r>
                                          <a:rPr lang="en-US" altLang="zh-CN" sz="1800" b="0" i="1" smtClean="0">
                                            <a:ln>
                                              <a:noFill/>
                                            </a:ln>
                                            <a:latin typeface="Cambria Math" panose="02040503050406030204" pitchFamily="18" charset="0"/>
                                            <a:ea typeface="微软雅黑" panose="020B0503020204020204" charset="-122"/>
                                          </a:rPr>
                                          <m:t>𝑗</m:t>
                                        </m:r>
                                        <m:r>
                                          <a:rPr lang="en-US" altLang="zh-CN" sz="1800" b="0" i="1" smtClean="0">
                                            <a:ln>
                                              <a:noFill/>
                                            </a:ln>
                                            <a:latin typeface="Cambria Math" panose="02040503050406030204" pitchFamily="18" charset="0"/>
                                            <a:ea typeface="微软雅黑" panose="020B0503020204020204" charset="-122"/>
                                          </a:rPr>
                                          <m:t>−1</m:t>
                                        </m:r>
                                      </m:sub>
                                    </m:sSub>
                                  </m:sub>
                                </m:sSub>
                              </m:oMath>
                            </m:oMathPara>
                          </a14:m>
                          <a:endParaRPr lang="zh-CN" altLang="en-US" sz="1800" b="0" dirty="0">
                            <a:ln>
                              <a:noFill/>
                            </a:ln>
                            <a:latin typeface="Times New Roman" panose="02020603050405020304" pitchFamily="18" charset="0"/>
                            <a:cs typeface="Times New Roman" panose="02020603050405020304" pitchFamily="18" charset="0"/>
                          </a:endParaRPr>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𝑇</m:t>
                                    </m:r>
                                  </m:e>
                                  <m:sub>
                                    <m:r>
                                      <a:rPr lang="en-US" altLang="zh-CN" sz="1800" b="0" i="1" smtClean="0">
                                        <a:ln>
                                          <a:noFill/>
                                        </a:ln>
                                        <a:latin typeface="Cambria Math" panose="02040503050406030204" pitchFamily="18" charset="0"/>
                                        <a:ea typeface="微软雅黑" panose="020B0503020204020204" charset="-122"/>
                                      </a:rPr>
                                      <m:t>𝑓</m:t>
                                    </m:r>
                                  </m:sub>
                                </m:sSub>
                                <m:r>
                                  <a:rPr lang="en-US" altLang="zh-CN" sz="1800" b="0" i="1" smtClean="0">
                                    <a:ln>
                                      <a:noFill/>
                                    </a:ln>
                                    <a:latin typeface="Cambria Math" panose="02040503050406030204" pitchFamily="18" charset="0"/>
                                    <a:ea typeface="微软雅黑" panose="020B0503020204020204" charset="-122"/>
                                  </a:rPr>
                                  <m:t>=</m:t>
                                </m:r>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𝑇</m:t>
                                    </m:r>
                                  </m:e>
                                  <m:sub>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𝐴</m:t>
                                        </m:r>
                                      </m:e>
                                      <m:sub>
                                        <m:r>
                                          <a:rPr lang="en-US" altLang="zh-CN" sz="1800" b="0" i="1" smtClean="0">
                                            <a:ln>
                                              <a:noFill/>
                                            </a:ln>
                                            <a:latin typeface="Cambria Math" panose="02040503050406030204" pitchFamily="18" charset="0"/>
                                            <a:ea typeface="微软雅黑" panose="020B0503020204020204" charset="-122"/>
                                          </a:rPr>
                                          <m:t>𝑖</m:t>
                                        </m:r>
                                        <m:r>
                                          <a:rPr lang="en-US" altLang="zh-CN" sz="1800" b="0" i="1" smtClean="0">
                                            <a:ln>
                                              <a:noFill/>
                                            </a:ln>
                                            <a:latin typeface="Cambria Math" panose="02040503050406030204" pitchFamily="18" charset="0"/>
                                            <a:ea typeface="微软雅黑" panose="020B0503020204020204" charset="-122"/>
                                          </a:rPr>
                                          <m:t>+1</m:t>
                                        </m:r>
                                      </m:sub>
                                    </m:sSub>
                                  </m:sub>
                                </m:sSub>
                              </m:oMath>
                            </m:oMathPara>
                          </a14:m>
                          <a:endParaRPr lang="zh-CN" altLang="en-US" sz="1800" b="0" dirty="0">
                            <a:ln>
                              <a:noFill/>
                            </a:ln>
                            <a:latin typeface="Times New Roman" panose="02020603050405020304" pitchFamily="18" charset="0"/>
                            <a:cs typeface="Times New Roman" panose="02020603050405020304" pitchFamily="18"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𝑅</m:t>
                                    </m:r>
                                  </m:e>
                                  <m:sub>
                                    <m:r>
                                      <a:rPr lang="en-US" altLang="zh-CN" sz="1800" b="0" i="1" smtClean="0">
                                        <a:ln>
                                          <a:noFill/>
                                        </a:ln>
                                        <a:latin typeface="Cambria Math" panose="02040503050406030204" pitchFamily="18" charset="0"/>
                                        <a:ea typeface="微软雅黑" panose="020B0503020204020204" charset="-122"/>
                                      </a:rPr>
                                      <m:t>𝑒</m:t>
                                    </m:r>
                                  </m:sub>
                                </m:sSub>
                                <m:r>
                                  <a:rPr lang="en-US" altLang="zh-CN" sz="1800" b="0" i="1" smtClean="0">
                                    <a:ln>
                                      <a:noFill/>
                                    </a:ln>
                                    <a:latin typeface="Cambria Math" panose="02040503050406030204" pitchFamily="18" charset="0"/>
                                    <a:ea typeface="微软雅黑" panose="020B0503020204020204" charset="-122"/>
                                  </a:rPr>
                                  <m:t>=</m:t>
                                </m:r>
                                <m:sSub>
                                  <m:sSubPr>
                                    <m:ctrlPr>
                                      <a:rPr lang="en-US" altLang="zh-CN" sz="1800" b="0" i="1" smtClean="0">
                                        <a:ln>
                                          <a:noFill/>
                                        </a:ln>
                                        <a:solidFill>
                                          <a:srgbClr val="FF0000"/>
                                        </a:solidFill>
                                        <a:latin typeface="Cambria Math" panose="02040503050406030204" pitchFamily="18" charset="0"/>
                                        <a:ea typeface="微软雅黑" panose="020B0503020204020204" charset="-122"/>
                                      </a:rPr>
                                    </m:ctrlPr>
                                  </m:sSubPr>
                                  <m:e>
                                    <m:r>
                                      <a:rPr lang="en-US" altLang="zh-CN" sz="1800" b="0" i="1" smtClean="0">
                                        <a:ln>
                                          <a:noFill/>
                                        </a:ln>
                                        <a:solidFill>
                                          <a:srgbClr val="FF0000"/>
                                        </a:solidFill>
                                        <a:latin typeface="Cambria Math" panose="02040503050406030204" pitchFamily="18" charset="0"/>
                                        <a:ea typeface="微软雅黑" panose="020B0503020204020204" charset="-122"/>
                                      </a:rPr>
                                      <m:t>𝑅</m:t>
                                    </m:r>
                                  </m:e>
                                  <m:sub>
                                    <m:sSub>
                                      <m:sSubPr>
                                        <m:ctrlPr>
                                          <a:rPr lang="en-US" altLang="zh-CN" sz="1800" b="0" i="1" smtClean="0">
                                            <a:ln>
                                              <a:noFill/>
                                            </a:ln>
                                            <a:solidFill>
                                              <a:srgbClr val="FF0000"/>
                                            </a:solidFill>
                                            <a:latin typeface="Cambria Math" panose="02040503050406030204" pitchFamily="18" charset="0"/>
                                            <a:ea typeface="微软雅黑" panose="020B0503020204020204" charset="-122"/>
                                          </a:rPr>
                                        </m:ctrlPr>
                                      </m:sSubPr>
                                      <m:e>
                                        <m:r>
                                          <a:rPr lang="en-US" altLang="zh-CN" sz="1800" b="0" i="1" smtClean="0">
                                            <a:ln>
                                              <a:noFill/>
                                            </a:ln>
                                            <a:solidFill>
                                              <a:srgbClr val="FF0000"/>
                                            </a:solidFill>
                                            <a:latin typeface="Cambria Math" panose="02040503050406030204" pitchFamily="18" charset="0"/>
                                            <a:ea typeface="微软雅黑" panose="020B0503020204020204" charset="-122"/>
                                          </a:rPr>
                                          <m:t>𝑌</m:t>
                                        </m:r>
                                      </m:e>
                                      <m:sub>
                                        <m:r>
                                          <a:rPr lang="en-US" altLang="zh-CN" sz="1800" b="0" i="1" smtClean="0">
                                            <a:ln>
                                              <a:noFill/>
                                            </a:ln>
                                            <a:solidFill>
                                              <a:srgbClr val="FF0000"/>
                                            </a:solidFill>
                                            <a:latin typeface="Cambria Math" panose="02040503050406030204" pitchFamily="18" charset="0"/>
                                            <a:ea typeface="微软雅黑" panose="020B0503020204020204" charset="-122"/>
                                          </a:rPr>
                                          <m:t>𝑗</m:t>
                                        </m:r>
                                        <m:r>
                                          <a:rPr lang="en-US" altLang="zh-CN" sz="1800" b="0" i="1" smtClean="0">
                                            <a:ln>
                                              <a:noFill/>
                                            </a:ln>
                                            <a:solidFill>
                                              <a:srgbClr val="FF0000"/>
                                            </a:solidFill>
                                            <a:latin typeface="Cambria Math" panose="02040503050406030204" pitchFamily="18" charset="0"/>
                                            <a:ea typeface="微软雅黑" panose="020B0503020204020204" charset="-122"/>
                                          </a:rPr>
                                          <m:t>+1</m:t>
                                        </m:r>
                                      </m:sub>
                                    </m:sSub>
                                  </m:sub>
                                </m:sSub>
                              </m:oMath>
                            </m:oMathPara>
                          </a14:m>
                          <a:endParaRPr lang="zh-CN" altLang="en-US" sz="1800" b="0" dirty="0">
                            <a:ln>
                              <a:noFill/>
                            </a:ln>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4016632638"/>
                      </a:ext>
                    </a:extLst>
                  </a:tr>
                </a:tbl>
              </a:graphicData>
            </a:graphic>
          </p:graphicFrame>
        </mc:Choice>
        <mc:Fallback xmlns="">
          <p:graphicFrame>
            <p:nvGraphicFramePr>
              <p:cNvPr id="13" name="表格 11">
                <a:extLst>
                  <a:ext uri="{FF2B5EF4-FFF2-40B4-BE49-F238E27FC236}">
                    <a16:creationId xmlns:a16="http://schemas.microsoft.com/office/drawing/2014/main" id="{662B13CF-2C92-44C7-9F40-387799DDC6E2}"/>
                  </a:ext>
                </a:extLst>
              </p:cNvPr>
              <p:cNvGraphicFramePr>
                <a:graphicFrameLocks noGrp="1"/>
              </p:cNvGraphicFramePr>
              <p:nvPr>
                <p:extLst>
                  <p:ext uri="{D42A27DB-BD31-4B8C-83A1-F6EECF244321}">
                    <p14:modId xmlns:p14="http://schemas.microsoft.com/office/powerpoint/2010/main" val="3270665821"/>
                  </p:ext>
                </p:extLst>
              </p:nvPr>
            </p:nvGraphicFramePr>
            <p:xfrm>
              <a:off x="533160" y="3140968"/>
              <a:ext cx="7279200" cy="840486"/>
            </p:xfrm>
            <a:graphic>
              <a:graphicData uri="http://schemas.openxmlformats.org/drawingml/2006/table">
                <a:tbl>
                  <a:tblPr firstRow="1" bandRow="1">
                    <a:tableStyleId>{5940675A-B579-460E-94D1-54222C63F5DA}</a:tableStyleId>
                  </a:tblPr>
                  <a:tblGrid>
                    <a:gridCol w="1455840">
                      <a:extLst>
                        <a:ext uri="{9D8B030D-6E8A-4147-A177-3AD203B41FA5}">
                          <a16:colId xmlns:a16="http://schemas.microsoft.com/office/drawing/2014/main" val="4135744272"/>
                        </a:ext>
                      </a:extLst>
                    </a:gridCol>
                    <a:gridCol w="1455840">
                      <a:extLst>
                        <a:ext uri="{9D8B030D-6E8A-4147-A177-3AD203B41FA5}">
                          <a16:colId xmlns:a16="http://schemas.microsoft.com/office/drawing/2014/main" val="3156089853"/>
                        </a:ext>
                      </a:extLst>
                    </a:gridCol>
                    <a:gridCol w="1455840">
                      <a:extLst>
                        <a:ext uri="{9D8B030D-6E8A-4147-A177-3AD203B41FA5}">
                          <a16:colId xmlns:a16="http://schemas.microsoft.com/office/drawing/2014/main" val="3574470277"/>
                        </a:ext>
                      </a:extLst>
                    </a:gridCol>
                    <a:gridCol w="1455840">
                      <a:extLst>
                        <a:ext uri="{9D8B030D-6E8A-4147-A177-3AD203B41FA5}">
                          <a16:colId xmlns:a16="http://schemas.microsoft.com/office/drawing/2014/main" val="3210027180"/>
                        </a:ext>
                      </a:extLst>
                    </a:gridCol>
                    <a:gridCol w="1455840">
                      <a:extLst>
                        <a:ext uri="{9D8B030D-6E8A-4147-A177-3AD203B41FA5}">
                          <a16:colId xmlns:a16="http://schemas.microsoft.com/office/drawing/2014/main" val="216463950"/>
                        </a:ext>
                      </a:extLst>
                    </a:gridCol>
                  </a:tblGrid>
                  <a:tr h="420243">
                    <a:tc>
                      <a:txBody>
                        <a:bodyPr/>
                        <a:lstStyle/>
                        <a:p>
                          <a:pPr algn="r"/>
                          <a:r>
                            <a:rPr lang="en-US" altLang="zh-CN" sz="1800" b="0" dirty="0">
                              <a:ln>
                                <a:noFill/>
                              </a:ln>
                              <a:latin typeface="Times New Roman" panose="02020603050405020304" pitchFamily="18" charset="0"/>
                              <a:cs typeface="Times New Roman" panose="02020603050405020304" pitchFamily="18" charset="0"/>
                            </a:rPr>
                            <a:t>Y side</a:t>
                          </a:r>
                          <a:endParaRPr lang="zh-CN" altLang="en-US" sz="1800" b="0" dirty="0">
                            <a:ln>
                              <a:noFill/>
                            </a:ln>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a:lnL w="12700" cap="flat" cmpd="sng" algn="ctr">
                          <a:solidFill>
                            <a:schemeClr val="tx1"/>
                          </a:solidFill>
                          <a:prstDash val="solid"/>
                          <a:round/>
                          <a:headEnd type="none" w="med" len="med"/>
                          <a:tailEnd type="none" w="med" len="med"/>
                        </a:lnL>
                        <a:blipFill>
                          <a:blip r:embed="rId3"/>
                          <a:stretch>
                            <a:fillRect l="-100000" t="-7143" r="-300837" b="-107143"/>
                          </a:stretch>
                        </a:blipFill>
                      </a:tcPr>
                    </a:tc>
                    <a:tc>
                      <a:txBody>
                        <a:bodyPr/>
                        <a:lstStyle/>
                        <a:p>
                          <a:endParaRPr lang="zh-CN"/>
                        </a:p>
                      </a:txBody>
                      <a:tcPr>
                        <a:blipFill>
                          <a:blip r:embed="rId3"/>
                          <a:stretch>
                            <a:fillRect l="-200000" t="-7143" r="-200837" b="-107143"/>
                          </a:stretch>
                        </a:blipFill>
                      </a:tcPr>
                    </a:tc>
                    <a:tc>
                      <a:txBody>
                        <a:bodyPr/>
                        <a:lstStyle/>
                        <a:p>
                          <a:endParaRPr lang="zh-CN"/>
                        </a:p>
                      </a:txBody>
                      <a:tcPr>
                        <a:blipFill>
                          <a:blip r:embed="rId3"/>
                          <a:stretch>
                            <a:fillRect l="-300000" t="-7143" r="-100837" b="-107143"/>
                          </a:stretch>
                        </a:blipFill>
                      </a:tcPr>
                    </a:tc>
                    <a:tc>
                      <a:txBody>
                        <a:bodyPr/>
                        <a:lstStyle/>
                        <a:p>
                          <a:endParaRPr lang="zh-CN" altLang="en-US" sz="1800" b="0" dirty="0">
                            <a:ln>
                              <a:noFill/>
                            </a:ln>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2665444990"/>
                      </a:ext>
                    </a:extLst>
                  </a:tr>
                  <a:tr h="420243">
                    <a:tc>
                      <a:txBody>
                        <a:bodyPr/>
                        <a:lstStyle/>
                        <a:p>
                          <a:pPr algn="r"/>
                          <a:r>
                            <a:rPr lang="en-US" altLang="zh-CN" sz="1800" b="0" dirty="0">
                              <a:ln>
                                <a:noFill/>
                              </a:ln>
                              <a:latin typeface="Times New Roman" panose="02020603050405020304" pitchFamily="18" charset="0"/>
                              <a:cs typeface="Times New Roman" panose="02020603050405020304" pitchFamily="18" charset="0"/>
                            </a:rPr>
                            <a:t>A side</a:t>
                          </a:r>
                          <a:endParaRPr lang="zh-CN" altLang="en-US" sz="1800" b="0" dirty="0">
                            <a:ln>
                              <a:noFill/>
                            </a:ln>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zh-CN"/>
                        </a:p>
                      </a:txBody>
                      <a:tcPr>
                        <a:blipFill>
                          <a:blip r:embed="rId3"/>
                          <a:stretch>
                            <a:fillRect l="-100000" t="-108696" r="-300837" b="-8696"/>
                          </a:stretch>
                        </a:blipFill>
                      </a:tcPr>
                    </a:tc>
                    <a:tc>
                      <a:txBody>
                        <a:bodyPr/>
                        <a:lstStyle/>
                        <a:p>
                          <a:endParaRPr lang="zh-CN"/>
                        </a:p>
                      </a:txBody>
                      <a:tcPr>
                        <a:blipFill>
                          <a:blip r:embed="rId3"/>
                          <a:stretch>
                            <a:fillRect l="-200000" t="-108696" r="-200837" b="-8696"/>
                          </a:stretch>
                        </a:blipFill>
                      </a:tcPr>
                    </a:tc>
                    <a:tc>
                      <a:txBody>
                        <a:bodyPr/>
                        <a:lstStyle/>
                        <a:p>
                          <a:endParaRPr lang="zh-CN"/>
                        </a:p>
                      </a:txBody>
                      <a:tcPr>
                        <a:blipFill>
                          <a:blip r:embed="rId3"/>
                          <a:stretch>
                            <a:fillRect l="-300000" t="-108696" r="-100837" b="-8696"/>
                          </a:stretch>
                        </a:blipFill>
                      </a:tcPr>
                    </a:tc>
                    <a:tc>
                      <a:txBody>
                        <a:bodyPr/>
                        <a:lstStyle/>
                        <a:p>
                          <a:endParaRPr lang="zh-CN"/>
                        </a:p>
                      </a:txBody>
                      <a:tcPr>
                        <a:blipFill>
                          <a:blip r:embed="rId3"/>
                          <a:stretch>
                            <a:fillRect l="-400000" t="-108696" r="-837" b="-8696"/>
                          </a:stretch>
                        </a:blipFill>
                      </a:tcPr>
                    </a:tc>
                    <a:extLst>
                      <a:ext uri="{0D108BD9-81ED-4DB2-BD59-A6C34878D82A}">
                        <a16:rowId xmlns:a16="http://schemas.microsoft.com/office/drawing/2014/main" val="401663263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5" name="表格 11">
                <a:extLst>
                  <a:ext uri="{FF2B5EF4-FFF2-40B4-BE49-F238E27FC236}">
                    <a16:creationId xmlns:a16="http://schemas.microsoft.com/office/drawing/2014/main" id="{898C86A5-DDAD-4989-972F-41ED34BD93A6}"/>
                  </a:ext>
                </a:extLst>
              </p:cNvPr>
              <p:cNvGraphicFramePr>
                <a:graphicFrameLocks noGrp="1"/>
              </p:cNvGraphicFramePr>
              <p:nvPr>
                <p:extLst>
                  <p:ext uri="{D42A27DB-BD31-4B8C-83A1-F6EECF244321}">
                    <p14:modId xmlns:p14="http://schemas.microsoft.com/office/powerpoint/2010/main" val="2102627707"/>
                  </p:ext>
                </p:extLst>
              </p:nvPr>
            </p:nvGraphicFramePr>
            <p:xfrm>
              <a:off x="533160" y="4581128"/>
              <a:ext cx="7279200" cy="814007"/>
            </p:xfrm>
            <a:graphic>
              <a:graphicData uri="http://schemas.openxmlformats.org/drawingml/2006/table">
                <a:tbl>
                  <a:tblPr firstRow="1" bandRow="1">
                    <a:tableStyleId>{5940675A-B579-460E-94D1-54222C63F5DA}</a:tableStyleId>
                  </a:tblPr>
                  <a:tblGrid>
                    <a:gridCol w="1455840">
                      <a:extLst>
                        <a:ext uri="{9D8B030D-6E8A-4147-A177-3AD203B41FA5}">
                          <a16:colId xmlns:a16="http://schemas.microsoft.com/office/drawing/2014/main" val="4135744272"/>
                        </a:ext>
                      </a:extLst>
                    </a:gridCol>
                    <a:gridCol w="1455840">
                      <a:extLst>
                        <a:ext uri="{9D8B030D-6E8A-4147-A177-3AD203B41FA5}">
                          <a16:colId xmlns:a16="http://schemas.microsoft.com/office/drawing/2014/main" val="3156089853"/>
                        </a:ext>
                      </a:extLst>
                    </a:gridCol>
                    <a:gridCol w="1455840">
                      <a:extLst>
                        <a:ext uri="{9D8B030D-6E8A-4147-A177-3AD203B41FA5}">
                          <a16:colId xmlns:a16="http://schemas.microsoft.com/office/drawing/2014/main" val="3574470277"/>
                        </a:ext>
                      </a:extLst>
                    </a:gridCol>
                    <a:gridCol w="1455840">
                      <a:extLst>
                        <a:ext uri="{9D8B030D-6E8A-4147-A177-3AD203B41FA5}">
                          <a16:colId xmlns:a16="http://schemas.microsoft.com/office/drawing/2014/main" val="3210027180"/>
                        </a:ext>
                      </a:extLst>
                    </a:gridCol>
                    <a:gridCol w="1455840">
                      <a:extLst>
                        <a:ext uri="{9D8B030D-6E8A-4147-A177-3AD203B41FA5}">
                          <a16:colId xmlns:a16="http://schemas.microsoft.com/office/drawing/2014/main" val="216463950"/>
                        </a:ext>
                      </a:extLst>
                    </a:gridCol>
                  </a:tblGrid>
                  <a:tr h="370840">
                    <a:tc>
                      <a:txBody>
                        <a:bodyPr/>
                        <a:lstStyle/>
                        <a:p>
                          <a:pPr algn="r"/>
                          <a:r>
                            <a:rPr lang="en-US" altLang="zh-CN" sz="1800" b="0" dirty="0">
                              <a:ln>
                                <a:noFill/>
                              </a:ln>
                              <a:latin typeface="Times New Roman" panose="02020603050405020304" pitchFamily="18" charset="0"/>
                              <a:cs typeface="Times New Roman" panose="02020603050405020304" pitchFamily="18" charset="0"/>
                            </a:rPr>
                            <a:t>Y side</a:t>
                          </a:r>
                          <a:endParaRPr lang="zh-CN" altLang="en-US" sz="1800" b="0" dirty="0">
                            <a:ln>
                              <a:noFill/>
                            </a:ln>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left"/>
                              </m:oMathParaPr>
                              <m:oMath xmlns:m="http://schemas.openxmlformats.org/officeDocument/2006/math">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𝑅</m:t>
                                    </m:r>
                                  </m:e>
                                  <m:sub>
                                    <m:r>
                                      <a:rPr lang="en-US" altLang="zh-CN" sz="1800" b="0" i="1" smtClean="0">
                                        <a:ln>
                                          <a:noFill/>
                                        </a:ln>
                                        <a:latin typeface="Cambria Math" panose="02040503050406030204" pitchFamily="18" charset="0"/>
                                        <a:ea typeface="微软雅黑" panose="020B0503020204020204" charset="-122"/>
                                      </a:rPr>
                                      <m:t>𝑝</m:t>
                                    </m:r>
                                  </m:sub>
                                </m:sSub>
                                <m:r>
                                  <a:rPr lang="en-US" altLang="zh-CN" sz="1800" b="0" i="1" smtClean="0">
                                    <a:ln>
                                      <a:noFill/>
                                    </a:ln>
                                    <a:latin typeface="Cambria Math" panose="02040503050406030204" pitchFamily="18" charset="0"/>
                                    <a:ea typeface="微软雅黑" panose="020B0503020204020204" charset="-122"/>
                                  </a:rPr>
                                  <m:t>=</m:t>
                                </m:r>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𝑅</m:t>
                                    </m:r>
                                  </m:e>
                                  <m:sub>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𝐴</m:t>
                                        </m:r>
                                      </m:e>
                                      <m:sub>
                                        <m:r>
                                          <a:rPr lang="en-US" altLang="zh-CN" sz="1800" b="0" i="1" smtClean="0">
                                            <a:ln>
                                              <a:noFill/>
                                            </a:ln>
                                            <a:latin typeface="Cambria Math" panose="02040503050406030204" pitchFamily="18" charset="0"/>
                                            <a:ea typeface="微软雅黑" panose="020B0503020204020204" charset="-122"/>
                                          </a:rPr>
                                          <m:t>𝑖</m:t>
                                        </m:r>
                                        <m:r>
                                          <a:rPr lang="en-US" altLang="zh-CN" sz="1800" b="0" i="1" smtClean="0">
                                            <a:ln>
                                              <a:noFill/>
                                            </a:ln>
                                            <a:latin typeface="Cambria Math" panose="02040503050406030204" pitchFamily="18" charset="0"/>
                                            <a:ea typeface="微软雅黑" panose="020B0503020204020204" charset="-122"/>
                                          </a:rPr>
                                          <m:t>+1</m:t>
                                        </m:r>
                                      </m:sub>
                                    </m:sSub>
                                  </m:sub>
                                </m:sSub>
                              </m:oMath>
                            </m:oMathPara>
                          </a14:m>
                          <a:endParaRPr lang="zh-CN" altLang="en-US" sz="1800" b="0" dirty="0">
                            <a:ln>
                              <a:noFill/>
                            </a:ln>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𝑇</m:t>
                                    </m:r>
                                  </m:e>
                                  <m:sub>
                                    <m:r>
                                      <a:rPr lang="en-US" altLang="zh-CN" sz="1800" b="0" i="1" smtClean="0">
                                        <a:ln>
                                          <a:noFill/>
                                        </a:ln>
                                        <a:latin typeface="Cambria Math" panose="02040503050406030204" pitchFamily="18" charset="0"/>
                                        <a:ea typeface="微软雅黑" panose="020B0503020204020204" charset="-122"/>
                                      </a:rPr>
                                      <m:t>𝑟</m:t>
                                    </m:r>
                                  </m:sub>
                                </m:sSub>
                                <m:r>
                                  <a:rPr lang="en-US" altLang="zh-CN" sz="1800" b="0" i="1" smtClean="0">
                                    <a:ln>
                                      <a:noFill/>
                                    </a:ln>
                                    <a:latin typeface="Cambria Math" panose="02040503050406030204" pitchFamily="18" charset="0"/>
                                    <a:ea typeface="微软雅黑" panose="020B0503020204020204" charset="-122"/>
                                  </a:rPr>
                                  <m:t>=</m:t>
                                </m:r>
                              </m:oMath>
                            </m:oMathPara>
                          </a14:m>
                          <a:endParaRPr lang="zh-CN" altLang="en-US" sz="1800" b="0" dirty="0">
                            <a:ln>
                              <a:noFill/>
                            </a:ln>
                            <a:latin typeface="Times New Roman" panose="02020603050405020304" pitchFamily="18" charset="0"/>
                            <a:cs typeface="Times New Roman" panose="02020603050405020304" pitchFamily="18"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𝑅</m:t>
                                    </m:r>
                                  </m:e>
                                  <m:sub>
                                    <m:r>
                                      <a:rPr lang="en-US" altLang="zh-CN" sz="1800" b="0" i="1" smtClean="0">
                                        <a:ln>
                                          <a:noFill/>
                                        </a:ln>
                                        <a:latin typeface="Cambria Math" panose="02040503050406030204" pitchFamily="18" charset="0"/>
                                        <a:ea typeface="微软雅黑" panose="020B0503020204020204" charset="-122"/>
                                      </a:rPr>
                                      <m:t>𝑓</m:t>
                                    </m:r>
                                  </m:sub>
                                </m:sSub>
                                <m:r>
                                  <a:rPr lang="en-US" altLang="zh-CN" sz="1800" b="0" i="1" smtClean="0">
                                    <a:ln>
                                      <a:noFill/>
                                    </a:ln>
                                    <a:latin typeface="Cambria Math" panose="02040503050406030204" pitchFamily="18" charset="0"/>
                                    <a:ea typeface="微软雅黑" panose="020B0503020204020204" charset="-122"/>
                                  </a:rPr>
                                  <m:t>=</m:t>
                                </m:r>
                              </m:oMath>
                            </m:oMathPara>
                          </a14:m>
                          <a:endParaRPr lang="zh-CN" altLang="en-US" sz="1800" b="0" dirty="0">
                            <a:ln>
                              <a:noFill/>
                            </a:ln>
                            <a:latin typeface="Times New Roman" panose="02020603050405020304" pitchFamily="18" charset="0"/>
                            <a:cs typeface="Times New Roman" panose="02020603050405020304" pitchFamily="18" charset="0"/>
                          </a:endParaRPr>
                        </a:p>
                      </a:txBody>
                      <a:tcPr>
                        <a:noFill/>
                      </a:tcPr>
                    </a:tc>
                    <a:tc>
                      <a:txBody>
                        <a:bodyPr/>
                        <a:lstStyle/>
                        <a:p>
                          <a:endParaRPr lang="zh-CN" altLang="en-US" sz="1800" b="0" dirty="0">
                            <a:ln>
                              <a:noFill/>
                            </a:ln>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2665444990"/>
                      </a:ext>
                    </a:extLst>
                  </a:tr>
                  <a:tr h="370840">
                    <a:tc>
                      <a:txBody>
                        <a:bodyPr/>
                        <a:lstStyle/>
                        <a:p>
                          <a:pPr algn="r"/>
                          <a:r>
                            <a:rPr lang="en-US" altLang="zh-CN" sz="1800" b="0" dirty="0">
                              <a:ln>
                                <a:noFill/>
                              </a:ln>
                              <a:latin typeface="Times New Roman" panose="02020603050405020304" pitchFamily="18" charset="0"/>
                              <a:cs typeface="Times New Roman" panose="02020603050405020304" pitchFamily="18" charset="0"/>
                            </a:rPr>
                            <a:t>A side</a:t>
                          </a:r>
                          <a:endParaRPr lang="zh-CN" altLang="en-US" sz="1800" b="0" dirty="0">
                            <a:ln>
                              <a:noFill/>
                            </a:ln>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𝑇</m:t>
                                    </m:r>
                                  </m:e>
                                  <m:sub>
                                    <m:r>
                                      <a:rPr lang="en-US" altLang="zh-CN" sz="1800" b="0" i="1" smtClean="0">
                                        <a:ln>
                                          <a:noFill/>
                                        </a:ln>
                                        <a:latin typeface="Cambria Math" panose="02040503050406030204" pitchFamily="18" charset="0"/>
                                        <a:ea typeface="微软雅黑" panose="020B0503020204020204" charset="-122"/>
                                      </a:rPr>
                                      <m:t>𝑝</m:t>
                                    </m:r>
                                  </m:sub>
                                </m:sSub>
                                <m:r>
                                  <a:rPr lang="en-US" altLang="zh-CN" sz="1800" b="0" i="1" smtClean="0">
                                    <a:ln>
                                      <a:noFill/>
                                    </a:ln>
                                    <a:latin typeface="Cambria Math" panose="02040503050406030204" pitchFamily="18" charset="0"/>
                                    <a:ea typeface="微软雅黑" panose="020B0503020204020204" charset="-122"/>
                                  </a:rPr>
                                  <m:t>=</m:t>
                                </m:r>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𝑇</m:t>
                                    </m:r>
                                  </m:e>
                                  <m:sub>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𝐴</m:t>
                                        </m:r>
                                      </m:e>
                                      <m:sub>
                                        <m:r>
                                          <a:rPr lang="en-US" altLang="zh-CN" sz="1800" b="0" i="1" smtClean="0">
                                            <a:ln>
                                              <a:noFill/>
                                            </a:ln>
                                            <a:latin typeface="Cambria Math" panose="02040503050406030204" pitchFamily="18" charset="0"/>
                                            <a:ea typeface="微软雅黑" panose="020B0503020204020204" charset="-122"/>
                                          </a:rPr>
                                          <m:t>𝑖</m:t>
                                        </m:r>
                                        <m:r>
                                          <a:rPr lang="en-US" altLang="zh-CN" sz="1800" b="0" i="1" smtClean="0">
                                            <a:ln>
                                              <a:noFill/>
                                            </a:ln>
                                            <a:latin typeface="Cambria Math" panose="02040503050406030204" pitchFamily="18" charset="0"/>
                                            <a:ea typeface="微软雅黑" panose="020B0503020204020204" charset="-122"/>
                                          </a:rPr>
                                          <m:t>+1</m:t>
                                        </m:r>
                                      </m:sub>
                                    </m:sSub>
                                  </m:sub>
                                </m:sSub>
                              </m:oMath>
                            </m:oMathPara>
                          </a14:m>
                          <a:endParaRPr lang="zh-CN" altLang="en-US" sz="1800" b="0" dirty="0">
                            <a:ln>
                              <a:noFill/>
                            </a:ln>
                            <a:latin typeface="Times New Roman" panose="02020603050405020304" pitchFamily="18" charset="0"/>
                            <a:cs typeface="Times New Roman" panose="02020603050405020304" pitchFamily="18"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𝑅</m:t>
                                    </m:r>
                                  </m:e>
                                  <m:sub>
                                    <m:r>
                                      <a:rPr lang="en-US" altLang="zh-CN" sz="1800" b="0" i="1" smtClean="0">
                                        <a:ln>
                                          <a:noFill/>
                                        </a:ln>
                                        <a:latin typeface="Cambria Math" panose="02040503050406030204" pitchFamily="18" charset="0"/>
                                        <a:ea typeface="微软雅黑" panose="020B0503020204020204" charset="-122"/>
                                      </a:rPr>
                                      <m:t>𝑟</m:t>
                                    </m:r>
                                  </m:sub>
                                </m:sSub>
                                <m:r>
                                  <a:rPr lang="en-US" altLang="zh-CN" sz="1800" b="0" i="1" smtClean="0">
                                    <a:ln>
                                      <a:noFill/>
                                    </a:ln>
                                    <a:latin typeface="Cambria Math" panose="02040503050406030204" pitchFamily="18" charset="0"/>
                                    <a:ea typeface="微软雅黑" panose="020B0503020204020204" charset="-122"/>
                                  </a:rPr>
                                  <m:t>=</m:t>
                                </m:r>
                                <m:sSub>
                                  <m:sSubPr>
                                    <m:ctrlPr>
                                      <a:rPr lang="en-US" altLang="zh-CN" sz="1800" b="0" i="1" smtClean="0">
                                        <a:ln>
                                          <a:noFill/>
                                        </a:ln>
                                        <a:solidFill>
                                          <a:srgbClr val="FF0000"/>
                                        </a:solidFill>
                                        <a:latin typeface="Cambria Math" panose="02040503050406030204" pitchFamily="18" charset="0"/>
                                        <a:ea typeface="微软雅黑" panose="020B0503020204020204" charset="-122"/>
                                      </a:rPr>
                                    </m:ctrlPr>
                                  </m:sSubPr>
                                  <m:e>
                                    <m:r>
                                      <a:rPr lang="en-US" altLang="zh-CN" sz="1800" b="0" i="1" smtClean="0">
                                        <a:ln>
                                          <a:noFill/>
                                        </a:ln>
                                        <a:solidFill>
                                          <a:srgbClr val="FF0000"/>
                                        </a:solidFill>
                                        <a:latin typeface="Cambria Math" panose="02040503050406030204" pitchFamily="18" charset="0"/>
                                        <a:ea typeface="微软雅黑" panose="020B0503020204020204" charset="-122"/>
                                      </a:rPr>
                                      <m:t>𝑅</m:t>
                                    </m:r>
                                  </m:e>
                                  <m:sub>
                                    <m:sSub>
                                      <m:sSubPr>
                                        <m:ctrlPr>
                                          <a:rPr lang="en-US" altLang="zh-CN" sz="1800" b="0" i="1" smtClean="0">
                                            <a:ln>
                                              <a:noFill/>
                                            </a:ln>
                                            <a:solidFill>
                                              <a:srgbClr val="FF0000"/>
                                            </a:solidFill>
                                            <a:latin typeface="Cambria Math" panose="02040503050406030204" pitchFamily="18" charset="0"/>
                                            <a:ea typeface="微软雅黑" panose="020B0503020204020204" charset="-122"/>
                                          </a:rPr>
                                        </m:ctrlPr>
                                      </m:sSubPr>
                                      <m:e>
                                        <m:r>
                                          <a:rPr lang="en-US" altLang="zh-CN" sz="1800" b="0" i="1" smtClean="0">
                                            <a:ln>
                                              <a:noFill/>
                                            </a:ln>
                                            <a:solidFill>
                                              <a:srgbClr val="FF0000"/>
                                            </a:solidFill>
                                            <a:latin typeface="Cambria Math" panose="02040503050406030204" pitchFamily="18" charset="0"/>
                                            <a:ea typeface="微软雅黑" panose="020B0503020204020204" charset="-122"/>
                                          </a:rPr>
                                          <m:t>𝑌</m:t>
                                        </m:r>
                                      </m:e>
                                      <m:sub>
                                        <m:r>
                                          <a:rPr lang="en-US" altLang="zh-CN" sz="1800" b="0" i="1" smtClean="0">
                                            <a:ln>
                                              <a:noFill/>
                                            </a:ln>
                                            <a:solidFill>
                                              <a:srgbClr val="FF0000"/>
                                            </a:solidFill>
                                            <a:latin typeface="Cambria Math" panose="02040503050406030204" pitchFamily="18" charset="0"/>
                                            <a:ea typeface="微软雅黑" panose="020B0503020204020204" charset="-122"/>
                                          </a:rPr>
                                          <m:t>𝑗</m:t>
                                        </m:r>
                                        <m:r>
                                          <a:rPr lang="en-US" altLang="zh-CN" sz="1800" b="0" i="1" smtClean="0">
                                            <a:ln>
                                              <a:noFill/>
                                            </a:ln>
                                            <a:solidFill>
                                              <a:srgbClr val="FF0000"/>
                                            </a:solidFill>
                                            <a:latin typeface="Cambria Math" panose="02040503050406030204" pitchFamily="18" charset="0"/>
                                            <a:ea typeface="微软雅黑" panose="020B0503020204020204" charset="-122"/>
                                          </a:rPr>
                                          <m:t>+1</m:t>
                                        </m:r>
                                      </m:sub>
                                    </m:sSub>
                                  </m:sub>
                                </m:sSub>
                              </m:oMath>
                            </m:oMathPara>
                          </a14:m>
                          <a:endParaRPr lang="zh-CN" altLang="en-US" sz="1800" b="0" dirty="0">
                            <a:ln>
                              <a:noFill/>
                            </a:ln>
                            <a:latin typeface="Times New Roman" panose="02020603050405020304" pitchFamily="18" charset="0"/>
                            <a:cs typeface="Times New Roman" panose="02020603050405020304" pitchFamily="18"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𝑇</m:t>
                                    </m:r>
                                  </m:e>
                                  <m:sub>
                                    <m:r>
                                      <a:rPr lang="en-US" altLang="zh-CN" sz="1800" b="0" i="1" smtClean="0">
                                        <a:ln>
                                          <a:noFill/>
                                        </a:ln>
                                        <a:latin typeface="Cambria Math" panose="02040503050406030204" pitchFamily="18" charset="0"/>
                                        <a:ea typeface="微软雅黑" panose="020B0503020204020204" charset="-122"/>
                                      </a:rPr>
                                      <m:t>𝑓</m:t>
                                    </m:r>
                                  </m:sub>
                                </m:sSub>
                                <m:r>
                                  <a:rPr lang="en-US" altLang="zh-CN" sz="1800" b="0" i="1" smtClean="0">
                                    <a:ln>
                                      <a:noFill/>
                                    </a:ln>
                                    <a:latin typeface="Cambria Math" panose="02040503050406030204" pitchFamily="18" charset="0"/>
                                    <a:ea typeface="微软雅黑" panose="020B0503020204020204" charset="-122"/>
                                  </a:rPr>
                                  <m:t>=</m:t>
                                </m:r>
                              </m:oMath>
                            </m:oMathPara>
                          </a14:m>
                          <a:endParaRPr lang="zh-CN" altLang="en-US" sz="1800" b="0" dirty="0">
                            <a:ln>
                              <a:noFill/>
                            </a:ln>
                            <a:latin typeface="Times New Roman" panose="02020603050405020304" pitchFamily="18" charset="0"/>
                            <a:cs typeface="Times New Roman" panose="02020603050405020304" pitchFamily="18"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altLang="zh-CN" sz="1800" b="0" i="1" smtClean="0">
                                        <a:ln>
                                          <a:noFill/>
                                        </a:ln>
                                        <a:latin typeface="Cambria Math" panose="02040503050406030204" pitchFamily="18" charset="0"/>
                                        <a:ea typeface="微软雅黑" panose="020B0503020204020204" charset="-122"/>
                                      </a:rPr>
                                    </m:ctrlPr>
                                  </m:sSubPr>
                                  <m:e>
                                    <m:r>
                                      <a:rPr lang="en-US" altLang="zh-CN" sz="1800" b="0" i="1" smtClean="0">
                                        <a:ln>
                                          <a:noFill/>
                                        </a:ln>
                                        <a:latin typeface="Cambria Math" panose="02040503050406030204" pitchFamily="18" charset="0"/>
                                        <a:ea typeface="微软雅黑" panose="020B0503020204020204" charset="-122"/>
                                      </a:rPr>
                                      <m:t>𝑅</m:t>
                                    </m:r>
                                  </m:e>
                                  <m:sub>
                                    <m:r>
                                      <a:rPr lang="en-US" altLang="zh-CN" sz="1800" b="0" i="1" smtClean="0">
                                        <a:ln>
                                          <a:noFill/>
                                        </a:ln>
                                        <a:latin typeface="Cambria Math" panose="02040503050406030204" pitchFamily="18" charset="0"/>
                                        <a:ea typeface="微软雅黑" panose="020B0503020204020204" charset="-122"/>
                                      </a:rPr>
                                      <m:t>𝑒</m:t>
                                    </m:r>
                                  </m:sub>
                                </m:sSub>
                                <m:r>
                                  <a:rPr lang="en-US" altLang="zh-CN" sz="1800" b="0" i="1" smtClean="0">
                                    <a:ln>
                                      <a:noFill/>
                                    </a:ln>
                                    <a:latin typeface="Cambria Math" panose="02040503050406030204" pitchFamily="18" charset="0"/>
                                    <a:ea typeface="微软雅黑" panose="020B0503020204020204" charset="-122"/>
                                  </a:rPr>
                                  <m:t>=</m:t>
                                </m:r>
                              </m:oMath>
                            </m:oMathPara>
                          </a14:m>
                          <a:endParaRPr lang="zh-CN" altLang="en-US" sz="1800" b="0" dirty="0">
                            <a:ln>
                              <a:noFill/>
                            </a:ln>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4016632638"/>
                      </a:ext>
                    </a:extLst>
                  </a:tr>
                </a:tbl>
              </a:graphicData>
            </a:graphic>
          </p:graphicFrame>
        </mc:Choice>
        <mc:Fallback xmlns="">
          <p:graphicFrame>
            <p:nvGraphicFramePr>
              <p:cNvPr id="15" name="表格 11">
                <a:extLst>
                  <a:ext uri="{FF2B5EF4-FFF2-40B4-BE49-F238E27FC236}">
                    <a16:creationId xmlns:a16="http://schemas.microsoft.com/office/drawing/2014/main" id="{898C86A5-DDAD-4989-972F-41ED34BD93A6}"/>
                  </a:ext>
                </a:extLst>
              </p:cNvPr>
              <p:cNvGraphicFramePr>
                <a:graphicFrameLocks noGrp="1"/>
              </p:cNvGraphicFramePr>
              <p:nvPr>
                <p:extLst>
                  <p:ext uri="{D42A27DB-BD31-4B8C-83A1-F6EECF244321}">
                    <p14:modId xmlns:p14="http://schemas.microsoft.com/office/powerpoint/2010/main" val="2102627707"/>
                  </p:ext>
                </p:extLst>
              </p:nvPr>
            </p:nvGraphicFramePr>
            <p:xfrm>
              <a:off x="533160" y="4581128"/>
              <a:ext cx="7279200" cy="814007"/>
            </p:xfrm>
            <a:graphic>
              <a:graphicData uri="http://schemas.openxmlformats.org/drawingml/2006/table">
                <a:tbl>
                  <a:tblPr firstRow="1" bandRow="1">
                    <a:tableStyleId>{5940675A-B579-460E-94D1-54222C63F5DA}</a:tableStyleId>
                  </a:tblPr>
                  <a:tblGrid>
                    <a:gridCol w="1455840">
                      <a:extLst>
                        <a:ext uri="{9D8B030D-6E8A-4147-A177-3AD203B41FA5}">
                          <a16:colId xmlns:a16="http://schemas.microsoft.com/office/drawing/2014/main" val="4135744272"/>
                        </a:ext>
                      </a:extLst>
                    </a:gridCol>
                    <a:gridCol w="1455840">
                      <a:extLst>
                        <a:ext uri="{9D8B030D-6E8A-4147-A177-3AD203B41FA5}">
                          <a16:colId xmlns:a16="http://schemas.microsoft.com/office/drawing/2014/main" val="3156089853"/>
                        </a:ext>
                      </a:extLst>
                    </a:gridCol>
                    <a:gridCol w="1455840">
                      <a:extLst>
                        <a:ext uri="{9D8B030D-6E8A-4147-A177-3AD203B41FA5}">
                          <a16:colId xmlns:a16="http://schemas.microsoft.com/office/drawing/2014/main" val="3574470277"/>
                        </a:ext>
                      </a:extLst>
                    </a:gridCol>
                    <a:gridCol w="1455840">
                      <a:extLst>
                        <a:ext uri="{9D8B030D-6E8A-4147-A177-3AD203B41FA5}">
                          <a16:colId xmlns:a16="http://schemas.microsoft.com/office/drawing/2014/main" val="3210027180"/>
                        </a:ext>
                      </a:extLst>
                    </a:gridCol>
                    <a:gridCol w="1455840">
                      <a:extLst>
                        <a:ext uri="{9D8B030D-6E8A-4147-A177-3AD203B41FA5}">
                          <a16:colId xmlns:a16="http://schemas.microsoft.com/office/drawing/2014/main" val="216463950"/>
                        </a:ext>
                      </a:extLst>
                    </a:gridCol>
                  </a:tblGrid>
                  <a:tr h="393764">
                    <a:tc>
                      <a:txBody>
                        <a:bodyPr/>
                        <a:lstStyle/>
                        <a:p>
                          <a:pPr algn="r"/>
                          <a:r>
                            <a:rPr lang="en-US" altLang="zh-CN" sz="1800" b="0" dirty="0">
                              <a:ln>
                                <a:noFill/>
                              </a:ln>
                              <a:latin typeface="Times New Roman" panose="02020603050405020304" pitchFamily="18" charset="0"/>
                              <a:cs typeface="Times New Roman" panose="02020603050405020304" pitchFamily="18" charset="0"/>
                            </a:rPr>
                            <a:t>Y side</a:t>
                          </a:r>
                          <a:endParaRPr lang="zh-CN" altLang="en-US" sz="1800" b="0" dirty="0">
                            <a:ln>
                              <a:noFill/>
                            </a:ln>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a:lnL w="12700" cap="flat" cmpd="sng" algn="ctr">
                          <a:solidFill>
                            <a:schemeClr val="tx1"/>
                          </a:solidFill>
                          <a:prstDash val="solid"/>
                          <a:round/>
                          <a:headEnd type="none" w="med" len="med"/>
                          <a:tailEnd type="none" w="med" len="med"/>
                        </a:lnL>
                        <a:blipFill>
                          <a:blip r:embed="rId4"/>
                          <a:stretch>
                            <a:fillRect l="-100000" t="-7692" r="-300837" b="-116923"/>
                          </a:stretch>
                        </a:blipFill>
                      </a:tcPr>
                    </a:tc>
                    <a:tc>
                      <a:txBody>
                        <a:bodyPr/>
                        <a:lstStyle/>
                        <a:p>
                          <a:endParaRPr lang="zh-CN"/>
                        </a:p>
                      </a:txBody>
                      <a:tcPr>
                        <a:blipFill>
                          <a:blip r:embed="rId4"/>
                          <a:stretch>
                            <a:fillRect l="-200000" t="-7692" r="-200837" b="-116923"/>
                          </a:stretch>
                        </a:blipFill>
                      </a:tcPr>
                    </a:tc>
                    <a:tc>
                      <a:txBody>
                        <a:bodyPr/>
                        <a:lstStyle/>
                        <a:p>
                          <a:endParaRPr lang="zh-CN"/>
                        </a:p>
                      </a:txBody>
                      <a:tcPr>
                        <a:blipFill>
                          <a:blip r:embed="rId4"/>
                          <a:stretch>
                            <a:fillRect l="-300000" t="-7692" r="-100837" b="-116923"/>
                          </a:stretch>
                        </a:blipFill>
                      </a:tcPr>
                    </a:tc>
                    <a:tc>
                      <a:txBody>
                        <a:bodyPr/>
                        <a:lstStyle/>
                        <a:p>
                          <a:endParaRPr lang="zh-CN" altLang="en-US" sz="1800" b="0" dirty="0">
                            <a:ln>
                              <a:noFill/>
                            </a:ln>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2665444990"/>
                      </a:ext>
                    </a:extLst>
                  </a:tr>
                  <a:tr h="420243">
                    <a:tc>
                      <a:txBody>
                        <a:bodyPr/>
                        <a:lstStyle/>
                        <a:p>
                          <a:pPr algn="r"/>
                          <a:r>
                            <a:rPr lang="en-US" altLang="zh-CN" sz="1800" b="0" dirty="0">
                              <a:ln>
                                <a:noFill/>
                              </a:ln>
                              <a:latin typeface="Times New Roman" panose="02020603050405020304" pitchFamily="18" charset="0"/>
                              <a:cs typeface="Times New Roman" panose="02020603050405020304" pitchFamily="18" charset="0"/>
                            </a:rPr>
                            <a:t>A side</a:t>
                          </a:r>
                          <a:endParaRPr lang="zh-CN" altLang="en-US" sz="1800" b="0" dirty="0">
                            <a:ln>
                              <a:noFill/>
                            </a:ln>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zh-CN"/>
                        </a:p>
                      </a:txBody>
                      <a:tcPr>
                        <a:blipFill>
                          <a:blip r:embed="rId4"/>
                          <a:stretch>
                            <a:fillRect l="-100000" t="-100000" r="-300837" b="-8571"/>
                          </a:stretch>
                        </a:blipFill>
                      </a:tcPr>
                    </a:tc>
                    <a:tc>
                      <a:txBody>
                        <a:bodyPr/>
                        <a:lstStyle/>
                        <a:p>
                          <a:endParaRPr lang="zh-CN"/>
                        </a:p>
                      </a:txBody>
                      <a:tcPr>
                        <a:blipFill>
                          <a:blip r:embed="rId4"/>
                          <a:stretch>
                            <a:fillRect l="-200000" t="-100000" r="-200837" b="-8571"/>
                          </a:stretch>
                        </a:blipFill>
                      </a:tcPr>
                    </a:tc>
                    <a:tc>
                      <a:txBody>
                        <a:bodyPr/>
                        <a:lstStyle/>
                        <a:p>
                          <a:endParaRPr lang="zh-CN"/>
                        </a:p>
                      </a:txBody>
                      <a:tcPr>
                        <a:blipFill>
                          <a:blip r:embed="rId4"/>
                          <a:stretch>
                            <a:fillRect l="-300000" t="-100000" r="-100837" b="-8571"/>
                          </a:stretch>
                        </a:blipFill>
                      </a:tcPr>
                    </a:tc>
                    <a:tc>
                      <a:txBody>
                        <a:bodyPr/>
                        <a:lstStyle/>
                        <a:p>
                          <a:endParaRPr lang="zh-CN"/>
                        </a:p>
                      </a:txBody>
                      <a:tcPr>
                        <a:blipFill>
                          <a:blip r:embed="rId4"/>
                          <a:stretch>
                            <a:fillRect l="-400000" t="-100000" r="-837" b="-8571"/>
                          </a:stretch>
                        </a:blipFill>
                      </a:tcPr>
                    </a:tc>
                    <a:extLst>
                      <a:ext uri="{0D108BD9-81ED-4DB2-BD59-A6C34878D82A}">
                        <a16:rowId xmlns:a16="http://schemas.microsoft.com/office/drawing/2014/main" val="4016632638"/>
                      </a:ext>
                    </a:extLst>
                  </a:tr>
                </a:tbl>
              </a:graphicData>
            </a:graphic>
          </p:graphicFrame>
        </mc:Fallback>
      </mc:AlternateContent>
      <p:sp>
        <p:nvSpPr>
          <p:cNvPr id="21" name="圆角矩形 3">
            <a:extLst>
              <a:ext uri="{FF2B5EF4-FFF2-40B4-BE49-F238E27FC236}">
                <a16:creationId xmlns:a16="http://schemas.microsoft.com/office/drawing/2014/main" id="{6F4F8F99-C21D-4338-8EE2-43BFA3BA2FDD}"/>
              </a:ext>
            </a:extLst>
          </p:cNvPr>
          <p:cNvSpPr/>
          <p:nvPr/>
        </p:nvSpPr>
        <p:spPr>
          <a:xfrm>
            <a:off x="660913" y="5661248"/>
            <a:ext cx="7943535" cy="678553"/>
          </a:xfrm>
          <a:prstGeom prst="roundRect">
            <a:avLst>
              <a:gd name="adj" fmla="val 15886"/>
            </a:avLst>
          </a:prstGeom>
          <a:noFill/>
          <a:ln w="762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400" dirty="0">
              <a:solidFill>
                <a:schemeClr val="tx1"/>
              </a:solidFill>
              <a:latin typeface="Cambria Math" panose="02040503050406030204" pitchFamily="18" charset="0"/>
            </a:endParaRPr>
          </a:p>
        </p:txBody>
      </p:sp>
      <p:sp>
        <p:nvSpPr>
          <p:cNvPr id="22" name="文本框 21">
            <a:extLst>
              <a:ext uri="{FF2B5EF4-FFF2-40B4-BE49-F238E27FC236}">
                <a16:creationId xmlns:a16="http://schemas.microsoft.com/office/drawing/2014/main" id="{7E6C1240-84FD-452D-9746-9F78129D239A}"/>
              </a:ext>
            </a:extLst>
          </p:cNvPr>
          <p:cNvSpPr txBox="1"/>
          <p:nvPr/>
        </p:nvSpPr>
        <p:spPr>
          <a:xfrm>
            <a:off x="907483" y="5769691"/>
            <a:ext cx="7142533" cy="461665"/>
          </a:xfrm>
          <a:prstGeom prst="rect">
            <a:avLst/>
          </a:prstGeom>
          <a:noFill/>
        </p:spPr>
        <p:txBody>
          <a:bodyPr wrap="none" rtlCol="0">
            <a:spAutoFit/>
          </a:bodyPr>
          <a:lstStyle/>
          <a:p>
            <a:r>
              <a:rPr lang="en-US" altLang="zh-CN" sz="2400" dirty="0">
                <a:cs typeface="Times New Roman" panose="02020603050405020304" pitchFamily="18" charset="0"/>
              </a:rPr>
              <a:t>Q5 (packet</a:t>
            </a:r>
            <a:r>
              <a:rPr lang="zh-CN" altLang="en-US" sz="2400" dirty="0">
                <a:cs typeface="Times New Roman" panose="02020603050405020304" pitchFamily="18" charset="0"/>
              </a:rPr>
              <a:t> </a:t>
            </a:r>
            <a:r>
              <a:rPr lang="en-US" altLang="zh-CN" sz="2400" dirty="0">
                <a:cs typeface="Times New Roman" panose="02020603050405020304" pitchFamily="18" charset="0"/>
              </a:rPr>
              <a:t>loss</a:t>
            </a:r>
            <a:r>
              <a:rPr lang="zh-CN" altLang="en-US" sz="2400" dirty="0">
                <a:cs typeface="Times New Roman" panose="02020603050405020304" pitchFamily="18" charset="0"/>
              </a:rPr>
              <a:t> </a:t>
            </a:r>
            <a:r>
              <a:rPr lang="en-US" altLang="zh-CN" sz="2400" dirty="0">
                <a:cs typeface="Times New Roman" panose="02020603050405020304" pitchFamily="18" charset="0"/>
              </a:rPr>
              <a:t>and mismatched frequency) is answered</a:t>
            </a:r>
            <a:endParaRPr lang="zh-CN" altLang="en-US" sz="2400" dirty="0">
              <a:cs typeface="Times New Roman" panose="02020603050405020304" pitchFamily="18" charset="0"/>
            </a:endParaRPr>
          </a:p>
        </p:txBody>
      </p:sp>
      <p:sp>
        <p:nvSpPr>
          <p:cNvPr id="23" name="箭头: 下 14">
            <a:extLst>
              <a:ext uri="{FF2B5EF4-FFF2-40B4-BE49-F238E27FC236}">
                <a16:creationId xmlns:a16="http://schemas.microsoft.com/office/drawing/2014/main" id="{26C79DC2-284E-FE4A-80E4-CACC1BC619AD}"/>
              </a:ext>
            </a:extLst>
          </p:cNvPr>
          <p:cNvSpPr/>
          <p:nvPr/>
        </p:nvSpPr>
        <p:spPr>
          <a:xfrm>
            <a:off x="4543488" y="4077072"/>
            <a:ext cx="328094" cy="422833"/>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4" name="组合 71">
            <a:extLst>
              <a:ext uri="{FF2B5EF4-FFF2-40B4-BE49-F238E27FC236}">
                <a16:creationId xmlns:a16="http://schemas.microsoft.com/office/drawing/2014/main" id="{10692A41-88BC-644D-949A-E97D8B46D6C2}"/>
              </a:ext>
            </a:extLst>
          </p:cNvPr>
          <p:cNvGrpSpPr/>
          <p:nvPr/>
        </p:nvGrpSpPr>
        <p:grpSpPr>
          <a:xfrm>
            <a:off x="3240770" y="1803229"/>
            <a:ext cx="2442507" cy="845401"/>
            <a:chOff x="1990579" y="1878960"/>
            <a:chExt cx="2442508" cy="845401"/>
          </a:xfrm>
        </p:grpSpPr>
        <p:sp>
          <p:nvSpPr>
            <p:cNvPr id="25" name="TextBox 24">
              <a:extLst>
                <a:ext uri="{FF2B5EF4-FFF2-40B4-BE49-F238E27FC236}">
                  <a16:creationId xmlns:a16="http://schemas.microsoft.com/office/drawing/2014/main" id="{B4E39BB0-B976-6E41-9C43-3C642D37A01C}"/>
                </a:ext>
              </a:extLst>
            </p:cNvPr>
            <p:cNvSpPr txBox="1"/>
            <p:nvPr/>
          </p:nvSpPr>
          <p:spPr>
            <a:xfrm>
              <a:off x="1990579" y="2478140"/>
              <a:ext cx="124691" cy="246221"/>
            </a:xfrm>
            <a:prstGeom prst="rect">
              <a:avLst/>
            </a:prstGeom>
            <a:noFill/>
          </p:spPr>
          <p:txBody>
            <a:bodyPr wrap="square" lIns="0" tIns="0" rIns="0" bIns="0" rtlCol="0">
              <a:spAutoFit/>
            </a:bodyPr>
            <a:lstStyle/>
            <a:p>
              <a:r>
                <a:rPr lang="en-US" altLang="zh-CN" sz="1600" dirty="0">
                  <a:solidFill>
                    <a:srgbClr val="00C383"/>
                  </a:solidFill>
                  <a:latin typeface="Times New Roman" panose="02020603050405020304" pitchFamily="18" charset="0"/>
                  <a:cs typeface="Times New Roman" panose="02020603050405020304" pitchFamily="18" charset="0"/>
                </a:rPr>
                <a:t>A</a:t>
              </a:r>
            </a:p>
          </p:txBody>
        </p:sp>
        <p:sp>
          <p:nvSpPr>
            <p:cNvPr id="26" name="TextBox 25">
              <a:extLst>
                <a:ext uri="{FF2B5EF4-FFF2-40B4-BE49-F238E27FC236}">
                  <a16:creationId xmlns:a16="http://schemas.microsoft.com/office/drawing/2014/main" id="{6239571A-A538-B047-A0B5-6A36A5AA5296}"/>
                </a:ext>
              </a:extLst>
            </p:cNvPr>
            <p:cNvSpPr txBox="1"/>
            <p:nvPr/>
          </p:nvSpPr>
          <p:spPr>
            <a:xfrm>
              <a:off x="1990579" y="1878960"/>
              <a:ext cx="124691" cy="246221"/>
            </a:xfrm>
            <a:prstGeom prst="rect">
              <a:avLst/>
            </a:prstGeom>
            <a:noFill/>
          </p:spPr>
          <p:txBody>
            <a:bodyPr wrap="square" lIns="0" tIns="0" rIns="0" bIns="0" rtlCol="0">
              <a:spAutoFit/>
            </a:bodyPr>
            <a:lstStyle/>
            <a:p>
              <a:r>
                <a:rPr lang="en-US" altLang="zh-CN" sz="1600" dirty="0">
                  <a:solidFill>
                    <a:srgbClr val="FF0000"/>
                  </a:solidFill>
                  <a:latin typeface="Times New Roman" panose="02020603050405020304" pitchFamily="18" charset="0"/>
                  <a:cs typeface="Times New Roman" panose="02020603050405020304" pitchFamily="18" charset="0"/>
                </a:rPr>
                <a:t>Y</a:t>
              </a:r>
            </a:p>
          </p:txBody>
        </p:sp>
        <p:cxnSp>
          <p:nvCxnSpPr>
            <p:cNvPr id="27" name="Straight Connector 8">
              <a:extLst>
                <a:ext uri="{FF2B5EF4-FFF2-40B4-BE49-F238E27FC236}">
                  <a16:creationId xmlns:a16="http://schemas.microsoft.com/office/drawing/2014/main" id="{BC0082D8-5F52-EA41-A242-ACEC2AA284C0}"/>
                </a:ext>
              </a:extLst>
            </p:cNvPr>
            <p:cNvCxnSpPr/>
            <p:nvPr/>
          </p:nvCxnSpPr>
          <p:spPr>
            <a:xfrm>
              <a:off x="2186801" y="2612890"/>
              <a:ext cx="2246286" cy="0"/>
            </a:xfrm>
            <a:prstGeom prst="line">
              <a:avLst/>
            </a:prstGeom>
            <a:ln w="15875">
              <a:solidFill>
                <a:srgbClr val="00C383"/>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8" name="Straight Connector 8">
              <a:extLst>
                <a:ext uri="{FF2B5EF4-FFF2-40B4-BE49-F238E27FC236}">
                  <a16:creationId xmlns:a16="http://schemas.microsoft.com/office/drawing/2014/main" id="{90853E04-FAFC-2144-A545-5F8B80C99336}"/>
                </a:ext>
              </a:extLst>
            </p:cNvPr>
            <p:cNvCxnSpPr/>
            <p:nvPr/>
          </p:nvCxnSpPr>
          <p:spPr>
            <a:xfrm>
              <a:off x="2186800" y="1993842"/>
              <a:ext cx="2246287" cy="16458"/>
            </a:xfrm>
            <a:prstGeom prst="line">
              <a:avLst/>
            </a:prstGeom>
            <a:ln w="15875">
              <a:solidFill>
                <a:srgbClr val="FF0000"/>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9" name="Straight Arrow Connector 10">
              <a:extLst>
                <a:ext uri="{FF2B5EF4-FFF2-40B4-BE49-F238E27FC236}">
                  <a16:creationId xmlns:a16="http://schemas.microsoft.com/office/drawing/2014/main" id="{D633A26A-5BFA-4945-B1E9-AE3E470A010D}"/>
                </a:ext>
              </a:extLst>
            </p:cNvPr>
            <p:cNvCxnSpPr/>
            <p:nvPr/>
          </p:nvCxnSpPr>
          <p:spPr>
            <a:xfrm flipV="1">
              <a:off x="2246581" y="1993843"/>
              <a:ext cx="167079" cy="619047"/>
            </a:xfrm>
            <a:prstGeom prst="straightConnector1">
              <a:avLst/>
            </a:prstGeom>
            <a:ln w="12700">
              <a:solidFill>
                <a:srgbClr val="00C383"/>
              </a:solidFill>
              <a:headEnd w="med" len="med"/>
              <a:tailEnd type="stealth" w="med" len="lg"/>
            </a:ln>
          </p:spPr>
          <p:style>
            <a:lnRef idx="1">
              <a:schemeClr val="accent1"/>
            </a:lnRef>
            <a:fillRef idx="0">
              <a:schemeClr val="accent1"/>
            </a:fillRef>
            <a:effectRef idx="0">
              <a:schemeClr val="accent1"/>
            </a:effectRef>
            <a:fontRef idx="minor">
              <a:schemeClr val="tx1"/>
            </a:fontRef>
          </p:style>
        </p:cxnSp>
        <p:cxnSp>
          <p:nvCxnSpPr>
            <p:cNvPr id="30" name="Straight Arrow Connector 10">
              <a:extLst>
                <a:ext uri="{FF2B5EF4-FFF2-40B4-BE49-F238E27FC236}">
                  <a16:creationId xmlns:a16="http://schemas.microsoft.com/office/drawing/2014/main" id="{33699749-D322-DB47-8491-5D357766B3CC}"/>
                </a:ext>
              </a:extLst>
            </p:cNvPr>
            <p:cNvCxnSpPr/>
            <p:nvPr/>
          </p:nvCxnSpPr>
          <p:spPr>
            <a:xfrm>
              <a:off x="2577933" y="1984774"/>
              <a:ext cx="182880" cy="628855"/>
            </a:xfrm>
            <a:prstGeom prst="straightConnector1">
              <a:avLst/>
            </a:prstGeom>
            <a:ln w="12700">
              <a:solidFill>
                <a:srgbClr val="FF0000"/>
              </a:solidFill>
              <a:headEnd w="med" len="med"/>
              <a:tailEnd type="stealth" w="med" len="lg"/>
            </a:ln>
          </p:spPr>
          <p:style>
            <a:lnRef idx="1">
              <a:schemeClr val="accent1"/>
            </a:lnRef>
            <a:fillRef idx="0">
              <a:schemeClr val="accent1"/>
            </a:fillRef>
            <a:effectRef idx="0">
              <a:schemeClr val="accent1"/>
            </a:effectRef>
            <a:fontRef idx="minor">
              <a:schemeClr val="tx1"/>
            </a:fontRef>
          </p:style>
        </p:cxnSp>
        <p:cxnSp>
          <p:nvCxnSpPr>
            <p:cNvPr id="31" name="Straight Arrow Connector 10">
              <a:extLst>
                <a:ext uri="{FF2B5EF4-FFF2-40B4-BE49-F238E27FC236}">
                  <a16:creationId xmlns:a16="http://schemas.microsoft.com/office/drawing/2014/main" id="{73020202-97D5-8C42-AE42-4362D404B101}"/>
                </a:ext>
              </a:extLst>
            </p:cNvPr>
            <p:cNvCxnSpPr/>
            <p:nvPr/>
          </p:nvCxnSpPr>
          <p:spPr>
            <a:xfrm>
              <a:off x="3965410" y="2011989"/>
              <a:ext cx="182880" cy="628855"/>
            </a:xfrm>
            <a:prstGeom prst="straightConnector1">
              <a:avLst/>
            </a:prstGeom>
            <a:ln w="12700">
              <a:solidFill>
                <a:srgbClr val="FF0000"/>
              </a:solidFill>
              <a:headEnd w="med" len="med"/>
              <a:tailEnd type="stealth"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359E3017-EE67-1C41-B1CD-DBD7342F9026}"/>
                    </a:ext>
                  </a:extLst>
                </p:cNvPr>
                <p:cNvSpPr txBox="1"/>
                <p:nvPr/>
              </p:nvSpPr>
              <p:spPr>
                <a:xfrm>
                  <a:off x="2229592" y="2201793"/>
                  <a:ext cx="36813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rgbClr val="00C383"/>
                                </a:solidFill>
                                <a:latin typeface="Cambria Math" panose="02040503050406030204" pitchFamily="18" charset="0"/>
                              </a:rPr>
                            </m:ctrlPr>
                          </m:sSubPr>
                          <m:e>
                            <m:r>
                              <a:rPr lang="en-US" altLang="zh-CN" sz="1600" b="0" i="1" smtClean="0">
                                <a:solidFill>
                                  <a:srgbClr val="00C383"/>
                                </a:solidFill>
                                <a:latin typeface="Cambria Math"/>
                              </a:rPr>
                              <m:t>𝐴</m:t>
                            </m:r>
                          </m:e>
                          <m:sub>
                            <m:r>
                              <a:rPr lang="en-US" altLang="zh-CN" sz="1600" b="0" i="1" smtClean="0">
                                <a:solidFill>
                                  <a:srgbClr val="00C383"/>
                                </a:solidFill>
                                <a:latin typeface="Cambria Math"/>
                              </a:rPr>
                              <m:t>𝑖</m:t>
                            </m:r>
                            <m:r>
                              <a:rPr lang="en-US" altLang="zh-CN" sz="1600" b="0" i="1" smtClean="0">
                                <a:solidFill>
                                  <a:srgbClr val="00C383"/>
                                </a:solidFill>
                                <a:latin typeface="Cambria Math"/>
                              </a:rPr>
                              <m:t>−1</m:t>
                            </m:r>
                          </m:sub>
                        </m:sSub>
                      </m:oMath>
                    </m:oMathPara>
                  </a14:m>
                  <a:endParaRPr lang="zh-CN" altLang="en-US" sz="1600" dirty="0"/>
                </a:p>
              </p:txBody>
            </p:sp>
          </mc:Choice>
          <mc:Fallback xmlns="">
            <p:sp>
              <p:nvSpPr>
                <p:cNvPr id="32" name="TextBox 31">
                  <a:extLst>
                    <a:ext uri="{FF2B5EF4-FFF2-40B4-BE49-F238E27FC236}">
                      <a16:creationId xmlns:a16="http://schemas.microsoft.com/office/drawing/2014/main" id="{359E3017-EE67-1C41-B1CD-DBD7342F9026}"/>
                    </a:ext>
                  </a:extLst>
                </p:cNvPr>
                <p:cNvSpPr txBox="1">
                  <a:spLocks noRot="1" noChangeAspect="1" noMove="1" noResize="1" noEditPoints="1" noAdjustHandles="1" noChangeArrowheads="1" noChangeShapeType="1" noTextEdit="1"/>
                </p:cNvSpPr>
                <p:nvPr/>
              </p:nvSpPr>
              <p:spPr>
                <a:xfrm>
                  <a:off x="2229592" y="2201793"/>
                  <a:ext cx="368138" cy="338554"/>
                </a:xfrm>
                <a:prstGeom prst="rect">
                  <a:avLst/>
                </a:prstGeom>
                <a:blipFill>
                  <a:blip r:embed="rId5"/>
                  <a:stretch>
                    <a:fillRect r="-41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FEAC5F42-980F-5B47-954B-C0C826A1ADA1}"/>
                    </a:ext>
                  </a:extLst>
                </p:cNvPr>
                <p:cNvSpPr txBox="1"/>
                <p:nvPr/>
              </p:nvSpPr>
              <p:spPr>
                <a:xfrm>
                  <a:off x="2597730" y="2105265"/>
                  <a:ext cx="368138" cy="3583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rgbClr val="FF0000"/>
                                </a:solidFill>
                                <a:latin typeface="Cambria Math" panose="02040503050406030204" pitchFamily="18" charset="0"/>
                              </a:rPr>
                            </m:ctrlPr>
                          </m:sSubPr>
                          <m:e>
                            <m:r>
                              <a:rPr lang="en-US" altLang="zh-CN" sz="1600" i="1">
                                <a:solidFill>
                                  <a:srgbClr val="FF0000"/>
                                </a:solidFill>
                                <a:latin typeface="Cambria Math"/>
                              </a:rPr>
                              <m:t>𝑌</m:t>
                            </m:r>
                          </m:e>
                          <m:sub>
                            <m:r>
                              <a:rPr lang="en-US" altLang="zh-CN" sz="1600" i="1">
                                <a:solidFill>
                                  <a:srgbClr val="FF0000"/>
                                </a:solidFill>
                                <a:latin typeface="Cambria Math"/>
                              </a:rPr>
                              <m:t>𝑗</m:t>
                            </m:r>
                            <m:r>
                              <a:rPr lang="en-US" altLang="zh-CN" sz="1600" i="1">
                                <a:solidFill>
                                  <a:srgbClr val="FF0000"/>
                                </a:solidFill>
                                <a:latin typeface="Cambria Math"/>
                              </a:rPr>
                              <m:t>−1</m:t>
                            </m:r>
                          </m:sub>
                        </m:sSub>
                      </m:oMath>
                    </m:oMathPara>
                  </a14:m>
                  <a:endParaRPr lang="zh-CN" altLang="en-US" sz="1600" dirty="0"/>
                </a:p>
              </p:txBody>
            </p:sp>
          </mc:Choice>
          <mc:Fallback xmlns="">
            <p:sp>
              <p:nvSpPr>
                <p:cNvPr id="83" name="TextBox 82"/>
                <p:cNvSpPr txBox="1">
                  <a:spLocks noRot="1" noChangeAspect="1" noMove="1" noResize="1" noEditPoints="1" noAdjustHandles="1" noChangeArrowheads="1" noChangeShapeType="1" noTextEdit="1"/>
                </p:cNvSpPr>
                <p:nvPr/>
              </p:nvSpPr>
              <p:spPr>
                <a:xfrm>
                  <a:off x="2597730" y="2105265"/>
                  <a:ext cx="368138" cy="358368"/>
                </a:xfrm>
                <a:prstGeom prst="rect">
                  <a:avLst/>
                </a:prstGeom>
                <a:blipFill rotWithShape="1">
                  <a:blip r:embed="rId15"/>
                  <a:stretch>
                    <a:fillRect r="-31148" b="-86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6584A30A-CF59-7E44-AA6D-93F50ACE1D46}"/>
                    </a:ext>
                  </a:extLst>
                </p:cNvPr>
                <p:cNvSpPr txBox="1"/>
                <p:nvPr/>
              </p:nvSpPr>
              <p:spPr>
                <a:xfrm>
                  <a:off x="3993768" y="2125742"/>
                  <a:ext cx="365760" cy="3583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rgbClr val="FF0000"/>
                                </a:solidFill>
                                <a:latin typeface="Cambria Math" panose="02040503050406030204" pitchFamily="18" charset="0"/>
                              </a:rPr>
                            </m:ctrlPr>
                          </m:sSubPr>
                          <m:e>
                            <m:r>
                              <a:rPr lang="en-US" altLang="zh-CN" sz="1600" i="1">
                                <a:solidFill>
                                  <a:srgbClr val="FF0000"/>
                                </a:solidFill>
                                <a:latin typeface="Cambria Math"/>
                              </a:rPr>
                              <m:t>𝑌</m:t>
                            </m:r>
                          </m:e>
                          <m:sub>
                            <m:r>
                              <a:rPr lang="en-US" altLang="zh-CN" sz="1600" b="0" i="1" smtClean="0">
                                <a:solidFill>
                                  <a:srgbClr val="FF0000"/>
                                </a:solidFill>
                                <a:latin typeface="Cambria Math"/>
                              </a:rPr>
                              <m:t>𝑗</m:t>
                            </m:r>
                            <m:r>
                              <a:rPr lang="en-US" altLang="zh-CN" sz="1600" b="0" i="1" smtClean="0">
                                <a:solidFill>
                                  <a:srgbClr val="FF0000"/>
                                </a:solidFill>
                                <a:latin typeface="Cambria Math"/>
                              </a:rPr>
                              <m:t>+1</m:t>
                            </m:r>
                          </m:sub>
                        </m:sSub>
                      </m:oMath>
                    </m:oMathPara>
                  </a14:m>
                  <a:endParaRPr lang="zh-CN" altLang="en-US" sz="1600" dirty="0"/>
                </a:p>
              </p:txBody>
            </p:sp>
          </mc:Choice>
          <mc:Fallback xmlns="">
            <p:sp>
              <p:nvSpPr>
                <p:cNvPr id="84" name="TextBox 83"/>
                <p:cNvSpPr txBox="1">
                  <a:spLocks noRot="1" noChangeAspect="1" noMove="1" noResize="1" noEditPoints="1" noAdjustHandles="1" noChangeArrowheads="1" noChangeShapeType="1" noTextEdit="1"/>
                </p:cNvSpPr>
                <p:nvPr/>
              </p:nvSpPr>
              <p:spPr>
                <a:xfrm>
                  <a:off x="3993768" y="2125742"/>
                  <a:ext cx="365760" cy="358368"/>
                </a:xfrm>
                <a:prstGeom prst="rect">
                  <a:avLst/>
                </a:prstGeom>
                <a:blipFill rotWithShape="1">
                  <a:blip r:embed="rId16"/>
                  <a:stretch>
                    <a:fillRect r="-33333" b="-6780"/>
                  </a:stretch>
                </a:blipFill>
              </p:spPr>
              <p:txBody>
                <a:bodyPr/>
                <a:lstStyle/>
                <a:p>
                  <a:r>
                    <a:rPr lang="zh-CN" altLang="en-US">
                      <a:noFill/>
                    </a:rPr>
                    <a:t> </a:t>
                  </a:r>
                </a:p>
              </p:txBody>
            </p:sp>
          </mc:Fallback>
        </mc:AlternateContent>
      </p:grpSp>
      <p:cxnSp>
        <p:nvCxnSpPr>
          <p:cNvPr id="35" name="Straight Arrow Connector 10">
            <a:extLst>
              <a:ext uri="{FF2B5EF4-FFF2-40B4-BE49-F238E27FC236}">
                <a16:creationId xmlns:a16="http://schemas.microsoft.com/office/drawing/2014/main" id="{2A5AAE1F-601E-2542-A4A7-4950D3E59A21}"/>
              </a:ext>
            </a:extLst>
          </p:cNvPr>
          <p:cNvCxnSpPr/>
          <p:nvPr/>
        </p:nvCxnSpPr>
        <p:spPr>
          <a:xfrm flipV="1">
            <a:off x="4246693" y="1912417"/>
            <a:ext cx="167079" cy="619047"/>
          </a:xfrm>
          <a:prstGeom prst="straightConnector1">
            <a:avLst/>
          </a:prstGeom>
          <a:ln w="12700">
            <a:solidFill>
              <a:srgbClr val="00C383"/>
            </a:solidFill>
            <a:headEnd w="med" len="med"/>
            <a:tailEnd type="stealth" w="med" len="lg"/>
          </a:ln>
        </p:spPr>
        <p:style>
          <a:lnRef idx="1">
            <a:schemeClr val="accent1"/>
          </a:lnRef>
          <a:fillRef idx="0">
            <a:schemeClr val="accent1"/>
          </a:fillRef>
          <a:effectRef idx="0">
            <a:schemeClr val="accent1"/>
          </a:effectRef>
          <a:fontRef idx="minor">
            <a:schemeClr val="tx1"/>
          </a:fontRef>
        </p:style>
      </p:cxnSp>
      <p:cxnSp>
        <p:nvCxnSpPr>
          <p:cNvPr id="36" name="Straight Arrow Connector 10">
            <a:extLst>
              <a:ext uri="{FF2B5EF4-FFF2-40B4-BE49-F238E27FC236}">
                <a16:creationId xmlns:a16="http://schemas.microsoft.com/office/drawing/2014/main" id="{A1C882D1-E12E-9E40-A348-0023BC386939}"/>
              </a:ext>
            </a:extLst>
          </p:cNvPr>
          <p:cNvCxnSpPr/>
          <p:nvPr/>
        </p:nvCxnSpPr>
        <p:spPr>
          <a:xfrm flipV="1">
            <a:off x="4864453" y="1910477"/>
            <a:ext cx="167079" cy="619047"/>
          </a:xfrm>
          <a:prstGeom prst="straightConnector1">
            <a:avLst/>
          </a:prstGeom>
          <a:ln w="12700">
            <a:solidFill>
              <a:srgbClr val="00C383"/>
            </a:solidFill>
            <a:headEnd w="med" len="med"/>
            <a:tailEnd type="stealth"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15AA1603-06FD-9044-8B8A-8280DCDE6FDF}"/>
                  </a:ext>
                </a:extLst>
              </p:cNvPr>
              <p:cNvSpPr txBox="1"/>
              <p:nvPr/>
            </p:nvSpPr>
            <p:spPr>
              <a:xfrm>
                <a:off x="4241119" y="2126062"/>
                <a:ext cx="36813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rgbClr val="00C383"/>
                              </a:solidFill>
                              <a:latin typeface="Cambria Math" panose="02040503050406030204" pitchFamily="18" charset="0"/>
                            </a:rPr>
                          </m:ctrlPr>
                        </m:sSubPr>
                        <m:e>
                          <m:r>
                            <a:rPr lang="en-US" altLang="zh-CN" sz="1600" b="0" i="1" smtClean="0">
                              <a:solidFill>
                                <a:srgbClr val="00C383"/>
                              </a:solidFill>
                              <a:latin typeface="Cambria Math"/>
                            </a:rPr>
                            <m:t>𝐴</m:t>
                          </m:r>
                        </m:e>
                        <m:sub>
                          <m:r>
                            <a:rPr lang="en-US" altLang="zh-CN" sz="1600" b="0" i="1" smtClean="0">
                              <a:solidFill>
                                <a:srgbClr val="00C383"/>
                              </a:solidFill>
                              <a:latin typeface="Cambria Math"/>
                            </a:rPr>
                            <m:t>𝑖</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37" name="TextBox 36">
                <a:extLst>
                  <a:ext uri="{FF2B5EF4-FFF2-40B4-BE49-F238E27FC236}">
                    <a16:creationId xmlns:a16="http://schemas.microsoft.com/office/drawing/2014/main" id="{15AA1603-06FD-9044-8B8A-8280DCDE6FDF}"/>
                  </a:ext>
                </a:extLst>
              </p:cNvPr>
              <p:cNvSpPr txBox="1">
                <a:spLocks noRot="1" noChangeAspect="1" noMove="1" noResize="1" noEditPoints="1" noAdjustHandles="1" noChangeArrowheads="1" noChangeShapeType="1" noTextEdit="1"/>
              </p:cNvSpPr>
              <p:nvPr/>
            </p:nvSpPr>
            <p:spPr>
              <a:xfrm>
                <a:off x="4241119" y="2126062"/>
                <a:ext cx="368138" cy="338554"/>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3C0208F8-6AB4-474D-99D4-0CE787653EA2}"/>
                  </a:ext>
                </a:extLst>
              </p:cNvPr>
              <p:cNvSpPr txBox="1"/>
              <p:nvPr/>
            </p:nvSpPr>
            <p:spPr>
              <a:xfrm>
                <a:off x="4847463" y="2126062"/>
                <a:ext cx="36813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rgbClr val="00C383"/>
                              </a:solidFill>
                              <a:latin typeface="Cambria Math" panose="02040503050406030204" pitchFamily="18" charset="0"/>
                            </a:rPr>
                          </m:ctrlPr>
                        </m:sSubPr>
                        <m:e>
                          <m:r>
                            <a:rPr lang="en-US" altLang="zh-CN" sz="1600" b="0" i="1" smtClean="0">
                              <a:solidFill>
                                <a:srgbClr val="00C383"/>
                              </a:solidFill>
                              <a:latin typeface="Cambria Math"/>
                            </a:rPr>
                            <m:t>𝐴</m:t>
                          </m:r>
                        </m:e>
                        <m:sub>
                          <m:r>
                            <a:rPr lang="en-US" altLang="zh-CN" sz="1600" b="0" i="1" smtClean="0">
                              <a:solidFill>
                                <a:srgbClr val="00C383"/>
                              </a:solidFill>
                              <a:latin typeface="Cambria Math"/>
                            </a:rPr>
                            <m:t>𝑖</m:t>
                          </m:r>
                          <m:r>
                            <a:rPr lang="en-US" altLang="zh-CN" sz="1600" b="0" i="1" smtClean="0">
                              <a:solidFill>
                                <a:srgbClr val="00C383"/>
                              </a:solidFill>
                              <a:latin typeface="Cambria Math"/>
                            </a:rPr>
                            <m:t>+1</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38" name="TextBox 37">
                <a:extLst>
                  <a:ext uri="{FF2B5EF4-FFF2-40B4-BE49-F238E27FC236}">
                    <a16:creationId xmlns:a16="http://schemas.microsoft.com/office/drawing/2014/main" id="{3C0208F8-6AB4-474D-99D4-0CE787653EA2}"/>
                  </a:ext>
                </a:extLst>
              </p:cNvPr>
              <p:cNvSpPr txBox="1">
                <a:spLocks noRot="1" noChangeAspect="1" noMove="1" noResize="1" noEditPoints="1" noAdjustHandles="1" noChangeArrowheads="1" noChangeShapeType="1" noTextEdit="1"/>
              </p:cNvSpPr>
              <p:nvPr/>
            </p:nvSpPr>
            <p:spPr>
              <a:xfrm>
                <a:off x="4847463" y="2126062"/>
                <a:ext cx="368138" cy="338554"/>
              </a:xfrm>
              <a:prstGeom prst="rect">
                <a:avLst/>
              </a:prstGeom>
              <a:blipFill>
                <a:blip r:embed="rId18"/>
                <a:stretch>
                  <a:fillRect r="-39344"/>
                </a:stretch>
              </a:blipFill>
            </p:spPr>
            <p:txBody>
              <a:bodyPr/>
              <a:lstStyle/>
              <a:p>
                <a:r>
                  <a:rPr lang="zh-CN" altLang="en-US">
                    <a:noFill/>
                  </a:rPr>
                  <a:t> </a:t>
                </a:r>
              </a:p>
            </p:txBody>
          </p:sp>
        </mc:Fallback>
      </mc:AlternateContent>
      <p:cxnSp>
        <p:nvCxnSpPr>
          <p:cNvPr id="39" name="Straight Arrow Connector 10">
            <a:extLst>
              <a:ext uri="{FF2B5EF4-FFF2-40B4-BE49-F238E27FC236}">
                <a16:creationId xmlns:a16="http://schemas.microsoft.com/office/drawing/2014/main" id="{B82F60DA-D9A4-6E4A-BE04-D71F3D51CA00}"/>
              </a:ext>
            </a:extLst>
          </p:cNvPr>
          <p:cNvCxnSpPr/>
          <p:nvPr/>
        </p:nvCxnSpPr>
        <p:spPr>
          <a:xfrm>
            <a:off x="4531614" y="1934569"/>
            <a:ext cx="182880" cy="628855"/>
          </a:xfrm>
          <a:prstGeom prst="straightConnector1">
            <a:avLst/>
          </a:prstGeom>
          <a:ln w="12700">
            <a:solidFill>
              <a:srgbClr val="FF0000"/>
            </a:solidFill>
            <a:headEnd w="med" len="med"/>
            <a:tailEnd type="stealth"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59BD5089-B57D-044B-B9C4-389B836D8A3C}"/>
                  </a:ext>
                </a:extLst>
              </p:cNvPr>
              <p:cNvSpPr txBox="1"/>
              <p:nvPr/>
            </p:nvSpPr>
            <p:spPr>
              <a:xfrm>
                <a:off x="4607231" y="2047660"/>
                <a:ext cx="368138" cy="3583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rgbClr val="FF0000"/>
                              </a:solidFill>
                              <a:latin typeface="Cambria Math" panose="02040503050406030204" pitchFamily="18" charset="0"/>
                            </a:rPr>
                          </m:ctrlPr>
                        </m:sSubPr>
                        <m:e>
                          <m:r>
                            <a:rPr lang="en-US" altLang="zh-CN" sz="1600" i="1">
                              <a:solidFill>
                                <a:srgbClr val="FF0000"/>
                              </a:solidFill>
                              <a:latin typeface="Cambria Math"/>
                            </a:rPr>
                            <m:t>𝑌</m:t>
                          </m:r>
                        </m:e>
                        <m:sub>
                          <m:r>
                            <a:rPr lang="en-US" altLang="zh-CN" sz="1600" i="1">
                              <a:solidFill>
                                <a:srgbClr val="FF0000"/>
                              </a:solidFill>
                              <a:latin typeface="Cambria Math"/>
                            </a:rPr>
                            <m:t>𝑗</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40" name="TextBox 39">
                <a:extLst>
                  <a:ext uri="{FF2B5EF4-FFF2-40B4-BE49-F238E27FC236}">
                    <a16:creationId xmlns:a16="http://schemas.microsoft.com/office/drawing/2014/main" id="{59BD5089-B57D-044B-B9C4-389B836D8A3C}"/>
                  </a:ext>
                </a:extLst>
              </p:cNvPr>
              <p:cNvSpPr txBox="1">
                <a:spLocks noRot="1" noChangeAspect="1" noMove="1" noResize="1" noEditPoints="1" noAdjustHandles="1" noChangeArrowheads="1" noChangeShapeType="1" noTextEdit="1"/>
              </p:cNvSpPr>
              <p:nvPr/>
            </p:nvSpPr>
            <p:spPr>
              <a:xfrm>
                <a:off x="4607231" y="2047660"/>
                <a:ext cx="368138" cy="358368"/>
              </a:xfrm>
              <a:prstGeom prst="rect">
                <a:avLst/>
              </a:prstGeom>
              <a:blipFill>
                <a:blip r:embed="rId19"/>
                <a:stretch>
                  <a:fillRect b="-3448"/>
                </a:stretch>
              </a:blipFill>
            </p:spPr>
            <p:txBody>
              <a:bodyPr/>
              <a:lstStyle/>
              <a:p>
                <a:r>
                  <a:rPr lang="en-US">
                    <a:noFill/>
                  </a:rPr>
                  <a:t> </a:t>
                </a:r>
              </a:p>
            </p:txBody>
          </p:sp>
        </mc:Fallback>
      </mc:AlternateContent>
      <p:sp>
        <p:nvSpPr>
          <p:cNvPr id="41" name="乘号 60">
            <a:extLst>
              <a:ext uri="{FF2B5EF4-FFF2-40B4-BE49-F238E27FC236}">
                <a16:creationId xmlns:a16="http://schemas.microsoft.com/office/drawing/2014/main" id="{70F0CBA2-34F2-4743-A914-F9A4B71D4B88}"/>
              </a:ext>
            </a:extLst>
          </p:cNvPr>
          <p:cNvSpPr/>
          <p:nvPr/>
        </p:nvSpPr>
        <p:spPr>
          <a:xfrm>
            <a:off x="4500647" y="2078171"/>
            <a:ext cx="229670" cy="310325"/>
          </a:xfrm>
          <a:prstGeom prst="mathMultiply">
            <a:avLst/>
          </a:prstGeom>
          <a:solidFill>
            <a:schemeClr val="tx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707CA08B-33AD-6B49-9EF7-2ED755D471BA}"/>
              </a:ext>
            </a:extLst>
          </p:cNvPr>
          <p:cNvSpPr txBox="1"/>
          <p:nvPr/>
        </p:nvSpPr>
        <p:spPr>
          <a:xfrm>
            <a:off x="4177648" y="2636912"/>
            <a:ext cx="958666" cy="338554"/>
          </a:xfrm>
          <a:prstGeom prst="rect">
            <a:avLst/>
          </a:prstGeom>
          <a:noFill/>
        </p:spPr>
        <p:txBody>
          <a:bodyPr wrap="square" rtlCol="0">
            <a:spAutoFit/>
          </a:bodyPr>
          <a:lstStyle/>
          <a:p>
            <a:r>
              <a:rPr lang="en-US" sz="1600" dirty="0">
                <a:latin typeface="+mj-lt"/>
                <a:cs typeface="Times New Roman" panose="02020603050405020304" pitchFamily="18" charset="0"/>
              </a:rPr>
              <a:t>Case</a:t>
            </a:r>
            <a:r>
              <a:rPr lang="zh-CN" altLang="en-US" sz="1600" dirty="0">
                <a:latin typeface="+mj-lt"/>
                <a:cs typeface="Times New Roman" panose="02020603050405020304" pitchFamily="18" charset="0"/>
              </a:rPr>
              <a:t>  </a:t>
            </a:r>
            <a:r>
              <a:rPr lang="en-US" altLang="zh-CN" sz="1600" dirty="0">
                <a:latin typeface="+mj-lt"/>
                <a:cs typeface="Times New Roman" panose="02020603050405020304" pitchFamily="18" charset="0"/>
              </a:rPr>
              <a:t>4</a:t>
            </a:r>
            <a:endParaRPr lang="en-US" sz="1600" dirty="0">
              <a:latin typeface="+mj-lt"/>
              <a:cs typeface="Times New Roman" panose="02020603050405020304" pitchFamily="18" charset="0"/>
            </a:endParaRPr>
          </a:p>
        </p:txBody>
      </p:sp>
      <p:sp>
        <p:nvSpPr>
          <p:cNvPr id="5" name="Title 1">
            <a:extLst>
              <a:ext uri="{FF2B5EF4-FFF2-40B4-BE49-F238E27FC236}">
                <a16:creationId xmlns:a16="http://schemas.microsoft.com/office/drawing/2014/main" id="{64D4F142-E3A5-E31F-CC22-49FC93F9E316}"/>
              </a:ext>
            </a:extLst>
          </p:cNvPr>
          <p:cNvSpPr>
            <a:spLocks noGrp="1"/>
          </p:cNvSpPr>
          <p:nvPr>
            <p:ph type="title"/>
          </p:nvPr>
        </p:nvSpPr>
        <p:spPr>
          <a:xfrm>
            <a:off x="-1071533" y="390472"/>
            <a:ext cx="7772400" cy="1066800"/>
          </a:xfrm>
        </p:spPr>
        <p:txBody>
          <a:bodyPr/>
          <a:lstStyle/>
          <a:p>
            <a:r>
              <a:rPr lang="en-US" altLang="zh-CN" sz="3200" b="1" dirty="0">
                <a:latin typeface="Times New Roman" panose="02020603050405020304" pitchFamily="18" charset="0"/>
                <a:cs typeface="Times New Roman" panose="02020603050405020304" pitchFamily="18" charset="0"/>
              </a:rPr>
              <a:t>Handle mismatch and loss</a:t>
            </a:r>
          </a:p>
        </p:txBody>
      </p:sp>
      <p:sp>
        <p:nvSpPr>
          <p:cNvPr id="6" name="日期占位符 3">
            <a:extLst>
              <a:ext uri="{FF2B5EF4-FFF2-40B4-BE49-F238E27FC236}">
                <a16:creationId xmlns:a16="http://schemas.microsoft.com/office/drawing/2014/main" id="{3B593C39-81F5-0E16-A66B-B434B8E63DCC}"/>
              </a:ext>
            </a:extLst>
          </p:cNvPr>
          <p:cNvSpPr>
            <a:spLocks noGrp="1"/>
          </p:cNvSpPr>
          <p:nvPr>
            <p:ph type="dt" sz="half" idx="10"/>
          </p:nvPr>
        </p:nvSpPr>
        <p:spPr>
          <a:xfrm>
            <a:off x="685800" y="381000"/>
            <a:ext cx="1600200" cy="212725"/>
          </a:xfrm>
        </p:spPr>
        <p:txBody>
          <a:bodyPr/>
          <a:lstStyle/>
          <a:p>
            <a:r>
              <a:rPr lang="en-US" altLang="zh-CN"/>
              <a:t>Jan. 2023 </a:t>
            </a:r>
            <a:endParaRPr lang="en-US" altLang="zh-CN" dirty="0"/>
          </a:p>
        </p:txBody>
      </p:sp>
      <p:sp>
        <p:nvSpPr>
          <p:cNvPr id="9" name="灯片编号占位符 5">
            <a:extLst>
              <a:ext uri="{FF2B5EF4-FFF2-40B4-BE49-F238E27FC236}">
                <a16:creationId xmlns:a16="http://schemas.microsoft.com/office/drawing/2014/main" id="{54F8A75A-950D-8AE7-2324-27F64259145C}"/>
              </a:ext>
            </a:extLst>
          </p:cNvPr>
          <p:cNvSpPr>
            <a:spLocks noGrp="1"/>
          </p:cNvSpPr>
          <p:nvPr>
            <p:ph type="sldNum" sz="quarter" idx="12"/>
          </p:nvPr>
        </p:nvSpPr>
        <p:spPr>
          <a:xfrm>
            <a:off x="4344988" y="6475413"/>
            <a:ext cx="530225" cy="182562"/>
          </a:xfrm>
        </p:spPr>
        <p:txBody>
          <a:bodyPr/>
          <a:lstStyle/>
          <a:p>
            <a:r>
              <a:rPr lang="en-US" altLang="zh-CN" dirty="0"/>
              <a:t>Slide </a:t>
            </a:r>
            <a:fld id="{170D25BD-FC75-4BD8-9AF1-85A2EFFA9F2A}" type="slidenum">
              <a:rPr lang="en-US" altLang="zh-CN" smtClean="0"/>
              <a:pPr/>
              <a:t>27</a:t>
            </a:fld>
            <a:endParaRPr lang="en-US" altLang="zh-CN" dirty="0"/>
          </a:p>
        </p:txBody>
      </p:sp>
      <p:sp>
        <p:nvSpPr>
          <p:cNvPr id="10" name="页脚占位符 4">
            <a:extLst>
              <a:ext uri="{FF2B5EF4-FFF2-40B4-BE49-F238E27FC236}">
                <a16:creationId xmlns:a16="http://schemas.microsoft.com/office/drawing/2014/main" id="{9A4E4F2F-F07A-72A5-BA11-97FAD7B5627A}"/>
              </a:ext>
            </a:extLst>
          </p:cNvPr>
          <p:cNvSpPr>
            <a:spLocks noGrp="1"/>
          </p:cNvSpPr>
          <p:nvPr>
            <p:ph type="ftr" sz="quarter" idx="11"/>
          </p:nvPr>
        </p:nvSpPr>
        <p:spPr>
          <a:xfrm>
            <a:off x="5486400" y="6475413"/>
            <a:ext cx="3124200" cy="182562"/>
          </a:xfrm>
        </p:spPr>
        <p:txBody>
          <a:bodyPr/>
          <a:lstStyle/>
          <a:p>
            <a:r>
              <a:rPr lang="en-US" altLang="zh-CN"/>
              <a:t>Feng Shan (Southeast University, China)</a:t>
            </a:r>
            <a:endParaRPr lang="en-US" altLang="zh-CN" dirty="0"/>
          </a:p>
        </p:txBody>
      </p:sp>
    </p:spTree>
    <p:extLst>
      <p:ext uri="{BB962C8B-B14F-4D97-AF65-F5344CB8AC3E}">
        <p14:creationId xmlns:p14="http://schemas.microsoft.com/office/powerpoint/2010/main" val="345810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5AA8AEB-17AA-8672-73E2-C2550EA318E2}"/>
              </a:ext>
            </a:extLst>
          </p:cNvPr>
          <p:cNvSpPr>
            <a:spLocks noGrp="1"/>
          </p:cNvSpPr>
          <p:nvPr>
            <p:ph type="dt" sz="half" idx="10"/>
          </p:nvPr>
        </p:nvSpPr>
        <p:spPr/>
        <p:txBody>
          <a:bodyPr/>
          <a:lstStyle/>
          <a:p>
            <a:r>
              <a:rPr lang="en-US" altLang="zh-CN"/>
              <a:t>Jan. 2023 </a:t>
            </a:r>
          </a:p>
        </p:txBody>
      </p:sp>
      <p:sp>
        <p:nvSpPr>
          <p:cNvPr id="3" name="页脚占位符 4">
            <a:extLst>
              <a:ext uri="{FF2B5EF4-FFF2-40B4-BE49-F238E27FC236}">
                <a16:creationId xmlns:a16="http://schemas.microsoft.com/office/drawing/2014/main" id="{10DF3F71-6595-21F2-43D6-6133C07DB95A}"/>
              </a:ext>
            </a:extLst>
          </p:cNvPr>
          <p:cNvSpPr>
            <a:spLocks noGrp="1"/>
          </p:cNvSpPr>
          <p:nvPr>
            <p:ph type="ftr" sz="quarter" idx="11"/>
          </p:nvPr>
        </p:nvSpPr>
        <p:spPr/>
        <p:txBody>
          <a:bodyPr/>
          <a:lstStyle/>
          <a:p>
            <a:r>
              <a:rPr lang="en-US" altLang="zh-CN"/>
              <a:t>Feng Shan (Southeast University, China)</a:t>
            </a:r>
          </a:p>
        </p:txBody>
      </p:sp>
      <p:sp>
        <p:nvSpPr>
          <p:cNvPr id="4" name="灯片编号占位符 5">
            <a:extLst>
              <a:ext uri="{FF2B5EF4-FFF2-40B4-BE49-F238E27FC236}">
                <a16:creationId xmlns:a16="http://schemas.microsoft.com/office/drawing/2014/main" id="{7DCED860-C081-B54A-D675-176A453F81F2}"/>
              </a:ext>
            </a:extLst>
          </p:cNvPr>
          <p:cNvSpPr>
            <a:spLocks noGrp="1"/>
          </p:cNvSpPr>
          <p:nvPr>
            <p:ph type="sldNum" sz="quarter" idx="12"/>
          </p:nvPr>
        </p:nvSpPr>
        <p:spPr/>
        <p:txBody>
          <a:bodyPr/>
          <a:lstStyle/>
          <a:p>
            <a:r>
              <a:rPr lang="en-US" altLang="zh-CN"/>
              <a:t>Slide </a:t>
            </a:r>
            <a:fld id="{0274F2AA-95C7-4A99-A79F-116C78E7388A}" type="slidenum">
              <a:rPr lang="en-US" altLang="zh-CN"/>
              <a:pPr/>
              <a:t>28</a:t>
            </a:fld>
            <a:endParaRPr lang="en-US" altLang="zh-CN"/>
          </a:p>
        </p:txBody>
      </p:sp>
      <p:sp>
        <p:nvSpPr>
          <p:cNvPr id="4098" name="Rectangle 2">
            <a:extLst>
              <a:ext uri="{FF2B5EF4-FFF2-40B4-BE49-F238E27FC236}">
                <a16:creationId xmlns:a16="http://schemas.microsoft.com/office/drawing/2014/main" id="{5D0C43AC-E44F-37A3-0B1F-4BB5ABB3E5C9}"/>
              </a:ext>
            </a:extLst>
          </p:cNvPr>
          <p:cNvSpPr>
            <a:spLocks noGrp="1" noChangeArrowheads="1"/>
          </p:cNvSpPr>
          <p:nvPr>
            <p:ph type="title"/>
          </p:nvPr>
        </p:nvSpPr>
        <p:spPr>
          <a:xfrm>
            <a:off x="467544" y="685800"/>
            <a:ext cx="7772400" cy="438944"/>
          </a:xfrm>
          <a:ln/>
        </p:spPr>
        <p:txBody>
          <a:bodyPr/>
          <a:lstStyle/>
          <a:p>
            <a:pPr algn="l"/>
            <a:r>
              <a:rPr lang="en-US" altLang="zh-CN" sz="3200" b="1" dirty="0">
                <a:latin typeface="Times New Roman" panose="02020603050405020304" pitchFamily="18" charset="0"/>
                <a:cs typeface="Times New Roman" panose="02020603050405020304" pitchFamily="18" charset="0"/>
              </a:rPr>
              <a:t>Handle dense neighbors</a:t>
            </a:r>
            <a:endParaRPr lang="zh-CN" altLang="zh-CN"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099" name="Rectangle 3">
                <a:extLst>
                  <a:ext uri="{FF2B5EF4-FFF2-40B4-BE49-F238E27FC236}">
                    <a16:creationId xmlns:a16="http://schemas.microsoft.com/office/drawing/2014/main" id="{6E9EEFF7-3891-2187-2D1C-B470C7D492EC}"/>
                  </a:ext>
                </a:extLst>
              </p:cNvPr>
              <p:cNvSpPr>
                <a:spLocks noGrp="1" noChangeArrowheads="1"/>
              </p:cNvSpPr>
              <p:nvPr>
                <p:ph type="body" idx="1"/>
              </p:nvPr>
            </p:nvSpPr>
            <p:spPr>
              <a:xfrm>
                <a:off x="685800" y="1216819"/>
                <a:ext cx="7772400" cy="4879181"/>
              </a:xfrm>
              <a:ln/>
            </p:spPr>
            <p:txBody>
              <a:bodyPr/>
              <a:lstStyle/>
              <a:p>
                <a:r>
                  <a:rPr lang="en-US" altLang="zh-CN" sz="2000" dirty="0">
                    <a:latin typeface="Times New Roman" panose="02020603050405020304" pitchFamily="18" charset="0"/>
                    <a:cs typeface="Times New Roman" panose="02020603050405020304" pitchFamily="18" charset="0"/>
                  </a:rPr>
                  <a:t>When</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the</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neighbors</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are</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dense,</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ranging message capacity will not be enough to carry all timestamps for every neighbor.</a:t>
                </a:r>
              </a:p>
              <a:p>
                <a:r>
                  <a:rPr lang="en-US" altLang="zh-CN" sz="2000" dirty="0">
                    <a:latin typeface="Times New Roman" panose="02020603050405020304" pitchFamily="18" charset="0"/>
                    <a:cs typeface="Times New Roman" panose="02020603050405020304" pitchFamily="18" charset="0"/>
                  </a:rPr>
                  <a:t>Our solution:</a:t>
                </a:r>
              </a:p>
              <a:p>
                <a:pPr lvl="1"/>
                <a:r>
                  <a:rPr lang="en-US" altLang="zh-CN" sz="1600" b="1" dirty="0">
                    <a:latin typeface="Times New Roman" panose="02020603050405020304" pitchFamily="18" charset="0"/>
                    <a:cs typeface="Times New Roman" panose="02020603050405020304" pitchFamily="18" charset="0"/>
                  </a:rPr>
                  <a:t>Allow</a:t>
                </a:r>
                <a:r>
                  <a:rPr lang="en-US" altLang="zh-CN" sz="1600" dirty="0">
                    <a:latin typeface="Times New Roman" panose="02020603050405020304" pitchFamily="18" charset="0"/>
                    <a:cs typeface="Times New Roman" panose="02020603050405020304" pitchFamily="18" charset="0"/>
                  </a:rPr>
                  <a:t> neighbors to have different ranging periods.</a:t>
                </a:r>
              </a:p>
              <a:p>
                <a:pPr lvl="1"/>
                <a:r>
                  <a:rPr lang="en-US" altLang="zh-CN" sz="1600" b="1" dirty="0">
                    <a:latin typeface="Times New Roman" panose="02020603050405020304" pitchFamily="18" charset="0"/>
                    <a:cs typeface="Times New Roman" panose="02020603050405020304" pitchFamily="18" charset="0"/>
                  </a:rPr>
                  <a:t>Carry</a:t>
                </a:r>
                <a:r>
                  <a:rPr lang="en-US" altLang="zh-CN" sz="1600" dirty="0">
                    <a:latin typeface="Times New Roman" panose="02020603050405020304" pitchFamily="18" charset="0"/>
                    <a:cs typeface="Times New Roman" panose="02020603050405020304" pitchFamily="18" charset="0"/>
                  </a:rPr>
                  <a:t> neighbors’ information only when necessary.</a:t>
                </a:r>
              </a:p>
              <a:p>
                <a:pPr lvl="1"/>
                <a:r>
                  <a:rPr lang="en-US" altLang="zh-CN" sz="1600" b="1" dirty="0">
                    <a:latin typeface="Times New Roman" panose="02020603050405020304" pitchFamily="18" charset="0"/>
                    <a:cs typeface="Times New Roman" panose="02020603050405020304" pitchFamily="18" charset="0"/>
                  </a:rPr>
                  <a:t>Expire</a:t>
                </a:r>
                <a:r>
                  <a:rPr lang="en-US" altLang="zh-CN" sz="1600" dirty="0">
                    <a:latin typeface="Times New Roman" panose="02020603050405020304" pitchFamily="18" charset="0"/>
                    <a:cs typeface="Times New Roman" panose="02020603050405020304" pitchFamily="18" charset="0"/>
                  </a:rPr>
                  <a:t> neighbors’ information after a certain time.</a:t>
                </a:r>
              </a:p>
              <a:p>
                <a:r>
                  <a:rPr lang="en-US" altLang="zh-CN" sz="2000" dirty="0">
                    <a:latin typeface="Times New Roman" panose="02020603050405020304" pitchFamily="18" charset="0"/>
                    <a:cs typeface="Times New Roman" panose="02020603050405020304" pitchFamily="18" charset="0"/>
                  </a:rPr>
                  <a:t>Upgrade the ranging table by adding new elements</a:t>
                </a:r>
              </a:p>
              <a:p>
                <a:pPr lvl="1"/>
                <a14:m>
                  <m:oMath xmlns:m="http://schemas.openxmlformats.org/officeDocument/2006/math">
                    <m:r>
                      <a:rPr kumimoji="0" lang="en-US" altLang="zh-CN" sz="1600" b="0" i="0" u="none" strike="noStrike" kern="1200" cap="none" spc="0" normalizeH="0" baseline="0" noProof="0" smtClean="0">
                        <a:ln>
                          <a:noFill/>
                        </a:ln>
                        <a:solidFill>
                          <a:srgbClr val="FF0000"/>
                        </a:solidFill>
                        <a:effectLst/>
                        <a:uLnTx/>
                        <a:uFillTx/>
                        <a:latin typeface="Cambria Math" panose="02040503050406030204" pitchFamily="18" charset="0"/>
                      </a:rPr>
                      <m:t>𝑷</m:t>
                    </m:r>
                  </m:oMath>
                </a14:m>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 the newest ranging period for A and Y </a:t>
                </a:r>
              </a:p>
              <a:p>
                <a:pPr lvl="1"/>
                <a14:m>
                  <m:oMath xmlns:m="http://schemas.openxmlformats.org/officeDocument/2006/math">
                    <m:sSub>
                      <m:sSubPr>
                        <m:ctrlPr>
                          <a:rPr kumimoji="0" lang="en-US" altLang="zh-CN" sz="1600" b="0" i="1" u="none" strike="noStrike" kern="1200" cap="none" spc="0" normalizeH="0" baseline="0" noProof="0" smtClean="0">
                            <a:ln>
                              <a:noFill/>
                            </a:ln>
                            <a:solidFill>
                              <a:srgbClr val="FF0000"/>
                            </a:solidFill>
                            <a:effectLst/>
                            <a:uLnTx/>
                            <a:uFillTx/>
                            <a:latin typeface="Cambria Math" panose="02040503050406030204" pitchFamily="18" charset="0"/>
                          </a:rPr>
                        </m:ctrlPr>
                      </m:sSubPr>
                      <m:e>
                        <m:r>
                          <a:rPr kumimoji="0" lang="en-US" altLang="zh-CN" sz="1600" b="0" i="0" u="none" strike="noStrike" kern="1200" cap="none" spc="0" normalizeH="0" baseline="0" noProof="0">
                            <a:ln>
                              <a:noFill/>
                            </a:ln>
                            <a:solidFill>
                              <a:srgbClr val="FF0000"/>
                            </a:solidFill>
                            <a:effectLst/>
                            <a:uLnTx/>
                            <a:uFillTx/>
                            <a:latin typeface="Cambria Math" panose="02040503050406030204" pitchFamily="18" charset="0"/>
                          </a:rPr>
                          <m:t>𝒕</m:t>
                        </m:r>
                      </m:e>
                      <m:sub>
                        <m:r>
                          <a:rPr kumimoji="0" lang="en-US" altLang="zh-CN" sz="1600" b="0" i="0" u="none" strike="noStrike" kern="1200" cap="none" spc="0" normalizeH="0" baseline="0" noProof="0">
                            <a:ln>
                              <a:noFill/>
                            </a:ln>
                            <a:solidFill>
                              <a:srgbClr val="FF0000"/>
                            </a:solidFill>
                            <a:effectLst/>
                            <a:uLnTx/>
                            <a:uFillTx/>
                            <a:latin typeface="Cambria Math" panose="02040503050406030204" pitchFamily="18" charset="0"/>
                          </a:rPr>
                          <m:t>𝒏</m:t>
                        </m:r>
                      </m:sub>
                    </m:sSub>
                    <m:r>
                      <a:rPr kumimoji="0" lang="en-US" altLang="zh-CN" sz="1600" b="0" i="1" u="none" strike="noStrike" kern="1200" cap="none" spc="0" normalizeH="0" baseline="0" noProof="0">
                        <a:ln>
                          <a:noFill/>
                        </a:ln>
                        <a:solidFill>
                          <a:srgbClr val="FF0000"/>
                        </a:solidFill>
                        <a:effectLst/>
                        <a:uLnTx/>
                        <a:uFillTx/>
                        <a:latin typeface="Cambria Math" panose="02040503050406030204" pitchFamily="18" charset="0"/>
                      </a:rPr>
                      <m:t> </m:t>
                    </m:r>
                  </m:oMath>
                </a14:m>
                <a:r>
                  <a:rPr lang="en-US" altLang="zh-CN" sz="1600" dirty="0">
                    <a:latin typeface="Times New Roman" panose="02020603050405020304" pitchFamily="18" charset="0"/>
                    <a:cs typeface="Times New Roman" panose="02020603050405020304" pitchFamily="18" charset="0"/>
                  </a:rPr>
                  <a:t>: the next (expected) delivery time for neighbor Y</a:t>
                </a:r>
              </a:p>
              <a:p>
                <a:pPr lvl="1"/>
                <a14:m>
                  <m:oMath xmlns:m="http://schemas.openxmlformats.org/officeDocument/2006/math">
                    <m:sSub>
                      <m:sSubPr>
                        <m:ctrlPr>
                          <a:rPr kumimoji="0" lang="en-US" altLang="zh-CN" sz="1600" b="0" i="1" u="none" strike="noStrike" kern="1200" cap="none" spc="0" normalizeH="0" baseline="0" noProof="0" smtClean="0">
                            <a:ln>
                              <a:noFill/>
                            </a:ln>
                            <a:solidFill>
                              <a:srgbClr val="FF0000"/>
                            </a:solidFill>
                            <a:effectLst/>
                            <a:uLnTx/>
                            <a:uFillTx/>
                            <a:latin typeface="Cambria Math" panose="02040503050406030204" pitchFamily="18" charset="0"/>
                          </a:rPr>
                        </m:ctrlPr>
                      </m:sSubPr>
                      <m:e>
                        <m:r>
                          <a:rPr kumimoji="0" lang="en-US" altLang="zh-CN" sz="1600" b="0" i="0" u="none" strike="noStrike" kern="1200" cap="none" spc="0" normalizeH="0" baseline="0" noProof="0">
                            <a:ln>
                              <a:noFill/>
                            </a:ln>
                            <a:solidFill>
                              <a:srgbClr val="FF0000"/>
                            </a:solidFill>
                            <a:effectLst/>
                            <a:uLnTx/>
                            <a:uFillTx/>
                            <a:latin typeface="Cambria Math" panose="02040503050406030204" pitchFamily="18" charset="0"/>
                          </a:rPr>
                          <m:t>𝒕</m:t>
                        </m:r>
                      </m:e>
                      <m:sub>
                        <m:r>
                          <a:rPr kumimoji="0" lang="en-US" altLang="zh-CN" sz="1600" b="0" i="0" u="none" strike="noStrike" kern="1200" cap="none" spc="0" normalizeH="0" baseline="0" noProof="0">
                            <a:ln>
                              <a:noFill/>
                            </a:ln>
                            <a:solidFill>
                              <a:srgbClr val="FF0000"/>
                            </a:solidFill>
                            <a:effectLst/>
                            <a:uLnTx/>
                            <a:uFillTx/>
                            <a:latin typeface="Cambria Math" panose="02040503050406030204" pitchFamily="18" charset="0"/>
                          </a:rPr>
                          <m:t>𝒔</m:t>
                        </m:r>
                      </m:sub>
                    </m:sSub>
                  </m:oMath>
                </a14:m>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 the expiration time for neighbor Y </a:t>
                </a:r>
              </a:p>
              <a:p>
                <a:endParaRPr lang="en-US" altLang="zh-CN" sz="2000" dirty="0"/>
              </a:p>
            </p:txBody>
          </p:sp>
        </mc:Choice>
        <mc:Fallback xmlns="">
          <p:sp>
            <p:nvSpPr>
              <p:cNvPr id="4099" name="Rectangle 3">
                <a:extLst>
                  <a:ext uri="{FF2B5EF4-FFF2-40B4-BE49-F238E27FC236}">
                    <a16:creationId xmlns:a16="http://schemas.microsoft.com/office/drawing/2014/main" id="{6E9EEFF7-3891-2187-2D1C-B470C7D492EC}"/>
                  </a:ext>
                </a:extLst>
              </p:cNvPr>
              <p:cNvSpPr>
                <a:spLocks noGrp="1" noRot="1" noChangeAspect="1" noMove="1" noResize="1" noEditPoints="1" noAdjustHandles="1" noChangeArrowheads="1" noChangeShapeType="1" noTextEdit="1"/>
              </p:cNvSpPr>
              <p:nvPr>
                <p:ph type="body" idx="1"/>
              </p:nvPr>
            </p:nvSpPr>
            <p:spPr>
              <a:xfrm>
                <a:off x="685800" y="1216819"/>
                <a:ext cx="7772400" cy="4879181"/>
              </a:xfrm>
              <a:blipFill>
                <a:blip r:embed="rId3"/>
                <a:stretch>
                  <a:fillRect l="-706" t="-750"/>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7" name="表格 6">
                <a:extLst>
                  <a:ext uri="{FF2B5EF4-FFF2-40B4-BE49-F238E27FC236}">
                    <a16:creationId xmlns:a16="http://schemas.microsoft.com/office/drawing/2014/main" id="{874D4662-409E-8364-978F-B8FAAD4CE4B7}"/>
                  </a:ext>
                </a:extLst>
              </p:cNvPr>
              <p:cNvGraphicFramePr>
                <a:graphicFrameLocks noGrp="1"/>
              </p:cNvGraphicFramePr>
              <p:nvPr/>
            </p:nvGraphicFramePr>
            <p:xfrm>
              <a:off x="1043608" y="4653136"/>
              <a:ext cx="5040000" cy="850138"/>
            </p:xfrm>
            <a:graphic>
              <a:graphicData uri="http://schemas.openxmlformats.org/drawingml/2006/table">
                <a:tbl>
                  <a:tblPr firstRow="1" bandRow="1">
                    <a:tableStyleId>{5940675A-B579-460E-94D1-54222C63F5DA}</a:tableStyleId>
                  </a:tblPr>
                  <a:tblGrid>
                    <a:gridCol w="840000">
                      <a:extLst>
                        <a:ext uri="{9D8B030D-6E8A-4147-A177-3AD203B41FA5}">
                          <a16:colId xmlns:a16="http://schemas.microsoft.com/office/drawing/2014/main" val="3065180145"/>
                        </a:ext>
                      </a:extLst>
                    </a:gridCol>
                    <a:gridCol w="840000">
                      <a:extLst>
                        <a:ext uri="{9D8B030D-6E8A-4147-A177-3AD203B41FA5}">
                          <a16:colId xmlns:a16="http://schemas.microsoft.com/office/drawing/2014/main" val="3594840159"/>
                        </a:ext>
                      </a:extLst>
                    </a:gridCol>
                    <a:gridCol w="840000">
                      <a:extLst>
                        <a:ext uri="{9D8B030D-6E8A-4147-A177-3AD203B41FA5}">
                          <a16:colId xmlns:a16="http://schemas.microsoft.com/office/drawing/2014/main" val="2713323309"/>
                        </a:ext>
                      </a:extLst>
                    </a:gridCol>
                    <a:gridCol w="840000">
                      <a:extLst>
                        <a:ext uri="{9D8B030D-6E8A-4147-A177-3AD203B41FA5}">
                          <a16:colId xmlns:a16="http://schemas.microsoft.com/office/drawing/2014/main" val="1528076123"/>
                        </a:ext>
                      </a:extLst>
                    </a:gridCol>
                    <a:gridCol w="840000">
                      <a:extLst>
                        <a:ext uri="{9D8B030D-6E8A-4147-A177-3AD203B41FA5}">
                          <a16:colId xmlns:a16="http://schemas.microsoft.com/office/drawing/2014/main" val="3384351996"/>
                        </a:ext>
                      </a:extLst>
                    </a:gridCol>
                    <a:gridCol w="840000">
                      <a:extLst>
                        <a:ext uri="{9D8B030D-6E8A-4147-A177-3AD203B41FA5}">
                          <a16:colId xmlns:a16="http://schemas.microsoft.com/office/drawing/2014/main" val="1129294337"/>
                        </a:ext>
                      </a:extLst>
                    </a:gridCol>
                  </a:tblGrid>
                  <a:tr h="392400">
                    <a:tc>
                      <a:txBody>
                        <a:bodyPr/>
                        <a:lstStyle/>
                        <a:p>
                          <a:r>
                            <a:rPr lang="en-US" altLang="zh-CN" sz="2000" dirty="0">
                              <a:ln>
                                <a:noFill/>
                              </a:ln>
                              <a:latin typeface="Times New Roman" panose="02020603050405020304" pitchFamily="18" charset="0"/>
                              <a:cs typeface="Times New Roman" panose="02020603050405020304" pitchFamily="18" charset="0"/>
                            </a:rPr>
                            <a:t>Y</a:t>
                          </a:r>
                          <a:r>
                            <a:rPr lang="zh-CN" altLang="en-US" sz="2000" dirty="0">
                              <a:ln>
                                <a:noFill/>
                              </a:ln>
                              <a:latin typeface="Times New Roman" panose="02020603050405020304" pitchFamily="18" charset="0"/>
                              <a:cs typeface="Times New Roman" panose="02020603050405020304" pitchFamily="18" charset="0"/>
                            </a:rPr>
                            <a:t> </a:t>
                          </a:r>
                          <a:r>
                            <a:rPr lang="en-US" altLang="zh-CN" sz="2000" dirty="0">
                              <a:ln>
                                <a:noFill/>
                              </a:ln>
                              <a:latin typeface="Times New Roman" panose="02020603050405020304" pitchFamily="18" charset="0"/>
                              <a:cs typeface="Times New Roman" panose="02020603050405020304" pitchFamily="18" charset="0"/>
                            </a:rPr>
                            <a:t>side</a:t>
                          </a:r>
                          <a:endParaRPr lang="zh-CN" altLang="en-US" sz="2000" dirty="0">
                            <a:ln>
                              <a:noFill/>
                            </a:ln>
                            <a:latin typeface="Times New Roman" panose="02020603050405020304" pitchFamily="18" charset="0"/>
                            <a:cs typeface="Times New Roman" panose="02020603050405020304" pitchFamily="18"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000" b="1" i="1" smtClean="0">
                                        <a:ln>
                                          <a:noFill/>
                                        </a:ln>
                                        <a:latin typeface="Cambria Math" panose="02040503050406030204" pitchFamily="18" charset="0"/>
                                      </a:rPr>
                                    </m:ctrlPr>
                                  </m:sSubPr>
                                  <m:e>
                                    <m:r>
                                      <a:rPr lang="en-US" altLang="zh-CN" sz="2000" b="1" smtClean="0">
                                        <a:ln>
                                          <a:noFill/>
                                        </a:ln>
                                        <a:latin typeface="Cambria Math" panose="02040503050406030204" pitchFamily="18" charset="0"/>
                                      </a:rPr>
                                      <m:t>𝑹</m:t>
                                    </m:r>
                                  </m:e>
                                  <m:sub>
                                    <m:r>
                                      <a:rPr lang="en-US" altLang="zh-CN" sz="2000" b="1" smtClean="0">
                                        <a:ln>
                                          <a:noFill/>
                                        </a:ln>
                                        <a:latin typeface="Cambria Math" panose="02040503050406030204" pitchFamily="18" charset="0"/>
                                      </a:rPr>
                                      <m:t>𝒑</m:t>
                                    </m:r>
                                  </m:sub>
                                </m:sSub>
                              </m:oMath>
                            </m:oMathPara>
                          </a14:m>
                          <a:endParaRPr lang="zh-CN" altLang="en-US" sz="2000" dirty="0">
                            <a:ln>
                              <a:noFill/>
                            </a:ln>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1" i="1" smtClean="0">
                                        <a:ln>
                                          <a:noFill/>
                                        </a:ln>
                                        <a:latin typeface="Cambria Math" panose="02040503050406030204" pitchFamily="18" charset="0"/>
                                      </a:rPr>
                                    </m:ctrlPr>
                                  </m:sSubPr>
                                  <m:e>
                                    <m:r>
                                      <a:rPr lang="en-US" altLang="zh-CN" sz="2000" b="1" smtClean="0">
                                        <a:ln>
                                          <a:noFill/>
                                        </a:ln>
                                        <a:latin typeface="Cambria Math" panose="02040503050406030204" pitchFamily="18" charset="0"/>
                                      </a:rPr>
                                      <m:t>𝑻</m:t>
                                    </m:r>
                                  </m:e>
                                  <m:sub>
                                    <m:r>
                                      <a:rPr lang="en-US" altLang="zh-CN" sz="2000" b="1" smtClean="0">
                                        <a:ln>
                                          <a:noFill/>
                                        </a:ln>
                                        <a:latin typeface="Cambria Math" panose="02040503050406030204" pitchFamily="18" charset="0"/>
                                      </a:rPr>
                                      <m:t>𝒓</m:t>
                                    </m:r>
                                  </m:sub>
                                </m:sSub>
                              </m:oMath>
                            </m:oMathPara>
                          </a14:m>
                          <a:endParaRPr lang="zh-CN" altLang="en-US" sz="2000" dirty="0">
                            <a:ln>
                              <a:noFill/>
                            </a:ln>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1" i="1" smtClean="0">
                                        <a:ln>
                                          <a:noFill/>
                                        </a:ln>
                                        <a:latin typeface="Cambria Math" panose="02040503050406030204" pitchFamily="18" charset="0"/>
                                      </a:rPr>
                                    </m:ctrlPr>
                                  </m:sSubPr>
                                  <m:e>
                                    <m:r>
                                      <a:rPr lang="en-US" altLang="zh-CN" sz="2000" b="1" smtClean="0">
                                        <a:ln>
                                          <a:noFill/>
                                        </a:ln>
                                        <a:latin typeface="Cambria Math" panose="02040503050406030204" pitchFamily="18" charset="0"/>
                                      </a:rPr>
                                      <m:t>𝑹</m:t>
                                    </m:r>
                                  </m:e>
                                  <m:sub>
                                    <m:r>
                                      <a:rPr lang="en-US" altLang="zh-CN" sz="2000" b="1" smtClean="0">
                                        <a:ln>
                                          <a:noFill/>
                                        </a:ln>
                                        <a:latin typeface="Cambria Math" panose="02040503050406030204" pitchFamily="18" charset="0"/>
                                      </a:rPr>
                                      <m:t>𝒇</m:t>
                                    </m:r>
                                  </m:sub>
                                </m:sSub>
                              </m:oMath>
                            </m:oMathPara>
                          </a14:m>
                          <a:endParaRPr lang="zh-CN" altLang="en-US" sz="2000" dirty="0">
                            <a:ln>
                              <a:noFill/>
                            </a:ln>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sz="2000" b="1" i="1" smtClean="0">
                                    <a:solidFill>
                                      <a:srgbClr val="FF0000"/>
                                    </a:solidFill>
                                    <a:latin typeface="Cambria Math" panose="02040503050406030204" pitchFamily="18" charset="0"/>
                                    <a:ea typeface="微软雅黑" panose="020B0503020204020204" charset="-122"/>
                                  </a:rPr>
                                  <m:t>𝑷</m:t>
                                </m:r>
                              </m:oMath>
                            </m:oMathPara>
                          </a14:m>
                          <a:endParaRPr lang="zh-CN" altLang="en-US" sz="2000" dirty="0">
                            <a:ln>
                              <a:noFill/>
                            </a:ln>
                            <a:solidFill>
                              <a:srgbClr val="FF0000"/>
                            </a:solidFill>
                            <a:latin typeface="Times New Roman" panose="02020603050405020304" pitchFamily="18" charset="0"/>
                            <a:cs typeface="Times New Roman" panose="02020603050405020304" pitchFamily="18" charset="0"/>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000" b="1" i="1" smtClean="0">
                                        <a:ln>
                                          <a:noFill/>
                                        </a:ln>
                                        <a:solidFill>
                                          <a:srgbClr val="FF0000"/>
                                        </a:solidFill>
                                        <a:latin typeface="Cambria Math" panose="02040503050406030204" pitchFamily="18" charset="0"/>
                                      </a:rPr>
                                    </m:ctrlPr>
                                  </m:sSubPr>
                                  <m:e>
                                    <m:r>
                                      <a:rPr lang="en-US" altLang="zh-CN" sz="2000" b="1" i="1" smtClean="0">
                                        <a:ln>
                                          <a:noFill/>
                                        </a:ln>
                                        <a:solidFill>
                                          <a:srgbClr val="FF0000"/>
                                        </a:solidFill>
                                        <a:latin typeface="Cambria Math" panose="02040503050406030204" pitchFamily="18" charset="0"/>
                                      </a:rPr>
                                      <m:t>𝒕</m:t>
                                    </m:r>
                                  </m:e>
                                  <m:sub>
                                    <m:r>
                                      <a:rPr lang="en-US" altLang="zh-CN" sz="2000" b="1" i="1" smtClean="0">
                                        <a:ln>
                                          <a:noFill/>
                                        </a:ln>
                                        <a:solidFill>
                                          <a:srgbClr val="FF0000"/>
                                        </a:solidFill>
                                        <a:latin typeface="Cambria Math" panose="02040503050406030204" pitchFamily="18" charset="0"/>
                                      </a:rPr>
                                      <m:t>𝒏</m:t>
                                    </m:r>
                                  </m:sub>
                                </m:sSub>
                              </m:oMath>
                            </m:oMathPara>
                          </a14:m>
                          <a:endParaRPr lang="zh-CN" altLang="en-US" sz="20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36056102"/>
                      </a:ext>
                    </a:extLst>
                  </a:tr>
                  <a:tr h="392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dirty="0">
                              <a:ln>
                                <a:noFill/>
                              </a:ln>
                              <a:latin typeface="Times New Roman" panose="02020603050405020304" pitchFamily="18" charset="0"/>
                              <a:cs typeface="Times New Roman" panose="02020603050405020304" pitchFamily="18" charset="0"/>
                            </a:rPr>
                            <a:t>A</a:t>
                          </a:r>
                          <a:r>
                            <a:rPr lang="zh-CN" altLang="en-US" sz="2000" dirty="0">
                              <a:ln>
                                <a:noFill/>
                              </a:ln>
                              <a:latin typeface="Times New Roman" panose="02020603050405020304" pitchFamily="18" charset="0"/>
                              <a:cs typeface="Times New Roman" panose="02020603050405020304" pitchFamily="18" charset="0"/>
                            </a:rPr>
                            <a:t> </a:t>
                          </a:r>
                          <a:r>
                            <a:rPr lang="en-US" altLang="zh-CN" sz="2000" dirty="0">
                              <a:ln>
                                <a:noFill/>
                              </a:ln>
                              <a:latin typeface="Times New Roman" panose="02020603050405020304" pitchFamily="18" charset="0"/>
                              <a:cs typeface="Times New Roman" panose="02020603050405020304" pitchFamily="18" charset="0"/>
                            </a:rPr>
                            <a:t>side</a:t>
                          </a:r>
                          <a:endParaRPr lang="zh-CN" altLang="en-US" sz="2000" dirty="0">
                            <a:ln>
                              <a:noFill/>
                            </a:ln>
                            <a:latin typeface="Times New Roman" panose="02020603050405020304" pitchFamily="18" charset="0"/>
                            <a:cs typeface="Times New Roman" panose="02020603050405020304" pitchFamily="18"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1" i="1" smtClean="0">
                                        <a:ln>
                                          <a:noFill/>
                                        </a:ln>
                                        <a:latin typeface="Cambria Math" panose="02040503050406030204" pitchFamily="18" charset="0"/>
                                      </a:rPr>
                                    </m:ctrlPr>
                                  </m:sSubPr>
                                  <m:e>
                                    <m:r>
                                      <a:rPr lang="en-US" altLang="zh-CN" sz="2000" b="1" smtClean="0">
                                        <a:ln>
                                          <a:noFill/>
                                        </a:ln>
                                        <a:latin typeface="Cambria Math" panose="02040503050406030204" pitchFamily="18" charset="0"/>
                                      </a:rPr>
                                      <m:t>𝑻</m:t>
                                    </m:r>
                                  </m:e>
                                  <m:sub>
                                    <m:r>
                                      <a:rPr lang="en-US" altLang="zh-CN" sz="2000" b="1" smtClean="0">
                                        <a:ln>
                                          <a:noFill/>
                                        </a:ln>
                                        <a:latin typeface="Cambria Math" panose="02040503050406030204" pitchFamily="18" charset="0"/>
                                      </a:rPr>
                                      <m:t>𝒑</m:t>
                                    </m:r>
                                  </m:sub>
                                </m:sSub>
                              </m:oMath>
                            </m:oMathPara>
                          </a14:m>
                          <a:endParaRPr lang="zh-CN" altLang="en-US" sz="2000" dirty="0">
                            <a:ln>
                              <a:noFill/>
                            </a:ln>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1" i="1" smtClean="0">
                                        <a:ln>
                                          <a:noFill/>
                                        </a:ln>
                                        <a:latin typeface="Cambria Math" panose="02040503050406030204" pitchFamily="18" charset="0"/>
                                      </a:rPr>
                                    </m:ctrlPr>
                                  </m:sSubPr>
                                  <m:e>
                                    <m:r>
                                      <a:rPr lang="en-US" altLang="zh-CN" sz="2000" b="1" smtClean="0">
                                        <a:ln>
                                          <a:noFill/>
                                        </a:ln>
                                        <a:latin typeface="Cambria Math" panose="02040503050406030204" pitchFamily="18" charset="0"/>
                                      </a:rPr>
                                      <m:t>𝑹</m:t>
                                    </m:r>
                                  </m:e>
                                  <m:sub>
                                    <m:r>
                                      <a:rPr lang="en-US" altLang="zh-CN" sz="2000" b="1" smtClean="0">
                                        <a:ln>
                                          <a:noFill/>
                                        </a:ln>
                                        <a:latin typeface="Cambria Math" panose="02040503050406030204" pitchFamily="18" charset="0"/>
                                      </a:rPr>
                                      <m:t>𝒓</m:t>
                                    </m:r>
                                  </m:sub>
                                </m:sSub>
                              </m:oMath>
                            </m:oMathPara>
                          </a14:m>
                          <a:endParaRPr lang="zh-CN" altLang="en-US" sz="2000" dirty="0">
                            <a:ln>
                              <a:noFill/>
                            </a:ln>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1" i="1" smtClean="0">
                                        <a:ln>
                                          <a:noFill/>
                                        </a:ln>
                                        <a:latin typeface="Cambria Math" panose="02040503050406030204" pitchFamily="18" charset="0"/>
                                      </a:rPr>
                                    </m:ctrlPr>
                                  </m:sSubPr>
                                  <m:e>
                                    <m:r>
                                      <a:rPr lang="en-US" altLang="zh-CN" sz="2000" b="1" smtClean="0">
                                        <a:ln>
                                          <a:noFill/>
                                        </a:ln>
                                        <a:latin typeface="Cambria Math" panose="02040503050406030204" pitchFamily="18" charset="0"/>
                                      </a:rPr>
                                      <m:t>𝑻</m:t>
                                    </m:r>
                                  </m:e>
                                  <m:sub>
                                    <m:r>
                                      <a:rPr lang="en-US" altLang="zh-CN" sz="2000" b="1" smtClean="0">
                                        <a:ln>
                                          <a:noFill/>
                                        </a:ln>
                                        <a:latin typeface="Cambria Math" panose="02040503050406030204" pitchFamily="18" charset="0"/>
                                      </a:rPr>
                                      <m:t>𝒇</m:t>
                                    </m:r>
                                  </m:sub>
                                </m:sSub>
                              </m:oMath>
                            </m:oMathPara>
                          </a14:m>
                          <a:endParaRPr lang="zh-CN" altLang="en-US" sz="2000" dirty="0">
                            <a:ln>
                              <a:noFill/>
                            </a:ln>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000" b="1" i="1" smtClean="0">
                                        <a:ln>
                                          <a:noFill/>
                                        </a:ln>
                                        <a:latin typeface="Cambria Math" panose="02040503050406030204" pitchFamily="18" charset="0"/>
                                      </a:rPr>
                                    </m:ctrlPr>
                                  </m:sSubPr>
                                  <m:e>
                                    <m:r>
                                      <a:rPr lang="en-US" altLang="zh-CN" sz="2000" b="1" smtClean="0">
                                        <a:ln>
                                          <a:noFill/>
                                        </a:ln>
                                        <a:latin typeface="Cambria Math" panose="02040503050406030204" pitchFamily="18" charset="0"/>
                                      </a:rPr>
                                      <m:t>𝑹</m:t>
                                    </m:r>
                                  </m:e>
                                  <m:sub>
                                    <m:r>
                                      <a:rPr lang="en-US" altLang="zh-CN" sz="2000" b="1" smtClean="0">
                                        <a:ln>
                                          <a:noFill/>
                                        </a:ln>
                                        <a:latin typeface="Cambria Math" panose="02040503050406030204" pitchFamily="18" charset="0"/>
                                      </a:rPr>
                                      <m:t>𝒆</m:t>
                                    </m:r>
                                  </m:sub>
                                </m:sSub>
                              </m:oMath>
                            </m:oMathPara>
                          </a14:m>
                          <a:endParaRPr lang="zh-CN" altLang="en-US" sz="2000" dirty="0">
                            <a:ln>
                              <a:noFill/>
                            </a:ln>
                            <a:latin typeface="Times New Roman" panose="02020603050405020304" pitchFamily="18" charset="0"/>
                            <a:cs typeface="Times New Roman" panose="02020603050405020304" pitchFamily="18" charset="0"/>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000" b="1" i="1" smtClean="0">
                                        <a:ln>
                                          <a:noFill/>
                                        </a:ln>
                                        <a:solidFill>
                                          <a:srgbClr val="FF0000"/>
                                        </a:solidFill>
                                        <a:latin typeface="Cambria Math" panose="02040503050406030204" pitchFamily="18" charset="0"/>
                                      </a:rPr>
                                    </m:ctrlPr>
                                  </m:sSubPr>
                                  <m:e>
                                    <m:r>
                                      <a:rPr lang="en-US" altLang="zh-CN" sz="2000" b="1" i="1" smtClean="0">
                                        <a:ln>
                                          <a:noFill/>
                                        </a:ln>
                                        <a:solidFill>
                                          <a:srgbClr val="FF0000"/>
                                        </a:solidFill>
                                        <a:latin typeface="Cambria Math" panose="02040503050406030204" pitchFamily="18" charset="0"/>
                                      </a:rPr>
                                      <m:t>𝒕</m:t>
                                    </m:r>
                                  </m:e>
                                  <m:sub>
                                    <m:r>
                                      <a:rPr lang="en-US" altLang="zh-CN" sz="2000" b="1" i="1" smtClean="0">
                                        <a:ln>
                                          <a:noFill/>
                                        </a:ln>
                                        <a:solidFill>
                                          <a:srgbClr val="FF0000"/>
                                        </a:solidFill>
                                        <a:latin typeface="Cambria Math" panose="02040503050406030204" pitchFamily="18" charset="0"/>
                                      </a:rPr>
                                      <m:t>𝒔</m:t>
                                    </m:r>
                                  </m:sub>
                                </m:sSub>
                              </m:oMath>
                            </m:oMathPara>
                          </a14:m>
                          <a:endParaRPr lang="zh-CN" alt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7392327"/>
                      </a:ext>
                    </a:extLst>
                  </a:tr>
                </a:tbl>
              </a:graphicData>
            </a:graphic>
          </p:graphicFrame>
        </mc:Choice>
        <mc:Fallback xmlns="">
          <p:graphicFrame>
            <p:nvGraphicFramePr>
              <p:cNvPr id="7" name="表格 6">
                <a:extLst>
                  <a:ext uri="{FF2B5EF4-FFF2-40B4-BE49-F238E27FC236}">
                    <a16:creationId xmlns:a16="http://schemas.microsoft.com/office/drawing/2014/main" id="{874D4662-409E-8364-978F-B8FAAD4CE4B7}"/>
                  </a:ext>
                </a:extLst>
              </p:cNvPr>
              <p:cNvGraphicFramePr>
                <a:graphicFrameLocks noGrp="1"/>
              </p:cNvGraphicFramePr>
              <p:nvPr>
                <p:extLst>
                  <p:ext uri="{D42A27DB-BD31-4B8C-83A1-F6EECF244321}">
                    <p14:modId xmlns:p14="http://schemas.microsoft.com/office/powerpoint/2010/main" val="1089945191"/>
                  </p:ext>
                </p:extLst>
              </p:nvPr>
            </p:nvGraphicFramePr>
            <p:xfrm>
              <a:off x="1043608" y="4653136"/>
              <a:ext cx="5040000" cy="850138"/>
            </p:xfrm>
            <a:graphic>
              <a:graphicData uri="http://schemas.openxmlformats.org/drawingml/2006/table">
                <a:tbl>
                  <a:tblPr firstRow="1" bandRow="1">
                    <a:tableStyleId>{5940675A-B579-460E-94D1-54222C63F5DA}</a:tableStyleId>
                  </a:tblPr>
                  <a:tblGrid>
                    <a:gridCol w="840000">
                      <a:extLst>
                        <a:ext uri="{9D8B030D-6E8A-4147-A177-3AD203B41FA5}">
                          <a16:colId xmlns:a16="http://schemas.microsoft.com/office/drawing/2014/main" val="3065180145"/>
                        </a:ext>
                      </a:extLst>
                    </a:gridCol>
                    <a:gridCol w="840000">
                      <a:extLst>
                        <a:ext uri="{9D8B030D-6E8A-4147-A177-3AD203B41FA5}">
                          <a16:colId xmlns:a16="http://schemas.microsoft.com/office/drawing/2014/main" val="3594840159"/>
                        </a:ext>
                      </a:extLst>
                    </a:gridCol>
                    <a:gridCol w="840000">
                      <a:extLst>
                        <a:ext uri="{9D8B030D-6E8A-4147-A177-3AD203B41FA5}">
                          <a16:colId xmlns:a16="http://schemas.microsoft.com/office/drawing/2014/main" val="2713323309"/>
                        </a:ext>
                      </a:extLst>
                    </a:gridCol>
                    <a:gridCol w="840000">
                      <a:extLst>
                        <a:ext uri="{9D8B030D-6E8A-4147-A177-3AD203B41FA5}">
                          <a16:colId xmlns:a16="http://schemas.microsoft.com/office/drawing/2014/main" val="1528076123"/>
                        </a:ext>
                      </a:extLst>
                    </a:gridCol>
                    <a:gridCol w="840000">
                      <a:extLst>
                        <a:ext uri="{9D8B030D-6E8A-4147-A177-3AD203B41FA5}">
                          <a16:colId xmlns:a16="http://schemas.microsoft.com/office/drawing/2014/main" val="3384351996"/>
                        </a:ext>
                      </a:extLst>
                    </a:gridCol>
                    <a:gridCol w="840000">
                      <a:extLst>
                        <a:ext uri="{9D8B030D-6E8A-4147-A177-3AD203B41FA5}">
                          <a16:colId xmlns:a16="http://schemas.microsoft.com/office/drawing/2014/main" val="1129294337"/>
                        </a:ext>
                      </a:extLst>
                    </a:gridCol>
                  </a:tblGrid>
                  <a:tr h="425069">
                    <a:tc>
                      <a:txBody>
                        <a:bodyPr/>
                        <a:lstStyle/>
                        <a:p>
                          <a:r>
                            <a:rPr lang="en-US" altLang="zh-CN" sz="2000" dirty="0">
                              <a:ln>
                                <a:noFill/>
                              </a:ln>
                              <a:latin typeface="Times New Roman" panose="02020603050405020304" pitchFamily="18" charset="0"/>
                              <a:cs typeface="Times New Roman" panose="02020603050405020304" pitchFamily="18" charset="0"/>
                            </a:rPr>
                            <a:t>Y</a:t>
                          </a:r>
                          <a:r>
                            <a:rPr lang="zh-CN" altLang="en-US" sz="2000" dirty="0">
                              <a:ln>
                                <a:noFill/>
                              </a:ln>
                              <a:latin typeface="Times New Roman" panose="02020603050405020304" pitchFamily="18" charset="0"/>
                              <a:cs typeface="Times New Roman" panose="02020603050405020304" pitchFamily="18" charset="0"/>
                            </a:rPr>
                            <a:t> </a:t>
                          </a:r>
                          <a:r>
                            <a:rPr lang="en-US" altLang="zh-CN" sz="2000" dirty="0">
                              <a:ln>
                                <a:noFill/>
                              </a:ln>
                              <a:latin typeface="Times New Roman" panose="02020603050405020304" pitchFamily="18" charset="0"/>
                              <a:cs typeface="Times New Roman" panose="02020603050405020304" pitchFamily="18" charset="0"/>
                            </a:rPr>
                            <a:t>side</a:t>
                          </a:r>
                          <a:endParaRPr lang="zh-CN" altLang="en-US" sz="2000" dirty="0">
                            <a:ln>
                              <a:noFill/>
                            </a:ln>
                            <a:latin typeface="Times New Roman" panose="02020603050405020304" pitchFamily="18" charset="0"/>
                            <a:cs typeface="Times New Roman" panose="02020603050405020304" pitchFamily="18"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zh-CN"/>
                        </a:p>
                      </a:txBody>
                      <a:tcPr>
                        <a:lnL w="12700" cap="flat" cmpd="sng" algn="ctr">
                          <a:solidFill>
                            <a:schemeClr val="tx1"/>
                          </a:solidFill>
                          <a:prstDash val="solid"/>
                          <a:round/>
                          <a:headEnd type="none" w="med" len="med"/>
                          <a:tailEnd type="none" w="med" len="med"/>
                        </a:lnL>
                        <a:blipFill>
                          <a:blip r:embed="rId4"/>
                          <a:stretch>
                            <a:fillRect l="-100000" t="-7143" r="-401449" b="-118571"/>
                          </a:stretch>
                        </a:blipFill>
                      </a:tcPr>
                    </a:tc>
                    <a:tc>
                      <a:txBody>
                        <a:bodyPr/>
                        <a:lstStyle/>
                        <a:p>
                          <a:endParaRPr lang="zh-CN"/>
                        </a:p>
                      </a:txBody>
                      <a:tcPr>
                        <a:blipFill>
                          <a:blip r:embed="rId4"/>
                          <a:stretch>
                            <a:fillRect l="-200000" t="-7143" r="-301449" b="-118571"/>
                          </a:stretch>
                        </a:blipFill>
                      </a:tcPr>
                    </a:tc>
                    <a:tc>
                      <a:txBody>
                        <a:bodyPr/>
                        <a:lstStyle/>
                        <a:p>
                          <a:endParaRPr lang="zh-CN"/>
                        </a:p>
                      </a:txBody>
                      <a:tcPr>
                        <a:blipFill>
                          <a:blip r:embed="rId4"/>
                          <a:stretch>
                            <a:fillRect l="-302190" t="-7143" r="-203650" b="-118571"/>
                          </a:stretch>
                        </a:blipFill>
                      </a:tcPr>
                    </a:tc>
                    <a:tc>
                      <a:txBody>
                        <a:bodyPr/>
                        <a:lstStyle/>
                        <a:p>
                          <a:endParaRPr lang="zh-CN"/>
                        </a:p>
                      </a:txBody>
                      <a:tcPr>
                        <a:blipFill>
                          <a:blip r:embed="rId4"/>
                          <a:stretch>
                            <a:fillRect l="-399275" t="-7143" r="-102174" b="-118571"/>
                          </a:stretch>
                        </a:blipFill>
                      </a:tcPr>
                    </a:tc>
                    <a:tc>
                      <a:txBody>
                        <a:bodyPr/>
                        <a:lstStyle/>
                        <a:p>
                          <a:endParaRPr lang="zh-CN"/>
                        </a:p>
                      </a:txBody>
                      <a:tcPr>
                        <a:blipFill>
                          <a:blip r:embed="rId4"/>
                          <a:stretch>
                            <a:fillRect l="-499275" t="-7143" r="-2174" b="-118571"/>
                          </a:stretch>
                        </a:blipFill>
                      </a:tcPr>
                    </a:tc>
                    <a:extLst>
                      <a:ext uri="{0D108BD9-81ED-4DB2-BD59-A6C34878D82A}">
                        <a16:rowId xmlns:a16="http://schemas.microsoft.com/office/drawing/2014/main" val="3836056102"/>
                      </a:ext>
                    </a:extLst>
                  </a:tr>
                  <a:tr h="4250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dirty="0">
                              <a:ln>
                                <a:noFill/>
                              </a:ln>
                              <a:latin typeface="Times New Roman" panose="02020603050405020304" pitchFamily="18" charset="0"/>
                              <a:cs typeface="Times New Roman" panose="02020603050405020304" pitchFamily="18" charset="0"/>
                            </a:rPr>
                            <a:t>A</a:t>
                          </a:r>
                          <a:r>
                            <a:rPr lang="zh-CN" altLang="en-US" sz="2000" dirty="0">
                              <a:ln>
                                <a:noFill/>
                              </a:ln>
                              <a:latin typeface="Times New Roman" panose="02020603050405020304" pitchFamily="18" charset="0"/>
                              <a:cs typeface="Times New Roman" panose="02020603050405020304" pitchFamily="18" charset="0"/>
                            </a:rPr>
                            <a:t> </a:t>
                          </a:r>
                          <a:r>
                            <a:rPr lang="en-US" altLang="zh-CN" sz="2000" dirty="0">
                              <a:ln>
                                <a:noFill/>
                              </a:ln>
                              <a:latin typeface="Times New Roman" panose="02020603050405020304" pitchFamily="18" charset="0"/>
                              <a:cs typeface="Times New Roman" panose="02020603050405020304" pitchFamily="18" charset="0"/>
                            </a:rPr>
                            <a:t>side</a:t>
                          </a:r>
                          <a:endParaRPr lang="zh-CN" altLang="en-US" sz="2000" dirty="0">
                            <a:ln>
                              <a:noFill/>
                            </a:ln>
                            <a:latin typeface="Times New Roman" panose="02020603050405020304" pitchFamily="18" charset="0"/>
                            <a:cs typeface="Times New Roman" panose="02020603050405020304" pitchFamily="18"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zh-CN"/>
                        </a:p>
                      </a:txBody>
                      <a:tcPr>
                        <a:lnL w="12700" cap="flat" cmpd="sng" algn="ctr">
                          <a:solidFill>
                            <a:schemeClr val="tx1"/>
                          </a:solidFill>
                          <a:prstDash val="solid"/>
                          <a:round/>
                          <a:headEnd type="none" w="med" len="med"/>
                          <a:tailEnd type="none" w="med" len="med"/>
                        </a:lnL>
                        <a:blipFill>
                          <a:blip r:embed="rId4"/>
                          <a:stretch>
                            <a:fillRect l="-100000" t="-107143" r="-401449" b="-18571"/>
                          </a:stretch>
                        </a:blipFill>
                      </a:tcPr>
                    </a:tc>
                    <a:tc>
                      <a:txBody>
                        <a:bodyPr/>
                        <a:lstStyle/>
                        <a:p>
                          <a:endParaRPr lang="zh-CN"/>
                        </a:p>
                      </a:txBody>
                      <a:tcPr>
                        <a:blipFill>
                          <a:blip r:embed="rId4"/>
                          <a:stretch>
                            <a:fillRect l="-200000" t="-107143" r="-301449" b="-18571"/>
                          </a:stretch>
                        </a:blipFill>
                      </a:tcPr>
                    </a:tc>
                    <a:tc>
                      <a:txBody>
                        <a:bodyPr/>
                        <a:lstStyle/>
                        <a:p>
                          <a:endParaRPr lang="zh-CN"/>
                        </a:p>
                      </a:txBody>
                      <a:tcPr>
                        <a:blipFill>
                          <a:blip r:embed="rId4"/>
                          <a:stretch>
                            <a:fillRect l="-302190" t="-107143" r="-203650" b="-18571"/>
                          </a:stretch>
                        </a:blipFill>
                      </a:tcPr>
                    </a:tc>
                    <a:tc>
                      <a:txBody>
                        <a:bodyPr/>
                        <a:lstStyle/>
                        <a:p>
                          <a:endParaRPr lang="zh-CN"/>
                        </a:p>
                      </a:txBody>
                      <a:tcPr>
                        <a:blipFill>
                          <a:blip r:embed="rId4"/>
                          <a:stretch>
                            <a:fillRect l="-399275" t="-107143" r="-102174" b="-18571"/>
                          </a:stretch>
                        </a:blipFill>
                      </a:tcPr>
                    </a:tc>
                    <a:tc>
                      <a:txBody>
                        <a:bodyPr/>
                        <a:lstStyle/>
                        <a:p>
                          <a:endParaRPr lang="zh-CN"/>
                        </a:p>
                      </a:txBody>
                      <a:tcPr>
                        <a:blipFill>
                          <a:blip r:embed="rId4"/>
                          <a:stretch>
                            <a:fillRect l="-499275" t="-107143" r="-2174" b="-18571"/>
                          </a:stretch>
                        </a:blipFill>
                      </a:tcPr>
                    </a:tc>
                    <a:extLst>
                      <a:ext uri="{0D108BD9-81ED-4DB2-BD59-A6C34878D82A}">
                        <a16:rowId xmlns:a16="http://schemas.microsoft.com/office/drawing/2014/main" val="337392327"/>
                      </a:ext>
                    </a:extLst>
                  </a:tr>
                </a:tbl>
              </a:graphicData>
            </a:graphic>
          </p:graphicFrame>
        </mc:Fallback>
      </mc:AlternateContent>
    </p:spTree>
    <p:extLst>
      <p:ext uri="{BB962C8B-B14F-4D97-AF65-F5344CB8AC3E}">
        <p14:creationId xmlns:p14="http://schemas.microsoft.com/office/powerpoint/2010/main" val="3593336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099" name="Rectangle 3">
                <a:extLst>
                  <a:ext uri="{FF2B5EF4-FFF2-40B4-BE49-F238E27FC236}">
                    <a16:creationId xmlns:a16="http://schemas.microsoft.com/office/drawing/2014/main" id="{6E9EEFF7-3891-2187-2D1C-B470C7D492EC}"/>
                  </a:ext>
                </a:extLst>
              </p:cNvPr>
              <p:cNvSpPr>
                <a:spLocks noGrp="1" noChangeArrowheads="1"/>
              </p:cNvSpPr>
              <p:nvPr>
                <p:ph type="body" idx="1"/>
              </p:nvPr>
            </p:nvSpPr>
            <p:spPr>
              <a:xfrm>
                <a:off x="685800" y="1216820"/>
                <a:ext cx="7772400" cy="3364308"/>
              </a:xfrm>
              <a:ln/>
            </p:spPr>
            <p:txBody>
              <a:bodyPr/>
              <a:lstStyle/>
              <a:p>
                <a:r>
                  <a:rPr lang="en-US" altLang="zh-CN" sz="2000" dirty="0">
                    <a:latin typeface="Times New Roman" panose="02020603050405020304" pitchFamily="18" charset="0"/>
                    <a:cs typeface="Times New Roman" panose="02020603050405020304" pitchFamily="18" charset="0"/>
                  </a:rPr>
                  <a:t>Selectively include known neighbors’ timestamp information in every ranging message M according to</a:t>
                </a:r>
                <a14:m>
                  <m:oMath xmlns:m="http://schemas.openxmlformats.org/officeDocument/2006/math">
                    <m:sSub>
                      <m:sSubPr>
                        <m:ctrlPr>
                          <a:rPr lang="en-US" altLang="zh-CN" sz="2000" b="1" i="1" smtClean="0">
                            <a:ln>
                              <a:noFill/>
                            </a:ln>
                            <a:solidFill>
                              <a:srgbClr val="FF0000"/>
                            </a:solidFill>
                            <a:latin typeface="Cambria Math" panose="02040503050406030204" pitchFamily="18" charset="0"/>
                          </a:rPr>
                        </m:ctrlPr>
                      </m:sSubPr>
                      <m:e>
                        <m:r>
                          <a:rPr lang="en-US" altLang="zh-CN" sz="2000" b="1" i="1" smtClean="0">
                            <a:ln>
                              <a:noFill/>
                            </a:ln>
                            <a:solidFill>
                              <a:srgbClr val="FF0000"/>
                            </a:solidFill>
                            <a:latin typeface="Cambria Math" panose="02040503050406030204" pitchFamily="18" charset="0"/>
                          </a:rPr>
                          <m:t> </m:t>
                        </m:r>
                        <m:r>
                          <a:rPr lang="en-US" altLang="zh-CN" sz="2000" b="1" i="1" smtClean="0">
                            <a:ln>
                              <a:noFill/>
                            </a:ln>
                            <a:solidFill>
                              <a:srgbClr val="FF0000"/>
                            </a:solidFill>
                            <a:latin typeface="Cambria Math" panose="02040503050406030204" pitchFamily="18" charset="0"/>
                          </a:rPr>
                          <m:t>𝒕</m:t>
                        </m:r>
                      </m:e>
                      <m:sub>
                        <m:r>
                          <a:rPr lang="en-US" altLang="zh-CN" sz="2000" b="1" i="1" smtClean="0">
                            <a:ln>
                              <a:noFill/>
                            </a:ln>
                            <a:solidFill>
                              <a:srgbClr val="FF0000"/>
                            </a:solidFill>
                            <a:latin typeface="Cambria Math" panose="02040503050406030204" pitchFamily="18" charset="0"/>
                          </a:rPr>
                          <m:t>𝒏</m:t>
                        </m:r>
                      </m:sub>
                    </m:sSub>
                    <m:r>
                      <a:rPr lang="en-US" altLang="zh-CN" sz="2000" b="0" i="0" smtClean="0">
                        <a:ln>
                          <a:noFill/>
                        </a:ln>
                        <a:solidFill>
                          <a:srgbClr val="FF0000"/>
                        </a:solidFill>
                        <a:latin typeface="Cambria Math" panose="02040503050406030204" pitchFamily="18" charset="0"/>
                      </a:rPr>
                      <m:t> </m:t>
                    </m:r>
                  </m:oMath>
                </a14:m>
                <a:r>
                  <a:rPr lang="en-US" altLang="zh-CN" sz="2000" dirty="0">
                    <a:latin typeface="Times New Roman" panose="02020603050405020304" pitchFamily="18" charset="0"/>
                    <a:cs typeface="Times New Roman" panose="02020603050405020304" pitchFamily="18" charset="0"/>
                  </a:rPr>
                  <a:t>until reach the maximum size limitation. Update each included neighbors’</a:t>
                </a:r>
                <a14:m>
                  <m:oMath xmlns:m="http://schemas.openxmlformats.org/officeDocument/2006/math">
                    <m:sSub>
                      <m:sSubPr>
                        <m:ctrlPr>
                          <a:rPr lang="en-US" altLang="zh-CN" sz="2000" b="1" i="1">
                            <a:solidFill>
                              <a:srgbClr val="FF0000"/>
                            </a:solidFill>
                            <a:latin typeface="Cambria Math" panose="02040503050406030204" pitchFamily="18" charset="0"/>
                          </a:rPr>
                        </m:ctrlPr>
                      </m:sSubPr>
                      <m:e>
                        <m:r>
                          <a:rPr lang="en-US" altLang="zh-CN" sz="2000" b="1" i="1">
                            <a:solidFill>
                              <a:srgbClr val="FF0000"/>
                            </a:solidFill>
                            <a:latin typeface="Cambria Math" panose="02040503050406030204" pitchFamily="18" charset="0"/>
                          </a:rPr>
                          <m:t> </m:t>
                        </m:r>
                        <m:r>
                          <a:rPr lang="en-US" altLang="zh-CN" sz="2000" b="1" i="1">
                            <a:solidFill>
                              <a:srgbClr val="FF0000"/>
                            </a:solidFill>
                            <a:latin typeface="Cambria Math" panose="02040503050406030204" pitchFamily="18" charset="0"/>
                          </a:rPr>
                          <m:t>𝒕</m:t>
                        </m:r>
                      </m:e>
                      <m:sub>
                        <m:r>
                          <a:rPr lang="en-US" altLang="zh-CN" sz="2000" b="1" i="1">
                            <a:solidFill>
                              <a:srgbClr val="FF0000"/>
                            </a:solidFill>
                            <a:latin typeface="Cambria Math" panose="02040503050406030204" pitchFamily="18" charset="0"/>
                          </a:rPr>
                          <m:t>𝒏</m:t>
                        </m:r>
                      </m:sub>
                    </m:sSub>
                    <m:r>
                      <a:rPr lang="en-US" altLang="zh-CN" sz="2000">
                        <a:solidFill>
                          <a:srgbClr val="FF0000"/>
                        </a:solidFill>
                        <a:latin typeface="Cambria Math" panose="02040503050406030204" pitchFamily="18" charset="0"/>
                      </a:rPr>
                      <m:t> </m:t>
                    </m:r>
                  </m:oMath>
                </a14:m>
                <a:r>
                  <a:rPr lang="en-US" altLang="zh-CN" sz="2000" dirty="0">
                    <a:solidFill>
                      <a:srgbClr val="000000"/>
                    </a:solidFill>
                    <a:latin typeface="Times New Roman" panose="02020603050405020304" pitchFamily="18" charset="0"/>
                    <a:cs typeface="Times New Roman" panose="02020603050405020304" pitchFamily="18" charset="0"/>
                  </a:rPr>
                  <a:t>to </a:t>
                </a:r>
                <a:r>
                  <a:rPr lang="en-US" altLang="zh-CN" sz="2000" b="1" dirty="0">
                    <a:solidFill>
                      <a:srgbClr val="000000"/>
                    </a:solidFill>
                    <a:latin typeface="Times New Roman" panose="02020603050405020304" pitchFamily="18" charset="0"/>
                    <a:cs typeface="Times New Roman" panose="02020603050405020304" pitchFamily="18" charset="0"/>
                  </a:rPr>
                  <a:t>T</a:t>
                </a:r>
                <a:r>
                  <a:rPr lang="en-US" altLang="zh-CN" sz="2000" dirty="0">
                    <a:solidFill>
                      <a:srgbClr val="000000"/>
                    </a:solidFill>
                    <a:latin typeface="Times New Roman" panose="02020603050405020304" pitchFamily="18" charset="0"/>
                    <a:cs typeface="Times New Roman" panose="02020603050405020304" pitchFamily="18" charset="0"/>
                  </a:rPr>
                  <a:t> (local clock time of A) + </a:t>
                </a:r>
                <a:r>
                  <a:rPr lang="en-US" altLang="zh-CN" sz="2000" b="1" i="1" dirty="0">
                    <a:solidFill>
                      <a:srgbClr val="FF0000"/>
                    </a:solidFill>
                    <a:latin typeface="Times New Roman" panose="02020603050405020304" pitchFamily="18" charset="0"/>
                    <a:cs typeface="Times New Roman" panose="02020603050405020304" pitchFamily="18" charset="0"/>
                  </a:rPr>
                  <a:t>P</a:t>
                </a:r>
                <a:r>
                  <a:rPr lang="en-US" altLang="zh-CN" sz="2000" dirty="0">
                    <a:latin typeface="Times New Roman" panose="02020603050405020304" pitchFamily="18" charset="0"/>
                    <a:cs typeface="Times New Roman" panose="02020603050405020304" pitchFamily="18" charset="0"/>
                  </a:rPr>
                  <a:t>.</a:t>
                </a:r>
              </a:p>
              <a:p>
                <a:pPr marL="0" indent="0">
                  <a:buNone/>
                </a:pPr>
                <a:endParaRPr lang="en-US" altLang="zh-CN" sz="2000" dirty="0"/>
              </a:p>
            </p:txBody>
          </p:sp>
        </mc:Choice>
        <mc:Fallback xmlns="">
          <p:sp>
            <p:nvSpPr>
              <p:cNvPr id="4099" name="Rectangle 3">
                <a:extLst>
                  <a:ext uri="{FF2B5EF4-FFF2-40B4-BE49-F238E27FC236}">
                    <a16:creationId xmlns:a16="http://schemas.microsoft.com/office/drawing/2014/main" id="{6E9EEFF7-3891-2187-2D1C-B470C7D492EC}"/>
                  </a:ext>
                </a:extLst>
              </p:cNvPr>
              <p:cNvSpPr>
                <a:spLocks noGrp="1" noRot="1" noChangeAspect="1" noMove="1" noResize="1" noEditPoints="1" noAdjustHandles="1" noChangeArrowheads="1" noChangeShapeType="1" noTextEdit="1"/>
              </p:cNvSpPr>
              <p:nvPr>
                <p:ph type="body" idx="1"/>
              </p:nvPr>
            </p:nvSpPr>
            <p:spPr>
              <a:xfrm>
                <a:off x="685800" y="1216820"/>
                <a:ext cx="7772400" cy="3364308"/>
              </a:xfrm>
              <a:blipFill>
                <a:blip r:embed="rId3"/>
                <a:stretch>
                  <a:fillRect l="-816" t="-1132"/>
                </a:stretch>
              </a:blipFill>
              <a:ln/>
            </p:spPr>
            <p:txBody>
              <a:bodyPr/>
              <a:lstStyle/>
              <a:p>
                <a:r>
                  <a:rPr lang="en-CN">
                    <a:noFill/>
                  </a:rPr>
                  <a:t> </a:t>
                </a:r>
              </a:p>
            </p:txBody>
          </p:sp>
        </mc:Fallback>
      </mc:AlternateContent>
      <p:sp>
        <p:nvSpPr>
          <p:cNvPr id="2" name="日期占位符 3">
            <a:extLst>
              <a:ext uri="{FF2B5EF4-FFF2-40B4-BE49-F238E27FC236}">
                <a16:creationId xmlns:a16="http://schemas.microsoft.com/office/drawing/2014/main" id="{35AA8AEB-17AA-8672-73E2-C2550EA318E2}"/>
              </a:ext>
            </a:extLst>
          </p:cNvPr>
          <p:cNvSpPr>
            <a:spLocks noGrp="1"/>
          </p:cNvSpPr>
          <p:nvPr>
            <p:ph type="dt" sz="half" idx="10"/>
          </p:nvPr>
        </p:nvSpPr>
        <p:spPr/>
        <p:txBody>
          <a:bodyPr/>
          <a:lstStyle/>
          <a:p>
            <a:r>
              <a:rPr lang="en-US" altLang="zh-CN"/>
              <a:t>Jan. 2023 </a:t>
            </a:r>
          </a:p>
        </p:txBody>
      </p:sp>
      <p:sp>
        <p:nvSpPr>
          <p:cNvPr id="3" name="页脚占位符 4">
            <a:extLst>
              <a:ext uri="{FF2B5EF4-FFF2-40B4-BE49-F238E27FC236}">
                <a16:creationId xmlns:a16="http://schemas.microsoft.com/office/drawing/2014/main" id="{10DF3F71-6595-21F2-43D6-6133C07DB95A}"/>
              </a:ext>
            </a:extLst>
          </p:cNvPr>
          <p:cNvSpPr>
            <a:spLocks noGrp="1"/>
          </p:cNvSpPr>
          <p:nvPr>
            <p:ph type="ftr" sz="quarter" idx="11"/>
          </p:nvPr>
        </p:nvSpPr>
        <p:spPr/>
        <p:txBody>
          <a:bodyPr/>
          <a:lstStyle/>
          <a:p>
            <a:r>
              <a:rPr lang="en-US" altLang="zh-CN"/>
              <a:t>Feng Shan (Southeast University, China)</a:t>
            </a:r>
          </a:p>
        </p:txBody>
      </p:sp>
      <p:sp>
        <p:nvSpPr>
          <p:cNvPr id="4" name="灯片编号占位符 5">
            <a:extLst>
              <a:ext uri="{FF2B5EF4-FFF2-40B4-BE49-F238E27FC236}">
                <a16:creationId xmlns:a16="http://schemas.microsoft.com/office/drawing/2014/main" id="{7DCED860-C081-B54A-D675-176A453F81F2}"/>
              </a:ext>
            </a:extLst>
          </p:cNvPr>
          <p:cNvSpPr>
            <a:spLocks noGrp="1"/>
          </p:cNvSpPr>
          <p:nvPr>
            <p:ph type="sldNum" sz="quarter" idx="12"/>
          </p:nvPr>
        </p:nvSpPr>
        <p:spPr/>
        <p:txBody>
          <a:bodyPr/>
          <a:lstStyle/>
          <a:p>
            <a:r>
              <a:rPr lang="en-US" altLang="zh-CN"/>
              <a:t>Slide </a:t>
            </a:r>
            <a:fld id="{0274F2AA-95C7-4A99-A79F-116C78E7388A}" type="slidenum">
              <a:rPr lang="en-US" altLang="zh-CN"/>
              <a:pPr/>
              <a:t>29</a:t>
            </a:fld>
            <a:endParaRPr lang="en-US" altLang="zh-CN"/>
          </a:p>
        </p:txBody>
      </p:sp>
      <p:sp>
        <p:nvSpPr>
          <p:cNvPr id="4098" name="Rectangle 2">
            <a:extLst>
              <a:ext uri="{FF2B5EF4-FFF2-40B4-BE49-F238E27FC236}">
                <a16:creationId xmlns:a16="http://schemas.microsoft.com/office/drawing/2014/main" id="{5D0C43AC-E44F-37A3-0B1F-4BB5ABB3E5C9}"/>
              </a:ext>
            </a:extLst>
          </p:cNvPr>
          <p:cNvSpPr>
            <a:spLocks noGrp="1" noChangeArrowheads="1"/>
          </p:cNvSpPr>
          <p:nvPr>
            <p:ph type="title"/>
          </p:nvPr>
        </p:nvSpPr>
        <p:spPr>
          <a:xfrm>
            <a:off x="467544" y="685800"/>
            <a:ext cx="7772400" cy="438944"/>
          </a:xfrm>
          <a:ln/>
        </p:spPr>
        <p:txBody>
          <a:bodyPr/>
          <a:lstStyle/>
          <a:p>
            <a:pPr algn="l"/>
            <a:r>
              <a:rPr lang="en-US" altLang="zh-CN" sz="3200" b="1" dirty="0">
                <a:latin typeface="Times New Roman" panose="02020603050405020304" pitchFamily="18" charset="0"/>
                <a:cs typeface="Times New Roman" panose="02020603050405020304" pitchFamily="18" charset="0"/>
              </a:rPr>
              <a:t>Handle dense neighbors</a:t>
            </a:r>
            <a:endParaRPr lang="zh-CN" altLang="zh-CN" sz="3200" b="1" dirty="0">
              <a:latin typeface="Times New Roman" panose="02020603050405020304" pitchFamily="18" charset="0"/>
              <a:cs typeface="Times New Roman" panose="02020603050405020304" pitchFamily="18" charset="0"/>
            </a:endParaRPr>
          </a:p>
        </p:txBody>
      </p:sp>
      <p:grpSp>
        <p:nvGrpSpPr>
          <p:cNvPr id="14" name="组合 13">
            <a:extLst>
              <a:ext uri="{FF2B5EF4-FFF2-40B4-BE49-F238E27FC236}">
                <a16:creationId xmlns:a16="http://schemas.microsoft.com/office/drawing/2014/main" id="{D818C308-CA41-28C7-4AB6-0F8C9137B1B7}"/>
              </a:ext>
            </a:extLst>
          </p:cNvPr>
          <p:cNvGrpSpPr/>
          <p:nvPr/>
        </p:nvGrpSpPr>
        <p:grpSpPr>
          <a:xfrm>
            <a:off x="685800" y="4217568"/>
            <a:ext cx="7848872" cy="276999"/>
            <a:chOff x="1007604" y="5661248"/>
            <a:chExt cx="7325155" cy="276999"/>
          </a:xfrm>
        </p:grpSpPr>
        <p:cxnSp>
          <p:nvCxnSpPr>
            <p:cNvPr id="5" name="直接箭头连接符 19">
              <a:extLst>
                <a:ext uri="{FF2B5EF4-FFF2-40B4-BE49-F238E27FC236}">
                  <a16:creationId xmlns:a16="http://schemas.microsoft.com/office/drawing/2014/main" id="{6B8DD922-EB91-DA5F-676D-60AA5CA97269}"/>
                </a:ext>
              </a:extLst>
            </p:cNvPr>
            <p:cNvCxnSpPr>
              <a:cxnSpLocks/>
            </p:cNvCxnSpPr>
            <p:nvPr/>
          </p:nvCxnSpPr>
          <p:spPr>
            <a:xfrm>
              <a:off x="1007604" y="5661248"/>
              <a:ext cx="7128792" cy="0"/>
            </a:xfrm>
            <a:prstGeom prst="straightConnector1">
              <a:avLst/>
            </a:prstGeom>
            <a:ln w="38100">
              <a:solidFill>
                <a:srgbClr val="0070C0"/>
              </a:solidFill>
              <a:tailEnd type="triangle"/>
            </a:ln>
          </p:spPr>
          <p:style>
            <a:lnRef idx="1">
              <a:schemeClr val="accent2"/>
            </a:lnRef>
            <a:fillRef idx="0">
              <a:schemeClr val="accent2"/>
            </a:fillRef>
            <a:effectRef idx="0">
              <a:schemeClr val="accent2"/>
            </a:effectRef>
            <a:fontRef idx="minor">
              <a:schemeClr val="tx1"/>
            </a:fontRef>
          </p:style>
        </p:cxnSp>
        <p:sp>
          <p:nvSpPr>
            <p:cNvPr id="13" name="文本框 12">
              <a:extLst>
                <a:ext uri="{FF2B5EF4-FFF2-40B4-BE49-F238E27FC236}">
                  <a16:creationId xmlns:a16="http://schemas.microsoft.com/office/drawing/2014/main" id="{9B5479D9-37DD-F431-1423-6EB8CFAD484B}"/>
                </a:ext>
              </a:extLst>
            </p:cNvPr>
            <p:cNvSpPr txBox="1"/>
            <p:nvPr/>
          </p:nvSpPr>
          <p:spPr>
            <a:xfrm>
              <a:off x="7812360" y="5661248"/>
              <a:ext cx="520399" cy="276999"/>
            </a:xfrm>
            <a:prstGeom prst="rect">
              <a:avLst/>
            </a:prstGeom>
            <a:noFill/>
          </p:spPr>
          <p:txBody>
            <a:bodyPr wrap="none" rtlCol="0">
              <a:spAutoFit/>
            </a:bodyPr>
            <a:lstStyle/>
            <a:p>
              <a:r>
                <a:rPr lang="en-US" altLang="zh-CN" dirty="0">
                  <a:latin typeface="+mn-lt"/>
                </a:rPr>
                <a:t>Time</a:t>
              </a:r>
              <a:endParaRPr lang="zh-CN" altLang="en-US" dirty="0">
                <a:latin typeface="+mn-lt"/>
              </a:endParaRPr>
            </a:p>
          </p:txBody>
        </p:sp>
      </p:grpSp>
      <p:grpSp>
        <p:nvGrpSpPr>
          <p:cNvPr id="30" name="组合 29">
            <a:extLst>
              <a:ext uri="{FF2B5EF4-FFF2-40B4-BE49-F238E27FC236}">
                <a16:creationId xmlns:a16="http://schemas.microsoft.com/office/drawing/2014/main" id="{C210A8C7-8EB7-5C64-DA8B-103445258795}"/>
              </a:ext>
            </a:extLst>
          </p:cNvPr>
          <p:cNvGrpSpPr/>
          <p:nvPr/>
        </p:nvGrpSpPr>
        <p:grpSpPr>
          <a:xfrm>
            <a:off x="719493" y="3824064"/>
            <a:ext cx="375234" cy="446881"/>
            <a:chOff x="1005293" y="5501697"/>
            <a:chExt cx="375234" cy="446881"/>
          </a:xfrm>
        </p:grpSpPr>
        <p:cxnSp>
          <p:nvCxnSpPr>
            <p:cNvPr id="7" name="直接连接符 6">
              <a:extLst>
                <a:ext uri="{FF2B5EF4-FFF2-40B4-BE49-F238E27FC236}">
                  <a16:creationId xmlns:a16="http://schemas.microsoft.com/office/drawing/2014/main" id="{79BEF84D-B1F1-1108-6608-A19DCEE4B602}"/>
                </a:ext>
              </a:extLst>
            </p:cNvPr>
            <p:cNvCxnSpPr>
              <a:cxnSpLocks/>
            </p:cNvCxnSpPr>
            <p:nvPr/>
          </p:nvCxnSpPr>
          <p:spPr bwMode="auto">
            <a:xfrm>
              <a:off x="1187624" y="5804562"/>
              <a:ext cx="0" cy="144016"/>
            </a:xfrm>
            <a:prstGeom prst="line">
              <a:avLst/>
            </a:prstGeom>
            <a:ln>
              <a:headEnd type="none" w="sm" len="sm"/>
              <a:tailEnd type="none" w="sm" len="sm"/>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D885A1A2-C0C7-6A7B-C538-715D7BFEDEDD}"/>
                    </a:ext>
                  </a:extLst>
                </p:cNvPr>
                <p:cNvSpPr txBox="1"/>
                <p:nvPr/>
              </p:nvSpPr>
              <p:spPr>
                <a:xfrm>
                  <a:off x="1005293" y="5501697"/>
                  <a:ext cx="375234" cy="307777"/>
                </a:xfrm>
                <a:prstGeom prst="rect">
                  <a:avLst/>
                </a:prstGeom>
                <a:noFill/>
              </p:spPr>
              <p:txBody>
                <a:bodyPr wrap="square">
                  <a:spAutoFit/>
                </a:bodyPr>
                <a:lstStyle/>
                <a:p>
                  <a:pPr algn="just"/>
                  <a14:m>
                    <m:oMathPara xmlns:m="http://schemas.openxmlformats.org/officeDocument/2006/math">
                      <m:oMathParaPr>
                        <m:jc m:val="center"/>
                      </m:oMathParaPr>
                      <m:oMath xmlns:m="http://schemas.openxmlformats.org/officeDocument/2006/math">
                        <m:sSub>
                          <m:sSubPr>
                            <m:ctrlPr>
                              <a:rPr lang="en-US" altLang="zh-CN" sz="1400" b="1" i="1" smtClean="0">
                                <a:ln>
                                  <a:noFill/>
                                </a:ln>
                                <a:solidFill>
                                  <a:srgbClr val="00B0F0"/>
                                </a:solidFill>
                                <a:latin typeface="Cambria Math" panose="02040503050406030204" pitchFamily="18" charset="0"/>
                              </a:rPr>
                            </m:ctrlPr>
                          </m:sSubPr>
                          <m:e>
                            <m:r>
                              <a:rPr lang="en-US" altLang="zh-CN" sz="1400" b="1" i="1" smtClean="0">
                                <a:ln>
                                  <a:noFill/>
                                </a:ln>
                                <a:solidFill>
                                  <a:srgbClr val="00B0F0"/>
                                </a:solidFill>
                                <a:latin typeface="Cambria Math" panose="02040503050406030204" pitchFamily="18" charset="0"/>
                              </a:rPr>
                              <m:t> </m:t>
                            </m:r>
                            <m:r>
                              <a:rPr lang="en-US" altLang="zh-CN" sz="1400" b="1" i="1" smtClean="0">
                                <a:ln>
                                  <a:noFill/>
                                </a:ln>
                                <a:solidFill>
                                  <a:srgbClr val="00B0F0"/>
                                </a:solidFill>
                                <a:latin typeface="Cambria Math" panose="02040503050406030204" pitchFamily="18" charset="0"/>
                              </a:rPr>
                              <m:t>𝒕</m:t>
                            </m:r>
                          </m:e>
                          <m:sub>
                            <m:r>
                              <a:rPr lang="en-US" altLang="zh-CN" sz="1400" b="1" i="1">
                                <a:solidFill>
                                  <a:srgbClr val="00B0F0"/>
                                </a:solidFill>
                                <a:latin typeface="Cambria Math" panose="02040503050406030204" pitchFamily="18" charset="0"/>
                              </a:rPr>
                              <m:t>𝑨</m:t>
                            </m:r>
                            <m:r>
                              <a:rPr lang="en-US" altLang="zh-CN" sz="1400" b="1" i="1" baseline="-25000" smtClean="0">
                                <a:solidFill>
                                  <a:srgbClr val="00B0F0"/>
                                </a:solidFill>
                                <a:latin typeface="Cambria Math" panose="02040503050406030204" pitchFamily="18" charset="0"/>
                              </a:rPr>
                              <m:t>𝟏</m:t>
                            </m:r>
                          </m:sub>
                        </m:sSub>
                        <m:r>
                          <a:rPr lang="en-US" altLang="zh-CN" sz="1400" b="1" i="1" smtClean="0">
                            <a:ln>
                              <a:noFill/>
                            </a:ln>
                            <a:solidFill>
                              <a:srgbClr val="00B0F0"/>
                            </a:solidFill>
                            <a:latin typeface="Cambria Math" panose="02040503050406030204" pitchFamily="18" charset="0"/>
                          </a:rPr>
                          <m:t> </m:t>
                        </m:r>
                      </m:oMath>
                    </m:oMathPara>
                  </a14:m>
                  <a:endParaRPr lang="zh-CN" altLang="en-US" sz="1400" b="1" i="1" dirty="0">
                    <a:solidFill>
                      <a:srgbClr val="00B0F0"/>
                    </a:solidFill>
                  </a:endParaRPr>
                </a:p>
              </p:txBody>
            </p:sp>
          </mc:Choice>
          <mc:Fallback xmlns="">
            <p:sp>
              <p:nvSpPr>
                <p:cNvPr id="12" name="文本框 11">
                  <a:extLst>
                    <a:ext uri="{FF2B5EF4-FFF2-40B4-BE49-F238E27FC236}">
                      <a16:creationId xmlns:a16="http://schemas.microsoft.com/office/drawing/2014/main" id="{D885A1A2-C0C7-6A7B-C538-715D7BFEDEDD}"/>
                    </a:ext>
                  </a:extLst>
                </p:cNvPr>
                <p:cNvSpPr txBox="1">
                  <a:spLocks noRot="1" noChangeAspect="1" noMove="1" noResize="1" noEditPoints="1" noAdjustHandles="1" noChangeArrowheads="1" noChangeShapeType="1" noTextEdit="1"/>
                </p:cNvSpPr>
                <p:nvPr/>
              </p:nvSpPr>
              <p:spPr>
                <a:xfrm>
                  <a:off x="1005293" y="5501697"/>
                  <a:ext cx="375234" cy="307777"/>
                </a:xfrm>
                <a:prstGeom prst="rect">
                  <a:avLst/>
                </a:prstGeom>
                <a:blipFill>
                  <a:blip r:embed="rId4"/>
                  <a:stretch>
                    <a:fillRect r="-6557" b="-6000"/>
                  </a:stretch>
                </a:blipFill>
              </p:spPr>
              <p:txBody>
                <a:bodyPr/>
                <a:lstStyle/>
                <a:p>
                  <a:r>
                    <a:rPr lang="zh-CN" altLang="en-US">
                      <a:noFill/>
                    </a:rPr>
                    <a:t> </a:t>
                  </a:r>
                </a:p>
              </p:txBody>
            </p:sp>
          </mc:Fallback>
        </mc:AlternateContent>
      </p:grpSp>
      <p:grpSp>
        <p:nvGrpSpPr>
          <p:cNvPr id="31" name="组合 30">
            <a:extLst>
              <a:ext uri="{FF2B5EF4-FFF2-40B4-BE49-F238E27FC236}">
                <a16:creationId xmlns:a16="http://schemas.microsoft.com/office/drawing/2014/main" id="{198C71E6-E965-B554-E54C-7903A91A3FAB}"/>
              </a:ext>
            </a:extLst>
          </p:cNvPr>
          <p:cNvGrpSpPr/>
          <p:nvPr/>
        </p:nvGrpSpPr>
        <p:grpSpPr>
          <a:xfrm>
            <a:off x="984859" y="3824064"/>
            <a:ext cx="375234" cy="446881"/>
            <a:chOff x="1270659" y="5501697"/>
            <a:chExt cx="375234" cy="446881"/>
          </a:xfrm>
        </p:grpSpPr>
        <p:cxnSp>
          <p:nvCxnSpPr>
            <p:cNvPr id="8" name="直接连接符 7">
              <a:extLst>
                <a:ext uri="{FF2B5EF4-FFF2-40B4-BE49-F238E27FC236}">
                  <a16:creationId xmlns:a16="http://schemas.microsoft.com/office/drawing/2014/main" id="{EF0A0BE5-FE69-BB51-5B0E-70AD7A612369}"/>
                </a:ext>
              </a:extLst>
            </p:cNvPr>
            <p:cNvCxnSpPr>
              <a:cxnSpLocks/>
            </p:cNvCxnSpPr>
            <p:nvPr/>
          </p:nvCxnSpPr>
          <p:spPr bwMode="auto">
            <a:xfrm>
              <a:off x="1475656" y="5804562"/>
              <a:ext cx="0" cy="144016"/>
            </a:xfrm>
            <a:prstGeom prst="line">
              <a:avLst/>
            </a:prstGeom>
            <a:ln>
              <a:headEnd type="none" w="sm" len="sm"/>
              <a:tailEnd type="none" w="sm" len="sm"/>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E7389A11-454A-2221-E8B2-F07F4FE50133}"/>
                    </a:ext>
                  </a:extLst>
                </p:cNvPr>
                <p:cNvSpPr txBox="1"/>
                <p:nvPr/>
              </p:nvSpPr>
              <p:spPr>
                <a:xfrm>
                  <a:off x="1270659" y="5501697"/>
                  <a:ext cx="375234" cy="307777"/>
                </a:xfrm>
                <a:prstGeom prst="rect">
                  <a:avLst/>
                </a:prstGeom>
                <a:noFill/>
              </p:spPr>
              <p:txBody>
                <a:bodyPr wrap="square">
                  <a:spAutoFit/>
                </a:bodyPr>
                <a:lstStyle/>
                <a:p>
                  <a:pPr algn="just"/>
                  <a14:m>
                    <m:oMathPara xmlns:m="http://schemas.openxmlformats.org/officeDocument/2006/math">
                      <m:oMathParaPr>
                        <m:jc m:val="center"/>
                      </m:oMathParaPr>
                      <m:oMath xmlns:m="http://schemas.openxmlformats.org/officeDocument/2006/math">
                        <m:sSub>
                          <m:sSubPr>
                            <m:ctrlPr>
                              <a:rPr lang="en-US" altLang="zh-CN" sz="1400" b="1" i="1" smtClean="0">
                                <a:ln>
                                  <a:noFill/>
                                </a:ln>
                                <a:solidFill>
                                  <a:srgbClr val="00B0F0"/>
                                </a:solidFill>
                                <a:latin typeface="Cambria Math" panose="02040503050406030204" pitchFamily="18" charset="0"/>
                              </a:rPr>
                            </m:ctrlPr>
                          </m:sSubPr>
                          <m:e>
                            <m:r>
                              <a:rPr lang="en-US" altLang="zh-CN" sz="1400" b="1" i="1" smtClean="0">
                                <a:ln>
                                  <a:noFill/>
                                </a:ln>
                                <a:solidFill>
                                  <a:srgbClr val="00B0F0"/>
                                </a:solidFill>
                                <a:latin typeface="Cambria Math" panose="02040503050406030204" pitchFamily="18" charset="0"/>
                              </a:rPr>
                              <m:t> </m:t>
                            </m:r>
                            <m:r>
                              <a:rPr lang="en-US" altLang="zh-CN" sz="1400" b="1" i="1" smtClean="0">
                                <a:ln>
                                  <a:noFill/>
                                </a:ln>
                                <a:solidFill>
                                  <a:srgbClr val="00B0F0"/>
                                </a:solidFill>
                                <a:latin typeface="Cambria Math" panose="02040503050406030204" pitchFamily="18" charset="0"/>
                              </a:rPr>
                              <m:t>𝒕</m:t>
                            </m:r>
                          </m:e>
                          <m:sub>
                            <m:r>
                              <a:rPr lang="en-US" altLang="zh-CN" sz="1400" b="1" i="1">
                                <a:solidFill>
                                  <a:srgbClr val="00B0F0"/>
                                </a:solidFill>
                                <a:latin typeface="Cambria Math" panose="02040503050406030204" pitchFamily="18" charset="0"/>
                              </a:rPr>
                              <m:t>𝑩</m:t>
                            </m:r>
                            <m:r>
                              <a:rPr lang="en-US" altLang="zh-CN" sz="1400" b="1" i="1" baseline="-25000" smtClean="0">
                                <a:solidFill>
                                  <a:srgbClr val="00B0F0"/>
                                </a:solidFill>
                                <a:latin typeface="Cambria Math" panose="02040503050406030204" pitchFamily="18" charset="0"/>
                              </a:rPr>
                              <m:t>𝟏</m:t>
                            </m:r>
                          </m:sub>
                        </m:sSub>
                        <m:r>
                          <a:rPr lang="en-US" altLang="zh-CN" sz="1400" b="1" i="1" smtClean="0">
                            <a:ln>
                              <a:noFill/>
                            </a:ln>
                            <a:solidFill>
                              <a:srgbClr val="00B0F0"/>
                            </a:solidFill>
                            <a:latin typeface="Cambria Math" panose="02040503050406030204" pitchFamily="18" charset="0"/>
                          </a:rPr>
                          <m:t> </m:t>
                        </m:r>
                      </m:oMath>
                    </m:oMathPara>
                  </a14:m>
                  <a:endParaRPr lang="zh-CN" altLang="en-US" sz="1400" b="1" i="1" dirty="0">
                    <a:solidFill>
                      <a:srgbClr val="00B0F0"/>
                    </a:solidFill>
                  </a:endParaRPr>
                </a:p>
              </p:txBody>
            </p:sp>
          </mc:Choice>
          <mc:Fallback xmlns="">
            <p:sp>
              <p:nvSpPr>
                <p:cNvPr id="18" name="文本框 17">
                  <a:extLst>
                    <a:ext uri="{FF2B5EF4-FFF2-40B4-BE49-F238E27FC236}">
                      <a16:creationId xmlns:a16="http://schemas.microsoft.com/office/drawing/2014/main" id="{E7389A11-454A-2221-E8B2-F07F4FE50133}"/>
                    </a:ext>
                  </a:extLst>
                </p:cNvPr>
                <p:cNvSpPr txBox="1">
                  <a:spLocks noRot="1" noChangeAspect="1" noMove="1" noResize="1" noEditPoints="1" noAdjustHandles="1" noChangeArrowheads="1" noChangeShapeType="1" noTextEdit="1"/>
                </p:cNvSpPr>
                <p:nvPr/>
              </p:nvSpPr>
              <p:spPr>
                <a:xfrm>
                  <a:off x="1270659" y="5501697"/>
                  <a:ext cx="375234" cy="307777"/>
                </a:xfrm>
                <a:prstGeom prst="rect">
                  <a:avLst/>
                </a:prstGeom>
                <a:blipFill>
                  <a:blip r:embed="rId5"/>
                  <a:stretch>
                    <a:fillRect r="-6452" b="-6000"/>
                  </a:stretch>
                </a:blipFill>
              </p:spPr>
              <p:txBody>
                <a:bodyPr/>
                <a:lstStyle/>
                <a:p>
                  <a:r>
                    <a:rPr lang="zh-CN" altLang="en-US">
                      <a:noFill/>
                    </a:rPr>
                    <a:t> </a:t>
                  </a:r>
                </a:p>
              </p:txBody>
            </p:sp>
          </mc:Fallback>
        </mc:AlternateContent>
      </p:grpSp>
      <p:grpSp>
        <p:nvGrpSpPr>
          <p:cNvPr id="32" name="组合 31">
            <a:extLst>
              <a:ext uri="{FF2B5EF4-FFF2-40B4-BE49-F238E27FC236}">
                <a16:creationId xmlns:a16="http://schemas.microsoft.com/office/drawing/2014/main" id="{F72BDC5B-E4E7-EFDD-DC70-3D1C14157DF1}"/>
              </a:ext>
            </a:extLst>
          </p:cNvPr>
          <p:cNvGrpSpPr/>
          <p:nvPr/>
        </p:nvGrpSpPr>
        <p:grpSpPr>
          <a:xfrm>
            <a:off x="1250225" y="3824064"/>
            <a:ext cx="375234" cy="446881"/>
            <a:chOff x="1536025" y="5501697"/>
            <a:chExt cx="375234" cy="446881"/>
          </a:xfrm>
        </p:grpSpPr>
        <p:cxnSp>
          <p:nvCxnSpPr>
            <p:cNvPr id="9" name="直接连接符 8">
              <a:extLst>
                <a:ext uri="{FF2B5EF4-FFF2-40B4-BE49-F238E27FC236}">
                  <a16:creationId xmlns:a16="http://schemas.microsoft.com/office/drawing/2014/main" id="{0978B9ED-2731-D5CE-3C26-2955903C4CDE}"/>
                </a:ext>
              </a:extLst>
            </p:cNvPr>
            <p:cNvCxnSpPr>
              <a:cxnSpLocks/>
            </p:cNvCxnSpPr>
            <p:nvPr/>
          </p:nvCxnSpPr>
          <p:spPr bwMode="auto">
            <a:xfrm>
              <a:off x="1763688" y="5804562"/>
              <a:ext cx="0" cy="144016"/>
            </a:xfrm>
            <a:prstGeom prst="line">
              <a:avLst/>
            </a:prstGeom>
            <a:ln>
              <a:headEnd type="none" w="sm" len="sm"/>
              <a:tailEnd type="none" w="sm" len="sm"/>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72A385F0-2E02-8F30-62EF-7000F72C6335}"/>
                    </a:ext>
                  </a:extLst>
                </p:cNvPr>
                <p:cNvSpPr txBox="1"/>
                <p:nvPr/>
              </p:nvSpPr>
              <p:spPr>
                <a:xfrm>
                  <a:off x="1536025" y="5501697"/>
                  <a:ext cx="375234" cy="307777"/>
                </a:xfrm>
                <a:prstGeom prst="rect">
                  <a:avLst/>
                </a:prstGeom>
                <a:noFill/>
              </p:spPr>
              <p:txBody>
                <a:bodyPr wrap="square">
                  <a:spAutoFit/>
                </a:bodyPr>
                <a:lstStyle/>
                <a:p>
                  <a:pPr algn="just"/>
                  <a14:m>
                    <m:oMathPara xmlns:m="http://schemas.openxmlformats.org/officeDocument/2006/math">
                      <m:oMathParaPr>
                        <m:jc m:val="center"/>
                      </m:oMathParaPr>
                      <m:oMath xmlns:m="http://schemas.openxmlformats.org/officeDocument/2006/math">
                        <m:sSub>
                          <m:sSubPr>
                            <m:ctrlPr>
                              <a:rPr lang="en-US" altLang="zh-CN" sz="1400" b="1" i="1" smtClean="0">
                                <a:ln>
                                  <a:noFill/>
                                </a:ln>
                                <a:solidFill>
                                  <a:srgbClr val="00B0F0"/>
                                </a:solidFill>
                                <a:latin typeface="Cambria Math" panose="02040503050406030204" pitchFamily="18" charset="0"/>
                              </a:rPr>
                            </m:ctrlPr>
                          </m:sSubPr>
                          <m:e>
                            <m:r>
                              <a:rPr lang="en-US" altLang="zh-CN" sz="1400" b="1" i="1" smtClean="0">
                                <a:ln>
                                  <a:noFill/>
                                </a:ln>
                                <a:solidFill>
                                  <a:srgbClr val="00B0F0"/>
                                </a:solidFill>
                                <a:latin typeface="Cambria Math" panose="02040503050406030204" pitchFamily="18" charset="0"/>
                              </a:rPr>
                              <m:t> </m:t>
                            </m:r>
                            <m:r>
                              <a:rPr lang="en-US" altLang="zh-CN" sz="1400" b="1" i="1" smtClean="0">
                                <a:ln>
                                  <a:noFill/>
                                </a:ln>
                                <a:solidFill>
                                  <a:srgbClr val="00B0F0"/>
                                </a:solidFill>
                                <a:latin typeface="Cambria Math" panose="02040503050406030204" pitchFamily="18" charset="0"/>
                              </a:rPr>
                              <m:t>𝒕</m:t>
                            </m:r>
                          </m:e>
                          <m:sub>
                            <m:r>
                              <a:rPr lang="en-US" altLang="zh-CN" sz="1400" b="1" i="1">
                                <a:solidFill>
                                  <a:srgbClr val="00B0F0"/>
                                </a:solidFill>
                                <a:latin typeface="Cambria Math" panose="02040503050406030204" pitchFamily="18" charset="0"/>
                              </a:rPr>
                              <m:t>𝑪</m:t>
                            </m:r>
                            <m:r>
                              <a:rPr lang="en-US" altLang="zh-CN" sz="1400" b="1" i="1" baseline="-25000" smtClean="0">
                                <a:solidFill>
                                  <a:srgbClr val="00B0F0"/>
                                </a:solidFill>
                                <a:latin typeface="Cambria Math" panose="02040503050406030204" pitchFamily="18" charset="0"/>
                              </a:rPr>
                              <m:t>𝟏</m:t>
                            </m:r>
                          </m:sub>
                        </m:sSub>
                        <m:r>
                          <a:rPr lang="en-US" altLang="zh-CN" sz="1400" b="1" i="1" smtClean="0">
                            <a:ln>
                              <a:noFill/>
                            </a:ln>
                            <a:solidFill>
                              <a:srgbClr val="00B0F0"/>
                            </a:solidFill>
                            <a:latin typeface="Cambria Math" panose="02040503050406030204" pitchFamily="18" charset="0"/>
                          </a:rPr>
                          <m:t> </m:t>
                        </m:r>
                      </m:oMath>
                    </m:oMathPara>
                  </a14:m>
                  <a:endParaRPr lang="zh-CN" altLang="en-US" sz="1400" b="1" i="1" dirty="0">
                    <a:solidFill>
                      <a:srgbClr val="00B0F0"/>
                    </a:solidFill>
                  </a:endParaRPr>
                </a:p>
              </p:txBody>
            </p:sp>
          </mc:Choice>
          <mc:Fallback xmlns="">
            <p:sp>
              <p:nvSpPr>
                <p:cNvPr id="19" name="文本框 18">
                  <a:extLst>
                    <a:ext uri="{FF2B5EF4-FFF2-40B4-BE49-F238E27FC236}">
                      <a16:creationId xmlns:a16="http://schemas.microsoft.com/office/drawing/2014/main" id="{72A385F0-2E02-8F30-62EF-7000F72C6335}"/>
                    </a:ext>
                  </a:extLst>
                </p:cNvPr>
                <p:cNvSpPr txBox="1">
                  <a:spLocks noRot="1" noChangeAspect="1" noMove="1" noResize="1" noEditPoints="1" noAdjustHandles="1" noChangeArrowheads="1" noChangeShapeType="1" noTextEdit="1"/>
                </p:cNvSpPr>
                <p:nvPr/>
              </p:nvSpPr>
              <p:spPr>
                <a:xfrm>
                  <a:off x="1536025" y="5501697"/>
                  <a:ext cx="375234" cy="307777"/>
                </a:xfrm>
                <a:prstGeom prst="rect">
                  <a:avLst/>
                </a:prstGeom>
                <a:blipFill>
                  <a:blip r:embed="rId6"/>
                  <a:stretch>
                    <a:fillRect r="-3226" b="-6000"/>
                  </a:stretch>
                </a:blipFill>
              </p:spPr>
              <p:txBody>
                <a:bodyPr/>
                <a:lstStyle/>
                <a:p>
                  <a:r>
                    <a:rPr lang="zh-CN" altLang="en-US">
                      <a:noFill/>
                    </a:rPr>
                    <a:t> </a:t>
                  </a:r>
                </a:p>
              </p:txBody>
            </p:sp>
          </mc:Fallback>
        </mc:AlternateContent>
      </p:grpSp>
      <p:grpSp>
        <p:nvGrpSpPr>
          <p:cNvPr id="33" name="组合 32">
            <a:extLst>
              <a:ext uri="{FF2B5EF4-FFF2-40B4-BE49-F238E27FC236}">
                <a16:creationId xmlns:a16="http://schemas.microsoft.com/office/drawing/2014/main" id="{59EBB9CF-417B-18B8-CAAE-DF3844510F59}"/>
              </a:ext>
            </a:extLst>
          </p:cNvPr>
          <p:cNvGrpSpPr/>
          <p:nvPr/>
        </p:nvGrpSpPr>
        <p:grpSpPr>
          <a:xfrm>
            <a:off x="1515590" y="3824064"/>
            <a:ext cx="375234" cy="446881"/>
            <a:chOff x="1801390" y="5501697"/>
            <a:chExt cx="375234" cy="446881"/>
          </a:xfrm>
        </p:grpSpPr>
        <p:cxnSp>
          <p:nvCxnSpPr>
            <p:cNvPr id="10" name="直接连接符 9">
              <a:extLst>
                <a:ext uri="{FF2B5EF4-FFF2-40B4-BE49-F238E27FC236}">
                  <a16:creationId xmlns:a16="http://schemas.microsoft.com/office/drawing/2014/main" id="{E7364645-B977-A958-4F8C-EAC2675A002D}"/>
                </a:ext>
              </a:extLst>
            </p:cNvPr>
            <p:cNvCxnSpPr>
              <a:cxnSpLocks/>
            </p:cNvCxnSpPr>
            <p:nvPr/>
          </p:nvCxnSpPr>
          <p:spPr bwMode="auto">
            <a:xfrm>
              <a:off x="2051720" y="5804562"/>
              <a:ext cx="0" cy="144016"/>
            </a:xfrm>
            <a:prstGeom prst="line">
              <a:avLst/>
            </a:prstGeom>
            <a:ln>
              <a:headEnd type="none" w="sm" len="sm"/>
              <a:tailEnd type="none" w="sm" len="sm"/>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ED7466A2-41A6-70D8-303D-A8F2CB930847}"/>
                    </a:ext>
                  </a:extLst>
                </p:cNvPr>
                <p:cNvSpPr txBox="1"/>
                <p:nvPr/>
              </p:nvSpPr>
              <p:spPr>
                <a:xfrm>
                  <a:off x="1801390" y="5501697"/>
                  <a:ext cx="375234" cy="307777"/>
                </a:xfrm>
                <a:prstGeom prst="rect">
                  <a:avLst/>
                </a:prstGeom>
                <a:noFill/>
              </p:spPr>
              <p:txBody>
                <a:bodyPr wrap="square">
                  <a:spAutoFit/>
                </a:bodyPr>
                <a:lstStyle/>
                <a:p>
                  <a:pPr algn="just"/>
                  <a14:m>
                    <m:oMathPara xmlns:m="http://schemas.openxmlformats.org/officeDocument/2006/math">
                      <m:oMathParaPr>
                        <m:jc m:val="center"/>
                      </m:oMathParaPr>
                      <m:oMath xmlns:m="http://schemas.openxmlformats.org/officeDocument/2006/math">
                        <m:sSub>
                          <m:sSubPr>
                            <m:ctrlPr>
                              <a:rPr lang="en-US" altLang="zh-CN" sz="1400" b="1" i="1" smtClean="0">
                                <a:ln>
                                  <a:noFill/>
                                </a:ln>
                                <a:solidFill>
                                  <a:srgbClr val="00B0F0"/>
                                </a:solidFill>
                                <a:latin typeface="Cambria Math" panose="02040503050406030204" pitchFamily="18" charset="0"/>
                              </a:rPr>
                            </m:ctrlPr>
                          </m:sSubPr>
                          <m:e>
                            <m:r>
                              <a:rPr lang="en-US" altLang="zh-CN" sz="1400" b="1" i="1" smtClean="0">
                                <a:ln>
                                  <a:noFill/>
                                </a:ln>
                                <a:solidFill>
                                  <a:srgbClr val="00B0F0"/>
                                </a:solidFill>
                                <a:latin typeface="Cambria Math" panose="02040503050406030204" pitchFamily="18" charset="0"/>
                              </a:rPr>
                              <m:t> </m:t>
                            </m:r>
                            <m:r>
                              <a:rPr lang="en-US" altLang="zh-CN" sz="1400" b="1" i="1" smtClean="0">
                                <a:ln>
                                  <a:noFill/>
                                </a:ln>
                                <a:solidFill>
                                  <a:srgbClr val="00B0F0"/>
                                </a:solidFill>
                                <a:latin typeface="Cambria Math" panose="02040503050406030204" pitchFamily="18" charset="0"/>
                              </a:rPr>
                              <m:t>𝒕</m:t>
                            </m:r>
                          </m:e>
                          <m:sub>
                            <m:r>
                              <a:rPr lang="en-US" altLang="zh-CN" sz="1400" b="1" i="1" smtClean="0">
                                <a:ln>
                                  <a:noFill/>
                                </a:ln>
                                <a:solidFill>
                                  <a:srgbClr val="00B0F0"/>
                                </a:solidFill>
                                <a:latin typeface="Cambria Math" panose="02040503050406030204" pitchFamily="18" charset="0"/>
                              </a:rPr>
                              <m:t>𝑫</m:t>
                            </m:r>
                            <m:r>
                              <a:rPr lang="en-US" altLang="zh-CN" sz="1400" b="1" i="1" baseline="-25000" smtClean="0">
                                <a:solidFill>
                                  <a:srgbClr val="00B0F0"/>
                                </a:solidFill>
                                <a:latin typeface="Cambria Math" panose="02040503050406030204" pitchFamily="18" charset="0"/>
                              </a:rPr>
                              <m:t>𝟏</m:t>
                            </m:r>
                          </m:sub>
                        </m:sSub>
                        <m:r>
                          <a:rPr lang="en-US" altLang="zh-CN" sz="1400" b="1" i="1" smtClean="0">
                            <a:ln>
                              <a:noFill/>
                            </a:ln>
                            <a:solidFill>
                              <a:srgbClr val="00B0F0"/>
                            </a:solidFill>
                            <a:latin typeface="Cambria Math" panose="02040503050406030204" pitchFamily="18" charset="0"/>
                          </a:rPr>
                          <m:t> </m:t>
                        </m:r>
                      </m:oMath>
                    </m:oMathPara>
                  </a14:m>
                  <a:endParaRPr lang="zh-CN" altLang="en-US" sz="1400" b="1" i="1" dirty="0">
                    <a:solidFill>
                      <a:srgbClr val="00B0F0"/>
                    </a:solidFill>
                  </a:endParaRPr>
                </a:p>
              </p:txBody>
            </p:sp>
          </mc:Choice>
          <mc:Fallback xmlns="">
            <p:sp>
              <p:nvSpPr>
                <p:cNvPr id="20" name="文本框 19">
                  <a:extLst>
                    <a:ext uri="{FF2B5EF4-FFF2-40B4-BE49-F238E27FC236}">
                      <a16:creationId xmlns:a16="http://schemas.microsoft.com/office/drawing/2014/main" id="{ED7466A2-41A6-70D8-303D-A8F2CB930847}"/>
                    </a:ext>
                  </a:extLst>
                </p:cNvPr>
                <p:cNvSpPr txBox="1">
                  <a:spLocks noRot="1" noChangeAspect="1" noMove="1" noResize="1" noEditPoints="1" noAdjustHandles="1" noChangeArrowheads="1" noChangeShapeType="1" noTextEdit="1"/>
                </p:cNvSpPr>
                <p:nvPr/>
              </p:nvSpPr>
              <p:spPr>
                <a:xfrm>
                  <a:off x="1801390" y="5501697"/>
                  <a:ext cx="375234" cy="307777"/>
                </a:xfrm>
                <a:prstGeom prst="rect">
                  <a:avLst/>
                </a:prstGeom>
                <a:blipFill>
                  <a:blip r:embed="rId7"/>
                  <a:stretch>
                    <a:fillRect r="-8197" b="-6000"/>
                  </a:stretch>
                </a:blipFill>
              </p:spPr>
              <p:txBody>
                <a:bodyPr/>
                <a:lstStyle/>
                <a:p>
                  <a:r>
                    <a:rPr lang="zh-CN" altLang="en-US">
                      <a:noFill/>
                    </a:rPr>
                    <a:t> </a:t>
                  </a:r>
                </a:p>
              </p:txBody>
            </p:sp>
          </mc:Fallback>
        </mc:AlternateContent>
      </p:grpSp>
      <p:cxnSp>
        <p:nvCxnSpPr>
          <p:cNvPr id="23" name="直接连接符 22">
            <a:extLst>
              <a:ext uri="{FF2B5EF4-FFF2-40B4-BE49-F238E27FC236}">
                <a16:creationId xmlns:a16="http://schemas.microsoft.com/office/drawing/2014/main" id="{13261729-FAA3-16CC-4159-9DFF1158BCD5}"/>
              </a:ext>
            </a:extLst>
          </p:cNvPr>
          <p:cNvCxnSpPr>
            <a:cxnSpLocks/>
          </p:cNvCxnSpPr>
          <p:nvPr/>
        </p:nvCxnSpPr>
        <p:spPr bwMode="auto">
          <a:xfrm>
            <a:off x="2269976" y="3335543"/>
            <a:ext cx="0" cy="1080120"/>
          </a:xfrm>
          <a:prstGeom prst="line">
            <a:avLst/>
          </a:prstGeom>
          <a:ln>
            <a:headEnd type="none" w="sm" len="sm"/>
            <a:tailEnd type="none" w="sm" len="sm"/>
          </a:ln>
        </p:spPr>
        <p:style>
          <a:lnRef idx="3">
            <a:schemeClr val="dk1"/>
          </a:lnRef>
          <a:fillRef idx="0">
            <a:schemeClr val="dk1"/>
          </a:fillRef>
          <a:effectRef idx="2">
            <a:schemeClr val="dk1"/>
          </a:effectRef>
          <a:fontRef idx="minor">
            <a:schemeClr val="tx1"/>
          </a:fontRef>
        </p:style>
      </p:cxnSp>
      <p:sp>
        <p:nvSpPr>
          <p:cNvPr id="25" name="文本框 24">
            <a:extLst>
              <a:ext uri="{FF2B5EF4-FFF2-40B4-BE49-F238E27FC236}">
                <a16:creationId xmlns:a16="http://schemas.microsoft.com/office/drawing/2014/main" id="{E5882557-3880-C329-9EAD-DB85E609B7DF}"/>
              </a:ext>
            </a:extLst>
          </p:cNvPr>
          <p:cNvSpPr txBox="1"/>
          <p:nvPr/>
        </p:nvSpPr>
        <p:spPr>
          <a:xfrm>
            <a:off x="2125960" y="3039712"/>
            <a:ext cx="360996" cy="307777"/>
          </a:xfrm>
          <a:prstGeom prst="rect">
            <a:avLst/>
          </a:prstGeom>
          <a:noFill/>
        </p:spPr>
        <p:txBody>
          <a:bodyPr wrap="square" rtlCol="0">
            <a:spAutoFit/>
          </a:bodyPr>
          <a:lstStyle/>
          <a:p>
            <a:r>
              <a:rPr lang="en-US" altLang="zh-CN" sz="1400" b="1" dirty="0">
                <a:latin typeface="+mn-lt"/>
              </a:rPr>
              <a:t>T</a:t>
            </a:r>
            <a:r>
              <a:rPr lang="en-US" altLang="zh-CN" sz="1400" b="1" baseline="-25000" dirty="0">
                <a:latin typeface="+mn-lt"/>
              </a:rPr>
              <a:t>1</a:t>
            </a:r>
            <a:endParaRPr lang="zh-CN" altLang="en-US" sz="1400" b="1" baseline="-25000" dirty="0">
              <a:latin typeface="+mn-lt"/>
            </a:endParaRPr>
          </a:p>
        </p:txBody>
      </p:sp>
      <p:sp>
        <p:nvSpPr>
          <p:cNvPr id="26" name="文本框 25">
            <a:extLst>
              <a:ext uri="{FF2B5EF4-FFF2-40B4-BE49-F238E27FC236}">
                <a16:creationId xmlns:a16="http://schemas.microsoft.com/office/drawing/2014/main" id="{88DCAE73-E1CF-2DB9-7655-5D98C09B1FA0}"/>
              </a:ext>
            </a:extLst>
          </p:cNvPr>
          <p:cNvSpPr txBox="1"/>
          <p:nvPr/>
        </p:nvSpPr>
        <p:spPr>
          <a:xfrm>
            <a:off x="1547747" y="4422551"/>
            <a:ext cx="1281120" cy="276999"/>
          </a:xfrm>
          <a:prstGeom prst="rect">
            <a:avLst/>
          </a:prstGeom>
          <a:noFill/>
        </p:spPr>
        <p:txBody>
          <a:bodyPr wrap="square" rtlCol="0">
            <a:spAutoFit/>
          </a:bodyPr>
          <a:lstStyle/>
          <a:p>
            <a:r>
              <a:rPr lang="en-US" altLang="zh-CN" b="1" dirty="0">
                <a:latin typeface="+mn-lt"/>
              </a:rPr>
              <a:t>M</a:t>
            </a:r>
            <a:r>
              <a:rPr lang="en-US" altLang="zh-CN" b="1" baseline="-25000" dirty="0">
                <a:latin typeface="+mn-lt"/>
              </a:rPr>
              <a:t>1</a:t>
            </a:r>
            <a:r>
              <a:rPr lang="en-US" altLang="zh-CN" b="1" dirty="0">
                <a:latin typeface="+mn-lt"/>
              </a:rPr>
              <a:t>={</a:t>
            </a:r>
            <a:r>
              <a:rPr lang="en-US" altLang="zh-CN" b="1" dirty="0">
                <a:solidFill>
                  <a:srgbClr val="00B0F0"/>
                </a:solidFill>
                <a:latin typeface="+mn-lt"/>
              </a:rPr>
              <a:t>A</a:t>
            </a:r>
            <a:r>
              <a:rPr lang="en-US" altLang="zh-CN" b="1" dirty="0">
                <a:latin typeface="+mn-lt"/>
              </a:rPr>
              <a:t>, </a:t>
            </a:r>
            <a:r>
              <a:rPr lang="en-US" altLang="zh-CN" b="1" dirty="0">
                <a:solidFill>
                  <a:srgbClr val="00B0F0"/>
                </a:solidFill>
                <a:latin typeface="+mn-lt"/>
              </a:rPr>
              <a:t>B</a:t>
            </a:r>
            <a:r>
              <a:rPr lang="en-US" altLang="zh-CN" b="1" dirty="0">
                <a:latin typeface="+mn-lt"/>
              </a:rPr>
              <a:t>, </a:t>
            </a:r>
            <a:r>
              <a:rPr lang="en-US" altLang="zh-CN" b="1" dirty="0">
                <a:solidFill>
                  <a:srgbClr val="00B0F0"/>
                </a:solidFill>
                <a:latin typeface="+mn-lt"/>
              </a:rPr>
              <a:t>C</a:t>
            </a:r>
            <a:r>
              <a:rPr lang="en-US" altLang="zh-CN" b="1" dirty="0">
                <a:latin typeface="+mn-lt"/>
              </a:rPr>
              <a:t>, </a:t>
            </a:r>
            <a:r>
              <a:rPr lang="en-US" altLang="zh-CN" b="1" dirty="0">
                <a:solidFill>
                  <a:srgbClr val="00B0F0"/>
                </a:solidFill>
                <a:latin typeface="+mn-lt"/>
              </a:rPr>
              <a:t>D</a:t>
            </a:r>
            <a:r>
              <a:rPr lang="en-US" altLang="zh-CN" b="1" dirty="0">
                <a:latin typeface="+mn-lt"/>
              </a:rPr>
              <a:t>}</a:t>
            </a:r>
            <a:endParaRPr lang="zh-CN" altLang="en-US" b="1" baseline="-25000" dirty="0">
              <a:latin typeface="+mn-lt"/>
            </a:endParaRPr>
          </a:p>
        </p:txBody>
      </p:sp>
      <p:grpSp>
        <p:nvGrpSpPr>
          <p:cNvPr id="29" name="组合 28">
            <a:extLst>
              <a:ext uri="{FF2B5EF4-FFF2-40B4-BE49-F238E27FC236}">
                <a16:creationId xmlns:a16="http://schemas.microsoft.com/office/drawing/2014/main" id="{00C8E4DF-0360-6C03-EB3C-3ABA1963523A}"/>
              </a:ext>
            </a:extLst>
          </p:cNvPr>
          <p:cNvGrpSpPr/>
          <p:nvPr/>
        </p:nvGrpSpPr>
        <p:grpSpPr>
          <a:xfrm>
            <a:off x="2252472" y="3824064"/>
            <a:ext cx="375234" cy="443504"/>
            <a:chOff x="2538272" y="5505074"/>
            <a:chExt cx="375234" cy="443504"/>
          </a:xfrm>
        </p:grpSpPr>
        <p:cxnSp>
          <p:nvCxnSpPr>
            <p:cNvPr id="27" name="直接连接符 26">
              <a:extLst>
                <a:ext uri="{FF2B5EF4-FFF2-40B4-BE49-F238E27FC236}">
                  <a16:creationId xmlns:a16="http://schemas.microsoft.com/office/drawing/2014/main" id="{E0D341EB-7E64-9460-2C85-B97723B1350C}"/>
                </a:ext>
              </a:extLst>
            </p:cNvPr>
            <p:cNvCxnSpPr>
              <a:cxnSpLocks/>
            </p:cNvCxnSpPr>
            <p:nvPr/>
          </p:nvCxnSpPr>
          <p:spPr bwMode="auto">
            <a:xfrm>
              <a:off x="2773995" y="5804562"/>
              <a:ext cx="0" cy="144016"/>
            </a:xfrm>
            <a:prstGeom prst="line">
              <a:avLst/>
            </a:prstGeom>
            <a:ln>
              <a:headEnd type="none" w="sm" len="sm"/>
              <a:tailEnd type="none" w="sm" len="sm"/>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841B8762-8D10-1AB3-F791-D4BD5D5DC362}"/>
                    </a:ext>
                  </a:extLst>
                </p:cNvPr>
                <p:cNvSpPr txBox="1"/>
                <p:nvPr/>
              </p:nvSpPr>
              <p:spPr>
                <a:xfrm>
                  <a:off x="2538272" y="5505074"/>
                  <a:ext cx="375234" cy="307777"/>
                </a:xfrm>
                <a:prstGeom prst="rect">
                  <a:avLst/>
                </a:prstGeom>
                <a:noFill/>
              </p:spPr>
              <p:txBody>
                <a:bodyPr wrap="square">
                  <a:spAutoFit/>
                </a:bodyPr>
                <a:lstStyle/>
                <a:p>
                  <a:pPr algn="just"/>
                  <a14:m>
                    <m:oMathPara xmlns:m="http://schemas.openxmlformats.org/officeDocument/2006/math">
                      <m:oMathParaPr>
                        <m:jc m:val="center"/>
                      </m:oMathParaPr>
                      <m:oMath xmlns:m="http://schemas.openxmlformats.org/officeDocument/2006/math">
                        <m:sSub>
                          <m:sSubPr>
                            <m:ctrlPr>
                              <a:rPr lang="en-US" altLang="zh-CN" sz="1400" b="1" i="1" smtClean="0">
                                <a:ln>
                                  <a:noFill/>
                                </a:ln>
                                <a:solidFill>
                                  <a:srgbClr val="7030A0"/>
                                </a:solidFill>
                                <a:latin typeface="Cambria Math" panose="02040503050406030204" pitchFamily="18" charset="0"/>
                              </a:rPr>
                            </m:ctrlPr>
                          </m:sSubPr>
                          <m:e>
                            <m:r>
                              <a:rPr lang="en-US" altLang="zh-CN" sz="1400" b="1" i="1" smtClean="0">
                                <a:ln>
                                  <a:noFill/>
                                </a:ln>
                                <a:solidFill>
                                  <a:srgbClr val="7030A0"/>
                                </a:solidFill>
                                <a:latin typeface="Cambria Math" panose="02040503050406030204" pitchFamily="18" charset="0"/>
                              </a:rPr>
                              <m:t> </m:t>
                            </m:r>
                            <m:r>
                              <a:rPr lang="en-US" altLang="zh-CN" sz="1400" b="1" i="1" smtClean="0">
                                <a:ln>
                                  <a:noFill/>
                                </a:ln>
                                <a:solidFill>
                                  <a:srgbClr val="7030A0"/>
                                </a:solidFill>
                                <a:latin typeface="Cambria Math" panose="02040503050406030204" pitchFamily="18" charset="0"/>
                              </a:rPr>
                              <m:t>𝒕</m:t>
                            </m:r>
                          </m:e>
                          <m:sub>
                            <m:r>
                              <a:rPr lang="en-US" altLang="zh-CN" sz="1400" b="1" i="1" smtClean="0">
                                <a:ln>
                                  <a:noFill/>
                                </a:ln>
                                <a:solidFill>
                                  <a:srgbClr val="7030A0"/>
                                </a:solidFill>
                                <a:latin typeface="Cambria Math" panose="02040503050406030204" pitchFamily="18" charset="0"/>
                              </a:rPr>
                              <m:t>𝑫</m:t>
                            </m:r>
                            <m:r>
                              <a:rPr lang="en-US" altLang="zh-CN" sz="1400" b="1" i="1" baseline="-25000" smtClean="0">
                                <a:ln>
                                  <a:noFill/>
                                </a:ln>
                                <a:solidFill>
                                  <a:srgbClr val="7030A0"/>
                                </a:solidFill>
                                <a:latin typeface="Cambria Math" panose="02040503050406030204" pitchFamily="18" charset="0"/>
                              </a:rPr>
                              <m:t>𝟐</m:t>
                            </m:r>
                          </m:sub>
                        </m:sSub>
                        <m:r>
                          <a:rPr lang="en-US" altLang="zh-CN" sz="1400" b="1" i="1" smtClean="0">
                            <a:ln>
                              <a:noFill/>
                            </a:ln>
                            <a:solidFill>
                              <a:srgbClr val="7030A0"/>
                            </a:solidFill>
                            <a:latin typeface="Cambria Math" panose="02040503050406030204" pitchFamily="18" charset="0"/>
                          </a:rPr>
                          <m:t> </m:t>
                        </m:r>
                      </m:oMath>
                    </m:oMathPara>
                  </a14:m>
                  <a:endParaRPr lang="zh-CN" altLang="en-US" sz="1400" b="1" i="1" dirty="0">
                    <a:solidFill>
                      <a:srgbClr val="7030A0"/>
                    </a:solidFill>
                  </a:endParaRPr>
                </a:p>
              </p:txBody>
            </p:sp>
          </mc:Choice>
          <mc:Fallback xmlns="">
            <p:sp>
              <p:nvSpPr>
                <p:cNvPr id="28" name="文本框 27">
                  <a:extLst>
                    <a:ext uri="{FF2B5EF4-FFF2-40B4-BE49-F238E27FC236}">
                      <a16:creationId xmlns:a16="http://schemas.microsoft.com/office/drawing/2014/main" id="{841B8762-8D10-1AB3-F791-D4BD5D5DC362}"/>
                    </a:ext>
                  </a:extLst>
                </p:cNvPr>
                <p:cNvSpPr txBox="1">
                  <a:spLocks noRot="1" noChangeAspect="1" noMove="1" noResize="1" noEditPoints="1" noAdjustHandles="1" noChangeArrowheads="1" noChangeShapeType="1" noTextEdit="1"/>
                </p:cNvSpPr>
                <p:nvPr/>
              </p:nvSpPr>
              <p:spPr>
                <a:xfrm>
                  <a:off x="2538272" y="5505074"/>
                  <a:ext cx="375234" cy="307777"/>
                </a:xfrm>
                <a:prstGeom prst="rect">
                  <a:avLst/>
                </a:prstGeom>
                <a:blipFill>
                  <a:blip r:embed="rId8"/>
                  <a:stretch>
                    <a:fillRect r="-6452" b="-3922"/>
                  </a:stretch>
                </a:blipFill>
              </p:spPr>
              <p:txBody>
                <a:bodyPr/>
                <a:lstStyle/>
                <a:p>
                  <a:r>
                    <a:rPr lang="zh-CN" altLang="en-US">
                      <a:noFill/>
                    </a:rPr>
                    <a:t> </a:t>
                  </a:r>
                </a:p>
              </p:txBody>
            </p:sp>
          </mc:Fallback>
        </mc:AlternateContent>
      </p:grpSp>
      <p:grpSp>
        <p:nvGrpSpPr>
          <p:cNvPr id="37" name="组合 36">
            <a:extLst>
              <a:ext uri="{FF2B5EF4-FFF2-40B4-BE49-F238E27FC236}">
                <a16:creationId xmlns:a16="http://schemas.microsoft.com/office/drawing/2014/main" id="{436C2F5E-1891-0FCA-71B1-F83871957289}"/>
              </a:ext>
            </a:extLst>
          </p:cNvPr>
          <p:cNvGrpSpPr/>
          <p:nvPr/>
        </p:nvGrpSpPr>
        <p:grpSpPr>
          <a:xfrm>
            <a:off x="2587203" y="3824064"/>
            <a:ext cx="375234" cy="443504"/>
            <a:chOff x="2873003" y="5505074"/>
            <a:chExt cx="375234" cy="443504"/>
          </a:xfrm>
        </p:grpSpPr>
        <p:cxnSp>
          <p:nvCxnSpPr>
            <p:cNvPr id="35" name="直接连接符 34">
              <a:extLst>
                <a:ext uri="{FF2B5EF4-FFF2-40B4-BE49-F238E27FC236}">
                  <a16:creationId xmlns:a16="http://schemas.microsoft.com/office/drawing/2014/main" id="{C7BD4FE7-6D71-3206-945D-2556885BEDC6}"/>
                </a:ext>
              </a:extLst>
            </p:cNvPr>
            <p:cNvCxnSpPr>
              <a:cxnSpLocks/>
            </p:cNvCxnSpPr>
            <p:nvPr/>
          </p:nvCxnSpPr>
          <p:spPr bwMode="auto">
            <a:xfrm>
              <a:off x="3108726" y="5804562"/>
              <a:ext cx="0" cy="144016"/>
            </a:xfrm>
            <a:prstGeom prst="line">
              <a:avLst/>
            </a:prstGeom>
            <a:ln>
              <a:headEnd type="none" w="sm" len="sm"/>
              <a:tailEnd type="none" w="sm" len="sm"/>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E1C4E693-B21A-6C6C-EEEA-A3C0D6F7BD12}"/>
                    </a:ext>
                  </a:extLst>
                </p:cNvPr>
                <p:cNvSpPr txBox="1"/>
                <p:nvPr/>
              </p:nvSpPr>
              <p:spPr>
                <a:xfrm>
                  <a:off x="2873003" y="5505074"/>
                  <a:ext cx="375234" cy="307777"/>
                </a:xfrm>
                <a:prstGeom prst="rect">
                  <a:avLst/>
                </a:prstGeom>
                <a:noFill/>
              </p:spPr>
              <p:txBody>
                <a:bodyPr wrap="square">
                  <a:spAutoFit/>
                </a:bodyPr>
                <a:lstStyle/>
                <a:p>
                  <a:pPr algn="just"/>
                  <a14:m>
                    <m:oMathPara xmlns:m="http://schemas.openxmlformats.org/officeDocument/2006/math">
                      <m:oMathParaPr>
                        <m:jc m:val="center"/>
                      </m:oMathParaPr>
                      <m:oMath xmlns:m="http://schemas.openxmlformats.org/officeDocument/2006/math">
                        <m:sSub>
                          <m:sSubPr>
                            <m:ctrlPr>
                              <a:rPr lang="en-US" altLang="zh-CN" sz="1400" b="1" i="1" smtClean="0">
                                <a:ln>
                                  <a:noFill/>
                                </a:ln>
                                <a:solidFill>
                                  <a:srgbClr val="7030A0"/>
                                </a:solidFill>
                                <a:latin typeface="Cambria Math" panose="02040503050406030204" pitchFamily="18" charset="0"/>
                              </a:rPr>
                            </m:ctrlPr>
                          </m:sSubPr>
                          <m:e>
                            <m:r>
                              <a:rPr lang="en-US" altLang="zh-CN" sz="1400" b="1" i="1" smtClean="0">
                                <a:ln>
                                  <a:noFill/>
                                </a:ln>
                                <a:solidFill>
                                  <a:srgbClr val="7030A0"/>
                                </a:solidFill>
                                <a:latin typeface="Cambria Math" panose="02040503050406030204" pitchFamily="18" charset="0"/>
                              </a:rPr>
                              <m:t> </m:t>
                            </m:r>
                            <m:r>
                              <a:rPr lang="en-US" altLang="zh-CN" sz="1400" b="1" i="1" smtClean="0">
                                <a:ln>
                                  <a:noFill/>
                                </a:ln>
                                <a:solidFill>
                                  <a:srgbClr val="7030A0"/>
                                </a:solidFill>
                                <a:latin typeface="Cambria Math" panose="02040503050406030204" pitchFamily="18" charset="0"/>
                              </a:rPr>
                              <m:t>𝒕</m:t>
                            </m:r>
                          </m:e>
                          <m:sub>
                            <m:r>
                              <a:rPr lang="en-US" altLang="zh-CN" sz="1400" b="1" i="1" smtClean="0">
                                <a:ln>
                                  <a:noFill/>
                                </a:ln>
                                <a:solidFill>
                                  <a:srgbClr val="7030A0"/>
                                </a:solidFill>
                                <a:latin typeface="Cambria Math" panose="02040503050406030204" pitchFamily="18" charset="0"/>
                              </a:rPr>
                              <m:t>𝑨</m:t>
                            </m:r>
                            <m:r>
                              <a:rPr lang="en-US" altLang="zh-CN" sz="1400" b="1" i="1" baseline="-25000" smtClean="0">
                                <a:ln>
                                  <a:noFill/>
                                </a:ln>
                                <a:solidFill>
                                  <a:srgbClr val="7030A0"/>
                                </a:solidFill>
                                <a:latin typeface="Cambria Math" panose="02040503050406030204" pitchFamily="18" charset="0"/>
                              </a:rPr>
                              <m:t>𝟐</m:t>
                            </m:r>
                          </m:sub>
                        </m:sSub>
                        <m:r>
                          <a:rPr lang="en-US" altLang="zh-CN" sz="1400" b="1" i="1" smtClean="0">
                            <a:ln>
                              <a:noFill/>
                            </a:ln>
                            <a:solidFill>
                              <a:srgbClr val="7030A0"/>
                            </a:solidFill>
                            <a:latin typeface="Cambria Math" panose="02040503050406030204" pitchFamily="18" charset="0"/>
                          </a:rPr>
                          <m:t> </m:t>
                        </m:r>
                      </m:oMath>
                    </m:oMathPara>
                  </a14:m>
                  <a:endParaRPr lang="zh-CN" altLang="en-US" sz="1400" b="1" i="1" dirty="0">
                    <a:solidFill>
                      <a:srgbClr val="7030A0"/>
                    </a:solidFill>
                  </a:endParaRPr>
                </a:p>
              </p:txBody>
            </p:sp>
          </mc:Choice>
          <mc:Fallback xmlns="">
            <p:sp>
              <p:nvSpPr>
                <p:cNvPr id="36" name="文本框 35">
                  <a:extLst>
                    <a:ext uri="{FF2B5EF4-FFF2-40B4-BE49-F238E27FC236}">
                      <a16:creationId xmlns:a16="http://schemas.microsoft.com/office/drawing/2014/main" id="{E1C4E693-B21A-6C6C-EEEA-A3C0D6F7BD12}"/>
                    </a:ext>
                  </a:extLst>
                </p:cNvPr>
                <p:cNvSpPr txBox="1">
                  <a:spLocks noRot="1" noChangeAspect="1" noMove="1" noResize="1" noEditPoints="1" noAdjustHandles="1" noChangeArrowheads="1" noChangeShapeType="1" noTextEdit="1"/>
                </p:cNvSpPr>
                <p:nvPr/>
              </p:nvSpPr>
              <p:spPr>
                <a:xfrm>
                  <a:off x="2873003" y="5505074"/>
                  <a:ext cx="375234" cy="307777"/>
                </a:xfrm>
                <a:prstGeom prst="rect">
                  <a:avLst/>
                </a:prstGeom>
                <a:blipFill>
                  <a:blip r:embed="rId9"/>
                  <a:stretch>
                    <a:fillRect r="-4839" b="-3922"/>
                  </a:stretch>
                </a:blipFill>
              </p:spPr>
              <p:txBody>
                <a:bodyPr/>
                <a:lstStyle/>
                <a:p>
                  <a:r>
                    <a:rPr lang="zh-CN" altLang="en-US">
                      <a:noFill/>
                    </a:rPr>
                    <a:t> </a:t>
                  </a:r>
                </a:p>
              </p:txBody>
            </p:sp>
          </mc:Fallback>
        </mc:AlternateContent>
      </p:grpSp>
      <p:grpSp>
        <p:nvGrpSpPr>
          <p:cNvPr id="4107" name="组合 4106">
            <a:extLst>
              <a:ext uri="{FF2B5EF4-FFF2-40B4-BE49-F238E27FC236}">
                <a16:creationId xmlns:a16="http://schemas.microsoft.com/office/drawing/2014/main" id="{6A96E486-4053-74A7-3B20-58ABF2513688}"/>
              </a:ext>
            </a:extLst>
          </p:cNvPr>
          <p:cNvGrpSpPr/>
          <p:nvPr/>
        </p:nvGrpSpPr>
        <p:grpSpPr>
          <a:xfrm>
            <a:off x="2926640" y="3824064"/>
            <a:ext cx="375234" cy="446881"/>
            <a:chOff x="2980030" y="5501697"/>
            <a:chExt cx="375234" cy="446881"/>
          </a:xfrm>
        </p:grpSpPr>
        <p:cxnSp>
          <p:nvCxnSpPr>
            <p:cNvPr id="39" name="直接连接符 38">
              <a:extLst>
                <a:ext uri="{FF2B5EF4-FFF2-40B4-BE49-F238E27FC236}">
                  <a16:creationId xmlns:a16="http://schemas.microsoft.com/office/drawing/2014/main" id="{CCDA00CF-80B6-1D5A-7867-DC5E70EF271F}"/>
                </a:ext>
              </a:extLst>
            </p:cNvPr>
            <p:cNvCxnSpPr>
              <a:cxnSpLocks/>
            </p:cNvCxnSpPr>
            <p:nvPr/>
          </p:nvCxnSpPr>
          <p:spPr bwMode="auto">
            <a:xfrm>
              <a:off x="3215753" y="5804562"/>
              <a:ext cx="0" cy="144016"/>
            </a:xfrm>
            <a:prstGeom prst="line">
              <a:avLst/>
            </a:prstGeom>
            <a:ln>
              <a:headEnd type="none" w="sm" len="sm"/>
              <a:tailEnd type="none" w="sm" len="sm"/>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DBB0248A-BA9E-26AA-F405-FDDA66898793}"/>
                    </a:ext>
                  </a:extLst>
                </p:cNvPr>
                <p:cNvSpPr txBox="1"/>
                <p:nvPr/>
              </p:nvSpPr>
              <p:spPr>
                <a:xfrm>
                  <a:off x="2980030" y="5501697"/>
                  <a:ext cx="375234" cy="307777"/>
                </a:xfrm>
                <a:prstGeom prst="rect">
                  <a:avLst/>
                </a:prstGeom>
                <a:noFill/>
              </p:spPr>
              <p:txBody>
                <a:bodyPr wrap="square">
                  <a:spAutoFit/>
                </a:bodyPr>
                <a:lstStyle/>
                <a:p>
                  <a:pPr algn="just"/>
                  <a14:m>
                    <m:oMathPara xmlns:m="http://schemas.openxmlformats.org/officeDocument/2006/math">
                      <m:oMathParaPr>
                        <m:jc m:val="center"/>
                      </m:oMathParaPr>
                      <m:oMath xmlns:m="http://schemas.openxmlformats.org/officeDocument/2006/math">
                        <m:sSub>
                          <m:sSubPr>
                            <m:ctrlPr>
                              <a:rPr lang="en-US" altLang="zh-CN" sz="1400" b="1" i="1" smtClean="0">
                                <a:ln>
                                  <a:noFill/>
                                </a:ln>
                                <a:solidFill>
                                  <a:srgbClr val="7030A0"/>
                                </a:solidFill>
                                <a:latin typeface="Cambria Math" panose="02040503050406030204" pitchFamily="18" charset="0"/>
                              </a:rPr>
                            </m:ctrlPr>
                          </m:sSubPr>
                          <m:e>
                            <m:r>
                              <a:rPr lang="en-US" altLang="zh-CN" sz="1400" b="1" i="1" smtClean="0">
                                <a:ln>
                                  <a:noFill/>
                                </a:ln>
                                <a:solidFill>
                                  <a:srgbClr val="7030A0"/>
                                </a:solidFill>
                                <a:latin typeface="Cambria Math" panose="02040503050406030204" pitchFamily="18" charset="0"/>
                              </a:rPr>
                              <m:t> </m:t>
                            </m:r>
                            <m:r>
                              <a:rPr lang="en-US" altLang="zh-CN" sz="1400" b="1" i="1" smtClean="0">
                                <a:ln>
                                  <a:noFill/>
                                </a:ln>
                                <a:solidFill>
                                  <a:srgbClr val="7030A0"/>
                                </a:solidFill>
                                <a:latin typeface="Cambria Math" panose="02040503050406030204" pitchFamily="18" charset="0"/>
                              </a:rPr>
                              <m:t>𝒕</m:t>
                            </m:r>
                          </m:e>
                          <m:sub>
                            <m:r>
                              <a:rPr lang="en-US" altLang="zh-CN" sz="1400" b="1" i="1" smtClean="0">
                                <a:ln>
                                  <a:noFill/>
                                </a:ln>
                                <a:solidFill>
                                  <a:srgbClr val="7030A0"/>
                                </a:solidFill>
                                <a:latin typeface="Cambria Math" panose="02040503050406030204" pitchFamily="18" charset="0"/>
                              </a:rPr>
                              <m:t>𝑩</m:t>
                            </m:r>
                            <m:r>
                              <a:rPr lang="en-US" altLang="zh-CN" sz="1400" b="1" i="1" baseline="-25000" smtClean="0">
                                <a:ln>
                                  <a:noFill/>
                                </a:ln>
                                <a:solidFill>
                                  <a:srgbClr val="7030A0"/>
                                </a:solidFill>
                                <a:latin typeface="Cambria Math" panose="02040503050406030204" pitchFamily="18" charset="0"/>
                              </a:rPr>
                              <m:t>𝟐</m:t>
                            </m:r>
                          </m:sub>
                        </m:sSub>
                        <m:r>
                          <a:rPr lang="en-US" altLang="zh-CN" sz="1400" b="1" i="1" smtClean="0">
                            <a:ln>
                              <a:noFill/>
                            </a:ln>
                            <a:solidFill>
                              <a:srgbClr val="7030A0"/>
                            </a:solidFill>
                            <a:latin typeface="Cambria Math" panose="02040503050406030204" pitchFamily="18" charset="0"/>
                          </a:rPr>
                          <m:t> </m:t>
                        </m:r>
                      </m:oMath>
                    </m:oMathPara>
                  </a14:m>
                  <a:endParaRPr lang="zh-CN" altLang="en-US" sz="1400" b="1" i="1" dirty="0">
                    <a:solidFill>
                      <a:srgbClr val="7030A0"/>
                    </a:solidFill>
                  </a:endParaRPr>
                </a:p>
              </p:txBody>
            </p:sp>
          </mc:Choice>
          <mc:Fallback xmlns="">
            <p:sp>
              <p:nvSpPr>
                <p:cNvPr id="40" name="文本框 39">
                  <a:extLst>
                    <a:ext uri="{FF2B5EF4-FFF2-40B4-BE49-F238E27FC236}">
                      <a16:creationId xmlns:a16="http://schemas.microsoft.com/office/drawing/2014/main" id="{DBB0248A-BA9E-26AA-F405-FDDA66898793}"/>
                    </a:ext>
                  </a:extLst>
                </p:cNvPr>
                <p:cNvSpPr txBox="1">
                  <a:spLocks noRot="1" noChangeAspect="1" noMove="1" noResize="1" noEditPoints="1" noAdjustHandles="1" noChangeArrowheads="1" noChangeShapeType="1" noTextEdit="1"/>
                </p:cNvSpPr>
                <p:nvPr/>
              </p:nvSpPr>
              <p:spPr>
                <a:xfrm>
                  <a:off x="2980030" y="5501697"/>
                  <a:ext cx="375234" cy="307777"/>
                </a:xfrm>
                <a:prstGeom prst="rect">
                  <a:avLst/>
                </a:prstGeom>
                <a:blipFill>
                  <a:blip r:embed="rId10"/>
                  <a:stretch>
                    <a:fillRect r="-8197" b="-6000"/>
                  </a:stretch>
                </a:blipFill>
              </p:spPr>
              <p:txBody>
                <a:bodyPr/>
                <a:lstStyle/>
                <a:p>
                  <a:r>
                    <a:rPr lang="zh-CN" altLang="en-US">
                      <a:noFill/>
                    </a:rPr>
                    <a:t> </a:t>
                  </a:r>
                </a:p>
              </p:txBody>
            </p:sp>
          </mc:Fallback>
        </mc:AlternateContent>
      </p:grpSp>
      <p:grpSp>
        <p:nvGrpSpPr>
          <p:cNvPr id="4108" name="组合 4107">
            <a:extLst>
              <a:ext uri="{FF2B5EF4-FFF2-40B4-BE49-F238E27FC236}">
                <a16:creationId xmlns:a16="http://schemas.microsoft.com/office/drawing/2014/main" id="{0819B439-92BD-44B8-F584-4231CB8C1A2A}"/>
              </a:ext>
            </a:extLst>
          </p:cNvPr>
          <p:cNvGrpSpPr/>
          <p:nvPr/>
        </p:nvGrpSpPr>
        <p:grpSpPr>
          <a:xfrm>
            <a:off x="3217970" y="3824064"/>
            <a:ext cx="375234" cy="446881"/>
            <a:chOff x="3271360" y="5501697"/>
            <a:chExt cx="375234" cy="446881"/>
          </a:xfrm>
        </p:grpSpPr>
        <p:cxnSp>
          <p:nvCxnSpPr>
            <p:cNvPr id="41" name="直接连接符 40">
              <a:extLst>
                <a:ext uri="{FF2B5EF4-FFF2-40B4-BE49-F238E27FC236}">
                  <a16:creationId xmlns:a16="http://schemas.microsoft.com/office/drawing/2014/main" id="{609DAC0E-E934-4165-40E1-76C7E9C6AAAC}"/>
                </a:ext>
              </a:extLst>
            </p:cNvPr>
            <p:cNvCxnSpPr>
              <a:cxnSpLocks/>
            </p:cNvCxnSpPr>
            <p:nvPr/>
          </p:nvCxnSpPr>
          <p:spPr bwMode="auto">
            <a:xfrm>
              <a:off x="3507083" y="5804562"/>
              <a:ext cx="0" cy="144016"/>
            </a:xfrm>
            <a:prstGeom prst="line">
              <a:avLst/>
            </a:prstGeom>
            <a:ln>
              <a:headEnd type="none" w="sm" len="sm"/>
              <a:tailEnd type="none" w="sm" len="sm"/>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AC44D4EC-3015-F19D-0BF0-C7BE009BF067}"/>
                    </a:ext>
                  </a:extLst>
                </p:cNvPr>
                <p:cNvSpPr txBox="1"/>
                <p:nvPr/>
              </p:nvSpPr>
              <p:spPr>
                <a:xfrm>
                  <a:off x="3271360" y="5501697"/>
                  <a:ext cx="375234" cy="307777"/>
                </a:xfrm>
                <a:prstGeom prst="rect">
                  <a:avLst/>
                </a:prstGeom>
                <a:noFill/>
              </p:spPr>
              <p:txBody>
                <a:bodyPr wrap="square">
                  <a:spAutoFit/>
                </a:bodyPr>
                <a:lstStyle/>
                <a:p>
                  <a:pPr algn="just"/>
                  <a14:m>
                    <m:oMathPara xmlns:m="http://schemas.openxmlformats.org/officeDocument/2006/math">
                      <m:oMathParaPr>
                        <m:jc m:val="center"/>
                      </m:oMathParaPr>
                      <m:oMath xmlns:m="http://schemas.openxmlformats.org/officeDocument/2006/math">
                        <m:sSub>
                          <m:sSubPr>
                            <m:ctrlPr>
                              <a:rPr lang="en-US" altLang="zh-CN" sz="1400" b="1" i="1" smtClean="0">
                                <a:ln>
                                  <a:noFill/>
                                </a:ln>
                                <a:solidFill>
                                  <a:srgbClr val="7030A0"/>
                                </a:solidFill>
                                <a:latin typeface="Cambria Math" panose="02040503050406030204" pitchFamily="18" charset="0"/>
                              </a:rPr>
                            </m:ctrlPr>
                          </m:sSubPr>
                          <m:e>
                            <m:r>
                              <a:rPr lang="en-US" altLang="zh-CN" sz="1400" b="1" i="1" smtClean="0">
                                <a:ln>
                                  <a:noFill/>
                                </a:ln>
                                <a:solidFill>
                                  <a:srgbClr val="7030A0"/>
                                </a:solidFill>
                                <a:latin typeface="Cambria Math" panose="02040503050406030204" pitchFamily="18" charset="0"/>
                              </a:rPr>
                              <m:t> </m:t>
                            </m:r>
                            <m:r>
                              <a:rPr lang="en-US" altLang="zh-CN" sz="1400" b="1" i="1" smtClean="0">
                                <a:ln>
                                  <a:noFill/>
                                </a:ln>
                                <a:solidFill>
                                  <a:srgbClr val="7030A0"/>
                                </a:solidFill>
                                <a:latin typeface="Cambria Math" panose="02040503050406030204" pitchFamily="18" charset="0"/>
                              </a:rPr>
                              <m:t>𝒕</m:t>
                            </m:r>
                          </m:e>
                          <m:sub>
                            <m:r>
                              <a:rPr lang="en-US" altLang="zh-CN" sz="1400" b="1" i="1" smtClean="0">
                                <a:ln>
                                  <a:noFill/>
                                </a:ln>
                                <a:solidFill>
                                  <a:srgbClr val="7030A0"/>
                                </a:solidFill>
                                <a:latin typeface="Cambria Math" panose="02040503050406030204" pitchFamily="18" charset="0"/>
                              </a:rPr>
                              <m:t>𝑬</m:t>
                            </m:r>
                            <m:r>
                              <a:rPr lang="en-US" altLang="zh-CN" sz="1400" b="1" i="1" baseline="-25000" smtClean="0">
                                <a:ln>
                                  <a:noFill/>
                                </a:ln>
                                <a:solidFill>
                                  <a:srgbClr val="7030A0"/>
                                </a:solidFill>
                                <a:latin typeface="Cambria Math" panose="02040503050406030204" pitchFamily="18" charset="0"/>
                              </a:rPr>
                              <m:t>𝟏</m:t>
                            </m:r>
                          </m:sub>
                        </m:sSub>
                        <m:r>
                          <a:rPr lang="en-US" altLang="zh-CN" sz="1400" b="1" i="1" smtClean="0">
                            <a:ln>
                              <a:noFill/>
                            </a:ln>
                            <a:solidFill>
                              <a:srgbClr val="7030A0"/>
                            </a:solidFill>
                            <a:latin typeface="Cambria Math" panose="02040503050406030204" pitchFamily="18" charset="0"/>
                          </a:rPr>
                          <m:t> </m:t>
                        </m:r>
                      </m:oMath>
                    </m:oMathPara>
                  </a14:m>
                  <a:endParaRPr lang="zh-CN" altLang="en-US" sz="1400" b="1" i="1" dirty="0">
                    <a:solidFill>
                      <a:srgbClr val="7030A0"/>
                    </a:solidFill>
                  </a:endParaRPr>
                </a:p>
              </p:txBody>
            </p:sp>
          </mc:Choice>
          <mc:Fallback xmlns="">
            <p:sp>
              <p:nvSpPr>
                <p:cNvPr id="42" name="文本框 41">
                  <a:extLst>
                    <a:ext uri="{FF2B5EF4-FFF2-40B4-BE49-F238E27FC236}">
                      <a16:creationId xmlns:a16="http://schemas.microsoft.com/office/drawing/2014/main" id="{AC44D4EC-3015-F19D-0BF0-C7BE009BF067}"/>
                    </a:ext>
                  </a:extLst>
                </p:cNvPr>
                <p:cNvSpPr txBox="1">
                  <a:spLocks noRot="1" noChangeAspect="1" noMove="1" noResize="1" noEditPoints="1" noAdjustHandles="1" noChangeArrowheads="1" noChangeShapeType="1" noTextEdit="1"/>
                </p:cNvSpPr>
                <p:nvPr/>
              </p:nvSpPr>
              <p:spPr>
                <a:xfrm>
                  <a:off x="3271360" y="5501697"/>
                  <a:ext cx="375234" cy="307777"/>
                </a:xfrm>
                <a:prstGeom prst="rect">
                  <a:avLst/>
                </a:prstGeom>
                <a:blipFill>
                  <a:blip r:embed="rId11"/>
                  <a:stretch>
                    <a:fillRect r="-6557" b="-6000"/>
                  </a:stretch>
                </a:blipFill>
              </p:spPr>
              <p:txBody>
                <a:bodyPr/>
                <a:lstStyle/>
                <a:p>
                  <a:r>
                    <a:rPr lang="zh-CN" altLang="en-US">
                      <a:noFill/>
                    </a:rPr>
                    <a:t> </a:t>
                  </a:r>
                </a:p>
              </p:txBody>
            </p:sp>
          </mc:Fallback>
        </mc:AlternateContent>
      </p:grpSp>
      <p:grpSp>
        <p:nvGrpSpPr>
          <p:cNvPr id="4109" name="组合 4108">
            <a:extLst>
              <a:ext uri="{FF2B5EF4-FFF2-40B4-BE49-F238E27FC236}">
                <a16:creationId xmlns:a16="http://schemas.microsoft.com/office/drawing/2014/main" id="{CC5D3979-B6CF-67C4-EBD7-BABFD0106045}"/>
              </a:ext>
            </a:extLst>
          </p:cNvPr>
          <p:cNvGrpSpPr/>
          <p:nvPr/>
        </p:nvGrpSpPr>
        <p:grpSpPr>
          <a:xfrm>
            <a:off x="3487287" y="3824064"/>
            <a:ext cx="375234" cy="446881"/>
            <a:chOff x="3540677" y="5501697"/>
            <a:chExt cx="375234" cy="446881"/>
          </a:xfrm>
        </p:grpSpPr>
        <p:cxnSp>
          <p:nvCxnSpPr>
            <p:cNvPr id="43" name="直接连接符 42">
              <a:extLst>
                <a:ext uri="{FF2B5EF4-FFF2-40B4-BE49-F238E27FC236}">
                  <a16:creationId xmlns:a16="http://schemas.microsoft.com/office/drawing/2014/main" id="{5B817CC8-8009-22BE-14F1-970997E0B174}"/>
                </a:ext>
              </a:extLst>
            </p:cNvPr>
            <p:cNvCxnSpPr>
              <a:cxnSpLocks/>
            </p:cNvCxnSpPr>
            <p:nvPr/>
          </p:nvCxnSpPr>
          <p:spPr bwMode="auto">
            <a:xfrm>
              <a:off x="3776400" y="5804562"/>
              <a:ext cx="0" cy="144016"/>
            </a:xfrm>
            <a:prstGeom prst="line">
              <a:avLst/>
            </a:prstGeom>
            <a:ln>
              <a:headEnd type="none" w="sm" len="sm"/>
              <a:tailEnd type="none" w="sm" len="sm"/>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EB8982E3-4817-CB07-0115-87BBFE94136E}"/>
                    </a:ext>
                  </a:extLst>
                </p:cNvPr>
                <p:cNvSpPr txBox="1"/>
                <p:nvPr/>
              </p:nvSpPr>
              <p:spPr>
                <a:xfrm>
                  <a:off x="3540677" y="5501697"/>
                  <a:ext cx="375234" cy="307777"/>
                </a:xfrm>
                <a:prstGeom prst="rect">
                  <a:avLst/>
                </a:prstGeom>
                <a:noFill/>
              </p:spPr>
              <p:txBody>
                <a:bodyPr wrap="square">
                  <a:spAutoFit/>
                </a:bodyPr>
                <a:lstStyle/>
                <a:p>
                  <a:pPr algn="just"/>
                  <a14:m>
                    <m:oMathPara xmlns:m="http://schemas.openxmlformats.org/officeDocument/2006/math">
                      <m:oMathParaPr>
                        <m:jc m:val="center"/>
                      </m:oMathParaPr>
                      <m:oMath xmlns:m="http://schemas.openxmlformats.org/officeDocument/2006/math">
                        <m:sSub>
                          <m:sSubPr>
                            <m:ctrlPr>
                              <a:rPr lang="en-US" altLang="zh-CN" sz="1400" b="1" i="1" smtClean="0">
                                <a:ln>
                                  <a:noFill/>
                                </a:ln>
                                <a:solidFill>
                                  <a:srgbClr val="FF0000"/>
                                </a:solidFill>
                                <a:latin typeface="Cambria Math" panose="02040503050406030204" pitchFamily="18" charset="0"/>
                              </a:rPr>
                            </m:ctrlPr>
                          </m:sSubPr>
                          <m:e>
                            <m:r>
                              <a:rPr lang="en-US" altLang="zh-CN" sz="1400" b="1" i="1" smtClean="0">
                                <a:ln>
                                  <a:noFill/>
                                </a:ln>
                                <a:solidFill>
                                  <a:srgbClr val="FF0000"/>
                                </a:solidFill>
                                <a:latin typeface="Cambria Math" panose="02040503050406030204" pitchFamily="18" charset="0"/>
                              </a:rPr>
                              <m:t> </m:t>
                            </m:r>
                            <m:r>
                              <a:rPr lang="en-US" altLang="zh-CN" sz="1400" b="1" i="1" smtClean="0">
                                <a:ln>
                                  <a:noFill/>
                                </a:ln>
                                <a:solidFill>
                                  <a:srgbClr val="FF0000"/>
                                </a:solidFill>
                                <a:latin typeface="Cambria Math" panose="02040503050406030204" pitchFamily="18" charset="0"/>
                              </a:rPr>
                              <m:t>𝒕</m:t>
                            </m:r>
                          </m:e>
                          <m:sub>
                            <m:r>
                              <a:rPr lang="en-US" altLang="zh-CN" sz="1400" b="1" i="1" smtClean="0">
                                <a:ln>
                                  <a:noFill/>
                                </a:ln>
                                <a:solidFill>
                                  <a:srgbClr val="FF0000"/>
                                </a:solidFill>
                                <a:latin typeface="Cambria Math" panose="02040503050406030204" pitchFamily="18" charset="0"/>
                              </a:rPr>
                              <m:t>𝑪</m:t>
                            </m:r>
                            <m:r>
                              <a:rPr lang="en-US" altLang="zh-CN" sz="1400" b="1" i="1" baseline="-25000" smtClean="0">
                                <a:ln>
                                  <a:noFill/>
                                </a:ln>
                                <a:solidFill>
                                  <a:srgbClr val="FF0000"/>
                                </a:solidFill>
                                <a:latin typeface="Cambria Math" panose="02040503050406030204" pitchFamily="18" charset="0"/>
                              </a:rPr>
                              <m:t>𝟐</m:t>
                            </m:r>
                          </m:sub>
                        </m:sSub>
                        <m:r>
                          <a:rPr lang="en-US" altLang="zh-CN" sz="1400" b="1" i="1" smtClean="0">
                            <a:ln>
                              <a:noFill/>
                            </a:ln>
                            <a:solidFill>
                              <a:srgbClr val="FF0000"/>
                            </a:solidFill>
                            <a:latin typeface="Cambria Math" panose="02040503050406030204" pitchFamily="18" charset="0"/>
                          </a:rPr>
                          <m:t> </m:t>
                        </m:r>
                      </m:oMath>
                    </m:oMathPara>
                  </a14:m>
                  <a:endParaRPr lang="zh-CN" altLang="en-US" sz="1400" b="1" i="1" dirty="0">
                    <a:solidFill>
                      <a:srgbClr val="FF0000"/>
                    </a:solidFill>
                  </a:endParaRPr>
                </a:p>
              </p:txBody>
            </p:sp>
          </mc:Choice>
          <mc:Fallback xmlns="">
            <p:sp>
              <p:nvSpPr>
                <p:cNvPr id="44" name="文本框 43">
                  <a:extLst>
                    <a:ext uri="{FF2B5EF4-FFF2-40B4-BE49-F238E27FC236}">
                      <a16:creationId xmlns:a16="http://schemas.microsoft.com/office/drawing/2014/main" id="{EB8982E3-4817-CB07-0115-87BBFE94136E}"/>
                    </a:ext>
                  </a:extLst>
                </p:cNvPr>
                <p:cNvSpPr txBox="1">
                  <a:spLocks noRot="1" noChangeAspect="1" noMove="1" noResize="1" noEditPoints="1" noAdjustHandles="1" noChangeArrowheads="1" noChangeShapeType="1" noTextEdit="1"/>
                </p:cNvSpPr>
                <p:nvPr/>
              </p:nvSpPr>
              <p:spPr>
                <a:xfrm>
                  <a:off x="3540677" y="5501697"/>
                  <a:ext cx="375234" cy="307777"/>
                </a:xfrm>
                <a:prstGeom prst="rect">
                  <a:avLst/>
                </a:prstGeom>
                <a:blipFill>
                  <a:blip r:embed="rId12"/>
                  <a:stretch>
                    <a:fillRect r="-4918" b="-6000"/>
                  </a:stretch>
                </a:blipFill>
              </p:spPr>
              <p:txBody>
                <a:bodyPr/>
                <a:lstStyle/>
                <a:p>
                  <a:r>
                    <a:rPr lang="zh-CN" altLang="en-US">
                      <a:noFill/>
                    </a:rPr>
                    <a:t> </a:t>
                  </a:r>
                </a:p>
              </p:txBody>
            </p:sp>
          </mc:Fallback>
        </mc:AlternateContent>
      </p:grpSp>
      <p:cxnSp>
        <p:nvCxnSpPr>
          <p:cNvPr id="47" name="直接连接符 46">
            <a:extLst>
              <a:ext uri="{FF2B5EF4-FFF2-40B4-BE49-F238E27FC236}">
                <a16:creationId xmlns:a16="http://schemas.microsoft.com/office/drawing/2014/main" id="{9B73B8D0-F83A-B162-2AF1-35173CEE9DFE}"/>
              </a:ext>
            </a:extLst>
          </p:cNvPr>
          <p:cNvCxnSpPr>
            <a:cxnSpLocks/>
          </p:cNvCxnSpPr>
          <p:nvPr/>
        </p:nvCxnSpPr>
        <p:spPr bwMode="auto">
          <a:xfrm>
            <a:off x="3998168" y="3336470"/>
            <a:ext cx="0" cy="1079193"/>
          </a:xfrm>
          <a:prstGeom prst="line">
            <a:avLst/>
          </a:prstGeom>
          <a:ln>
            <a:headEnd type="none" w="sm" len="sm"/>
            <a:tailEnd type="none" w="sm" len="sm"/>
          </a:ln>
        </p:spPr>
        <p:style>
          <a:lnRef idx="3">
            <a:schemeClr val="dk1"/>
          </a:lnRef>
          <a:fillRef idx="0">
            <a:schemeClr val="dk1"/>
          </a:fillRef>
          <a:effectRef idx="2">
            <a:schemeClr val="dk1"/>
          </a:effectRef>
          <a:fontRef idx="minor">
            <a:schemeClr val="tx1"/>
          </a:fontRef>
        </p:style>
      </p:cxnSp>
      <p:sp>
        <p:nvSpPr>
          <p:cNvPr id="48" name="文本框 47">
            <a:extLst>
              <a:ext uri="{FF2B5EF4-FFF2-40B4-BE49-F238E27FC236}">
                <a16:creationId xmlns:a16="http://schemas.microsoft.com/office/drawing/2014/main" id="{8CD029CC-1C61-E4FF-BACD-DE65583735DE}"/>
              </a:ext>
            </a:extLst>
          </p:cNvPr>
          <p:cNvSpPr txBox="1"/>
          <p:nvPr/>
        </p:nvSpPr>
        <p:spPr>
          <a:xfrm>
            <a:off x="3854152" y="3040639"/>
            <a:ext cx="360996" cy="307777"/>
          </a:xfrm>
          <a:prstGeom prst="rect">
            <a:avLst/>
          </a:prstGeom>
          <a:noFill/>
        </p:spPr>
        <p:txBody>
          <a:bodyPr wrap="square" rtlCol="0">
            <a:spAutoFit/>
          </a:bodyPr>
          <a:lstStyle/>
          <a:p>
            <a:r>
              <a:rPr lang="en-US" altLang="zh-CN" sz="1400" b="1" dirty="0">
                <a:latin typeface="+mn-lt"/>
              </a:rPr>
              <a:t>T</a:t>
            </a:r>
            <a:r>
              <a:rPr lang="en-US" altLang="zh-CN" sz="1400" b="1" baseline="-25000" dirty="0">
                <a:latin typeface="+mn-lt"/>
              </a:rPr>
              <a:t>2</a:t>
            </a:r>
            <a:endParaRPr lang="zh-CN" altLang="en-US" sz="1400" b="1" baseline="-25000" dirty="0">
              <a:latin typeface="+mn-lt"/>
            </a:endParaRPr>
          </a:p>
        </p:txBody>
      </p:sp>
      <p:cxnSp>
        <p:nvCxnSpPr>
          <p:cNvPr id="49" name="直接连接符 48">
            <a:extLst>
              <a:ext uri="{FF2B5EF4-FFF2-40B4-BE49-F238E27FC236}">
                <a16:creationId xmlns:a16="http://schemas.microsoft.com/office/drawing/2014/main" id="{73D9410E-C404-50B8-D01D-D5B5F56CCC6C}"/>
              </a:ext>
            </a:extLst>
          </p:cNvPr>
          <p:cNvCxnSpPr>
            <a:cxnSpLocks/>
          </p:cNvCxnSpPr>
          <p:nvPr/>
        </p:nvCxnSpPr>
        <p:spPr bwMode="auto">
          <a:xfrm>
            <a:off x="5726360" y="3335543"/>
            <a:ext cx="0" cy="1087008"/>
          </a:xfrm>
          <a:prstGeom prst="line">
            <a:avLst/>
          </a:prstGeom>
          <a:ln>
            <a:headEnd type="none" w="sm" len="sm"/>
            <a:tailEnd type="none" w="sm" len="sm"/>
          </a:ln>
        </p:spPr>
        <p:style>
          <a:lnRef idx="3">
            <a:schemeClr val="dk1"/>
          </a:lnRef>
          <a:fillRef idx="0">
            <a:schemeClr val="dk1"/>
          </a:fillRef>
          <a:effectRef idx="2">
            <a:schemeClr val="dk1"/>
          </a:effectRef>
          <a:fontRef idx="minor">
            <a:schemeClr val="tx1"/>
          </a:fontRef>
        </p:style>
      </p:cxnSp>
      <p:sp>
        <p:nvSpPr>
          <p:cNvPr id="50" name="文本框 49">
            <a:extLst>
              <a:ext uri="{FF2B5EF4-FFF2-40B4-BE49-F238E27FC236}">
                <a16:creationId xmlns:a16="http://schemas.microsoft.com/office/drawing/2014/main" id="{0B8B38B8-374F-3795-CC18-7FAF22C21003}"/>
              </a:ext>
            </a:extLst>
          </p:cNvPr>
          <p:cNvSpPr txBox="1"/>
          <p:nvPr/>
        </p:nvSpPr>
        <p:spPr>
          <a:xfrm>
            <a:off x="5582344" y="3039712"/>
            <a:ext cx="360996" cy="307777"/>
          </a:xfrm>
          <a:prstGeom prst="rect">
            <a:avLst/>
          </a:prstGeom>
          <a:noFill/>
        </p:spPr>
        <p:txBody>
          <a:bodyPr wrap="square" rtlCol="0">
            <a:spAutoFit/>
          </a:bodyPr>
          <a:lstStyle/>
          <a:p>
            <a:r>
              <a:rPr lang="en-US" altLang="zh-CN" sz="1400" b="1" dirty="0">
                <a:latin typeface="+mn-lt"/>
              </a:rPr>
              <a:t>T</a:t>
            </a:r>
            <a:r>
              <a:rPr lang="en-US" altLang="zh-CN" sz="1400" b="1" baseline="-25000" dirty="0">
                <a:latin typeface="+mn-lt"/>
              </a:rPr>
              <a:t>3</a:t>
            </a:r>
            <a:endParaRPr lang="zh-CN" altLang="en-US" sz="1400" b="1" baseline="-25000" dirty="0">
              <a:latin typeface="+mn-lt"/>
            </a:endParaRPr>
          </a:p>
        </p:txBody>
      </p:sp>
      <p:cxnSp>
        <p:nvCxnSpPr>
          <p:cNvPr id="52" name="直接箭头连接符 51">
            <a:extLst>
              <a:ext uri="{FF2B5EF4-FFF2-40B4-BE49-F238E27FC236}">
                <a16:creationId xmlns:a16="http://schemas.microsoft.com/office/drawing/2014/main" id="{7734BE89-0AB0-60CC-7575-DE47FBEABC28}"/>
              </a:ext>
            </a:extLst>
          </p:cNvPr>
          <p:cNvCxnSpPr>
            <a:cxnSpLocks/>
          </p:cNvCxnSpPr>
          <p:nvPr/>
        </p:nvCxnSpPr>
        <p:spPr bwMode="auto">
          <a:xfrm>
            <a:off x="2341984" y="3479559"/>
            <a:ext cx="1576143" cy="0"/>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文本框 54">
            <a:extLst>
              <a:ext uri="{FF2B5EF4-FFF2-40B4-BE49-F238E27FC236}">
                <a16:creationId xmlns:a16="http://schemas.microsoft.com/office/drawing/2014/main" id="{24F864D0-BA07-4BFF-1E46-502D608082C6}"/>
              </a:ext>
            </a:extLst>
          </p:cNvPr>
          <p:cNvSpPr txBox="1"/>
          <p:nvPr/>
        </p:nvSpPr>
        <p:spPr>
          <a:xfrm>
            <a:off x="2590314" y="3189627"/>
            <a:ext cx="1130887" cy="276999"/>
          </a:xfrm>
          <a:prstGeom prst="rect">
            <a:avLst/>
          </a:prstGeom>
          <a:noFill/>
        </p:spPr>
        <p:txBody>
          <a:bodyPr wrap="square" rtlCol="0">
            <a:spAutoFit/>
          </a:bodyPr>
          <a:lstStyle/>
          <a:p>
            <a:r>
              <a:rPr lang="en-US" altLang="zh-CN" b="1" dirty="0">
                <a:latin typeface="+mn-lt"/>
              </a:rPr>
              <a:t>Time Interval</a:t>
            </a:r>
            <a:endParaRPr lang="zh-CN" altLang="en-US" b="1" dirty="0">
              <a:latin typeface="+mn-lt"/>
            </a:endParaRPr>
          </a:p>
        </p:txBody>
      </p:sp>
      <p:grpSp>
        <p:nvGrpSpPr>
          <p:cNvPr id="4110" name="组合 4109">
            <a:extLst>
              <a:ext uri="{FF2B5EF4-FFF2-40B4-BE49-F238E27FC236}">
                <a16:creationId xmlns:a16="http://schemas.microsoft.com/office/drawing/2014/main" id="{1382F608-72DD-4512-D283-1EE2FEB0F2E5}"/>
              </a:ext>
            </a:extLst>
          </p:cNvPr>
          <p:cNvGrpSpPr/>
          <p:nvPr/>
        </p:nvGrpSpPr>
        <p:grpSpPr>
          <a:xfrm>
            <a:off x="3926564" y="3824064"/>
            <a:ext cx="375234" cy="428693"/>
            <a:chOff x="3979954" y="5501697"/>
            <a:chExt cx="375234" cy="428693"/>
          </a:xfrm>
        </p:grpSpPr>
        <p:cxnSp>
          <p:nvCxnSpPr>
            <p:cNvPr id="6" name="直接连接符 5">
              <a:extLst>
                <a:ext uri="{FF2B5EF4-FFF2-40B4-BE49-F238E27FC236}">
                  <a16:creationId xmlns:a16="http://schemas.microsoft.com/office/drawing/2014/main" id="{345BF96B-8519-018C-E52A-2D0FB9773A05}"/>
                </a:ext>
              </a:extLst>
            </p:cNvPr>
            <p:cNvCxnSpPr>
              <a:cxnSpLocks/>
            </p:cNvCxnSpPr>
            <p:nvPr/>
          </p:nvCxnSpPr>
          <p:spPr bwMode="auto">
            <a:xfrm>
              <a:off x="4200079" y="5786374"/>
              <a:ext cx="0" cy="144016"/>
            </a:xfrm>
            <a:prstGeom prst="line">
              <a:avLst/>
            </a:prstGeom>
            <a:ln>
              <a:headEnd type="none" w="sm" len="sm"/>
              <a:tailEnd type="none" w="sm" len="sm"/>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F5D10B3C-B2FD-AC72-295D-4C21D172D8E4}"/>
                    </a:ext>
                  </a:extLst>
                </p:cNvPr>
                <p:cNvSpPr txBox="1"/>
                <p:nvPr/>
              </p:nvSpPr>
              <p:spPr>
                <a:xfrm>
                  <a:off x="3979954" y="5501697"/>
                  <a:ext cx="375234" cy="307777"/>
                </a:xfrm>
                <a:prstGeom prst="rect">
                  <a:avLst/>
                </a:prstGeom>
                <a:noFill/>
              </p:spPr>
              <p:txBody>
                <a:bodyPr wrap="square">
                  <a:spAutoFit/>
                </a:bodyPr>
                <a:lstStyle/>
                <a:p>
                  <a:pPr algn="just"/>
                  <a14:m>
                    <m:oMathPara xmlns:m="http://schemas.openxmlformats.org/officeDocument/2006/math">
                      <m:oMathParaPr>
                        <m:jc m:val="center"/>
                      </m:oMathParaPr>
                      <m:oMath xmlns:m="http://schemas.openxmlformats.org/officeDocument/2006/math">
                        <m:sSub>
                          <m:sSubPr>
                            <m:ctrlPr>
                              <a:rPr lang="en-US" altLang="zh-CN" sz="1400" b="1" i="1" smtClean="0">
                                <a:ln>
                                  <a:noFill/>
                                </a:ln>
                                <a:solidFill>
                                  <a:srgbClr val="FF0000"/>
                                </a:solidFill>
                                <a:latin typeface="Cambria Math" panose="02040503050406030204" pitchFamily="18" charset="0"/>
                              </a:rPr>
                            </m:ctrlPr>
                          </m:sSubPr>
                          <m:e>
                            <m:r>
                              <a:rPr lang="en-US" altLang="zh-CN" sz="1400" b="1" i="1" smtClean="0">
                                <a:ln>
                                  <a:noFill/>
                                </a:ln>
                                <a:solidFill>
                                  <a:srgbClr val="FF0000"/>
                                </a:solidFill>
                                <a:latin typeface="Cambria Math" panose="02040503050406030204" pitchFamily="18" charset="0"/>
                              </a:rPr>
                              <m:t> </m:t>
                            </m:r>
                            <m:r>
                              <a:rPr lang="en-US" altLang="zh-CN" sz="1400" b="1" i="1" smtClean="0">
                                <a:ln>
                                  <a:noFill/>
                                </a:ln>
                                <a:solidFill>
                                  <a:srgbClr val="FF0000"/>
                                </a:solidFill>
                                <a:latin typeface="Cambria Math" panose="02040503050406030204" pitchFamily="18" charset="0"/>
                              </a:rPr>
                              <m:t>𝒕</m:t>
                            </m:r>
                          </m:e>
                          <m:sub>
                            <m:r>
                              <a:rPr lang="en-US" altLang="zh-CN" sz="1400" b="1" i="1" smtClean="0">
                                <a:ln>
                                  <a:noFill/>
                                </a:ln>
                                <a:solidFill>
                                  <a:srgbClr val="FF0000"/>
                                </a:solidFill>
                                <a:latin typeface="Cambria Math" panose="02040503050406030204" pitchFamily="18" charset="0"/>
                              </a:rPr>
                              <m:t>𝑫</m:t>
                            </m:r>
                            <m:r>
                              <a:rPr lang="en-US" altLang="zh-CN" sz="1400" b="1" i="1" baseline="-25000" smtClean="0">
                                <a:solidFill>
                                  <a:srgbClr val="FF0000"/>
                                </a:solidFill>
                                <a:latin typeface="Cambria Math" panose="02040503050406030204" pitchFamily="18" charset="0"/>
                              </a:rPr>
                              <m:t>𝟑</m:t>
                            </m:r>
                          </m:sub>
                        </m:sSub>
                        <m:r>
                          <a:rPr lang="en-US" altLang="zh-CN" sz="1400" b="1" i="1" smtClean="0">
                            <a:ln>
                              <a:noFill/>
                            </a:ln>
                            <a:solidFill>
                              <a:srgbClr val="FF0000"/>
                            </a:solidFill>
                            <a:latin typeface="Cambria Math" panose="02040503050406030204" pitchFamily="18" charset="0"/>
                          </a:rPr>
                          <m:t> </m:t>
                        </m:r>
                      </m:oMath>
                    </m:oMathPara>
                  </a14:m>
                  <a:endParaRPr lang="zh-CN" altLang="en-US" sz="1400" b="1" i="1" dirty="0">
                    <a:solidFill>
                      <a:srgbClr val="FF0000"/>
                    </a:solidFill>
                  </a:endParaRPr>
                </a:p>
              </p:txBody>
            </p:sp>
          </mc:Choice>
          <mc:Fallback xmlns="">
            <p:sp>
              <p:nvSpPr>
                <p:cNvPr id="11" name="文本框 10">
                  <a:extLst>
                    <a:ext uri="{FF2B5EF4-FFF2-40B4-BE49-F238E27FC236}">
                      <a16:creationId xmlns:a16="http://schemas.microsoft.com/office/drawing/2014/main" id="{F5D10B3C-B2FD-AC72-295D-4C21D172D8E4}"/>
                    </a:ext>
                  </a:extLst>
                </p:cNvPr>
                <p:cNvSpPr txBox="1">
                  <a:spLocks noRot="1" noChangeAspect="1" noMove="1" noResize="1" noEditPoints="1" noAdjustHandles="1" noChangeArrowheads="1" noChangeShapeType="1" noTextEdit="1"/>
                </p:cNvSpPr>
                <p:nvPr/>
              </p:nvSpPr>
              <p:spPr>
                <a:xfrm>
                  <a:off x="3979954" y="5501697"/>
                  <a:ext cx="375234" cy="307777"/>
                </a:xfrm>
                <a:prstGeom prst="rect">
                  <a:avLst/>
                </a:prstGeom>
                <a:blipFill>
                  <a:blip r:embed="rId13"/>
                  <a:stretch>
                    <a:fillRect r="-8197" b="-6000"/>
                  </a:stretch>
                </a:blipFill>
              </p:spPr>
              <p:txBody>
                <a:bodyPr/>
                <a:lstStyle/>
                <a:p>
                  <a:r>
                    <a:rPr lang="zh-CN" altLang="en-US">
                      <a:noFill/>
                    </a:rPr>
                    <a:t> </a:t>
                  </a:r>
                </a:p>
              </p:txBody>
            </p:sp>
          </mc:Fallback>
        </mc:AlternateContent>
      </p:grpSp>
      <p:grpSp>
        <p:nvGrpSpPr>
          <p:cNvPr id="4111" name="组合 4110">
            <a:extLst>
              <a:ext uri="{FF2B5EF4-FFF2-40B4-BE49-F238E27FC236}">
                <a16:creationId xmlns:a16="http://schemas.microsoft.com/office/drawing/2014/main" id="{7DF0D1D7-002D-06A8-060A-6439B96319B0}"/>
              </a:ext>
            </a:extLst>
          </p:cNvPr>
          <p:cNvGrpSpPr/>
          <p:nvPr/>
        </p:nvGrpSpPr>
        <p:grpSpPr>
          <a:xfrm>
            <a:off x="4191735" y="3824064"/>
            <a:ext cx="375234" cy="433199"/>
            <a:chOff x="4245125" y="5501697"/>
            <a:chExt cx="375234" cy="433199"/>
          </a:xfrm>
        </p:grpSpPr>
        <p:cxnSp>
          <p:nvCxnSpPr>
            <p:cNvPr id="15" name="直接连接符 14">
              <a:extLst>
                <a:ext uri="{FF2B5EF4-FFF2-40B4-BE49-F238E27FC236}">
                  <a16:creationId xmlns:a16="http://schemas.microsoft.com/office/drawing/2014/main" id="{F6E2FEE7-F056-7A5B-79C0-802BD44AE5C9}"/>
                </a:ext>
              </a:extLst>
            </p:cNvPr>
            <p:cNvCxnSpPr>
              <a:cxnSpLocks/>
            </p:cNvCxnSpPr>
            <p:nvPr/>
          </p:nvCxnSpPr>
          <p:spPr bwMode="auto">
            <a:xfrm>
              <a:off x="4465250" y="5790880"/>
              <a:ext cx="0" cy="144016"/>
            </a:xfrm>
            <a:prstGeom prst="line">
              <a:avLst/>
            </a:prstGeom>
            <a:ln>
              <a:headEnd type="none" w="sm" len="sm"/>
              <a:tailEnd type="none" w="sm" len="sm"/>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E85891C0-3594-79D5-35F9-875E5128F3BE}"/>
                    </a:ext>
                  </a:extLst>
                </p:cNvPr>
                <p:cNvSpPr txBox="1"/>
                <p:nvPr/>
              </p:nvSpPr>
              <p:spPr>
                <a:xfrm>
                  <a:off x="4245125" y="5501697"/>
                  <a:ext cx="375234" cy="307777"/>
                </a:xfrm>
                <a:prstGeom prst="rect">
                  <a:avLst/>
                </a:prstGeom>
                <a:noFill/>
              </p:spPr>
              <p:txBody>
                <a:bodyPr wrap="square">
                  <a:spAutoFit/>
                </a:bodyPr>
                <a:lstStyle/>
                <a:p>
                  <a:pPr algn="just"/>
                  <a14:m>
                    <m:oMathPara xmlns:m="http://schemas.openxmlformats.org/officeDocument/2006/math">
                      <m:oMathParaPr>
                        <m:jc m:val="center"/>
                      </m:oMathParaPr>
                      <m:oMath xmlns:m="http://schemas.openxmlformats.org/officeDocument/2006/math">
                        <m:sSub>
                          <m:sSubPr>
                            <m:ctrlPr>
                              <a:rPr lang="en-US" altLang="zh-CN" sz="1400" b="1" i="1" smtClean="0">
                                <a:ln>
                                  <a:noFill/>
                                </a:ln>
                                <a:solidFill>
                                  <a:srgbClr val="FF0000"/>
                                </a:solidFill>
                                <a:latin typeface="Cambria Math" panose="02040503050406030204" pitchFamily="18" charset="0"/>
                              </a:rPr>
                            </m:ctrlPr>
                          </m:sSubPr>
                          <m:e>
                            <m:r>
                              <a:rPr lang="en-US" altLang="zh-CN" sz="1400" b="1" i="1" smtClean="0">
                                <a:ln>
                                  <a:noFill/>
                                </a:ln>
                                <a:solidFill>
                                  <a:srgbClr val="FF0000"/>
                                </a:solidFill>
                                <a:latin typeface="Cambria Math" panose="02040503050406030204" pitchFamily="18" charset="0"/>
                              </a:rPr>
                              <m:t> </m:t>
                            </m:r>
                            <m:r>
                              <a:rPr lang="en-US" altLang="zh-CN" sz="1400" b="1" i="1" smtClean="0">
                                <a:ln>
                                  <a:noFill/>
                                </a:ln>
                                <a:solidFill>
                                  <a:srgbClr val="FF0000"/>
                                </a:solidFill>
                                <a:latin typeface="Cambria Math" panose="02040503050406030204" pitchFamily="18" charset="0"/>
                              </a:rPr>
                              <m:t>𝒕</m:t>
                            </m:r>
                          </m:e>
                          <m:sub>
                            <m:r>
                              <a:rPr lang="en-US" altLang="zh-CN" sz="1400" b="1" i="1" smtClean="0">
                                <a:ln>
                                  <a:noFill/>
                                </a:ln>
                                <a:solidFill>
                                  <a:srgbClr val="FF0000"/>
                                </a:solidFill>
                                <a:latin typeface="Cambria Math" panose="02040503050406030204" pitchFamily="18" charset="0"/>
                              </a:rPr>
                              <m:t>𝑩</m:t>
                            </m:r>
                            <m:r>
                              <a:rPr lang="en-US" altLang="zh-CN" sz="1400" b="1" i="1" baseline="-25000" smtClean="0">
                                <a:solidFill>
                                  <a:srgbClr val="FF0000"/>
                                </a:solidFill>
                                <a:latin typeface="Cambria Math" panose="02040503050406030204" pitchFamily="18" charset="0"/>
                              </a:rPr>
                              <m:t>𝟑</m:t>
                            </m:r>
                          </m:sub>
                        </m:sSub>
                        <m:r>
                          <a:rPr lang="en-US" altLang="zh-CN" sz="1400" b="1" i="1" smtClean="0">
                            <a:ln>
                              <a:noFill/>
                            </a:ln>
                            <a:solidFill>
                              <a:srgbClr val="FF0000"/>
                            </a:solidFill>
                            <a:latin typeface="Cambria Math" panose="02040503050406030204" pitchFamily="18" charset="0"/>
                          </a:rPr>
                          <m:t> </m:t>
                        </m:r>
                      </m:oMath>
                    </m:oMathPara>
                  </a14:m>
                  <a:endParaRPr lang="zh-CN" altLang="en-US" sz="1400" b="1" i="1" dirty="0">
                    <a:solidFill>
                      <a:srgbClr val="FF0000"/>
                    </a:solidFill>
                  </a:endParaRPr>
                </a:p>
              </p:txBody>
            </p:sp>
          </mc:Choice>
          <mc:Fallback xmlns="">
            <p:sp>
              <p:nvSpPr>
                <p:cNvPr id="16" name="文本框 15">
                  <a:extLst>
                    <a:ext uri="{FF2B5EF4-FFF2-40B4-BE49-F238E27FC236}">
                      <a16:creationId xmlns:a16="http://schemas.microsoft.com/office/drawing/2014/main" id="{E85891C0-3594-79D5-35F9-875E5128F3BE}"/>
                    </a:ext>
                  </a:extLst>
                </p:cNvPr>
                <p:cNvSpPr txBox="1">
                  <a:spLocks noRot="1" noChangeAspect="1" noMove="1" noResize="1" noEditPoints="1" noAdjustHandles="1" noChangeArrowheads="1" noChangeShapeType="1" noTextEdit="1"/>
                </p:cNvSpPr>
                <p:nvPr/>
              </p:nvSpPr>
              <p:spPr>
                <a:xfrm>
                  <a:off x="4245125" y="5501697"/>
                  <a:ext cx="375234" cy="307777"/>
                </a:xfrm>
                <a:prstGeom prst="rect">
                  <a:avLst/>
                </a:prstGeom>
                <a:blipFill>
                  <a:blip r:embed="rId14"/>
                  <a:stretch>
                    <a:fillRect r="-6452" b="-6000"/>
                  </a:stretch>
                </a:blipFill>
              </p:spPr>
              <p:txBody>
                <a:bodyPr/>
                <a:lstStyle/>
                <a:p>
                  <a:r>
                    <a:rPr lang="zh-CN" altLang="en-US">
                      <a:noFill/>
                    </a:rPr>
                    <a:t> </a:t>
                  </a:r>
                </a:p>
              </p:txBody>
            </p:sp>
          </mc:Fallback>
        </mc:AlternateContent>
      </p:grpSp>
      <p:sp>
        <p:nvSpPr>
          <p:cNvPr id="24" name="文本框 23">
            <a:extLst>
              <a:ext uri="{FF2B5EF4-FFF2-40B4-BE49-F238E27FC236}">
                <a16:creationId xmlns:a16="http://schemas.microsoft.com/office/drawing/2014/main" id="{61E1223E-A198-76CC-488E-DD5C0569CE9A}"/>
              </a:ext>
            </a:extLst>
          </p:cNvPr>
          <p:cNvSpPr txBox="1"/>
          <p:nvPr/>
        </p:nvSpPr>
        <p:spPr>
          <a:xfrm>
            <a:off x="3322015" y="4404371"/>
            <a:ext cx="1267398" cy="276999"/>
          </a:xfrm>
          <a:prstGeom prst="rect">
            <a:avLst/>
          </a:prstGeom>
          <a:noFill/>
        </p:spPr>
        <p:txBody>
          <a:bodyPr wrap="square" rtlCol="0">
            <a:spAutoFit/>
          </a:bodyPr>
          <a:lstStyle/>
          <a:p>
            <a:r>
              <a:rPr lang="en-US" altLang="zh-CN" b="1" dirty="0">
                <a:latin typeface="+mn-lt"/>
              </a:rPr>
              <a:t>M</a:t>
            </a:r>
            <a:r>
              <a:rPr lang="en-US" altLang="zh-CN" b="1" baseline="-25000" dirty="0">
                <a:latin typeface="+mn-lt"/>
              </a:rPr>
              <a:t>2</a:t>
            </a:r>
            <a:r>
              <a:rPr lang="en-US" altLang="zh-CN" b="1" dirty="0">
                <a:latin typeface="+mn-lt"/>
              </a:rPr>
              <a:t>={</a:t>
            </a:r>
            <a:r>
              <a:rPr lang="en-US" altLang="zh-CN" b="1" dirty="0">
                <a:solidFill>
                  <a:srgbClr val="7030A0"/>
                </a:solidFill>
                <a:latin typeface="+mn-lt"/>
              </a:rPr>
              <a:t>D</a:t>
            </a:r>
            <a:r>
              <a:rPr lang="en-US" altLang="zh-CN" b="1" dirty="0">
                <a:latin typeface="+mn-lt"/>
              </a:rPr>
              <a:t>, </a:t>
            </a:r>
            <a:r>
              <a:rPr lang="en-US" altLang="zh-CN" b="1" dirty="0">
                <a:solidFill>
                  <a:srgbClr val="7030A0"/>
                </a:solidFill>
                <a:latin typeface="+mn-lt"/>
              </a:rPr>
              <a:t>A</a:t>
            </a:r>
            <a:r>
              <a:rPr lang="en-US" altLang="zh-CN" b="1" dirty="0">
                <a:latin typeface="+mn-lt"/>
              </a:rPr>
              <a:t>, </a:t>
            </a:r>
            <a:r>
              <a:rPr lang="en-US" altLang="zh-CN" b="1" dirty="0">
                <a:solidFill>
                  <a:srgbClr val="7030A0"/>
                </a:solidFill>
                <a:latin typeface="+mn-lt"/>
              </a:rPr>
              <a:t>B</a:t>
            </a:r>
            <a:r>
              <a:rPr lang="en-US" altLang="zh-CN" b="1" dirty="0">
                <a:latin typeface="+mn-lt"/>
              </a:rPr>
              <a:t>, </a:t>
            </a:r>
            <a:r>
              <a:rPr lang="en-US" altLang="zh-CN" b="1" dirty="0">
                <a:solidFill>
                  <a:srgbClr val="7030A0"/>
                </a:solidFill>
                <a:latin typeface="+mn-lt"/>
              </a:rPr>
              <a:t>E</a:t>
            </a:r>
            <a:r>
              <a:rPr lang="en-US" altLang="zh-CN" b="1" dirty="0">
                <a:latin typeface="+mn-lt"/>
              </a:rPr>
              <a:t>}</a:t>
            </a:r>
            <a:endParaRPr lang="zh-CN" altLang="en-US" b="1" baseline="-25000" dirty="0">
              <a:latin typeface="+mn-lt"/>
            </a:endParaRPr>
          </a:p>
        </p:txBody>
      </p:sp>
      <p:grpSp>
        <p:nvGrpSpPr>
          <p:cNvPr id="4112" name="组合 4111">
            <a:extLst>
              <a:ext uri="{FF2B5EF4-FFF2-40B4-BE49-F238E27FC236}">
                <a16:creationId xmlns:a16="http://schemas.microsoft.com/office/drawing/2014/main" id="{EA879458-EAAB-007B-DEC8-4291152EEF4C}"/>
              </a:ext>
            </a:extLst>
          </p:cNvPr>
          <p:cNvGrpSpPr/>
          <p:nvPr/>
        </p:nvGrpSpPr>
        <p:grpSpPr>
          <a:xfrm>
            <a:off x="4456905" y="3824064"/>
            <a:ext cx="375234" cy="437705"/>
            <a:chOff x="4510295" y="5501697"/>
            <a:chExt cx="375234" cy="437705"/>
          </a:xfrm>
        </p:grpSpPr>
        <p:cxnSp>
          <p:nvCxnSpPr>
            <p:cNvPr id="34" name="直接连接符 33">
              <a:extLst>
                <a:ext uri="{FF2B5EF4-FFF2-40B4-BE49-F238E27FC236}">
                  <a16:creationId xmlns:a16="http://schemas.microsoft.com/office/drawing/2014/main" id="{1D0945FA-A7A4-60F1-104A-2F4B41F23AD7}"/>
                </a:ext>
              </a:extLst>
            </p:cNvPr>
            <p:cNvCxnSpPr>
              <a:cxnSpLocks/>
            </p:cNvCxnSpPr>
            <p:nvPr/>
          </p:nvCxnSpPr>
          <p:spPr bwMode="auto">
            <a:xfrm>
              <a:off x="4730420" y="5795386"/>
              <a:ext cx="0" cy="144016"/>
            </a:xfrm>
            <a:prstGeom prst="line">
              <a:avLst/>
            </a:prstGeom>
            <a:ln>
              <a:headEnd type="none" w="sm" len="sm"/>
              <a:tailEnd type="none" w="sm" len="sm"/>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62BF60E5-012B-4681-D3DA-0BF5D86CA65C}"/>
                    </a:ext>
                  </a:extLst>
                </p:cNvPr>
                <p:cNvSpPr txBox="1"/>
                <p:nvPr/>
              </p:nvSpPr>
              <p:spPr>
                <a:xfrm>
                  <a:off x="4510295" y="5501697"/>
                  <a:ext cx="375234" cy="307777"/>
                </a:xfrm>
                <a:prstGeom prst="rect">
                  <a:avLst/>
                </a:prstGeom>
                <a:noFill/>
              </p:spPr>
              <p:txBody>
                <a:bodyPr wrap="square">
                  <a:spAutoFit/>
                </a:bodyPr>
                <a:lstStyle/>
                <a:p>
                  <a:pPr algn="just"/>
                  <a14:m>
                    <m:oMathPara xmlns:m="http://schemas.openxmlformats.org/officeDocument/2006/math">
                      <m:oMathParaPr>
                        <m:jc m:val="center"/>
                      </m:oMathParaPr>
                      <m:oMath xmlns:m="http://schemas.openxmlformats.org/officeDocument/2006/math">
                        <m:sSub>
                          <m:sSubPr>
                            <m:ctrlPr>
                              <a:rPr lang="en-US" altLang="zh-CN" sz="1400" b="1" i="1" smtClean="0">
                                <a:ln>
                                  <a:noFill/>
                                </a:ln>
                                <a:solidFill>
                                  <a:srgbClr val="FF0000"/>
                                </a:solidFill>
                                <a:latin typeface="Cambria Math" panose="02040503050406030204" pitchFamily="18" charset="0"/>
                              </a:rPr>
                            </m:ctrlPr>
                          </m:sSubPr>
                          <m:e>
                            <m:r>
                              <a:rPr lang="en-US" altLang="zh-CN" sz="1400" b="1" i="1" smtClean="0">
                                <a:ln>
                                  <a:noFill/>
                                </a:ln>
                                <a:solidFill>
                                  <a:srgbClr val="FF0000"/>
                                </a:solidFill>
                                <a:latin typeface="Cambria Math" panose="02040503050406030204" pitchFamily="18" charset="0"/>
                              </a:rPr>
                              <m:t> </m:t>
                            </m:r>
                            <m:r>
                              <a:rPr lang="en-US" altLang="zh-CN" sz="1400" b="1" i="1" smtClean="0">
                                <a:ln>
                                  <a:noFill/>
                                </a:ln>
                                <a:solidFill>
                                  <a:srgbClr val="FF0000"/>
                                </a:solidFill>
                                <a:latin typeface="Cambria Math" panose="02040503050406030204" pitchFamily="18" charset="0"/>
                              </a:rPr>
                              <m:t>𝒕</m:t>
                            </m:r>
                          </m:e>
                          <m:sub>
                            <m:r>
                              <a:rPr lang="en-US" altLang="zh-CN" sz="1400" b="1" i="1" smtClean="0">
                                <a:ln>
                                  <a:noFill/>
                                </a:ln>
                                <a:solidFill>
                                  <a:srgbClr val="FF0000"/>
                                </a:solidFill>
                                <a:latin typeface="Cambria Math" panose="02040503050406030204" pitchFamily="18" charset="0"/>
                              </a:rPr>
                              <m:t>𝑨</m:t>
                            </m:r>
                            <m:r>
                              <a:rPr lang="en-US" altLang="zh-CN" sz="1400" b="1" i="1" baseline="-25000" smtClean="0">
                                <a:solidFill>
                                  <a:srgbClr val="FF0000"/>
                                </a:solidFill>
                                <a:latin typeface="Cambria Math" panose="02040503050406030204" pitchFamily="18" charset="0"/>
                              </a:rPr>
                              <m:t>𝟑</m:t>
                            </m:r>
                          </m:sub>
                        </m:sSub>
                        <m:r>
                          <a:rPr lang="en-US" altLang="zh-CN" sz="1400" b="1" i="1" smtClean="0">
                            <a:ln>
                              <a:noFill/>
                            </a:ln>
                            <a:solidFill>
                              <a:srgbClr val="FF0000"/>
                            </a:solidFill>
                            <a:latin typeface="Cambria Math" panose="02040503050406030204" pitchFamily="18" charset="0"/>
                          </a:rPr>
                          <m:t> </m:t>
                        </m:r>
                      </m:oMath>
                    </m:oMathPara>
                  </a14:m>
                  <a:endParaRPr lang="zh-CN" altLang="en-US" sz="1400" b="1" i="1" dirty="0">
                    <a:solidFill>
                      <a:srgbClr val="FF0000"/>
                    </a:solidFill>
                  </a:endParaRPr>
                </a:p>
              </p:txBody>
            </p:sp>
          </mc:Choice>
          <mc:Fallback xmlns="">
            <p:sp>
              <p:nvSpPr>
                <p:cNvPr id="38" name="文本框 37">
                  <a:extLst>
                    <a:ext uri="{FF2B5EF4-FFF2-40B4-BE49-F238E27FC236}">
                      <a16:creationId xmlns:a16="http://schemas.microsoft.com/office/drawing/2014/main" id="{62BF60E5-012B-4681-D3DA-0BF5D86CA65C}"/>
                    </a:ext>
                  </a:extLst>
                </p:cNvPr>
                <p:cNvSpPr txBox="1">
                  <a:spLocks noRot="1" noChangeAspect="1" noMove="1" noResize="1" noEditPoints="1" noAdjustHandles="1" noChangeArrowheads="1" noChangeShapeType="1" noTextEdit="1"/>
                </p:cNvSpPr>
                <p:nvPr/>
              </p:nvSpPr>
              <p:spPr>
                <a:xfrm>
                  <a:off x="4510295" y="5501697"/>
                  <a:ext cx="375234" cy="307777"/>
                </a:xfrm>
                <a:prstGeom prst="rect">
                  <a:avLst/>
                </a:prstGeom>
                <a:blipFill>
                  <a:blip r:embed="rId15"/>
                  <a:stretch>
                    <a:fillRect r="-6557" b="-6000"/>
                  </a:stretch>
                </a:blipFill>
              </p:spPr>
              <p:txBody>
                <a:bodyPr/>
                <a:lstStyle/>
                <a:p>
                  <a:r>
                    <a:rPr lang="zh-CN" altLang="en-US">
                      <a:noFill/>
                    </a:rPr>
                    <a:t> </a:t>
                  </a:r>
                </a:p>
              </p:txBody>
            </p:sp>
          </mc:Fallback>
        </mc:AlternateContent>
      </p:grpSp>
      <p:grpSp>
        <p:nvGrpSpPr>
          <p:cNvPr id="4113" name="组合 4112">
            <a:extLst>
              <a:ext uri="{FF2B5EF4-FFF2-40B4-BE49-F238E27FC236}">
                <a16:creationId xmlns:a16="http://schemas.microsoft.com/office/drawing/2014/main" id="{7A227D66-E7CB-993C-00B0-7DECF1C1A075}"/>
              </a:ext>
            </a:extLst>
          </p:cNvPr>
          <p:cNvGrpSpPr/>
          <p:nvPr/>
        </p:nvGrpSpPr>
        <p:grpSpPr>
          <a:xfrm>
            <a:off x="4714401" y="3824064"/>
            <a:ext cx="375234" cy="432347"/>
            <a:chOff x="4767791" y="5501697"/>
            <a:chExt cx="375234" cy="432347"/>
          </a:xfrm>
        </p:grpSpPr>
        <p:cxnSp>
          <p:nvCxnSpPr>
            <p:cNvPr id="45" name="直接连接符 44">
              <a:extLst>
                <a:ext uri="{FF2B5EF4-FFF2-40B4-BE49-F238E27FC236}">
                  <a16:creationId xmlns:a16="http://schemas.microsoft.com/office/drawing/2014/main" id="{FA3BC0DA-B81F-D586-B9C8-885DFF21CF0D}"/>
                </a:ext>
              </a:extLst>
            </p:cNvPr>
            <p:cNvCxnSpPr>
              <a:cxnSpLocks/>
            </p:cNvCxnSpPr>
            <p:nvPr/>
          </p:nvCxnSpPr>
          <p:spPr bwMode="auto">
            <a:xfrm>
              <a:off x="4987916" y="5790028"/>
              <a:ext cx="0" cy="144016"/>
            </a:xfrm>
            <a:prstGeom prst="line">
              <a:avLst/>
            </a:prstGeom>
            <a:ln>
              <a:headEnd type="none" w="sm" len="sm"/>
              <a:tailEnd type="none" w="sm" len="sm"/>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F7A69DA8-98F7-5FB7-E5C0-79F02CBD5F19}"/>
                    </a:ext>
                  </a:extLst>
                </p:cNvPr>
                <p:cNvSpPr txBox="1"/>
                <p:nvPr/>
              </p:nvSpPr>
              <p:spPr>
                <a:xfrm>
                  <a:off x="4767791" y="5501697"/>
                  <a:ext cx="375234" cy="307777"/>
                </a:xfrm>
                <a:prstGeom prst="rect">
                  <a:avLst/>
                </a:prstGeom>
                <a:noFill/>
              </p:spPr>
              <p:txBody>
                <a:bodyPr wrap="square">
                  <a:spAutoFit/>
                </a:bodyPr>
                <a:lstStyle/>
                <a:p>
                  <a:pPr algn="just"/>
                  <a14:m>
                    <m:oMathPara xmlns:m="http://schemas.openxmlformats.org/officeDocument/2006/math">
                      <m:oMathParaPr>
                        <m:jc m:val="center"/>
                      </m:oMathParaPr>
                      <m:oMath xmlns:m="http://schemas.openxmlformats.org/officeDocument/2006/math">
                        <m:sSub>
                          <m:sSubPr>
                            <m:ctrlPr>
                              <a:rPr lang="en-US" altLang="zh-CN" sz="1400" b="1" i="1" smtClean="0">
                                <a:ln>
                                  <a:noFill/>
                                </a:ln>
                                <a:solidFill>
                                  <a:srgbClr val="00B050"/>
                                </a:solidFill>
                                <a:latin typeface="Cambria Math" panose="02040503050406030204" pitchFamily="18" charset="0"/>
                              </a:rPr>
                            </m:ctrlPr>
                          </m:sSubPr>
                          <m:e>
                            <m:r>
                              <a:rPr lang="en-US" altLang="zh-CN" sz="1400" b="1" i="1" smtClean="0">
                                <a:ln>
                                  <a:noFill/>
                                </a:ln>
                                <a:solidFill>
                                  <a:srgbClr val="00B050"/>
                                </a:solidFill>
                                <a:latin typeface="Cambria Math" panose="02040503050406030204" pitchFamily="18" charset="0"/>
                              </a:rPr>
                              <m:t> </m:t>
                            </m:r>
                            <m:r>
                              <a:rPr lang="en-US" altLang="zh-CN" sz="1400" b="1" i="1" smtClean="0">
                                <a:ln>
                                  <a:noFill/>
                                </a:ln>
                                <a:solidFill>
                                  <a:srgbClr val="00B050"/>
                                </a:solidFill>
                                <a:latin typeface="Cambria Math" panose="02040503050406030204" pitchFamily="18" charset="0"/>
                              </a:rPr>
                              <m:t>𝒕</m:t>
                            </m:r>
                          </m:e>
                          <m:sub>
                            <m:r>
                              <a:rPr lang="en-US" altLang="zh-CN" sz="1400" b="1" i="1" smtClean="0">
                                <a:ln>
                                  <a:noFill/>
                                </a:ln>
                                <a:solidFill>
                                  <a:srgbClr val="00B050"/>
                                </a:solidFill>
                                <a:latin typeface="Cambria Math" panose="02040503050406030204" pitchFamily="18" charset="0"/>
                              </a:rPr>
                              <m:t>𝑬</m:t>
                            </m:r>
                            <m:r>
                              <a:rPr lang="en-US" altLang="zh-CN" sz="1400" b="1" i="1" baseline="-25000" smtClean="0">
                                <a:solidFill>
                                  <a:srgbClr val="00B050"/>
                                </a:solidFill>
                                <a:latin typeface="Cambria Math" panose="02040503050406030204" pitchFamily="18" charset="0"/>
                              </a:rPr>
                              <m:t>𝟐</m:t>
                            </m:r>
                          </m:sub>
                        </m:sSub>
                        <m:r>
                          <a:rPr lang="en-US" altLang="zh-CN" sz="1400" b="1" i="1" smtClean="0">
                            <a:ln>
                              <a:noFill/>
                            </a:ln>
                            <a:solidFill>
                              <a:srgbClr val="00B050"/>
                            </a:solidFill>
                            <a:latin typeface="Cambria Math" panose="02040503050406030204" pitchFamily="18" charset="0"/>
                          </a:rPr>
                          <m:t> </m:t>
                        </m:r>
                      </m:oMath>
                    </m:oMathPara>
                  </a14:m>
                  <a:endParaRPr lang="zh-CN" altLang="en-US" sz="1400" b="1" i="1" dirty="0">
                    <a:solidFill>
                      <a:srgbClr val="00B050"/>
                    </a:solidFill>
                  </a:endParaRPr>
                </a:p>
              </p:txBody>
            </p:sp>
          </mc:Choice>
          <mc:Fallback xmlns="">
            <p:sp>
              <p:nvSpPr>
                <p:cNvPr id="46" name="文本框 45">
                  <a:extLst>
                    <a:ext uri="{FF2B5EF4-FFF2-40B4-BE49-F238E27FC236}">
                      <a16:creationId xmlns:a16="http://schemas.microsoft.com/office/drawing/2014/main" id="{F7A69DA8-98F7-5FB7-E5C0-79F02CBD5F19}"/>
                    </a:ext>
                  </a:extLst>
                </p:cNvPr>
                <p:cNvSpPr txBox="1">
                  <a:spLocks noRot="1" noChangeAspect="1" noMove="1" noResize="1" noEditPoints="1" noAdjustHandles="1" noChangeArrowheads="1" noChangeShapeType="1" noTextEdit="1"/>
                </p:cNvSpPr>
                <p:nvPr/>
              </p:nvSpPr>
              <p:spPr>
                <a:xfrm>
                  <a:off x="4767791" y="5501697"/>
                  <a:ext cx="375234" cy="307777"/>
                </a:xfrm>
                <a:prstGeom prst="rect">
                  <a:avLst/>
                </a:prstGeom>
                <a:blipFill>
                  <a:blip r:embed="rId16"/>
                  <a:stretch>
                    <a:fillRect r="-4839" b="-6000"/>
                  </a:stretch>
                </a:blipFill>
              </p:spPr>
              <p:txBody>
                <a:bodyPr/>
                <a:lstStyle/>
                <a:p>
                  <a:r>
                    <a:rPr lang="zh-CN" altLang="en-US">
                      <a:noFill/>
                    </a:rPr>
                    <a:t> </a:t>
                  </a:r>
                </a:p>
              </p:txBody>
            </p:sp>
          </mc:Fallback>
        </mc:AlternateContent>
      </p:grpSp>
      <p:grpSp>
        <p:nvGrpSpPr>
          <p:cNvPr id="4114" name="组合 4113">
            <a:extLst>
              <a:ext uri="{FF2B5EF4-FFF2-40B4-BE49-F238E27FC236}">
                <a16:creationId xmlns:a16="http://schemas.microsoft.com/office/drawing/2014/main" id="{D8CBD7FA-8305-DB36-F8B7-989C8A1FC9D9}"/>
              </a:ext>
            </a:extLst>
          </p:cNvPr>
          <p:cNvGrpSpPr/>
          <p:nvPr/>
        </p:nvGrpSpPr>
        <p:grpSpPr>
          <a:xfrm>
            <a:off x="5151486" y="3824064"/>
            <a:ext cx="375234" cy="432347"/>
            <a:chOff x="5204876" y="5501697"/>
            <a:chExt cx="375234" cy="432347"/>
          </a:xfrm>
        </p:grpSpPr>
        <p:cxnSp>
          <p:nvCxnSpPr>
            <p:cNvPr id="51" name="直接连接符 50">
              <a:extLst>
                <a:ext uri="{FF2B5EF4-FFF2-40B4-BE49-F238E27FC236}">
                  <a16:creationId xmlns:a16="http://schemas.microsoft.com/office/drawing/2014/main" id="{A91DDDD3-1E22-C6DE-B5E5-378AA4D58F9F}"/>
                </a:ext>
              </a:extLst>
            </p:cNvPr>
            <p:cNvCxnSpPr>
              <a:cxnSpLocks/>
            </p:cNvCxnSpPr>
            <p:nvPr/>
          </p:nvCxnSpPr>
          <p:spPr bwMode="auto">
            <a:xfrm>
              <a:off x="5425001" y="5790028"/>
              <a:ext cx="0" cy="144016"/>
            </a:xfrm>
            <a:prstGeom prst="line">
              <a:avLst/>
            </a:prstGeom>
            <a:ln>
              <a:headEnd type="none" w="sm" len="sm"/>
              <a:tailEnd type="none" w="sm" len="sm"/>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89A76927-586A-CDEE-5D91-F4B5C518706F}"/>
                    </a:ext>
                  </a:extLst>
                </p:cNvPr>
                <p:cNvSpPr txBox="1"/>
                <p:nvPr/>
              </p:nvSpPr>
              <p:spPr>
                <a:xfrm>
                  <a:off x="5204876" y="5501697"/>
                  <a:ext cx="375234" cy="307777"/>
                </a:xfrm>
                <a:prstGeom prst="rect">
                  <a:avLst/>
                </a:prstGeom>
                <a:noFill/>
              </p:spPr>
              <p:txBody>
                <a:bodyPr wrap="square">
                  <a:spAutoFit/>
                </a:bodyPr>
                <a:lstStyle/>
                <a:p>
                  <a:pPr algn="just"/>
                  <a14:m>
                    <m:oMathPara xmlns:m="http://schemas.openxmlformats.org/officeDocument/2006/math">
                      <m:oMathParaPr>
                        <m:jc m:val="center"/>
                      </m:oMathParaPr>
                      <m:oMath xmlns:m="http://schemas.openxmlformats.org/officeDocument/2006/math">
                        <m:sSub>
                          <m:sSubPr>
                            <m:ctrlPr>
                              <a:rPr lang="en-US" altLang="zh-CN" sz="1400" b="1" i="1" smtClean="0">
                                <a:ln>
                                  <a:noFill/>
                                </a:ln>
                                <a:solidFill>
                                  <a:srgbClr val="00B050"/>
                                </a:solidFill>
                                <a:latin typeface="Cambria Math" panose="02040503050406030204" pitchFamily="18" charset="0"/>
                              </a:rPr>
                            </m:ctrlPr>
                          </m:sSubPr>
                          <m:e>
                            <m:r>
                              <a:rPr lang="en-US" altLang="zh-CN" sz="1400" b="1" i="1" smtClean="0">
                                <a:ln>
                                  <a:noFill/>
                                </a:ln>
                                <a:solidFill>
                                  <a:srgbClr val="00B050"/>
                                </a:solidFill>
                                <a:latin typeface="Cambria Math" panose="02040503050406030204" pitchFamily="18" charset="0"/>
                              </a:rPr>
                              <m:t> </m:t>
                            </m:r>
                            <m:r>
                              <a:rPr lang="en-US" altLang="zh-CN" sz="1400" b="1" i="1" smtClean="0">
                                <a:ln>
                                  <a:noFill/>
                                </a:ln>
                                <a:solidFill>
                                  <a:srgbClr val="00B050"/>
                                </a:solidFill>
                                <a:latin typeface="Cambria Math" panose="02040503050406030204" pitchFamily="18" charset="0"/>
                              </a:rPr>
                              <m:t>𝒕</m:t>
                            </m:r>
                          </m:e>
                          <m:sub>
                            <m:r>
                              <a:rPr lang="en-US" altLang="zh-CN" sz="1400" b="1" i="1" smtClean="0">
                                <a:ln>
                                  <a:noFill/>
                                </a:ln>
                                <a:solidFill>
                                  <a:srgbClr val="00B050"/>
                                </a:solidFill>
                                <a:latin typeface="Cambria Math" panose="02040503050406030204" pitchFamily="18" charset="0"/>
                              </a:rPr>
                              <m:t>𝑪</m:t>
                            </m:r>
                            <m:r>
                              <a:rPr lang="en-US" altLang="zh-CN" sz="1400" b="1" i="1" baseline="-25000" smtClean="0">
                                <a:solidFill>
                                  <a:srgbClr val="00B050"/>
                                </a:solidFill>
                                <a:latin typeface="Cambria Math" panose="02040503050406030204" pitchFamily="18" charset="0"/>
                              </a:rPr>
                              <m:t>𝟑</m:t>
                            </m:r>
                          </m:sub>
                        </m:sSub>
                        <m:r>
                          <a:rPr lang="en-US" altLang="zh-CN" sz="1400" b="1" i="1" smtClean="0">
                            <a:ln>
                              <a:noFill/>
                            </a:ln>
                            <a:solidFill>
                              <a:srgbClr val="00B050"/>
                            </a:solidFill>
                            <a:latin typeface="Cambria Math" panose="02040503050406030204" pitchFamily="18" charset="0"/>
                          </a:rPr>
                          <m:t> </m:t>
                        </m:r>
                      </m:oMath>
                    </m:oMathPara>
                  </a14:m>
                  <a:endParaRPr lang="zh-CN" altLang="en-US" sz="1400" b="1" i="1" dirty="0">
                    <a:solidFill>
                      <a:srgbClr val="00B050"/>
                    </a:solidFill>
                  </a:endParaRPr>
                </a:p>
              </p:txBody>
            </p:sp>
          </mc:Choice>
          <mc:Fallback xmlns="">
            <p:sp>
              <p:nvSpPr>
                <p:cNvPr id="53" name="文本框 52">
                  <a:extLst>
                    <a:ext uri="{FF2B5EF4-FFF2-40B4-BE49-F238E27FC236}">
                      <a16:creationId xmlns:a16="http://schemas.microsoft.com/office/drawing/2014/main" id="{89A76927-586A-CDEE-5D91-F4B5C518706F}"/>
                    </a:ext>
                  </a:extLst>
                </p:cNvPr>
                <p:cNvSpPr txBox="1">
                  <a:spLocks noRot="1" noChangeAspect="1" noMove="1" noResize="1" noEditPoints="1" noAdjustHandles="1" noChangeArrowheads="1" noChangeShapeType="1" noTextEdit="1"/>
                </p:cNvSpPr>
                <p:nvPr/>
              </p:nvSpPr>
              <p:spPr>
                <a:xfrm>
                  <a:off x="5204876" y="5501697"/>
                  <a:ext cx="375234" cy="307777"/>
                </a:xfrm>
                <a:prstGeom prst="rect">
                  <a:avLst/>
                </a:prstGeom>
                <a:blipFill>
                  <a:blip r:embed="rId17"/>
                  <a:stretch>
                    <a:fillRect r="-4918" b="-6000"/>
                  </a:stretch>
                </a:blipFill>
              </p:spPr>
              <p:txBody>
                <a:bodyPr/>
                <a:lstStyle/>
                <a:p>
                  <a:r>
                    <a:rPr lang="zh-CN" altLang="en-US">
                      <a:noFill/>
                    </a:rPr>
                    <a:t> </a:t>
                  </a:r>
                </a:p>
              </p:txBody>
            </p:sp>
          </mc:Fallback>
        </mc:AlternateContent>
      </p:grpSp>
      <p:sp>
        <p:nvSpPr>
          <p:cNvPr id="54" name="文本框 53">
            <a:extLst>
              <a:ext uri="{FF2B5EF4-FFF2-40B4-BE49-F238E27FC236}">
                <a16:creationId xmlns:a16="http://schemas.microsoft.com/office/drawing/2014/main" id="{6D0FDE90-4158-E351-6628-469873972465}"/>
              </a:ext>
            </a:extLst>
          </p:cNvPr>
          <p:cNvSpPr txBox="1"/>
          <p:nvPr/>
        </p:nvSpPr>
        <p:spPr>
          <a:xfrm>
            <a:off x="4991445" y="4397237"/>
            <a:ext cx="1275414" cy="276999"/>
          </a:xfrm>
          <a:prstGeom prst="rect">
            <a:avLst/>
          </a:prstGeom>
          <a:noFill/>
        </p:spPr>
        <p:txBody>
          <a:bodyPr wrap="square" rtlCol="0">
            <a:spAutoFit/>
          </a:bodyPr>
          <a:lstStyle/>
          <a:p>
            <a:r>
              <a:rPr lang="en-US" altLang="zh-CN" b="1" dirty="0">
                <a:latin typeface="+mn-lt"/>
              </a:rPr>
              <a:t>M</a:t>
            </a:r>
            <a:r>
              <a:rPr lang="en-US" altLang="zh-CN" b="1" baseline="-25000" dirty="0">
                <a:latin typeface="+mn-lt"/>
              </a:rPr>
              <a:t>3</a:t>
            </a:r>
            <a:r>
              <a:rPr lang="en-US" altLang="zh-CN" b="1" dirty="0">
                <a:latin typeface="+mn-lt"/>
              </a:rPr>
              <a:t>={</a:t>
            </a:r>
            <a:r>
              <a:rPr lang="en-US" altLang="zh-CN" b="1" dirty="0">
                <a:solidFill>
                  <a:srgbClr val="FF0000"/>
                </a:solidFill>
                <a:latin typeface="+mn-lt"/>
              </a:rPr>
              <a:t>C</a:t>
            </a:r>
            <a:r>
              <a:rPr lang="en-US" altLang="zh-CN" b="1" dirty="0">
                <a:latin typeface="+mn-lt"/>
              </a:rPr>
              <a:t>, </a:t>
            </a:r>
            <a:r>
              <a:rPr lang="en-US" altLang="zh-CN" b="1" dirty="0">
                <a:solidFill>
                  <a:srgbClr val="FF0000"/>
                </a:solidFill>
                <a:latin typeface="+mn-lt"/>
              </a:rPr>
              <a:t>D</a:t>
            </a:r>
            <a:r>
              <a:rPr lang="en-US" altLang="zh-CN" b="1" dirty="0">
                <a:latin typeface="+mn-lt"/>
              </a:rPr>
              <a:t>, </a:t>
            </a:r>
            <a:r>
              <a:rPr lang="en-US" altLang="zh-CN" b="1" dirty="0">
                <a:solidFill>
                  <a:srgbClr val="FF0000"/>
                </a:solidFill>
                <a:latin typeface="+mn-lt"/>
              </a:rPr>
              <a:t>B</a:t>
            </a:r>
            <a:r>
              <a:rPr lang="en-US" altLang="zh-CN" b="1" dirty="0">
                <a:latin typeface="+mn-lt"/>
              </a:rPr>
              <a:t>, </a:t>
            </a:r>
            <a:r>
              <a:rPr lang="en-US" altLang="zh-CN" b="1" dirty="0">
                <a:solidFill>
                  <a:srgbClr val="FF0000"/>
                </a:solidFill>
                <a:latin typeface="+mn-lt"/>
              </a:rPr>
              <a:t>A</a:t>
            </a:r>
            <a:r>
              <a:rPr lang="en-US" altLang="zh-CN" b="1" dirty="0">
                <a:latin typeface="+mn-lt"/>
              </a:rPr>
              <a:t>}</a:t>
            </a:r>
            <a:endParaRPr lang="zh-CN" altLang="en-US" b="1" baseline="-25000" dirty="0">
              <a:latin typeface="+mn-lt"/>
            </a:endParaRPr>
          </a:p>
        </p:txBody>
      </p:sp>
      <p:grpSp>
        <p:nvGrpSpPr>
          <p:cNvPr id="4116" name="组合 4115">
            <a:extLst>
              <a:ext uri="{FF2B5EF4-FFF2-40B4-BE49-F238E27FC236}">
                <a16:creationId xmlns:a16="http://schemas.microsoft.com/office/drawing/2014/main" id="{D2EB6681-6CA5-A0A7-CBFE-EF7C5DA9FFF5}"/>
              </a:ext>
            </a:extLst>
          </p:cNvPr>
          <p:cNvGrpSpPr/>
          <p:nvPr/>
        </p:nvGrpSpPr>
        <p:grpSpPr>
          <a:xfrm>
            <a:off x="6087752" y="3824064"/>
            <a:ext cx="375234" cy="434048"/>
            <a:chOff x="6141142" y="5501697"/>
            <a:chExt cx="375234" cy="434048"/>
          </a:xfrm>
        </p:grpSpPr>
        <p:cxnSp>
          <p:nvCxnSpPr>
            <p:cNvPr id="56" name="直接连接符 55">
              <a:extLst>
                <a:ext uri="{FF2B5EF4-FFF2-40B4-BE49-F238E27FC236}">
                  <a16:creationId xmlns:a16="http://schemas.microsoft.com/office/drawing/2014/main" id="{8F0C95F8-A4D4-39F8-00A1-2E780CEA1EA6}"/>
                </a:ext>
              </a:extLst>
            </p:cNvPr>
            <p:cNvCxnSpPr>
              <a:cxnSpLocks/>
            </p:cNvCxnSpPr>
            <p:nvPr/>
          </p:nvCxnSpPr>
          <p:spPr bwMode="auto">
            <a:xfrm>
              <a:off x="6361267" y="5791729"/>
              <a:ext cx="0" cy="144016"/>
            </a:xfrm>
            <a:prstGeom prst="line">
              <a:avLst/>
            </a:prstGeom>
            <a:ln>
              <a:headEnd type="none" w="sm" len="sm"/>
              <a:tailEnd type="none" w="sm" len="sm"/>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7" name="文本框 56">
                  <a:extLst>
                    <a:ext uri="{FF2B5EF4-FFF2-40B4-BE49-F238E27FC236}">
                      <a16:creationId xmlns:a16="http://schemas.microsoft.com/office/drawing/2014/main" id="{A93717C6-3381-B3C3-61E8-10D01CBE5EF0}"/>
                    </a:ext>
                  </a:extLst>
                </p:cNvPr>
                <p:cNvSpPr txBox="1"/>
                <p:nvPr/>
              </p:nvSpPr>
              <p:spPr>
                <a:xfrm>
                  <a:off x="6141142" y="5501697"/>
                  <a:ext cx="375234" cy="307777"/>
                </a:xfrm>
                <a:prstGeom prst="rect">
                  <a:avLst/>
                </a:prstGeom>
                <a:noFill/>
              </p:spPr>
              <p:txBody>
                <a:bodyPr wrap="square">
                  <a:spAutoFit/>
                </a:bodyPr>
                <a:lstStyle/>
                <a:p>
                  <a:pPr algn="just"/>
                  <a14:m>
                    <m:oMathPara xmlns:m="http://schemas.openxmlformats.org/officeDocument/2006/math">
                      <m:oMathParaPr>
                        <m:jc m:val="center"/>
                      </m:oMathParaPr>
                      <m:oMath xmlns:m="http://schemas.openxmlformats.org/officeDocument/2006/math">
                        <m:sSub>
                          <m:sSubPr>
                            <m:ctrlPr>
                              <a:rPr lang="en-US" altLang="zh-CN" sz="1400" b="1" i="1" smtClean="0">
                                <a:ln>
                                  <a:noFill/>
                                </a:ln>
                                <a:solidFill>
                                  <a:srgbClr val="00B050"/>
                                </a:solidFill>
                                <a:latin typeface="Cambria Math" panose="02040503050406030204" pitchFamily="18" charset="0"/>
                              </a:rPr>
                            </m:ctrlPr>
                          </m:sSubPr>
                          <m:e>
                            <m:r>
                              <a:rPr lang="en-US" altLang="zh-CN" sz="1400" b="1" i="1" smtClean="0">
                                <a:ln>
                                  <a:noFill/>
                                </a:ln>
                                <a:solidFill>
                                  <a:srgbClr val="00B050"/>
                                </a:solidFill>
                                <a:latin typeface="Cambria Math" panose="02040503050406030204" pitchFamily="18" charset="0"/>
                              </a:rPr>
                              <m:t> </m:t>
                            </m:r>
                            <m:r>
                              <a:rPr lang="en-US" altLang="zh-CN" sz="1400" b="1" i="1" smtClean="0">
                                <a:ln>
                                  <a:noFill/>
                                </a:ln>
                                <a:solidFill>
                                  <a:srgbClr val="00B050"/>
                                </a:solidFill>
                                <a:latin typeface="Cambria Math" panose="02040503050406030204" pitchFamily="18" charset="0"/>
                              </a:rPr>
                              <m:t>𝒕</m:t>
                            </m:r>
                          </m:e>
                          <m:sub>
                            <m:r>
                              <a:rPr lang="en-US" altLang="zh-CN" sz="1400" b="1" i="1" smtClean="0">
                                <a:ln>
                                  <a:noFill/>
                                </a:ln>
                                <a:solidFill>
                                  <a:srgbClr val="00B050"/>
                                </a:solidFill>
                                <a:latin typeface="Cambria Math" panose="02040503050406030204" pitchFamily="18" charset="0"/>
                              </a:rPr>
                              <m:t>𝑫</m:t>
                            </m:r>
                            <m:r>
                              <a:rPr lang="en-US" altLang="zh-CN" sz="1400" b="1" i="1" baseline="-25000" smtClean="0">
                                <a:solidFill>
                                  <a:srgbClr val="00B050"/>
                                </a:solidFill>
                                <a:latin typeface="Cambria Math" panose="02040503050406030204" pitchFamily="18" charset="0"/>
                              </a:rPr>
                              <m:t>𝟒</m:t>
                            </m:r>
                          </m:sub>
                        </m:sSub>
                        <m:r>
                          <a:rPr lang="en-US" altLang="zh-CN" sz="1400" b="1" i="1" smtClean="0">
                            <a:ln>
                              <a:noFill/>
                            </a:ln>
                            <a:solidFill>
                              <a:srgbClr val="00B050"/>
                            </a:solidFill>
                            <a:latin typeface="Cambria Math" panose="02040503050406030204" pitchFamily="18" charset="0"/>
                          </a:rPr>
                          <m:t> </m:t>
                        </m:r>
                      </m:oMath>
                    </m:oMathPara>
                  </a14:m>
                  <a:endParaRPr lang="zh-CN" altLang="en-US" sz="1400" b="1" i="1" dirty="0">
                    <a:solidFill>
                      <a:srgbClr val="00B050"/>
                    </a:solidFill>
                  </a:endParaRPr>
                </a:p>
              </p:txBody>
            </p:sp>
          </mc:Choice>
          <mc:Fallback xmlns="">
            <p:sp>
              <p:nvSpPr>
                <p:cNvPr id="57" name="文本框 56">
                  <a:extLst>
                    <a:ext uri="{FF2B5EF4-FFF2-40B4-BE49-F238E27FC236}">
                      <a16:creationId xmlns:a16="http://schemas.microsoft.com/office/drawing/2014/main" id="{A93717C6-3381-B3C3-61E8-10D01CBE5EF0}"/>
                    </a:ext>
                  </a:extLst>
                </p:cNvPr>
                <p:cNvSpPr txBox="1">
                  <a:spLocks noRot="1" noChangeAspect="1" noMove="1" noResize="1" noEditPoints="1" noAdjustHandles="1" noChangeArrowheads="1" noChangeShapeType="1" noTextEdit="1"/>
                </p:cNvSpPr>
                <p:nvPr/>
              </p:nvSpPr>
              <p:spPr>
                <a:xfrm>
                  <a:off x="6141142" y="5501697"/>
                  <a:ext cx="375234" cy="307777"/>
                </a:xfrm>
                <a:prstGeom prst="rect">
                  <a:avLst/>
                </a:prstGeom>
                <a:blipFill>
                  <a:blip r:embed="rId18"/>
                  <a:stretch>
                    <a:fillRect r="-6452" b="-6000"/>
                  </a:stretch>
                </a:blipFill>
              </p:spPr>
              <p:txBody>
                <a:bodyPr/>
                <a:lstStyle/>
                <a:p>
                  <a:r>
                    <a:rPr lang="zh-CN" altLang="en-US">
                      <a:noFill/>
                    </a:rPr>
                    <a:t> </a:t>
                  </a:r>
                </a:p>
              </p:txBody>
            </p:sp>
          </mc:Fallback>
        </mc:AlternateContent>
      </p:grpSp>
      <p:grpSp>
        <p:nvGrpSpPr>
          <p:cNvPr id="4115" name="组合 4114">
            <a:extLst>
              <a:ext uri="{FF2B5EF4-FFF2-40B4-BE49-F238E27FC236}">
                <a16:creationId xmlns:a16="http://schemas.microsoft.com/office/drawing/2014/main" id="{C63C907C-5097-2937-D408-86FC79BBA6FD}"/>
              </a:ext>
            </a:extLst>
          </p:cNvPr>
          <p:cNvGrpSpPr/>
          <p:nvPr/>
        </p:nvGrpSpPr>
        <p:grpSpPr>
          <a:xfrm>
            <a:off x="5641885" y="3824064"/>
            <a:ext cx="375234" cy="428693"/>
            <a:chOff x="5695275" y="5501697"/>
            <a:chExt cx="375234" cy="428693"/>
          </a:xfrm>
        </p:grpSpPr>
        <p:cxnSp>
          <p:nvCxnSpPr>
            <p:cNvPr id="58" name="直接连接符 57">
              <a:extLst>
                <a:ext uri="{FF2B5EF4-FFF2-40B4-BE49-F238E27FC236}">
                  <a16:creationId xmlns:a16="http://schemas.microsoft.com/office/drawing/2014/main" id="{C1D591AB-4EFE-D115-8E01-2B33454DA04D}"/>
                </a:ext>
              </a:extLst>
            </p:cNvPr>
            <p:cNvCxnSpPr>
              <a:cxnSpLocks/>
            </p:cNvCxnSpPr>
            <p:nvPr/>
          </p:nvCxnSpPr>
          <p:spPr bwMode="auto">
            <a:xfrm>
              <a:off x="5915400" y="5786374"/>
              <a:ext cx="0" cy="144016"/>
            </a:xfrm>
            <a:prstGeom prst="line">
              <a:avLst/>
            </a:prstGeom>
            <a:ln>
              <a:headEnd type="none" w="sm" len="sm"/>
              <a:tailEnd type="none" w="sm" len="sm"/>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975D5FCA-00A4-0DFA-D0BD-1E8CA8999E4F}"/>
                    </a:ext>
                  </a:extLst>
                </p:cNvPr>
                <p:cNvSpPr txBox="1"/>
                <p:nvPr/>
              </p:nvSpPr>
              <p:spPr>
                <a:xfrm>
                  <a:off x="5695275" y="5501697"/>
                  <a:ext cx="375234" cy="307777"/>
                </a:xfrm>
                <a:prstGeom prst="rect">
                  <a:avLst/>
                </a:prstGeom>
                <a:noFill/>
              </p:spPr>
              <p:txBody>
                <a:bodyPr wrap="square">
                  <a:spAutoFit/>
                </a:bodyPr>
                <a:lstStyle/>
                <a:p>
                  <a:pPr algn="just"/>
                  <a14:m>
                    <m:oMathPara xmlns:m="http://schemas.openxmlformats.org/officeDocument/2006/math">
                      <m:oMathParaPr>
                        <m:jc m:val="center"/>
                      </m:oMathParaPr>
                      <m:oMath xmlns:m="http://schemas.openxmlformats.org/officeDocument/2006/math">
                        <m:sSub>
                          <m:sSubPr>
                            <m:ctrlPr>
                              <a:rPr lang="en-US" altLang="zh-CN" sz="1400" b="1" i="1" smtClean="0">
                                <a:ln>
                                  <a:noFill/>
                                </a:ln>
                                <a:solidFill>
                                  <a:srgbClr val="00B050"/>
                                </a:solidFill>
                                <a:latin typeface="Cambria Math" panose="02040503050406030204" pitchFamily="18" charset="0"/>
                              </a:rPr>
                            </m:ctrlPr>
                          </m:sSubPr>
                          <m:e>
                            <m:r>
                              <a:rPr lang="en-US" altLang="zh-CN" sz="1400" b="1" i="1" smtClean="0">
                                <a:ln>
                                  <a:noFill/>
                                </a:ln>
                                <a:solidFill>
                                  <a:srgbClr val="00B050"/>
                                </a:solidFill>
                                <a:latin typeface="Cambria Math" panose="02040503050406030204" pitchFamily="18" charset="0"/>
                              </a:rPr>
                              <m:t> </m:t>
                            </m:r>
                            <m:r>
                              <a:rPr lang="en-US" altLang="zh-CN" sz="1400" b="1" i="1" smtClean="0">
                                <a:ln>
                                  <a:noFill/>
                                </a:ln>
                                <a:solidFill>
                                  <a:srgbClr val="00B050"/>
                                </a:solidFill>
                                <a:latin typeface="Cambria Math" panose="02040503050406030204" pitchFamily="18" charset="0"/>
                              </a:rPr>
                              <m:t>𝒕</m:t>
                            </m:r>
                          </m:e>
                          <m:sub>
                            <m:r>
                              <a:rPr lang="en-US" altLang="zh-CN" sz="1400" b="1" i="1" smtClean="0">
                                <a:ln>
                                  <a:noFill/>
                                </a:ln>
                                <a:solidFill>
                                  <a:srgbClr val="00B050"/>
                                </a:solidFill>
                                <a:latin typeface="Cambria Math" panose="02040503050406030204" pitchFamily="18" charset="0"/>
                              </a:rPr>
                              <m:t>𝑩</m:t>
                            </m:r>
                            <m:r>
                              <a:rPr lang="en-US" altLang="zh-CN" sz="1400" b="1" i="1" baseline="-25000" smtClean="0">
                                <a:solidFill>
                                  <a:srgbClr val="00B050"/>
                                </a:solidFill>
                                <a:latin typeface="Cambria Math" panose="02040503050406030204" pitchFamily="18" charset="0"/>
                              </a:rPr>
                              <m:t>𝟒</m:t>
                            </m:r>
                          </m:sub>
                        </m:sSub>
                        <m:r>
                          <a:rPr lang="en-US" altLang="zh-CN" sz="1400" b="1" i="1" smtClean="0">
                            <a:ln>
                              <a:noFill/>
                            </a:ln>
                            <a:solidFill>
                              <a:srgbClr val="00B050"/>
                            </a:solidFill>
                            <a:latin typeface="Cambria Math" panose="02040503050406030204" pitchFamily="18" charset="0"/>
                          </a:rPr>
                          <m:t> </m:t>
                        </m:r>
                      </m:oMath>
                    </m:oMathPara>
                  </a14:m>
                  <a:endParaRPr lang="zh-CN" altLang="en-US" sz="1400" b="1" i="1" dirty="0">
                    <a:solidFill>
                      <a:srgbClr val="00B050"/>
                    </a:solidFill>
                  </a:endParaRPr>
                </a:p>
              </p:txBody>
            </p:sp>
          </mc:Choice>
          <mc:Fallback xmlns="">
            <p:sp>
              <p:nvSpPr>
                <p:cNvPr id="59" name="文本框 58">
                  <a:extLst>
                    <a:ext uri="{FF2B5EF4-FFF2-40B4-BE49-F238E27FC236}">
                      <a16:creationId xmlns:a16="http://schemas.microsoft.com/office/drawing/2014/main" id="{975D5FCA-00A4-0DFA-D0BD-1E8CA8999E4F}"/>
                    </a:ext>
                  </a:extLst>
                </p:cNvPr>
                <p:cNvSpPr txBox="1">
                  <a:spLocks noRot="1" noChangeAspect="1" noMove="1" noResize="1" noEditPoints="1" noAdjustHandles="1" noChangeArrowheads="1" noChangeShapeType="1" noTextEdit="1"/>
                </p:cNvSpPr>
                <p:nvPr/>
              </p:nvSpPr>
              <p:spPr>
                <a:xfrm>
                  <a:off x="5695275" y="5501697"/>
                  <a:ext cx="375234" cy="307777"/>
                </a:xfrm>
                <a:prstGeom prst="rect">
                  <a:avLst/>
                </a:prstGeom>
                <a:blipFill>
                  <a:blip r:embed="rId19"/>
                  <a:stretch>
                    <a:fillRect r="-6452" b="-6000"/>
                  </a:stretch>
                </a:blipFill>
              </p:spPr>
              <p:txBody>
                <a:bodyPr/>
                <a:lstStyle/>
                <a:p>
                  <a:r>
                    <a:rPr lang="zh-CN" altLang="en-US">
                      <a:noFill/>
                    </a:rPr>
                    <a:t> </a:t>
                  </a:r>
                </a:p>
              </p:txBody>
            </p:sp>
          </mc:Fallback>
        </mc:AlternateContent>
      </p:grpSp>
      <p:grpSp>
        <p:nvGrpSpPr>
          <p:cNvPr id="4117" name="组合 4116">
            <a:extLst>
              <a:ext uri="{FF2B5EF4-FFF2-40B4-BE49-F238E27FC236}">
                <a16:creationId xmlns:a16="http://schemas.microsoft.com/office/drawing/2014/main" id="{203CA739-BB5B-80CD-85C0-1D0539BB1130}"/>
              </a:ext>
            </a:extLst>
          </p:cNvPr>
          <p:cNvGrpSpPr/>
          <p:nvPr/>
        </p:nvGrpSpPr>
        <p:grpSpPr>
          <a:xfrm>
            <a:off x="6339000" y="3824064"/>
            <a:ext cx="375234" cy="436078"/>
            <a:chOff x="6392390" y="5501697"/>
            <a:chExt cx="375234" cy="436078"/>
          </a:xfrm>
        </p:grpSpPr>
        <p:cxnSp>
          <p:nvCxnSpPr>
            <p:cNvPr id="60" name="直接连接符 59">
              <a:extLst>
                <a:ext uri="{FF2B5EF4-FFF2-40B4-BE49-F238E27FC236}">
                  <a16:creationId xmlns:a16="http://schemas.microsoft.com/office/drawing/2014/main" id="{991B8798-E6A5-5F71-7113-B5AC6A973040}"/>
                </a:ext>
              </a:extLst>
            </p:cNvPr>
            <p:cNvCxnSpPr>
              <a:cxnSpLocks/>
            </p:cNvCxnSpPr>
            <p:nvPr/>
          </p:nvCxnSpPr>
          <p:spPr bwMode="auto">
            <a:xfrm>
              <a:off x="6612515" y="5793759"/>
              <a:ext cx="0" cy="144016"/>
            </a:xfrm>
            <a:prstGeom prst="line">
              <a:avLst/>
            </a:prstGeom>
            <a:ln>
              <a:headEnd type="none" w="sm" len="sm"/>
              <a:tailEnd type="none" w="sm" len="sm"/>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61" name="文本框 60">
                  <a:extLst>
                    <a:ext uri="{FF2B5EF4-FFF2-40B4-BE49-F238E27FC236}">
                      <a16:creationId xmlns:a16="http://schemas.microsoft.com/office/drawing/2014/main" id="{ED5BF35C-FB63-1A9F-6440-1E9707862720}"/>
                    </a:ext>
                  </a:extLst>
                </p:cNvPr>
                <p:cNvSpPr txBox="1"/>
                <p:nvPr/>
              </p:nvSpPr>
              <p:spPr>
                <a:xfrm>
                  <a:off x="6392390" y="5501697"/>
                  <a:ext cx="375234" cy="307777"/>
                </a:xfrm>
                <a:prstGeom prst="rect">
                  <a:avLst/>
                </a:prstGeom>
                <a:noFill/>
              </p:spPr>
              <p:txBody>
                <a:bodyPr wrap="square">
                  <a:spAutoFit/>
                </a:bodyPr>
                <a:lstStyle/>
                <a:p>
                  <a:pPr algn="just"/>
                  <a14:m>
                    <m:oMathPara xmlns:m="http://schemas.openxmlformats.org/officeDocument/2006/math">
                      <m:oMathParaPr>
                        <m:jc m:val="center"/>
                      </m:oMathParaPr>
                      <m:oMath xmlns:m="http://schemas.openxmlformats.org/officeDocument/2006/math">
                        <m:sSub>
                          <m:sSubPr>
                            <m:ctrlPr>
                              <a:rPr lang="en-US" altLang="zh-CN" sz="1400" b="1" i="1" smtClean="0">
                                <a:ln>
                                  <a:noFill/>
                                </a:ln>
                                <a:solidFill>
                                  <a:schemeClr val="tx1"/>
                                </a:solidFill>
                                <a:latin typeface="Cambria Math" panose="02040503050406030204" pitchFamily="18" charset="0"/>
                              </a:rPr>
                            </m:ctrlPr>
                          </m:sSubPr>
                          <m:e>
                            <m:r>
                              <a:rPr lang="en-US" altLang="zh-CN" sz="1400" b="1" i="1" smtClean="0">
                                <a:ln>
                                  <a:noFill/>
                                </a:ln>
                                <a:solidFill>
                                  <a:schemeClr val="tx1"/>
                                </a:solidFill>
                                <a:latin typeface="Cambria Math" panose="02040503050406030204" pitchFamily="18" charset="0"/>
                              </a:rPr>
                              <m:t> </m:t>
                            </m:r>
                            <m:r>
                              <a:rPr lang="en-US" altLang="zh-CN" sz="1400" b="1" i="1" smtClean="0">
                                <a:ln>
                                  <a:noFill/>
                                </a:ln>
                                <a:solidFill>
                                  <a:schemeClr val="tx1"/>
                                </a:solidFill>
                                <a:latin typeface="Cambria Math" panose="02040503050406030204" pitchFamily="18" charset="0"/>
                              </a:rPr>
                              <m:t>𝒕</m:t>
                            </m:r>
                          </m:e>
                          <m:sub>
                            <m:r>
                              <a:rPr lang="en-US" altLang="zh-CN" sz="1400" b="1" i="1" smtClean="0">
                                <a:ln>
                                  <a:noFill/>
                                </a:ln>
                                <a:solidFill>
                                  <a:schemeClr val="tx1"/>
                                </a:solidFill>
                                <a:latin typeface="Cambria Math" panose="02040503050406030204" pitchFamily="18" charset="0"/>
                              </a:rPr>
                              <m:t>𝑨</m:t>
                            </m:r>
                            <m:r>
                              <a:rPr lang="en-US" altLang="zh-CN" sz="1400" b="1" i="1" baseline="-25000" smtClean="0">
                                <a:latin typeface="Cambria Math" panose="02040503050406030204" pitchFamily="18" charset="0"/>
                              </a:rPr>
                              <m:t>𝟒</m:t>
                            </m:r>
                          </m:sub>
                        </m:sSub>
                        <m:r>
                          <a:rPr lang="en-US" altLang="zh-CN" sz="1400" b="1" i="1" smtClean="0">
                            <a:ln>
                              <a:noFill/>
                            </a:ln>
                            <a:solidFill>
                              <a:schemeClr val="tx1"/>
                            </a:solidFill>
                            <a:latin typeface="Cambria Math" panose="02040503050406030204" pitchFamily="18" charset="0"/>
                          </a:rPr>
                          <m:t> </m:t>
                        </m:r>
                      </m:oMath>
                    </m:oMathPara>
                  </a14:m>
                  <a:endParaRPr lang="zh-CN" altLang="en-US" sz="1400" b="1" i="1" dirty="0">
                    <a:solidFill>
                      <a:schemeClr val="tx1"/>
                    </a:solidFill>
                  </a:endParaRPr>
                </a:p>
              </p:txBody>
            </p:sp>
          </mc:Choice>
          <mc:Fallback xmlns="">
            <p:sp>
              <p:nvSpPr>
                <p:cNvPr id="61" name="文本框 60">
                  <a:extLst>
                    <a:ext uri="{FF2B5EF4-FFF2-40B4-BE49-F238E27FC236}">
                      <a16:creationId xmlns:a16="http://schemas.microsoft.com/office/drawing/2014/main" id="{ED5BF35C-FB63-1A9F-6440-1E9707862720}"/>
                    </a:ext>
                  </a:extLst>
                </p:cNvPr>
                <p:cNvSpPr txBox="1">
                  <a:spLocks noRot="1" noChangeAspect="1" noMove="1" noResize="1" noEditPoints="1" noAdjustHandles="1" noChangeArrowheads="1" noChangeShapeType="1" noTextEdit="1"/>
                </p:cNvSpPr>
                <p:nvPr/>
              </p:nvSpPr>
              <p:spPr>
                <a:xfrm>
                  <a:off x="6392390" y="5501697"/>
                  <a:ext cx="375234" cy="307777"/>
                </a:xfrm>
                <a:prstGeom prst="rect">
                  <a:avLst/>
                </a:prstGeom>
                <a:blipFill>
                  <a:blip r:embed="rId20"/>
                  <a:stretch>
                    <a:fillRect r="-6557" b="-6000"/>
                  </a:stretch>
                </a:blipFill>
              </p:spPr>
              <p:txBody>
                <a:bodyPr/>
                <a:lstStyle/>
                <a:p>
                  <a:r>
                    <a:rPr lang="zh-CN" altLang="en-US">
                      <a:noFill/>
                    </a:rPr>
                    <a:t> </a:t>
                  </a:r>
                </a:p>
              </p:txBody>
            </p:sp>
          </mc:Fallback>
        </mc:AlternateContent>
      </p:grpSp>
      <p:cxnSp>
        <p:nvCxnSpPr>
          <p:cNvPr id="62" name="直接连接符 61">
            <a:extLst>
              <a:ext uri="{FF2B5EF4-FFF2-40B4-BE49-F238E27FC236}">
                <a16:creationId xmlns:a16="http://schemas.microsoft.com/office/drawing/2014/main" id="{ADC00312-149E-91A0-A869-05935016E78F}"/>
              </a:ext>
            </a:extLst>
          </p:cNvPr>
          <p:cNvCxnSpPr>
            <a:cxnSpLocks/>
          </p:cNvCxnSpPr>
          <p:nvPr/>
        </p:nvCxnSpPr>
        <p:spPr bwMode="auto">
          <a:xfrm>
            <a:off x="7450047" y="3340072"/>
            <a:ext cx="0" cy="1087008"/>
          </a:xfrm>
          <a:prstGeom prst="line">
            <a:avLst/>
          </a:prstGeom>
          <a:ln>
            <a:headEnd type="none" w="sm" len="sm"/>
            <a:tailEnd type="none" w="sm" len="sm"/>
          </a:ln>
        </p:spPr>
        <p:style>
          <a:lnRef idx="3">
            <a:schemeClr val="dk1"/>
          </a:lnRef>
          <a:fillRef idx="0">
            <a:schemeClr val="dk1"/>
          </a:fillRef>
          <a:effectRef idx="2">
            <a:schemeClr val="dk1"/>
          </a:effectRef>
          <a:fontRef idx="minor">
            <a:schemeClr val="tx1"/>
          </a:fontRef>
        </p:style>
      </p:cxnSp>
      <p:sp>
        <p:nvSpPr>
          <p:cNvPr id="63" name="文本框 62">
            <a:extLst>
              <a:ext uri="{FF2B5EF4-FFF2-40B4-BE49-F238E27FC236}">
                <a16:creationId xmlns:a16="http://schemas.microsoft.com/office/drawing/2014/main" id="{33E784EC-CD45-4C5D-3A50-C84BCBC5C6B0}"/>
              </a:ext>
            </a:extLst>
          </p:cNvPr>
          <p:cNvSpPr txBox="1"/>
          <p:nvPr/>
        </p:nvSpPr>
        <p:spPr>
          <a:xfrm>
            <a:off x="7306031" y="3044241"/>
            <a:ext cx="360996" cy="307777"/>
          </a:xfrm>
          <a:prstGeom prst="rect">
            <a:avLst/>
          </a:prstGeom>
          <a:noFill/>
        </p:spPr>
        <p:txBody>
          <a:bodyPr wrap="square" rtlCol="0">
            <a:spAutoFit/>
          </a:bodyPr>
          <a:lstStyle/>
          <a:p>
            <a:r>
              <a:rPr lang="en-US" altLang="zh-CN" sz="1400" b="1" dirty="0">
                <a:latin typeface="+mn-lt"/>
              </a:rPr>
              <a:t>T</a:t>
            </a:r>
            <a:r>
              <a:rPr lang="en-US" altLang="zh-CN" sz="1400" b="1" baseline="-25000" dirty="0">
                <a:latin typeface="+mn-lt"/>
              </a:rPr>
              <a:t>4</a:t>
            </a:r>
            <a:endParaRPr lang="zh-CN" altLang="en-US" sz="1400" b="1" baseline="-25000" dirty="0">
              <a:latin typeface="+mn-lt"/>
            </a:endParaRPr>
          </a:p>
        </p:txBody>
      </p:sp>
      <p:sp>
        <p:nvSpPr>
          <p:cNvPr id="4096" name="文本框 4095">
            <a:extLst>
              <a:ext uri="{FF2B5EF4-FFF2-40B4-BE49-F238E27FC236}">
                <a16:creationId xmlns:a16="http://schemas.microsoft.com/office/drawing/2014/main" id="{5A018CE9-DDB9-0E9E-0B0E-F102E5BEAA5A}"/>
              </a:ext>
            </a:extLst>
          </p:cNvPr>
          <p:cNvSpPr txBox="1"/>
          <p:nvPr/>
        </p:nvSpPr>
        <p:spPr>
          <a:xfrm>
            <a:off x="6721551" y="4397237"/>
            <a:ext cx="1273105" cy="276999"/>
          </a:xfrm>
          <a:prstGeom prst="rect">
            <a:avLst/>
          </a:prstGeom>
          <a:noFill/>
        </p:spPr>
        <p:txBody>
          <a:bodyPr wrap="square" rtlCol="0">
            <a:spAutoFit/>
          </a:bodyPr>
          <a:lstStyle/>
          <a:p>
            <a:r>
              <a:rPr lang="en-US" altLang="zh-CN" b="1" dirty="0">
                <a:latin typeface="+mn-lt"/>
              </a:rPr>
              <a:t>M</a:t>
            </a:r>
            <a:r>
              <a:rPr lang="en-US" altLang="zh-CN" b="1" baseline="-25000" dirty="0">
                <a:latin typeface="+mn-lt"/>
              </a:rPr>
              <a:t>4</a:t>
            </a:r>
            <a:r>
              <a:rPr lang="en-US" altLang="zh-CN" b="1" dirty="0">
                <a:latin typeface="+mn-lt"/>
              </a:rPr>
              <a:t>={</a:t>
            </a:r>
            <a:r>
              <a:rPr lang="en-US" altLang="zh-CN" b="1" dirty="0">
                <a:solidFill>
                  <a:srgbClr val="00B050"/>
                </a:solidFill>
                <a:latin typeface="+mn-lt"/>
              </a:rPr>
              <a:t>E</a:t>
            </a:r>
            <a:r>
              <a:rPr lang="en-US" altLang="zh-CN" b="1" dirty="0">
                <a:latin typeface="+mn-lt"/>
              </a:rPr>
              <a:t>, </a:t>
            </a:r>
            <a:r>
              <a:rPr lang="en-US" altLang="zh-CN" b="1" dirty="0">
                <a:solidFill>
                  <a:srgbClr val="00B050"/>
                </a:solidFill>
                <a:latin typeface="+mn-lt"/>
              </a:rPr>
              <a:t>C</a:t>
            </a:r>
            <a:r>
              <a:rPr lang="en-US" altLang="zh-CN" b="1" dirty="0">
                <a:latin typeface="+mn-lt"/>
              </a:rPr>
              <a:t>, </a:t>
            </a:r>
            <a:r>
              <a:rPr lang="en-US" altLang="zh-CN" b="1" dirty="0">
                <a:solidFill>
                  <a:srgbClr val="00B050"/>
                </a:solidFill>
                <a:latin typeface="+mn-lt"/>
              </a:rPr>
              <a:t>B</a:t>
            </a:r>
            <a:r>
              <a:rPr lang="en-US" altLang="zh-CN" b="1" dirty="0">
                <a:latin typeface="+mn-lt"/>
              </a:rPr>
              <a:t>, </a:t>
            </a:r>
            <a:r>
              <a:rPr lang="en-US" altLang="zh-CN" b="1" dirty="0">
                <a:solidFill>
                  <a:srgbClr val="00B050"/>
                </a:solidFill>
                <a:latin typeface="+mn-lt"/>
              </a:rPr>
              <a:t>D</a:t>
            </a:r>
            <a:r>
              <a:rPr lang="en-US" altLang="zh-CN" b="1" dirty="0">
                <a:latin typeface="+mn-lt"/>
              </a:rPr>
              <a:t>}</a:t>
            </a:r>
            <a:endParaRPr lang="zh-CN" altLang="en-US" b="1" baseline="-25000" dirty="0">
              <a:latin typeface="+mn-lt"/>
            </a:endParaRPr>
          </a:p>
        </p:txBody>
      </p:sp>
      <p:grpSp>
        <p:nvGrpSpPr>
          <p:cNvPr id="4118" name="组合 4117">
            <a:extLst>
              <a:ext uri="{FF2B5EF4-FFF2-40B4-BE49-F238E27FC236}">
                <a16:creationId xmlns:a16="http://schemas.microsoft.com/office/drawing/2014/main" id="{EF5B8516-A380-9BEE-7A4F-C00CCF42C1EE}"/>
              </a:ext>
            </a:extLst>
          </p:cNvPr>
          <p:cNvGrpSpPr/>
          <p:nvPr/>
        </p:nvGrpSpPr>
        <p:grpSpPr>
          <a:xfrm>
            <a:off x="6635018" y="3824064"/>
            <a:ext cx="375234" cy="436078"/>
            <a:chOff x="6688408" y="5501697"/>
            <a:chExt cx="375234" cy="436078"/>
          </a:xfrm>
        </p:grpSpPr>
        <p:cxnSp>
          <p:nvCxnSpPr>
            <p:cNvPr id="4097" name="直接连接符 4096">
              <a:extLst>
                <a:ext uri="{FF2B5EF4-FFF2-40B4-BE49-F238E27FC236}">
                  <a16:creationId xmlns:a16="http://schemas.microsoft.com/office/drawing/2014/main" id="{FC09C975-0DA9-40DE-A379-DA305A4B3D8A}"/>
                </a:ext>
              </a:extLst>
            </p:cNvPr>
            <p:cNvCxnSpPr>
              <a:cxnSpLocks/>
            </p:cNvCxnSpPr>
            <p:nvPr/>
          </p:nvCxnSpPr>
          <p:spPr bwMode="auto">
            <a:xfrm>
              <a:off x="6908533" y="5793759"/>
              <a:ext cx="0" cy="144016"/>
            </a:xfrm>
            <a:prstGeom prst="line">
              <a:avLst/>
            </a:prstGeom>
            <a:ln>
              <a:headEnd type="none" w="sm" len="sm"/>
              <a:tailEnd type="none" w="sm" len="sm"/>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4100" name="文本框 4099">
                  <a:extLst>
                    <a:ext uri="{FF2B5EF4-FFF2-40B4-BE49-F238E27FC236}">
                      <a16:creationId xmlns:a16="http://schemas.microsoft.com/office/drawing/2014/main" id="{51162DA3-A52F-AA8F-C488-8D2D9F6A04F7}"/>
                    </a:ext>
                  </a:extLst>
                </p:cNvPr>
                <p:cNvSpPr txBox="1"/>
                <p:nvPr/>
              </p:nvSpPr>
              <p:spPr>
                <a:xfrm>
                  <a:off x="6688408" y="5501697"/>
                  <a:ext cx="375234" cy="307777"/>
                </a:xfrm>
                <a:prstGeom prst="rect">
                  <a:avLst/>
                </a:prstGeom>
                <a:noFill/>
              </p:spPr>
              <p:txBody>
                <a:bodyPr wrap="square">
                  <a:spAutoFit/>
                </a:bodyPr>
                <a:lstStyle/>
                <a:p>
                  <a:pPr algn="just"/>
                  <a14:m>
                    <m:oMathPara xmlns:m="http://schemas.openxmlformats.org/officeDocument/2006/math">
                      <m:oMathParaPr>
                        <m:jc m:val="center"/>
                      </m:oMathParaPr>
                      <m:oMath xmlns:m="http://schemas.openxmlformats.org/officeDocument/2006/math">
                        <m:sSub>
                          <m:sSubPr>
                            <m:ctrlPr>
                              <a:rPr lang="en-US" altLang="zh-CN" sz="1400" b="1" i="1" smtClean="0">
                                <a:ln>
                                  <a:noFill/>
                                </a:ln>
                                <a:solidFill>
                                  <a:schemeClr val="tx1"/>
                                </a:solidFill>
                                <a:latin typeface="Cambria Math" panose="02040503050406030204" pitchFamily="18" charset="0"/>
                              </a:rPr>
                            </m:ctrlPr>
                          </m:sSubPr>
                          <m:e>
                            <m:r>
                              <a:rPr lang="en-US" altLang="zh-CN" sz="1400" b="1" i="1" smtClean="0">
                                <a:ln>
                                  <a:noFill/>
                                </a:ln>
                                <a:solidFill>
                                  <a:schemeClr val="tx1"/>
                                </a:solidFill>
                                <a:latin typeface="Cambria Math" panose="02040503050406030204" pitchFamily="18" charset="0"/>
                              </a:rPr>
                              <m:t> </m:t>
                            </m:r>
                            <m:r>
                              <a:rPr lang="en-US" altLang="zh-CN" sz="1400" b="1" i="1" smtClean="0">
                                <a:ln>
                                  <a:noFill/>
                                </a:ln>
                                <a:solidFill>
                                  <a:schemeClr val="tx1"/>
                                </a:solidFill>
                                <a:latin typeface="Cambria Math" panose="02040503050406030204" pitchFamily="18" charset="0"/>
                              </a:rPr>
                              <m:t>𝒕</m:t>
                            </m:r>
                          </m:e>
                          <m:sub>
                            <m:r>
                              <a:rPr lang="en-US" altLang="zh-CN" sz="1400" b="1" i="1" smtClean="0">
                                <a:ln>
                                  <a:noFill/>
                                </a:ln>
                                <a:solidFill>
                                  <a:schemeClr val="tx1"/>
                                </a:solidFill>
                                <a:latin typeface="Cambria Math" panose="02040503050406030204" pitchFamily="18" charset="0"/>
                              </a:rPr>
                              <m:t>𝑬</m:t>
                            </m:r>
                            <m:r>
                              <a:rPr lang="en-US" altLang="zh-CN" sz="1400" b="1" i="1" baseline="-25000" smtClean="0">
                                <a:ln>
                                  <a:noFill/>
                                </a:ln>
                                <a:solidFill>
                                  <a:schemeClr val="tx1"/>
                                </a:solidFill>
                                <a:latin typeface="Cambria Math" panose="02040503050406030204" pitchFamily="18" charset="0"/>
                              </a:rPr>
                              <m:t>𝟑</m:t>
                            </m:r>
                          </m:sub>
                        </m:sSub>
                        <m:r>
                          <a:rPr lang="en-US" altLang="zh-CN" sz="1400" b="1" i="1" smtClean="0">
                            <a:ln>
                              <a:noFill/>
                            </a:ln>
                            <a:solidFill>
                              <a:schemeClr val="tx1"/>
                            </a:solidFill>
                            <a:latin typeface="Cambria Math" panose="02040503050406030204" pitchFamily="18" charset="0"/>
                          </a:rPr>
                          <m:t> </m:t>
                        </m:r>
                      </m:oMath>
                    </m:oMathPara>
                  </a14:m>
                  <a:endParaRPr lang="zh-CN" altLang="en-US" sz="1400" b="1" i="1" dirty="0">
                    <a:solidFill>
                      <a:schemeClr val="tx1"/>
                    </a:solidFill>
                  </a:endParaRPr>
                </a:p>
              </p:txBody>
            </p:sp>
          </mc:Choice>
          <mc:Fallback xmlns="">
            <p:sp>
              <p:nvSpPr>
                <p:cNvPr id="4100" name="文本框 4099">
                  <a:extLst>
                    <a:ext uri="{FF2B5EF4-FFF2-40B4-BE49-F238E27FC236}">
                      <a16:creationId xmlns:a16="http://schemas.microsoft.com/office/drawing/2014/main" id="{51162DA3-A52F-AA8F-C488-8D2D9F6A04F7}"/>
                    </a:ext>
                  </a:extLst>
                </p:cNvPr>
                <p:cNvSpPr txBox="1">
                  <a:spLocks noRot="1" noChangeAspect="1" noMove="1" noResize="1" noEditPoints="1" noAdjustHandles="1" noChangeArrowheads="1" noChangeShapeType="1" noTextEdit="1"/>
                </p:cNvSpPr>
                <p:nvPr/>
              </p:nvSpPr>
              <p:spPr>
                <a:xfrm>
                  <a:off x="6688408" y="5501697"/>
                  <a:ext cx="375234" cy="307777"/>
                </a:xfrm>
                <a:prstGeom prst="rect">
                  <a:avLst/>
                </a:prstGeom>
                <a:blipFill>
                  <a:blip r:embed="rId21"/>
                  <a:stretch>
                    <a:fillRect r="-4839" b="-6000"/>
                  </a:stretch>
                </a:blipFill>
              </p:spPr>
              <p:txBody>
                <a:bodyPr/>
                <a:lstStyle/>
                <a:p>
                  <a:r>
                    <a:rPr lang="zh-CN" altLang="en-US">
                      <a:noFill/>
                    </a:rPr>
                    <a:t> </a:t>
                  </a:r>
                </a:p>
              </p:txBody>
            </p:sp>
          </mc:Fallback>
        </mc:AlternateContent>
      </p:grpSp>
      <p:grpSp>
        <p:nvGrpSpPr>
          <p:cNvPr id="4119" name="组合 4118">
            <a:extLst>
              <a:ext uri="{FF2B5EF4-FFF2-40B4-BE49-F238E27FC236}">
                <a16:creationId xmlns:a16="http://schemas.microsoft.com/office/drawing/2014/main" id="{FCD6D352-0640-1C3A-01FC-6E4E95E62A45}"/>
              </a:ext>
            </a:extLst>
          </p:cNvPr>
          <p:cNvGrpSpPr/>
          <p:nvPr/>
        </p:nvGrpSpPr>
        <p:grpSpPr>
          <a:xfrm>
            <a:off x="6939163" y="3824064"/>
            <a:ext cx="375234" cy="436078"/>
            <a:chOff x="6992553" y="5501697"/>
            <a:chExt cx="375234" cy="436078"/>
          </a:xfrm>
        </p:grpSpPr>
        <p:cxnSp>
          <p:nvCxnSpPr>
            <p:cNvPr id="4101" name="直接连接符 4100">
              <a:extLst>
                <a:ext uri="{FF2B5EF4-FFF2-40B4-BE49-F238E27FC236}">
                  <a16:creationId xmlns:a16="http://schemas.microsoft.com/office/drawing/2014/main" id="{98A8C03C-0386-E263-6133-737E73B2C856}"/>
                </a:ext>
              </a:extLst>
            </p:cNvPr>
            <p:cNvCxnSpPr>
              <a:cxnSpLocks/>
            </p:cNvCxnSpPr>
            <p:nvPr/>
          </p:nvCxnSpPr>
          <p:spPr bwMode="auto">
            <a:xfrm>
              <a:off x="7212678" y="5793759"/>
              <a:ext cx="0" cy="144016"/>
            </a:xfrm>
            <a:prstGeom prst="line">
              <a:avLst/>
            </a:prstGeom>
            <a:ln>
              <a:headEnd type="none" w="sm" len="sm"/>
              <a:tailEnd type="none" w="sm" len="sm"/>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4102" name="文本框 4101">
                  <a:extLst>
                    <a:ext uri="{FF2B5EF4-FFF2-40B4-BE49-F238E27FC236}">
                      <a16:creationId xmlns:a16="http://schemas.microsoft.com/office/drawing/2014/main" id="{4DB6ECBF-07E0-770F-31A0-224C7DEF40F1}"/>
                    </a:ext>
                  </a:extLst>
                </p:cNvPr>
                <p:cNvSpPr txBox="1"/>
                <p:nvPr/>
              </p:nvSpPr>
              <p:spPr>
                <a:xfrm>
                  <a:off x="6992553" y="5501697"/>
                  <a:ext cx="375234" cy="307777"/>
                </a:xfrm>
                <a:prstGeom prst="rect">
                  <a:avLst/>
                </a:prstGeom>
                <a:noFill/>
              </p:spPr>
              <p:txBody>
                <a:bodyPr wrap="square">
                  <a:spAutoFit/>
                </a:bodyPr>
                <a:lstStyle/>
                <a:p>
                  <a:pPr algn="just"/>
                  <a14:m>
                    <m:oMathPara xmlns:m="http://schemas.openxmlformats.org/officeDocument/2006/math">
                      <m:oMathParaPr>
                        <m:jc m:val="center"/>
                      </m:oMathParaPr>
                      <m:oMath xmlns:m="http://schemas.openxmlformats.org/officeDocument/2006/math">
                        <m:sSub>
                          <m:sSubPr>
                            <m:ctrlPr>
                              <a:rPr lang="en-US" altLang="zh-CN" sz="1400" b="1" i="1" smtClean="0">
                                <a:ln>
                                  <a:noFill/>
                                </a:ln>
                                <a:solidFill>
                                  <a:schemeClr val="tx1"/>
                                </a:solidFill>
                                <a:latin typeface="Cambria Math" panose="02040503050406030204" pitchFamily="18" charset="0"/>
                              </a:rPr>
                            </m:ctrlPr>
                          </m:sSubPr>
                          <m:e>
                            <m:r>
                              <a:rPr lang="en-US" altLang="zh-CN" sz="1400" b="1" i="1" smtClean="0">
                                <a:ln>
                                  <a:noFill/>
                                </a:ln>
                                <a:solidFill>
                                  <a:schemeClr val="tx1"/>
                                </a:solidFill>
                                <a:latin typeface="Cambria Math" panose="02040503050406030204" pitchFamily="18" charset="0"/>
                              </a:rPr>
                              <m:t> </m:t>
                            </m:r>
                            <m:r>
                              <a:rPr lang="en-US" altLang="zh-CN" sz="1400" b="1" i="1" smtClean="0">
                                <a:ln>
                                  <a:noFill/>
                                </a:ln>
                                <a:solidFill>
                                  <a:schemeClr val="tx1"/>
                                </a:solidFill>
                                <a:latin typeface="Cambria Math" panose="02040503050406030204" pitchFamily="18" charset="0"/>
                              </a:rPr>
                              <m:t>𝒕</m:t>
                            </m:r>
                          </m:e>
                          <m:sub>
                            <m:r>
                              <a:rPr lang="en-US" altLang="zh-CN" sz="1400" b="1" i="1" smtClean="0">
                                <a:ln>
                                  <a:noFill/>
                                </a:ln>
                                <a:solidFill>
                                  <a:schemeClr val="tx1"/>
                                </a:solidFill>
                                <a:latin typeface="Cambria Math" panose="02040503050406030204" pitchFamily="18" charset="0"/>
                              </a:rPr>
                              <m:t>𝑪</m:t>
                            </m:r>
                            <m:r>
                              <a:rPr lang="en-US" altLang="zh-CN" sz="1400" b="1" i="1" baseline="-25000" smtClean="0">
                                <a:ln>
                                  <a:noFill/>
                                </a:ln>
                                <a:solidFill>
                                  <a:schemeClr val="tx1"/>
                                </a:solidFill>
                                <a:latin typeface="Cambria Math" panose="02040503050406030204" pitchFamily="18" charset="0"/>
                              </a:rPr>
                              <m:t>𝟒</m:t>
                            </m:r>
                          </m:sub>
                        </m:sSub>
                        <m:r>
                          <a:rPr lang="en-US" altLang="zh-CN" sz="1400" b="1" i="1" smtClean="0">
                            <a:ln>
                              <a:noFill/>
                            </a:ln>
                            <a:solidFill>
                              <a:schemeClr val="tx1"/>
                            </a:solidFill>
                            <a:latin typeface="Cambria Math" panose="02040503050406030204" pitchFamily="18" charset="0"/>
                          </a:rPr>
                          <m:t> </m:t>
                        </m:r>
                      </m:oMath>
                    </m:oMathPara>
                  </a14:m>
                  <a:endParaRPr lang="zh-CN" altLang="en-US" sz="1400" b="1" i="1" dirty="0">
                    <a:solidFill>
                      <a:schemeClr val="tx1"/>
                    </a:solidFill>
                  </a:endParaRPr>
                </a:p>
              </p:txBody>
            </p:sp>
          </mc:Choice>
          <mc:Fallback xmlns="">
            <p:sp>
              <p:nvSpPr>
                <p:cNvPr id="4102" name="文本框 4101">
                  <a:extLst>
                    <a:ext uri="{FF2B5EF4-FFF2-40B4-BE49-F238E27FC236}">
                      <a16:creationId xmlns:a16="http://schemas.microsoft.com/office/drawing/2014/main" id="{4DB6ECBF-07E0-770F-31A0-224C7DEF40F1}"/>
                    </a:ext>
                  </a:extLst>
                </p:cNvPr>
                <p:cNvSpPr txBox="1">
                  <a:spLocks noRot="1" noChangeAspect="1" noMove="1" noResize="1" noEditPoints="1" noAdjustHandles="1" noChangeArrowheads="1" noChangeShapeType="1" noTextEdit="1"/>
                </p:cNvSpPr>
                <p:nvPr/>
              </p:nvSpPr>
              <p:spPr>
                <a:xfrm>
                  <a:off x="6992553" y="5501697"/>
                  <a:ext cx="375234" cy="307777"/>
                </a:xfrm>
                <a:prstGeom prst="rect">
                  <a:avLst/>
                </a:prstGeom>
                <a:blipFill>
                  <a:blip r:embed="rId22"/>
                  <a:stretch>
                    <a:fillRect r="-3226" b="-6000"/>
                  </a:stretch>
                </a:blipFill>
              </p:spPr>
              <p:txBody>
                <a:bodyPr/>
                <a:lstStyle/>
                <a:p>
                  <a:r>
                    <a:rPr lang="zh-CN" altLang="en-US">
                      <a:noFill/>
                    </a:rPr>
                    <a:t> </a:t>
                  </a:r>
                </a:p>
              </p:txBody>
            </p:sp>
          </mc:Fallback>
        </mc:AlternateContent>
      </p:grpSp>
      <p:grpSp>
        <p:nvGrpSpPr>
          <p:cNvPr id="4120" name="组合 4119">
            <a:extLst>
              <a:ext uri="{FF2B5EF4-FFF2-40B4-BE49-F238E27FC236}">
                <a16:creationId xmlns:a16="http://schemas.microsoft.com/office/drawing/2014/main" id="{CA83847E-7BA5-6607-271E-230F9D70ABE2}"/>
              </a:ext>
            </a:extLst>
          </p:cNvPr>
          <p:cNvGrpSpPr/>
          <p:nvPr/>
        </p:nvGrpSpPr>
        <p:grpSpPr>
          <a:xfrm>
            <a:off x="7411907" y="3824064"/>
            <a:ext cx="375234" cy="428693"/>
            <a:chOff x="7465297" y="5501697"/>
            <a:chExt cx="375234" cy="428693"/>
          </a:xfrm>
        </p:grpSpPr>
        <p:cxnSp>
          <p:nvCxnSpPr>
            <p:cNvPr id="4103" name="直接连接符 4102">
              <a:extLst>
                <a:ext uri="{FF2B5EF4-FFF2-40B4-BE49-F238E27FC236}">
                  <a16:creationId xmlns:a16="http://schemas.microsoft.com/office/drawing/2014/main" id="{15F40EAD-FE0F-1AC2-DD7F-A9E000950AC9}"/>
                </a:ext>
              </a:extLst>
            </p:cNvPr>
            <p:cNvCxnSpPr>
              <a:cxnSpLocks/>
            </p:cNvCxnSpPr>
            <p:nvPr/>
          </p:nvCxnSpPr>
          <p:spPr bwMode="auto">
            <a:xfrm>
              <a:off x="7685422" y="5786374"/>
              <a:ext cx="0" cy="144016"/>
            </a:xfrm>
            <a:prstGeom prst="line">
              <a:avLst/>
            </a:prstGeom>
            <a:ln>
              <a:headEnd type="none" w="sm" len="sm"/>
              <a:tailEnd type="none" w="sm" len="sm"/>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4104" name="文本框 4103">
                  <a:extLst>
                    <a:ext uri="{FF2B5EF4-FFF2-40B4-BE49-F238E27FC236}">
                      <a16:creationId xmlns:a16="http://schemas.microsoft.com/office/drawing/2014/main" id="{0128F124-FF19-710B-E5C7-CC35C4CA9ED2}"/>
                    </a:ext>
                  </a:extLst>
                </p:cNvPr>
                <p:cNvSpPr txBox="1"/>
                <p:nvPr/>
              </p:nvSpPr>
              <p:spPr>
                <a:xfrm>
                  <a:off x="7465297" y="5501697"/>
                  <a:ext cx="375234" cy="307777"/>
                </a:xfrm>
                <a:prstGeom prst="rect">
                  <a:avLst/>
                </a:prstGeom>
                <a:noFill/>
              </p:spPr>
              <p:txBody>
                <a:bodyPr wrap="square">
                  <a:spAutoFit/>
                </a:bodyPr>
                <a:lstStyle/>
                <a:p>
                  <a:pPr algn="just"/>
                  <a14:m>
                    <m:oMathPara xmlns:m="http://schemas.openxmlformats.org/officeDocument/2006/math">
                      <m:oMathParaPr>
                        <m:jc m:val="center"/>
                      </m:oMathParaPr>
                      <m:oMath xmlns:m="http://schemas.openxmlformats.org/officeDocument/2006/math">
                        <m:sSub>
                          <m:sSubPr>
                            <m:ctrlPr>
                              <a:rPr lang="en-US" altLang="zh-CN" sz="1400" b="1" i="1" smtClean="0">
                                <a:ln>
                                  <a:noFill/>
                                </a:ln>
                                <a:solidFill>
                                  <a:schemeClr val="tx1"/>
                                </a:solidFill>
                                <a:latin typeface="Cambria Math" panose="02040503050406030204" pitchFamily="18" charset="0"/>
                              </a:rPr>
                            </m:ctrlPr>
                          </m:sSubPr>
                          <m:e>
                            <m:r>
                              <a:rPr lang="en-US" altLang="zh-CN" sz="1400" b="1" i="1" smtClean="0">
                                <a:ln>
                                  <a:noFill/>
                                </a:ln>
                                <a:solidFill>
                                  <a:schemeClr val="tx1"/>
                                </a:solidFill>
                                <a:latin typeface="Cambria Math" panose="02040503050406030204" pitchFamily="18" charset="0"/>
                              </a:rPr>
                              <m:t> </m:t>
                            </m:r>
                            <m:r>
                              <a:rPr lang="en-US" altLang="zh-CN" sz="1400" b="1" i="1" smtClean="0">
                                <a:ln>
                                  <a:noFill/>
                                </a:ln>
                                <a:solidFill>
                                  <a:schemeClr val="tx1"/>
                                </a:solidFill>
                                <a:latin typeface="Cambria Math" panose="02040503050406030204" pitchFamily="18" charset="0"/>
                              </a:rPr>
                              <m:t>𝒕</m:t>
                            </m:r>
                          </m:e>
                          <m:sub>
                            <m:r>
                              <a:rPr lang="en-US" altLang="zh-CN" sz="1400" b="1" i="1">
                                <a:latin typeface="Cambria Math" panose="02040503050406030204" pitchFamily="18" charset="0"/>
                              </a:rPr>
                              <m:t>𝑩</m:t>
                            </m:r>
                            <m:r>
                              <a:rPr lang="en-US" altLang="zh-CN" sz="1400" b="1" i="1" baseline="-25000" smtClean="0">
                                <a:ln>
                                  <a:noFill/>
                                </a:ln>
                                <a:solidFill>
                                  <a:schemeClr val="tx1"/>
                                </a:solidFill>
                                <a:latin typeface="Cambria Math" panose="02040503050406030204" pitchFamily="18" charset="0"/>
                              </a:rPr>
                              <m:t>𝟓</m:t>
                            </m:r>
                          </m:sub>
                        </m:sSub>
                        <m:r>
                          <a:rPr lang="en-US" altLang="zh-CN" sz="1400" b="1" i="1" smtClean="0">
                            <a:ln>
                              <a:noFill/>
                            </a:ln>
                            <a:solidFill>
                              <a:schemeClr val="tx1"/>
                            </a:solidFill>
                            <a:latin typeface="Cambria Math" panose="02040503050406030204" pitchFamily="18" charset="0"/>
                          </a:rPr>
                          <m:t> </m:t>
                        </m:r>
                      </m:oMath>
                    </m:oMathPara>
                  </a14:m>
                  <a:endParaRPr lang="zh-CN" altLang="en-US" sz="1400" b="1" i="1" dirty="0">
                    <a:solidFill>
                      <a:schemeClr val="tx1"/>
                    </a:solidFill>
                  </a:endParaRPr>
                </a:p>
              </p:txBody>
            </p:sp>
          </mc:Choice>
          <mc:Fallback xmlns="">
            <p:sp>
              <p:nvSpPr>
                <p:cNvPr id="4104" name="文本框 4103">
                  <a:extLst>
                    <a:ext uri="{FF2B5EF4-FFF2-40B4-BE49-F238E27FC236}">
                      <a16:creationId xmlns:a16="http://schemas.microsoft.com/office/drawing/2014/main" id="{0128F124-FF19-710B-E5C7-CC35C4CA9ED2}"/>
                    </a:ext>
                  </a:extLst>
                </p:cNvPr>
                <p:cNvSpPr txBox="1">
                  <a:spLocks noRot="1" noChangeAspect="1" noMove="1" noResize="1" noEditPoints="1" noAdjustHandles="1" noChangeArrowheads="1" noChangeShapeType="1" noTextEdit="1"/>
                </p:cNvSpPr>
                <p:nvPr/>
              </p:nvSpPr>
              <p:spPr>
                <a:xfrm>
                  <a:off x="7465297" y="5501697"/>
                  <a:ext cx="375234" cy="307777"/>
                </a:xfrm>
                <a:prstGeom prst="rect">
                  <a:avLst/>
                </a:prstGeom>
                <a:blipFill>
                  <a:blip r:embed="rId23"/>
                  <a:stretch>
                    <a:fillRect r="-8197" b="-6000"/>
                  </a:stretch>
                </a:blipFill>
              </p:spPr>
              <p:txBody>
                <a:bodyPr/>
                <a:lstStyle/>
                <a:p>
                  <a:r>
                    <a:rPr lang="zh-CN" altLang="en-US">
                      <a:noFill/>
                    </a:rPr>
                    <a:t> </a:t>
                  </a:r>
                </a:p>
              </p:txBody>
            </p:sp>
          </mc:Fallback>
        </mc:AlternateContent>
      </p:grpSp>
      <p:grpSp>
        <p:nvGrpSpPr>
          <p:cNvPr id="4121" name="组合 4120">
            <a:extLst>
              <a:ext uri="{FF2B5EF4-FFF2-40B4-BE49-F238E27FC236}">
                <a16:creationId xmlns:a16="http://schemas.microsoft.com/office/drawing/2014/main" id="{9726B602-BE54-A8EE-25BE-300D1509ACD7}"/>
              </a:ext>
            </a:extLst>
          </p:cNvPr>
          <p:cNvGrpSpPr/>
          <p:nvPr/>
        </p:nvGrpSpPr>
        <p:grpSpPr>
          <a:xfrm>
            <a:off x="7601833" y="3824064"/>
            <a:ext cx="375234" cy="431173"/>
            <a:chOff x="7655223" y="5501697"/>
            <a:chExt cx="375234" cy="431173"/>
          </a:xfrm>
        </p:grpSpPr>
        <p:cxnSp>
          <p:nvCxnSpPr>
            <p:cNvPr id="4105" name="直接连接符 4104">
              <a:extLst>
                <a:ext uri="{FF2B5EF4-FFF2-40B4-BE49-F238E27FC236}">
                  <a16:creationId xmlns:a16="http://schemas.microsoft.com/office/drawing/2014/main" id="{434B87F0-A678-CBF2-322C-4B2509F949DE}"/>
                </a:ext>
              </a:extLst>
            </p:cNvPr>
            <p:cNvCxnSpPr>
              <a:cxnSpLocks/>
            </p:cNvCxnSpPr>
            <p:nvPr/>
          </p:nvCxnSpPr>
          <p:spPr bwMode="auto">
            <a:xfrm>
              <a:off x="7875348" y="5788854"/>
              <a:ext cx="0" cy="144016"/>
            </a:xfrm>
            <a:prstGeom prst="line">
              <a:avLst/>
            </a:prstGeom>
            <a:ln>
              <a:headEnd type="none" w="sm" len="sm"/>
              <a:tailEnd type="none" w="sm" len="sm"/>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4106" name="文本框 4105">
                  <a:extLst>
                    <a:ext uri="{FF2B5EF4-FFF2-40B4-BE49-F238E27FC236}">
                      <a16:creationId xmlns:a16="http://schemas.microsoft.com/office/drawing/2014/main" id="{58FB00AE-B92A-8557-2FBA-D0593E73A139}"/>
                    </a:ext>
                  </a:extLst>
                </p:cNvPr>
                <p:cNvSpPr txBox="1"/>
                <p:nvPr/>
              </p:nvSpPr>
              <p:spPr>
                <a:xfrm>
                  <a:off x="7655223" y="5501697"/>
                  <a:ext cx="375234" cy="307777"/>
                </a:xfrm>
                <a:prstGeom prst="rect">
                  <a:avLst/>
                </a:prstGeom>
                <a:noFill/>
              </p:spPr>
              <p:txBody>
                <a:bodyPr wrap="square">
                  <a:spAutoFit/>
                </a:bodyPr>
                <a:lstStyle/>
                <a:p>
                  <a:pPr algn="just"/>
                  <a14:m>
                    <m:oMathPara xmlns:m="http://schemas.openxmlformats.org/officeDocument/2006/math">
                      <m:oMathParaPr>
                        <m:jc m:val="center"/>
                      </m:oMathParaPr>
                      <m:oMath xmlns:m="http://schemas.openxmlformats.org/officeDocument/2006/math">
                        <m:sSub>
                          <m:sSubPr>
                            <m:ctrlPr>
                              <a:rPr lang="en-US" altLang="zh-CN" sz="1400" b="1" i="1" smtClean="0">
                                <a:ln>
                                  <a:noFill/>
                                </a:ln>
                                <a:solidFill>
                                  <a:schemeClr val="tx1"/>
                                </a:solidFill>
                                <a:latin typeface="Cambria Math" panose="02040503050406030204" pitchFamily="18" charset="0"/>
                              </a:rPr>
                            </m:ctrlPr>
                          </m:sSubPr>
                          <m:e>
                            <m:r>
                              <a:rPr lang="en-US" altLang="zh-CN" sz="1400" b="1" i="1" smtClean="0">
                                <a:ln>
                                  <a:noFill/>
                                </a:ln>
                                <a:solidFill>
                                  <a:schemeClr val="tx1"/>
                                </a:solidFill>
                                <a:latin typeface="Cambria Math" panose="02040503050406030204" pitchFamily="18" charset="0"/>
                              </a:rPr>
                              <m:t> </m:t>
                            </m:r>
                            <m:r>
                              <a:rPr lang="en-US" altLang="zh-CN" sz="1400" b="1" i="1" smtClean="0">
                                <a:ln>
                                  <a:noFill/>
                                </a:ln>
                                <a:solidFill>
                                  <a:schemeClr val="tx1"/>
                                </a:solidFill>
                                <a:latin typeface="Cambria Math" panose="02040503050406030204" pitchFamily="18" charset="0"/>
                              </a:rPr>
                              <m:t>𝒕</m:t>
                            </m:r>
                          </m:e>
                          <m:sub>
                            <m:r>
                              <a:rPr lang="en-US" altLang="zh-CN" sz="1400" b="1" i="1" smtClean="0">
                                <a:ln>
                                  <a:noFill/>
                                </a:ln>
                                <a:solidFill>
                                  <a:schemeClr val="tx1"/>
                                </a:solidFill>
                                <a:latin typeface="Cambria Math" panose="02040503050406030204" pitchFamily="18" charset="0"/>
                              </a:rPr>
                              <m:t>𝑫</m:t>
                            </m:r>
                            <m:r>
                              <a:rPr lang="en-US" altLang="zh-CN" sz="1400" b="1" i="1" baseline="-25000" smtClean="0">
                                <a:ln>
                                  <a:noFill/>
                                </a:ln>
                                <a:solidFill>
                                  <a:schemeClr val="tx1"/>
                                </a:solidFill>
                                <a:latin typeface="Cambria Math" panose="02040503050406030204" pitchFamily="18" charset="0"/>
                              </a:rPr>
                              <m:t>𝟓</m:t>
                            </m:r>
                          </m:sub>
                        </m:sSub>
                        <m:r>
                          <a:rPr lang="en-US" altLang="zh-CN" sz="1400" b="1" i="1" smtClean="0">
                            <a:ln>
                              <a:noFill/>
                            </a:ln>
                            <a:solidFill>
                              <a:schemeClr val="tx1"/>
                            </a:solidFill>
                            <a:latin typeface="Cambria Math" panose="02040503050406030204" pitchFamily="18" charset="0"/>
                          </a:rPr>
                          <m:t> </m:t>
                        </m:r>
                      </m:oMath>
                    </m:oMathPara>
                  </a14:m>
                  <a:endParaRPr lang="zh-CN" altLang="en-US" sz="1400" b="1" i="1" dirty="0">
                    <a:solidFill>
                      <a:schemeClr val="tx1"/>
                    </a:solidFill>
                  </a:endParaRPr>
                </a:p>
              </p:txBody>
            </p:sp>
          </mc:Choice>
          <mc:Fallback xmlns="">
            <p:sp>
              <p:nvSpPr>
                <p:cNvPr id="4106" name="文本框 4105">
                  <a:extLst>
                    <a:ext uri="{FF2B5EF4-FFF2-40B4-BE49-F238E27FC236}">
                      <a16:creationId xmlns:a16="http://schemas.microsoft.com/office/drawing/2014/main" id="{58FB00AE-B92A-8557-2FBA-D0593E73A139}"/>
                    </a:ext>
                  </a:extLst>
                </p:cNvPr>
                <p:cNvSpPr txBox="1">
                  <a:spLocks noRot="1" noChangeAspect="1" noMove="1" noResize="1" noEditPoints="1" noAdjustHandles="1" noChangeArrowheads="1" noChangeShapeType="1" noTextEdit="1"/>
                </p:cNvSpPr>
                <p:nvPr/>
              </p:nvSpPr>
              <p:spPr>
                <a:xfrm>
                  <a:off x="7655223" y="5501697"/>
                  <a:ext cx="375234" cy="307777"/>
                </a:xfrm>
                <a:prstGeom prst="rect">
                  <a:avLst/>
                </a:prstGeom>
                <a:blipFill>
                  <a:blip r:embed="rId24"/>
                  <a:stretch>
                    <a:fillRect r="-8197" b="-6000"/>
                  </a:stretch>
                </a:blipFill>
              </p:spPr>
              <p:txBody>
                <a:bodyPr/>
                <a:lstStyle/>
                <a:p>
                  <a:r>
                    <a:rPr lang="zh-CN" altLang="en-US">
                      <a:noFill/>
                    </a:rPr>
                    <a:t> </a:t>
                  </a:r>
                </a:p>
              </p:txBody>
            </p:sp>
          </mc:Fallback>
        </mc:AlternateContent>
      </p:grpSp>
      <p:cxnSp>
        <p:nvCxnSpPr>
          <p:cNvPr id="21" name="直接箭头连接符 20">
            <a:extLst>
              <a:ext uri="{FF2B5EF4-FFF2-40B4-BE49-F238E27FC236}">
                <a16:creationId xmlns:a16="http://schemas.microsoft.com/office/drawing/2014/main" id="{750433D7-51E8-CE67-7403-050BC28D1398}"/>
              </a:ext>
            </a:extLst>
          </p:cNvPr>
          <p:cNvCxnSpPr>
            <a:cxnSpLocks/>
          </p:cNvCxnSpPr>
          <p:nvPr/>
        </p:nvCxnSpPr>
        <p:spPr bwMode="auto">
          <a:xfrm>
            <a:off x="901824" y="3589667"/>
            <a:ext cx="0" cy="200489"/>
          </a:xfrm>
          <a:prstGeom prst="straightConnector1">
            <a:avLst/>
          </a:prstGeom>
          <a:ln>
            <a:headEnd type="none" w="sm" len="sm"/>
            <a:tailEnd type="triangle"/>
          </a:ln>
        </p:spPr>
        <p:style>
          <a:lnRef idx="3">
            <a:schemeClr val="accent4"/>
          </a:lnRef>
          <a:fillRef idx="0">
            <a:schemeClr val="accent4"/>
          </a:fillRef>
          <a:effectRef idx="2">
            <a:schemeClr val="accent4"/>
          </a:effectRef>
          <a:fontRef idx="minor">
            <a:schemeClr val="tx1"/>
          </a:fontRef>
        </p:style>
      </p:cxnSp>
      <p:cxnSp>
        <p:nvCxnSpPr>
          <p:cNvPr id="4169" name="直接箭头连接符 4168">
            <a:extLst>
              <a:ext uri="{FF2B5EF4-FFF2-40B4-BE49-F238E27FC236}">
                <a16:creationId xmlns:a16="http://schemas.microsoft.com/office/drawing/2014/main" id="{CBE5F7FD-206E-9DDC-C581-E794AEC82646}"/>
              </a:ext>
            </a:extLst>
          </p:cNvPr>
          <p:cNvCxnSpPr>
            <a:cxnSpLocks/>
          </p:cNvCxnSpPr>
          <p:nvPr/>
        </p:nvCxnSpPr>
        <p:spPr bwMode="auto">
          <a:xfrm>
            <a:off x="1185426" y="3589667"/>
            <a:ext cx="0" cy="200489"/>
          </a:xfrm>
          <a:prstGeom prst="straightConnector1">
            <a:avLst/>
          </a:prstGeom>
          <a:ln>
            <a:headEnd type="none" w="sm" len="sm"/>
            <a:tailEnd type="triangle"/>
          </a:ln>
        </p:spPr>
        <p:style>
          <a:lnRef idx="3">
            <a:schemeClr val="accent4"/>
          </a:lnRef>
          <a:fillRef idx="0">
            <a:schemeClr val="accent4"/>
          </a:fillRef>
          <a:effectRef idx="2">
            <a:schemeClr val="accent4"/>
          </a:effectRef>
          <a:fontRef idx="minor">
            <a:schemeClr val="tx1"/>
          </a:fontRef>
        </p:style>
      </p:cxnSp>
      <p:cxnSp>
        <p:nvCxnSpPr>
          <p:cNvPr id="4173" name="直接箭头连接符 4172">
            <a:extLst>
              <a:ext uri="{FF2B5EF4-FFF2-40B4-BE49-F238E27FC236}">
                <a16:creationId xmlns:a16="http://schemas.microsoft.com/office/drawing/2014/main" id="{F9E03A2E-B153-3092-4CDF-444A675FA4B7}"/>
              </a:ext>
            </a:extLst>
          </p:cNvPr>
          <p:cNvCxnSpPr>
            <a:cxnSpLocks/>
          </p:cNvCxnSpPr>
          <p:nvPr/>
        </p:nvCxnSpPr>
        <p:spPr bwMode="auto">
          <a:xfrm>
            <a:off x="1477888" y="3589667"/>
            <a:ext cx="0" cy="200489"/>
          </a:xfrm>
          <a:prstGeom prst="straightConnector1">
            <a:avLst/>
          </a:prstGeom>
          <a:ln>
            <a:headEnd type="none" w="sm" len="sm"/>
            <a:tailEnd type="triangle"/>
          </a:ln>
        </p:spPr>
        <p:style>
          <a:lnRef idx="3">
            <a:schemeClr val="accent4"/>
          </a:lnRef>
          <a:fillRef idx="0">
            <a:schemeClr val="accent4"/>
          </a:fillRef>
          <a:effectRef idx="2">
            <a:schemeClr val="accent4"/>
          </a:effectRef>
          <a:fontRef idx="minor">
            <a:schemeClr val="tx1"/>
          </a:fontRef>
        </p:style>
      </p:cxnSp>
      <p:cxnSp>
        <p:nvCxnSpPr>
          <p:cNvPr id="4144" name="直接箭头连接符 4143">
            <a:extLst>
              <a:ext uri="{FF2B5EF4-FFF2-40B4-BE49-F238E27FC236}">
                <a16:creationId xmlns:a16="http://schemas.microsoft.com/office/drawing/2014/main" id="{2C7494C9-D1FB-2731-997C-A9AC15115129}"/>
              </a:ext>
            </a:extLst>
          </p:cNvPr>
          <p:cNvCxnSpPr>
            <a:cxnSpLocks/>
          </p:cNvCxnSpPr>
          <p:nvPr/>
        </p:nvCxnSpPr>
        <p:spPr bwMode="auto">
          <a:xfrm>
            <a:off x="2486956" y="3589667"/>
            <a:ext cx="0" cy="200489"/>
          </a:xfrm>
          <a:prstGeom prst="straightConnector1">
            <a:avLst/>
          </a:prstGeom>
          <a:ln>
            <a:headEnd type="none" w="sm" len="sm"/>
            <a:tailEnd type="triangle"/>
          </a:ln>
        </p:spPr>
        <p:style>
          <a:lnRef idx="3">
            <a:schemeClr val="accent4"/>
          </a:lnRef>
          <a:fillRef idx="0">
            <a:schemeClr val="accent4"/>
          </a:fillRef>
          <a:effectRef idx="2">
            <a:schemeClr val="accent4"/>
          </a:effectRef>
          <a:fontRef idx="minor">
            <a:schemeClr val="tx1"/>
          </a:fontRef>
        </p:style>
      </p:cxnSp>
      <p:cxnSp>
        <p:nvCxnSpPr>
          <p:cNvPr id="4180" name="直接箭头连接符 4179">
            <a:extLst>
              <a:ext uri="{FF2B5EF4-FFF2-40B4-BE49-F238E27FC236}">
                <a16:creationId xmlns:a16="http://schemas.microsoft.com/office/drawing/2014/main" id="{68D852E1-045B-9851-3713-701A2027B6EF}"/>
              </a:ext>
            </a:extLst>
          </p:cNvPr>
          <p:cNvCxnSpPr>
            <a:cxnSpLocks/>
          </p:cNvCxnSpPr>
          <p:nvPr/>
        </p:nvCxnSpPr>
        <p:spPr bwMode="auto">
          <a:xfrm>
            <a:off x="2816348" y="3589667"/>
            <a:ext cx="0" cy="200489"/>
          </a:xfrm>
          <a:prstGeom prst="straightConnector1">
            <a:avLst/>
          </a:prstGeom>
          <a:ln>
            <a:headEnd type="none" w="sm" len="sm"/>
            <a:tailEnd type="triangle"/>
          </a:ln>
        </p:spPr>
        <p:style>
          <a:lnRef idx="3">
            <a:schemeClr val="accent4"/>
          </a:lnRef>
          <a:fillRef idx="0">
            <a:schemeClr val="accent4"/>
          </a:fillRef>
          <a:effectRef idx="2">
            <a:schemeClr val="accent4"/>
          </a:effectRef>
          <a:fontRef idx="minor">
            <a:schemeClr val="tx1"/>
          </a:fontRef>
        </p:style>
      </p:cxnSp>
      <p:cxnSp>
        <p:nvCxnSpPr>
          <p:cNvPr id="4185" name="直接箭头连接符 4184">
            <a:extLst>
              <a:ext uri="{FF2B5EF4-FFF2-40B4-BE49-F238E27FC236}">
                <a16:creationId xmlns:a16="http://schemas.microsoft.com/office/drawing/2014/main" id="{D3C2F2B5-EC0A-25DA-9198-61312114D65B}"/>
              </a:ext>
            </a:extLst>
          </p:cNvPr>
          <p:cNvCxnSpPr>
            <a:cxnSpLocks/>
          </p:cNvCxnSpPr>
          <p:nvPr/>
        </p:nvCxnSpPr>
        <p:spPr bwMode="auto">
          <a:xfrm>
            <a:off x="3159982" y="3592048"/>
            <a:ext cx="0" cy="200489"/>
          </a:xfrm>
          <a:prstGeom prst="straightConnector1">
            <a:avLst/>
          </a:prstGeom>
          <a:ln>
            <a:headEnd type="none" w="sm" len="sm"/>
            <a:tailEnd type="triangle"/>
          </a:ln>
        </p:spPr>
        <p:style>
          <a:lnRef idx="3">
            <a:schemeClr val="accent4"/>
          </a:lnRef>
          <a:fillRef idx="0">
            <a:schemeClr val="accent4"/>
          </a:fillRef>
          <a:effectRef idx="2">
            <a:schemeClr val="accent4"/>
          </a:effectRef>
          <a:fontRef idx="minor">
            <a:schemeClr val="tx1"/>
          </a:fontRef>
        </p:style>
      </p:cxnSp>
      <p:cxnSp>
        <p:nvCxnSpPr>
          <p:cNvPr id="4196" name="直接箭头连接符 4195">
            <a:extLst>
              <a:ext uri="{FF2B5EF4-FFF2-40B4-BE49-F238E27FC236}">
                <a16:creationId xmlns:a16="http://schemas.microsoft.com/office/drawing/2014/main" id="{02D187E1-02A1-4077-6159-070775F70BD9}"/>
              </a:ext>
            </a:extLst>
          </p:cNvPr>
          <p:cNvCxnSpPr>
            <a:cxnSpLocks/>
          </p:cNvCxnSpPr>
          <p:nvPr/>
        </p:nvCxnSpPr>
        <p:spPr bwMode="auto">
          <a:xfrm>
            <a:off x="3715991" y="3589667"/>
            <a:ext cx="0" cy="200489"/>
          </a:xfrm>
          <a:prstGeom prst="straightConnector1">
            <a:avLst/>
          </a:prstGeom>
          <a:ln>
            <a:headEnd type="none" w="sm" len="sm"/>
            <a:tailEnd type="triangle"/>
          </a:ln>
        </p:spPr>
        <p:style>
          <a:lnRef idx="3">
            <a:schemeClr val="accent4"/>
          </a:lnRef>
          <a:fillRef idx="0">
            <a:schemeClr val="accent4"/>
          </a:fillRef>
          <a:effectRef idx="2">
            <a:schemeClr val="accent4"/>
          </a:effectRef>
          <a:fontRef idx="minor">
            <a:schemeClr val="tx1"/>
          </a:fontRef>
        </p:style>
      </p:cxnSp>
      <p:cxnSp>
        <p:nvCxnSpPr>
          <p:cNvPr id="4222" name="直接箭头连接符 4221">
            <a:extLst>
              <a:ext uri="{FF2B5EF4-FFF2-40B4-BE49-F238E27FC236}">
                <a16:creationId xmlns:a16="http://schemas.microsoft.com/office/drawing/2014/main" id="{E5099FAB-EA3E-DC13-9062-3FE47C7122A7}"/>
              </a:ext>
            </a:extLst>
          </p:cNvPr>
          <p:cNvCxnSpPr>
            <a:cxnSpLocks/>
          </p:cNvCxnSpPr>
          <p:nvPr/>
        </p:nvCxnSpPr>
        <p:spPr bwMode="auto">
          <a:xfrm>
            <a:off x="4146689" y="3589667"/>
            <a:ext cx="0" cy="200489"/>
          </a:xfrm>
          <a:prstGeom prst="straightConnector1">
            <a:avLst/>
          </a:prstGeom>
          <a:ln>
            <a:headEnd type="none" w="sm" len="sm"/>
            <a:tailEnd type="triangle"/>
          </a:ln>
        </p:spPr>
        <p:style>
          <a:lnRef idx="3">
            <a:schemeClr val="accent4"/>
          </a:lnRef>
          <a:fillRef idx="0">
            <a:schemeClr val="accent4"/>
          </a:fillRef>
          <a:effectRef idx="2">
            <a:schemeClr val="accent4"/>
          </a:effectRef>
          <a:fontRef idx="minor">
            <a:schemeClr val="tx1"/>
          </a:fontRef>
        </p:style>
      </p:cxnSp>
      <p:cxnSp>
        <p:nvCxnSpPr>
          <p:cNvPr id="17" name="直接箭头连接符 16">
            <a:extLst>
              <a:ext uri="{FF2B5EF4-FFF2-40B4-BE49-F238E27FC236}">
                <a16:creationId xmlns:a16="http://schemas.microsoft.com/office/drawing/2014/main" id="{1062E8A3-A54E-EFA8-3B5B-2CCDEC74810D}"/>
              </a:ext>
            </a:extLst>
          </p:cNvPr>
          <p:cNvCxnSpPr>
            <a:cxnSpLocks/>
          </p:cNvCxnSpPr>
          <p:nvPr/>
        </p:nvCxnSpPr>
        <p:spPr bwMode="auto">
          <a:xfrm>
            <a:off x="4415433" y="3589667"/>
            <a:ext cx="0" cy="200489"/>
          </a:xfrm>
          <a:prstGeom prst="straightConnector1">
            <a:avLst/>
          </a:prstGeom>
          <a:ln>
            <a:headEnd type="none" w="sm" len="sm"/>
            <a:tailEnd type="triangle"/>
          </a:ln>
        </p:spPr>
        <p:style>
          <a:lnRef idx="3">
            <a:schemeClr val="accent4"/>
          </a:lnRef>
          <a:fillRef idx="0">
            <a:schemeClr val="accent4"/>
          </a:fillRef>
          <a:effectRef idx="2">
            <a:schemeClr val="accent4"/>
          </a:effectRef>
          <a:fontRef idx="minor">
            <a:schemeClr val="tx1"/>
          </a:fontRef>
        </p:style>
      </p:cxnSp>
      <p:cxnSp>
        <p:nvCxnSpPr>
          <p:cNvPr id="4125" name="直接箭头连接符 4124">
            <a:extLst>
              <a:ext uri="{FF2B5EF4-FFF2-40B4-BE49-F238E27FC236}">
                <a16:creationId xmlns:a16="http://schemas.microsoft.com/office/drawing/2014/main" id="{C7262D4D-2BCD-C20D-B596-82FCFF521C85}"/>
              </a:ext>
            </a:extLst>
          </p:cNvPr>
          <p:cNvCxnSpPr>
            <a:cxnSpLocks/>
          </p:cNvCxnSpPr>
          <p:nvPr/>
        </p:nvCxnSpPr>
        <p:spPr bwMode="auto">
          <a:xfrm>
            <a:off x="4929626" y="3589667"/>
            <a:ext cx="0" cy="200489"/>
          </a:xfrm>
          <a:prstGeom prst="straightConnector1">
            <a:avLst/>
          </a:prstGeom>
          <a:ln>
            <a:headEnd type="none" w="sm" len="sm"/>
            <a:tailEnd type="triangle"/>
          </a:ln>
        </p:spPr>
        <p:style>
          <a:lnRef idx="3">
            <a:schemeClr val="accent4"/>
          </a:lnRef>
          <a:fillRef idx="0">
            <a:schemeClr val="accent4"/>
          </a:fillRef>
          <a:effectRef idx="2">
            <a:schemeClr val="accent4"/>
          </a:effectRef>
          <a:fontRef idx="minor">
            <a:schemeClr val="tx1"/>
          </a:fontRef>
        </p:style>
      </p:cxnSp>
      <p:cxnSp>
        <p:nvCxnSpPr>
          <p:cNvPr id="4130" name="直接箭头连接符 4129">
            <a:extLst>
              <a:ext uri="{FF2B5EF4-FFF2-40B4-BE49-F238E27FC236}">
                <a16:creationId xmlns:a16="http://schemas.microsoft.com/office/drawing/2014/main" id="{AEDA8618-EA70-BBA1-9674-C4398FFB6484}"/>
              </a:ext>
            </a:extLst>
          </p:cNvPr>
          <p:cNvCxnSpPr>
            <a:cxnSpLocks/>
          </p:cNvCxnSpPr>
          <p:nvPr/>
        </p:nvCxnSpPr>
        <p:spPr bwMode="auto">
          <a:xfrm>
            <a:off x="5365611" y="3589667"/>
            <a:ext cx="0" cy="200489"/>
          </a:xfrm>
          <a:prstGeom prst="straightConnector1">
            <a:avLst/>
          </a:prstGeom>
          <a:ln>
            <a:headEnd type="none" w="sm" len="sm"/>
            <a:tailEnd type="triangle"/>
          </a:ln>
        </p:spPr>
        <p:style>
          <a:lnRef idx="3">
            <a:schemeClr val="accent4"/>
          </a:lnRef>
          <a:fillRef idx="0">
            <a:schemeClr val="accent4"/>
          </a:fillRef>
          <a:effectRef idx="2">
            <a:schemeClr val="accent4"/>
          </a:effectRef>
          <a:fontRef idx="minor">
            <a:schemeClr val="tx1"/>
          </a:fontRef>
        </p:style>
      </p:cxnSp>
      <p:cxnSp>
        <p:nvCxnSpPr>
          <p:cNvPr id="4137" name="直接箭头连接符 4136">
            <a:extLst>
              <a:ext uri="{FF2B5EF4-FFF2-40B4-BE49-F238E27FC236}">
                <a16:creationId xmlns:a16="http://schemas.microsoft.com/office/drawing/2014/main" id="{7C746BC4-6478-6F6D-2C9B-8D21FCB13810}"/>
              </a:ext>
            </a:extLst>
          </p:cNvPr>
          <p:cNvCxnSpPr>
            <a:cxnSpLocks/>
          </p:cNvCxnSpPr>
          <p:nvPr/>
        </p:nvCxnSpPr>
        <p:spPr bwMode="auto">
          <a:xfrm>
            <a:off x="5862010" y="3589667"/>
            <a:ext cx="0" cy="200489"/>
          </a:xfrm>
          <a:prstGeom prst="straightConnector1">
            <a:avLst/>
          </a:prstGeom>
          <a:ln>
            <a:headEnd type="none" w="sm" len="sm"/>
            <a:tailEnd type="triangle"/>
          </a:ln>
        </p:spPr>
        <p:style>
          <a:lnRef idx="3">
            <a:schemeClr val="accent4"/>
          </a:lnRef>
          <a:fillRef idx="0">
            <a:schemeClr val="accent4"/>
          </a:fillRef>
          <a:effectRef idx="2">
            <a:schemeClr val="accent4"/>
          </a:effectRef>
          <a:fontRef idx="minor">
            <a:schemeClr val="tx1"/>
          </a:fontRef>
        </p:style>
      </p:cxnSp>
      <p:grpSp>
        <p:nvGrpSpPr>
          <p:cNvPr id="22" name="Group 25">
            <a:extLst>
              <a:ext uri="{FF2B5EF4-FFF2-40B4-BE49-F238E27FC236}">
                <a16:creationId xmlns:a16="http://schemas.microsoft.com/office/drawing/2014/main" id="{87E9C0B1-4D6E-9AE1-8EBA-1C515758B84E}"/>
              </a:ext>
            </a:extLst>
          </p:cNvPr>
          <p:cNvGrpSpPr/>
          <p:nvPr/>
        </p:nvGrpSpPr>
        <p:grpSpPr>
          <a:xfrm>
            <a:off x="2839721" y="5422265"/>
            <a:ext cx="4892145" cy="646480"/>
            <a:chOff x="5629175" y="4989214"/>
            <a:chExt cx="4545885" cy="646480"/>
          </a:xfrm>
        </p:grpSpPr>
        <p:sp>
          <p:nvSpPr>
            <p:cNvPr id="4122" name="圆角矩形 3">
              <a:extLst>
                <a:ext uri="{FF2B5EF4-FFF2-40B4-BE49-F238E27FC236}">
                  <a16:creationId xmlns:a16="http://schemas.microsoft.com/office/drawing/2014/main" id="{9CA286A8-3458-5C3E-6264-83C9BC830DA1}"/>
                </a:ext>
              </a:extLst>
            </p:cNvPr>
            <p:cNvSpPr/>
            <p:nvPr/>
          </p:nvSpPr>
          <p:spPr>
            <a:xfrm>
              <a:off x="5629175" y="4989214"/>
              <a:ext cx="4471045" cy="646480"/>
            </a:xfrm>
            <a:prstGeom prst="roundRect">
              <a:avLst>
                <a:gd name="adj" fmla="val 15886"/>
              </a:avLst>
            </a:prstGeom>
            <a:noFill/>
            <a:ln w="762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400" dirty="0">
                <a:solidFill>
                  <a:schemeClr val="tx1"/>
                </a:solidFill>
                <a:latin typeface="Cambria Math" panose="02040503050406030204" pitchFamily="18" charset="0"/>
              </a:endParaRPr>
            </a:p>
          </p:txBody>
        </p:sp>
        <p:sp>
          <p:nvSpPr>
            <p:cNvPr id="4123" name="文本框 37">
              <a:extLst>
                <a:ext uri="{FF2B5EF4-FFF2-40B4-BE49-F238E27FC236}">
                  <a16:creationId xmlns:a16="http://schemas.microsoft.com/office/drawing/2014/main" id="{EFF407F8-D663-19E3-1582-F0C33976DA8F}"/>
                </a:ext>
              </a:extLst>
            </p:cNvPr>
            <p:cNvSpPr txBox="1"/>
            <p:nvPr/>
          </p:nvSpPr>
          <p:spPr>
            <a:xfrm>
              <a:off x="5704014" y="5080794"/>
              <a:ext cx="4471046" cy="461665"/>
            </a:xfrm>
            <a:prstGeom prst="rect">
              <a:avLst/>
            </a:prstGeom>
            <a:noFill/>
          </p:spPr>
          <p:txBody>
            <a:bodyPr wrap="square" rtlCol="0">
              <a:spAutoFit/>
            </a:bodyPr>
            <a:lstStyle/>
            <a:p>
              <a:r>
                <a:rPr lang="en-US" altLang="zh-CN" sz="2400" dirty="0">
                  <a:cs typeface="Times New Roman" panose="02020603050405020304" pitchFamily="18" charset="0"/>
                </a:rPr>
                <a:t>Q6 (dense neighbor) is answered</a:t>
              </a:r>
              <a:endParaRPr lang="zh-CN" altLang="en-US" sz="2400" dirty="0">
                <a:cs typeface="Times New Roman" panose="02020603050405020304" pitchFamily="18" charset="0"/>
              </a:endParaRPr>
            </a:p>
          </p:txBody>
        </p:sp>
      </p:grpSp>
    </p:spTree>
    <p:extLst>
      <p:ext uri="{BB962C8B-B14F-4D97-AF65-F5344CB8AC3E}">
        <p14:creationId xmlns:p14="http://schemas.microsoft.com/office/powerpoint/2010/main" val="172390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2000"/>
                                        <p:tgtEl>
                                          <p:spTgt spid="30"/>
                                        </p:tgtEl>
                                      </p:cBhvr>
                                    </p:animEffect>
                                  </p:childTnLst>
                                </p:cTn>
                              </p:par>
                              <p:par>
                                <p:cTn id="8" presetID="6"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2000"/>
                                        <p:tgtEl>
                                          <p:spTgt spid="14"/>
                                        </p:tgtEl>
                                      </p:cBhvr>
                                    </p:animEffect>
                                  </p:childTnLst>
                                </p:cTn>
                              </p:par>
                              <p:par>
                                <p:cTn id="11" presetID="6" presetClass="entr" presetSubtype="16"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circle(in)">
                                      <p:cBhvr>
                                        <p:cTn id="13" dur="2000"/>
                                        <p:tgtEl>
                                          <p:spTgt spid="31"/>
                                        </p:tgtEl>
                                      </p:cBhvr>
                                    </p:animEffect>
                                  </p:childTnLst>
                                </p:cTn>
                              </p:par>
                              <p:par>
                                <p:cTn id="14" presetID="6" presetClass="entr" presetSubtype="16"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circle(in)">
                                      <p:cBhvr>
                                        <p:cTn id="16" dur="2000"/>
                                        <p:tgtEl>
                                          <p:spTgt spid="32"/>
                                        </p:tgtEl>
                                      </p:cBhvr>
                                    </p:animEffect>
                                  </p:childTnLst>
                                </p:cTn>
                              </p:par>
                              <p:par>
                                <p:cTn id="17" presetID="6" presetClass="entr" presetSubtype="16"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circle(in)">
                                      <p:cBhvr>
                                        <p:cTn id="19" dur="20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randombar(horizontal)">
                                      <p:cBhvr>
                                        <p:cTn id="24" dur="500"/>
                                        <p:tgtEl>
                                          <p:spTgt spid="23"/>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randombar(horizont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63" presetClass="path" presetSubtype="0" accel="50000" decel="50000" fill="hold" nodeType="clickEffect">
                                  <p:stCondLst>
                                    <p:cond delay="0"/>
                                  </p:stCondLst>
                                  <p:childTnLst>
                                    <p:animMotion origin="layout" path="M -1.11111E-6 -2.96296E-6 L 0.03142 -2.96296E-6 " pathEditMode="relative" rAng="0" ptsTypes="AA">
                                      <p:cBhvr>
                                        <p:cTn id="41" dur="2000" fill="hold"/>
                                        <p:tgtEl>
                                          <p:spTgt spid="21"/>
                                        </p:tgtEl>
                                        <p:attrNameLst>
                                          <p:attrName>ppt_x</p:attrName>
                                          <p:attrName>ppt_y</p:attrName>
                                        </p:attrNameLst>
                                      </p:cBhvr>
                                      <p:rCtr x="1563" y="0"/>
                                    </p:animMotion>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par>
                          <p:cTn id="42" fill="hold">
                            <p:stCondLst>
                              <p:cond delay="2000"/>
                            </p:stCondLst>
                            <p:childTnLst>
                              <p:par>
                                <p:cTn id="43" presetID="10" presetClass="entr" presetSubtype="0" fill="hold" nodeType="afterEffect">
                                  <p:stCondLst>
                                    <p:cond delay="0"/>
                                  </p:stCondLst>
                                  <p:childTnLst>
                                    <p:set>
                                      <p:cBhvr>
                                        <p:cTn id="44" dur="1" fill="hold">
                                          <p:stCondLst>
                                            <p:cond delay="0"/>
                                          </p:stCondLst>
                                        </p:cTn>
                                        <p:tgtEl>
                                          <p:spTgt spid="4107"/>
                                        </p:tgtEl>
                                        <p:attrNameLst>
                                          <p:attrName>style.visibility</p:attrName>
                                        </p:attrNameLst>
                                      </p:cBhvr>
                                      <p:to>
                                        <p:strVal val="visible"/>
                                      </p:to>
                                    </p:set>
                                    <p:animEffect transition="in" filter="fade">
                                      <p:cBhvr>
                                        <p:cTn id="45" dur="500"/>
                                        <p:tgtEl>
                                          <p:spTgt spid="4107"/>
                                        </p:tgtEl>
                                      </p:cBhvr>
                                    </p:animEffect>
                                  </p:childTnLst>
                                </p:cTn>
                              </p:par>
                              <p:par>
                                <p:cTn id="46" presetID="1" presetClass="entr" presetSubtype="0" fill="hold" nodeType="withEffect">
                                  <p:stCondLst>
                                    <p:cond delay="0"/>
                                  </p:stCondLst>
                                  <p:childTnLst>
                                    <p:set>
                                      <p:cBhvr>
                                        <p:cTn id="47" dur="1" fill="hold">
                                          <p:stCondLst>
                                            <p:cond delay="0"/>
                                          </p:stCondLst>
                                        </p:cTn>
                                        <p:tgtEl>
                                          <p:spTgt spid="416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63" presetClass="path" presetSubtype="0" accel="50000" decel="50000" fill="hold" nodeType="clickEffect">
                                  <p:stCondLst>
                                    <p:cond delay="0"/>
                                  </p:stCondLst>
                                  <p:childTnLst>
                                    <p:animMotion origin="layout" path="M 2.5E-6 -2.96296E-6 L 0.03142 -2.96296E-6 " pathEditMode="relative" rAng="0" ptsTypes="AA">
                                      <p:cBhvr>
                                        <p:cTn id="51" dur="2000" fill="hold"/>
                                        <p:tgtEl>
                                          <p:spTgt spid="4169"/>
                                        </p:tgtEl>
                                        <p:attrNameLst>
                                          <p:attrName>ppt_x</p:attrName>
                                          <p:attrName>ppt_y</p:attrName>
                                        </p:attrNameLst>
                                      </p:cBhvr>
                                      <p:rCtr x="1563" y="0"/>
                                    </p:animMotion>
                                  </p:childTnLst>
                                  <p:subTnLst>
                                    <p:set>
                                      <p:cBhvr override="childStyle">
                                        <p:cTn dur="1" fill="hold" display="0" masterRel="nextClick" afterEffect="1"/>
                                        <p:tgtEl>
                                          <p:spTgt spid="4169"/>
                                        </p:tgtEl>
                                        <p:attrNameLst>
                                          <p:attrName>style.visibility</p:attrName>
                                        </p:attrNameLst>
                                      </p:cBhvr>
                                      <p:to>
                                        <p:strVal val="hidden"/>
                                      </p:to>
                                    </p:set>
                                  </p:subTnLst>
                                </p:cTn>
                              </p:par>
                            </p:childTnLst>
                          </p:cTn>
                        </p:par>
                        <p:par>
                          <p:cTn id="52" fill="hold">
                            <p:stCondLst>
                              <p:cond delay="2000"/>
                            </p:stCondLst>
                            <p:childTnLst>
                              <p:par>
                                <p:cTn id="53" presetID="10" presetClass="entr" presetSubtype="0" fill="hold" nodeType="afterEffect">
                                  <p:stCondLst>
                                    <p:cond delay="0"/>
                                  </p:stCondLst>
                                  <p:childTnLst>
                                    <p:set>
                                      <p:cBhvr>
                                        <p:cTn id="54" dur="1" fill="hold">
                                          <p:stCondLst>
                                            <p:cond delay="0"/>
                                          </p:stCondLst>
                                        </p:cTn>
                                        <p:tgtEl>
                                          <p:spTgt spid="4109"/>
                                        </p:tgtEl>
                                        <p:attrNameLst>
                                          <p:attrName>style.visibility</p:attrName>
                                        </p:attrNameLst>
                                      </p:cBhvr>
                                      <p:to>
                                        <p:strVal val="visible"/>
                                      </p:to>
                                    </p:set>
                                    <p:animEffect transition="in" filter="fade">
                                      <p:cBhvr>
                                        <p:cTn id="55" dur="500"/>
                                        <p:tgtEl>
                                          <p:spTgt spid="4109"/>
                                        </p:tgtEl>
                                      </p:cBhvr>
                                    </p:animEffect>
                                  </p:childTnLst>
                                </p:cTn>
                              </p:par>
                              <p:par>
                                <p:cTn id="56" presetID="1" presetClass="entr" presetSubtype="0" fill="hold" nodeType="withEffect">
                                  <p:stCondLst>
                                    <p:cond delay="0"/>
                                  </p:stCondLst>
                                  <p:childTnLst>
                                    <p:set>
                                      <p:cBhvr>
                                        <p:cTn id="57" dur="1" fill="hold">
                                          <p:stCondLst>
                                            <p:cond delay="0"/>
                                          </p:stCondLst>
                                        </p:cTn>
                                        <p:tgtEl>
                                          <p:spTgt spid="417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63" presetClass="path" presetSubtype="0" accel="50000" decel="50000" fill="hold" nodeType="clickEffect">
                                  <p:stCondLst>
                                    <p:cond delay="0"/>
                                  </p:stCondLst>
                                  <p:childTnLst>
                                    <p:animMotion origin="layout" path="M -1.94444E-6 -2.96296E-6 L 0.03143 -2.96296E-6 " pathEditMode="relative" rAng="0" ptsTypes="AA">
                                      <p:cBhvr>
                                        <p:cTn id="61" dur="2000" fill="hold"/>
                                        <p:tgtEl>
                                          <p:spTgt spid="4173"/>
                                        </p:tgtEl>
                                        <p:attrNameLst>
                                          <p:attrName>ppt_x</p:attrName>
                                          <p:attrName>ppt_y</p:attrName>
                                        </p:attrNameLst>
                                      </p:cBhvr>
                                      <p:rCtr x="1563" y="0"/>
                                    </p:animMotion>
                                  </p:childTnLst>
                                  <p:subTnLst>
                                    <p:set>
                                      <p:cBhvr override="childStyle">
                                        <p:cTn dur="1" fill="hold" display="0" masterRel="nextClick" afterEffect="1"/>
                                        <p:tgtEl>
                                          <p:spTgt spid="4173"/>
                                        </p:tgtEl>
                                        <p:attrNameLst>
                                          <p:attrName>style.visibility</p:attrName>
                                        </p:attrNameLst>
                                      </p:cBhvr>
                                      <p:to>
                                        <p:strVal val="hidden"/>
                                      </p:to>
                                    </p:set>
                                  </p:subTnLst>
                                </p:cTn>
                              </p:par>
                            </p:childTnLst>
                          </p:cTn>
                        </p:par>
                        <p:par>
                          <p:cTn id="62" fill="hold">
                            <p:stCondLst>
                              <p:cond delay="2000"/>
                            </p:stCondLst>
                            <p:childTnLst>
                              <p:par>
                                <p:cTn id="63" presetID="10" presetClass="entr" presetSubtype="0" fill="hold"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5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ipe(down)">
                                      <p:cBhvr>
                                        <p:cTn id="70" dur="500"/>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nodeType="click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randombar(horizontal)">
                                      <p:cBhvr>
                                        <p:cTn id="75" dur="500"/>
                                        <p:tgtEl>
                                          <p:spTgt spid="47"/>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randombar(horizontal)">
                                      <p:cBhvr>
                                        <p:cTn id="78" dur="500"/>
                                        <p:tgtEl>
                                          <p:spTgt spid="48"/>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grpId="0" nodeType="clickEffect">
                                  <p:stCondLst>
                                    <p:cond delay="0"/>
                                  </p:stCondLst>
                                  <p:childTnLst>
                                    <p:set>
                                      <p:cBhvr>
                                        <p:cTn id="82" dur="1" fill="hold">
                                          <p:stCondLst>
                                            <p:cond delay="0"/>
                                          </p:stCondLst>
                                        </p:cTn>
                                        <p:tgtEl>
                                          <p:spTgt spid="55"/>
                                        </p:tgtEl>
                                        <p:attrNameLst>
                                          <p:attrName>style.visibility</p:attrName>
                                        </p:attrNameLst>
                                      </p:cBhvr>
                                      <p:to>
                                        <p:strVal val="visible"/>
                                      </p:to>
                                    </p:set>
                                    <p:animEffect transition="in" filter="randombar(horizontal)">
                                      <p:cBhvr>
                                        <p:cTn id="83" dur="500"/>
                                        <p:tgtEl>
                                          <p:spTgt spid="55"/>
                                        </p:tgtEl>
                                      </p:cBhvr>
                                    </p:animEffect>
                                  </p:childTnLst>
                                </p:cTn>
                              </p:par>
                              <p:par>
                                <p:cTn id="84" presetID="14" presetClass="entr" presetSubtype="10" fill="hold" nodeType="with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randombar(horizontal)">
                                      <p:cBhvr>
                                        <p:cTn id="86" dur="500"/>
                                        <p:tgtEl>
                                          <p:spTgt spid="52"/>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4108"/>
                                        </p:tgtEl>
                                        <p:attrNameLst>
                                          <p:attrName>style.visibility</p:attrName>
                                        </p:attrNameLst>
                                      </p:cBhvr>
                                      <p:to>
                                        <p:strVal val="visible"/>
                                      </p:to>
                                    </p:set>
                                    <p:animEffect transition="in" filter="fade">
                                      <p:cBhvr>
                                        <p:cTn id="91" dur="500"/>
                                        <p:tgtEl>
                                          <p:spTgt spid="4108"/>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4144"/>
                                        </p:tgtEl>
                                        <p:attrNameLst>
                                          <p:attrName>style.visibility</p:attrName>
                                        </p:attrNameLst>
                                      </p:cBhvr>
                                      <p:to>
                                        <p:strVal val="visible"/>
                                      </p:to>
                                    </p:set>
                                    <p:animEffect transition="in" filter="fade">
                                      <p:cBhvr>
                                        <p:cTn id="96" dur="500"/>
                                        <p:tgtEl>
                                          <p:spTgt spid="4144"/>
                                        </p:tgtEl>
                                      </p:cBhvr>
                                    </p:animEffect>
                                  </p:childTnLst>
                                </p:cTn>
                              </p:par>
                            </p:childTnLst>
                          </p:cTn>
                        </p:par>
                      </p:childTnLst>
                    </p:cTn>
                  </p:par>
                  <p:par>
                    <p:cTn id="97" fill="hold">
                      <p:stCondLst>
                        <p:cond delay="indefinite"/>
                      </p:stCondLst>
                      <p:childTnLst>
                        <p:par>
                          <p:cTn id="98" fill="hold">
                            <p:stCondLst>
                              <p:cond delay="0"/>
                            </p:stCondLst>
                            <p:childTnLst>
                              <p:par>
                                <p:cTn id="99" presetID="63" presetClass="path" presetSubtype="0" accel="50000" decel="50000" fill="hold" nodeType="clickEffect">
                                  <p:stCondLst>
                                    <p:cond delay="0"/>
                                  </p:stCondLst>
                                  <p:childTnLst>
                                    <p:animMotion origin="layout" path="M 1.38889E-6 -2.96296E-6 L 0.0368 0.00023 " pathEditMode="relative" rAng="0" ptsTypes="AA">
                                      <p:cBhvr>
                                        <p:cTn id="100" dur="2000" fill="hold"/>
                                        <p:tgtEl>
                                          <p:spTgt spid="4144"/>
                                        </p:tgtEl>
                                        <p:attrNameLst>
                                          <p:attrName>ppt_x</p:attrName>
                                          <p:attrName>ppt_y</p:attrName>
                                        </p:attrNameLst>
                                      </p:cBhvr>
                                      <p:rCtr x="1840" y="0"/>
                                    </p:animMotion>
                                  </p:childTnLst>
                                  <p:subTnLst>
                                    <p:set>
                                      <p:cBhvr override="childStyle">
                                        <p:cTn dur="1" fill="hold" display="0" masterRel="nextClick" afterEffect="1"/>
                                        <p:tgtEl>
                                          <p:spTgt spid="4144"/>
                                        </p:tgtEl>
                                        <p:attrNameLst>
                                          <p:attrName>style.visibility</p:attrName>
                                        </p:attrNameLst>
                                      </p:cBhvr>
                                      <p:to>
                                        <p:strVal val="hidden"/>
                                      </p:to>
                                    </p:set>
                                  </p:subTnLst>
                                </p:cTn>
                              </p:par>
                              <p:par>
                                <p:cTn id="101" presetID="10" presetClass="entr" presetSubtype="0" fill="hold" nodeType="withEffect">
                                  <p:stCondLst>
                                    <p:cond delay="0"/>
                                  </p:stCondLst>
                                  <p:childTnLst>
                                    <p:set>
                                      <p:cBhvr>
                                        <p:cTn id="102" dur="1" fill="hold">
                                          <p:stCondLst>
                                            <p:cond delay="0"/>
                                          </p:stCondLst>
                                        </p:cTn>
                                        <p:tgtEl>
                                          <p:spTgt spid="4110"/>
                                        </p:tgtEl>
                                        <p:attrNameLst>
                                          <p:attrName>style.visibility</p:attrName>
                                        </p:attrNameLst>
                                      </p:cBhvr>
                                      <p:to>
                                        <p:strVal val="visible"/>
                                      </p:to>
                                    </p:set>
                                    <p:animEffect transition="in" filter="fade">
                                      <p:cBhvr>
                                        <p:cTn id="103" dur="500"/>
                                        <p:tgtEl>
                                          <p:spTgt spid="4110"/>
                                        </p:tgtEl>
                                      </p:cBhvr>
                                    </p:animEffect>
                                  </p:childTnLst>
                                </p:cTn>
                              </p:par>
                            </p:childTnLst>
                          </p:cTn>
                        </p:par>
                        <p:par>
                          <p:cTn id="104" fill="hold">
                            <p:stCondLst>
                              <p:cond delay="2000"/>
                            </p:stCondLst>
                            <p:childTnLst>
                              <p:par>
                                <p:cTn id="105" presetID="10" presetClass="entr" presetSubtype="0" fill="hold" nodeType="afterEffect">
                                  <p:stCondLst>
                                    <p:cond delay="0"/>
                                  </p:stCondLst>
                                  <p:childTnLst>
                                    <p:set>
                                      <p:cBhvr>
                                        <p:cTn id="106" dur="1" fill="hold">
                                          <p:stCondLst>
                                            <p:cond delay="0"/>
                                          </p:stCondLst>
                                        </p:cTn>
                                        <p:tgtEl>
                                          <p:spTgt spid="4112"/>
                                        </p:tgtEl>
                                        <p:attrNameLst>
                                          <p:attrName>style.visibility</p:attrName>
                                        </p:attrNameLst>
                                      </p:cBhvr>
                                      <p:to>
                                        <p:strVal val="visible"/>
                                      </p:to>
                                    </p:set>
                                    <p:animEffect transition="in" filter="fade">
                                      <p:cBhvr>
                                        <p:cTn id="107" dur="500"/>
                                        <p:tgtEl>
                                          <p:spTgt spid="4112"/>
                                        </p:tgtEl>
                                      </p:cBhvr>
                                    </p:animEffect>
                                  </p:childTnLst>
                                </p:cTn>
                              </p:par>
                              <p:par>
                                <p:cTn id="108" presetID="1" presetClass="entr" presetSubtype="0" fill="hold" nodeType="withEffect">
                                  <p:stCondLst>
                                    <p:cond delay="0"/>
                                  </p:stCondLst>
                                  <p:childTnLst>
                                    <p:set>
                                      <p:cBhvr>
                                        <p:cTn id="109" dur="1" fill="hold">
                                          <p:stCondLst>
                                            <p:cond delay="0"/>
                                          </p:stCondLst>
                                        </p:cTn>
                                        <p:tgtEl>
                                          <p:spTgt spid="4180"/>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63" presetClass="path" presetSubtype="0" accel="50000" decel="50000" fill="hold" nodeType="clickEffect">
                                  <p:stCondLst>
                                    <p:cond delay="0"/>
                                  </p:stCondLst>
                                  <p:childTnLst>
                                    <p:animMotion origin="layout" path="M 0.00052 -2.96296E-6 L 0.03767 0.00093 " pathEditMode="relative" rAng="0" ptsTypes="AA">
                                      <p:cBhvr>
                                        <p:cTn id="113" dur="2000" fill="hold"/>
                                        <p:tgtEl>
                                          <p:spTgt spid="4180"/>
                                        </p:tgtEl>
                                        <p:attrNameLst>
                                          <p:attrName>ppt_x</p:attrName>
                                          <p:attrName>ppt_y</p:attrName>
                                        </p:attrNameLst>
                                      </p:cBhvr>
                                      <p:rCtr x="1858" y="46"/>
                                    </p:animMotion>
                                  </p:childTnLst>
                                  <p:subTnLst>
                                    <p:set>
                                      <p:cBhvr override="childStyle">
                                        <p:cTn dur="1" fill="hold" display="0" masterRel="nextClick" afterEffect="1"/>
                                        <p:tgtEl>
                                          <p:spTgt spid="4180"/>
                                        </p:tgtEl>
                                        <p:attrNameLst>
                                          <p:attrName>style.visibility</p:attrName>
                                        </p:attrNameLst>
                                      </p:cBhvr>
                                      <p:to>
                                        <p:strVal val="hidden"/>
                                      </p:to>
                                    </p:set>
                                  </p:subTnLst>
                                </p:cTn>
                              </p:par>
                            </p:childTnLst>
                          </p:cTn>
                        </p:par>
                        <p:par>
                          <p:cTn id="114" fill="hold">
                            <p:stCondLst>
                              <p:cond delay="2000"/>
                            </p:stCondLst>
                            <p:childTnLst>
                              <p:par>
                                <p:cTn id="115" presetID="10" presetClass="entr" presetSubtype="0" fill="hold" nodeType="afterEffect">
                                  <p:stCondLst>
                                    <p:cond delay="0"/>
                                  </p:stCondLst>
                                  <p:childTnLst>
                                    <p:set>
                                      <p:cBhvr>
                                        <p:cTn id="116" dur="1" fill="hold">
                                          <p:stCondLst>
                                            <p:cond delay="0"/>
                                          </p:stCondLst>
                                        </p:cTn>
                                        <p:tgtEl>
                                          <p:spTgt spid="4111"/>
                                        </p:tgtEl>
                                        <p:attrNameLst>
                                          <p:attrName>style.visibility</p:attrName>
                                        </p:attrNameLst>
                                      </p:cBhvr>
                                      <p:to>
                                        <p:strVal val="visible"/>
                                      </p:to>
                                    </p:set>
                                    <p:animEffect transition="in" filter="fade">
                                      <p:cBhvr>
                                        <p:cTn id="117" dur="500"/>
                                        <p:tgtEl>
                                          <p:spTgt spid="4111"/>
                                        </p:tgtEl>
                                      </p:cBhvr>
                                    </p:animEffect>
                                  </p:childTnLst>
                                </p:cTn>
                              </p:par>
                              <p:par>
                                <p:cTn id="118" presetID="1" presetClass="entr" presetSubtype="0" fill="hold" nodeType="withEffect">
                                  <p:stCondLst>
                                    <p:cond delay="0"/>
                                  </p:stCondLst>
                                  <p:childTnLst>
                                    <p:set>
                                      <p:cBhvr>
                                        <p:cTn id="119" dur="1" fill="hold">
                                          <p:stCondLst>
                                            <p:cond delay="0"/>
                                          </p:stCondLst>
                                        </p:cTn>
                                        <p:tgtEl>
                                          <p:spTgt spid="4185"/>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63" presetClass="path" presetSubtype="0" accel="50000" decel="50000" fill="hold" nodeType="clickEffect">
                                  <p:stCondLst>
                                    <p:cond delay="0"/>
                                  </p:stCondLst>
                                  <p:childTnLst>
                                    <p:animMotion origin="layout" path="M 0.00052 4.07407E-6 L 0.03142 4.07407E-6 " pathEditMode="relative" rAng="0" ptsTypes="AA">
                                      <p:cBhvr>
                                        <p:cTn id="123" dur="2000" fill="hold"/>
                                        <p:tgtEl>
                                          <p:spTgt spid="4185"/>
                                        </p:tgtEl>
                                        <p:attrNameLst>
                                          <p:attrName>ppt_x</p:attrName>
                                          <p:attrName>ppt_y</p:attrName>
                                        </p:attrNameLst>
                                      </p:cBhvr>
                                      <p:rCtr x="1545" y="0"/>
                                    </p:animMotion>
                                  </p:childTnLst>
                                  <p:subTnLst>
                                    <p:set>
                                      <p:cBhvr override="childStyle">
                                        <p:cTn dur="1" fill="hold" display="0" masterRel="nextClick" afterEffect="1"/>
                                        <p:tgtEl>
                                          <p:spTgt spid="4185"/>
                                        </p:tgtEl>
                                        <p:attrNameLst>
                                          <p:attrName>style.visibility</p:attrName>
                                        </p:attrNameLst>
                                      </p:cBhvr>
                                      <p:to>
                                        <p:strVal val="hidden"/>
                                      </p:to>
                                    </p:set>
                                  </p:subTnLst>
                                </p:cTn>
                              </p:par>
                            </p:childTnLst>
                          </p:cTn>
                        </p:par>
                        <p:par>
                          <p:cTn id="124" fill="hold">
                            <p:stCondLst>
                              <p:cond delay="2000"/>
                            </p:stCondLst>
                            <p:childTnLst>
                              <p:par>
                                <p:cTn id="125" presetID="10" presetClass="entr" presetSubtype="0" fill="hold" nodeType="afterEffect">
                                  <p:stCondLst>
                                    <p:cond delay="0"/>
                                  </p:stCondLst>
                                  <p:childTnLst>
                                    <p:set>
                                      <p:cBhvr>
                                        <p:cTn id="126" dur="1" fill="hold">
                                          <p:stCondLst>
                                            <p:cond delay="0"/>
                                          </p:stCondLst>
                                        </p:cTn>
                                        <p:tgtEl>
                                          <p:spTgt spid="4113"/>
                                        </p:tgtEl>
                                        <p:attrNameLst>
                                          <p:attrName>style.visibility</p:attrName>
                                        </p:attrNameLst>
                                      </p:cBhvr>
                                      <p:to>
                                        <p:strVal val="visible"/>
                                      </p:to>
                                    </p:set>
                                    <p:animEffect transition="in" filter="fade">
                                      <p:cBhvr>
                                        <p:cTn id="127" dur="500"/>
                                        <p:tgtEl>
                                          <p:spTgt spid="4113"/>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grpId="0" nodeType="clickEffect">
                                  <p:stCondLst>
                                    <p:cond delay="0"/>
                                  </p:stCondLst>
                                  <p:childTnLst>
                                    <p:set>
                                      <p:cBhvr>
                                        <p:cTn id="131" dur="1" fill="hold">
                                          <p:stCondLst>
                                            <p:cond delay="0"/>
                                          </p:stCondLst>
                                        </p:cTn>
                                        <p:tgtEl>
                                          <p:spTgt spid="24"/>
                                        </p:tgtEl>
                                        <p:attrNameLst>
                                          <p:attrName>style.visibility</p:attrName>
                                        </p:attrNameLst>
                                      </p:cBhvr>
                                      <p:to>
                                        <p:strVal val="visible"/>
                                      </p:to>
                                    </p:set>
                                    <p:animEffect transition="in" filter="wipe(down)">
                                      <p:cBhvr>
                                        <p:cTn id="132" dur="500"/>
                                        <p:tgtEl>
                                          <p:spTgt spid="24"/>
                                        </p:tgtEl>
                                      </p:cBhvr>
                                    </p:animEffect>
                                  </p:childTnLst>
                                </p:cTn>
                              </p:par>
                            </p:childTnLst>
                          </p:cTn>
                        </p:par>
                      </p:childTnLst>
                    </p:cTn>
                  </p:par>
                  <p:par>
                    <p:cTn id="133" fill="hold">
                      <p:stCondLst>
                        <p:cond delay="indefinite"/>
                      </p:stCondLst>
                      <p:childTnLst>
                        <p:par>
                          <p:cTn id="134" fill="hold">
                            <p:stCondLst>
                              <p:cond delay="0"/>
                            </p:stCondLst>
                            <p:childTnLst>
                              <p:par>
                                <p:cTn id="135" presetID="14" presetClass="entr" presetSubtype="10" fill="hold" grpId="0" nodeType="clickEffect">
                                  <p:stCondLst>
                                    <p:cond delay="0"/>
                                  </p:stCondLst>
                                  <p:childTnLst>
                                    <p:set>
                                      <p:cBhvr>
                                        <p:cTn id="136" dur="1" fill="hold">
                                          <p:stCondLst>
                                            <p:cond delay="0"/>
                                          </p:stCondLst>
                                        </p:cTn>
                                        <p:tgtEl>
                                          <p:spTgt spid="50"/>
                                        </p:tgtEl>
                                        <p:attrNameLst>
                                          <p:attrName>style.visibility</p:attrName>
                                        </p:attrNameLst>
                                      </p:cBhvr>
                                      <p:to>
                                        <p:strVal val="visible"/>
                                      </p:to>
                                    </p:set>
                                    <p:animEffect transition="in" filter="randombar(horizontal)">
                                      <p:cBhvr>
                                        <p:cTn id="137" dur="500"/>
                                        <p:tgtEl>
                                          <p:spTgt spid="50"/>
                                        </p:tgtEl>
                                      </p:cBhvr>
                                    </p:animEffect>
                                  </p:childTnLst>
                                </p:cTn>
                              </p:par>
                              <p:par>
                                <p:cTn id="138" presetID="14" presetClass="entr" presetSubtype="10" fill="hold" nodeType="withEffect">
                                  <p:stCondLst>
                                    <p:cond delay="0"/>
                                  </p:stCondLst>
                                  <p:childTnLst>
                                    <p:set>
                                      <p:cBhvr>
                                        <p:cTn id="139" dur="1" fill="hold">
                                          <p:stCondLst>
                                            <p:cond delay="0"/>
                                          </p:stCondLst>
                                        </p:cTn>
                                        <p:tgtEl>
                                          <p:spTgt spid="49"/>
                                        </p:tgtEl>
                                        <p:attrNameLst>
                                          <p:attrName>style.visibility</p:attrName>
                                        </p:attrNameLst>
                                      </p:cBhvr>
                                      <p:to>
                                        <p:strVal val="visible"/>
                                      </p:to>
                                    </p:set>
                                    <p:animEffect transition="in" filter="randombar(horizontal)">
                                      <p:cBhvr>
                                        <p:cTn id="140" dur="500"/>
                                        <p:tgtEl>
                                          <p:spTgt spid="49"/>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4196"/>
                                        </p:tgtEl>
                                        <p:attrNameLst>
                                          <p:attrName>style.visibility</p:attrName>
                                        </p:attrNameLst>
                                      </p:cBhvr>
                                      <p:to>
                                        <p:strVal val="visible"/>
                                      </p:to>
                                    </p:set>
                                    <p:animEffect transition="in" filter="fade">
                                      <p:cBhvr>
                                        <p:cTn id="145" dur="500"/>
                                        <p:tgtEl>
                                          <p:spTgt spid="4196"/>
                                        </p:tgtEl>
                                      </p:cBhvr>
                                    </p:animEffect>
                                  </p:childTnLst>
                                </p:cTn>
                              </p:par>
                            </p:childTnLst>
                          </p:cTn>
                        </p:par>
                      </p:childTnLst>
                    </p:cTn>
                  </p:par>
                  <p:par>
                    <p:cTn id="146" fill="hold">
                      <p:stCondLst>
                        <p:cond delay="indefinite"/>
                      </p:stCondLst>
                      <p:childTnLst>
                        <p:par>
                          <p:cTn id="147" fill="hold">
                            <p:stCondLst>
                              <p:cond delay="0"/>
                            </p:stCondLst>
                            <p:childTnLst>
                              <p:par>
                                <p:cTn id="148" presetID="63" presetClass="path" presetSubtype="0" accel="50000" decel="50000" fill="hold" nodeType="clickEffect">
                                  <p:stCondLst>
                                    <p:cond delay="0"/>
                                  </p:stCondLst>
                                  <p:childTnLst>
                                    <p:animMotion origin="layout" path="M -3.61111E-6 -2.96296E-6 L 0.04723 -2.96296E-6 " pathEditMode="relative" rAng="0" ptsTypes="AA">
                                      <p:cBhvr>
                                        <p:cTn id="149" dur="2000" fill="hold"/>
                                        <p:tgtEl>
                                          <p:spTgt spid="4196"/>
                                        </p:tgtEl>
                                        <p:attrNameLst>
                                          <p:attrName>ppt_x</p:attrName>
                                          <p:attrName>ppt_y</p:attrName>
                                        </p:attrNameLst>
                                      </p:cBhvr>
                                      <p:rCtr x="2361" y="0"/>
                                    </p:animMotion>
                                  </p:childTnLst>
                                  <p:subTnLst>
                                    <p:set>
                                      <p:cBhvr override="childStyle">
                                        <p:cTn dur="1" fill="hold" display="0" masterRel="nextClick" afterEffect="1"/>
                                        <p:tgtEl>
                                          <p:spTgt spid="4196"/>
                                        </p:tgtEl>
                                        <p:attrNameLst>
                                          <p:attrName>style.visibility</p:attrName>
                                        </p:attrNameLst>
                                      </p:cBhvr>
                                      <p:to>
                                        <p:strVal val="hidden"/>
                                      </p:to>
                                    </p:set>
                                  </p:subTnLst>
                                </p:cTn>
                              </p:par>
                              <p:par>
                                <p:cTn id="150" presetID="10" presetClass="entr" presetSubtype="0" fill="hold" nodeType="withEffect">
                                  <p:stCondLst>
                                    <p:cond delay="0"/>
                                  </p:stCondLst>
                                  <p:childTnLst>
                                    <p:set>
                                      <p:cBhvr>
                                        <p:cTn id="151" dur="1" fill="hold">
                                          <p:stCondLst>
                                            <p:cond delay="0"/>
                                          </p:stCondLst>
                                        </p:cTn>
                                        <p:tgtEl>
                                          <p:spTgt spid="4114"/>
                                        </p:tgtEl>
                                        <p:attrNameLst>
                                          <p:attrName>style.visibility</p:attrName>
                                        </p:attrNameLst>
                                      </p:cBhvr>
                                      <p:to>
                                        <p:strVal val="visible"/>
                                      </p:to>
                                    </p:set>
                                    <p:animEffect transition="in" filter="fade">
                                      <p:cBhvr>
                                        <p:cTn id="152" dur="500"/>
                                        <p:tgtEl>
                                          <p:spTgt spid="4114"/>
                                        </p:tgtEl>
                                      </p:cBhvr>
                                    </p:animEffect>
                                  </p:childTnLst>
                                </p:cTn>
                              </p:par>
                            </p:childTnLst>
                          </p:cTn>
                        </p:par>
                        <p:par>
                          <p:cTn id="153" fill="hold">
                            <p:stCondLst>
                              <p:cond delay="2000"/>
                            </p:stCondLst>
                            <p:childTnLst>
                              <p:par>
                                <p:cTn id="154" presetID="10" presetClass="entr" presetSubtype="0" fill="hold" nodeType="afterEffect">
                                  <p:stCondLst>
                                    <p:cond delay="0"/>
                                  </p:stCondLst>
                                  <p:childTnLst>
                                    <p:set>
                                      <p:cBhvr>
                                        <p:cTn id="155" dur="1" fill="hold">
                                          <p:stCondLst>
                                            <p:cond delay="0"/>
                                          </p:stCondLst>
                                        </p:cTn>
                                        <p:tgtEl>
                                          <p:spTgt spid="4116"/>
                                        </p:tgtEl>
                                        <p:attrNameLst>
                                          <p:attrName>style.visibility</p:attrName>
                                        </p:attrNameLst>
                                      </p:cBhvr>
                                      <p:to>
                                        <p:strVal val="visible"/>
                                      </p:to>
                                    </p:set>
                                    <p:animEffect transition="in" filter="fade">
                                      <p:cBhvr>
                                        <p:cTn id="156" dur="500"/>
                                        <p:tgtEl>
                                          <p:spTgt spid="4116"/>
                                        </p:tgtEl>
                                      </p:cBhvr>
                                    </p:animEffect>
                                  </p:childTnLst>
                                </p:cTn>
                              </p:par>
                              <p:par>
                                <p:cTn id="157" presetID="1" presetClass="entr" presetSubtype="0" fill="hold" nodeType="withEffect">
                                  <p:stCondLst>
                                    <p:cond delay="0"/>
                                  </p:stCondLst>
                                  <p:childTnLst>
                                    <p:set>
                                      <p:cBhvr>
                                        <p:cTn id="158" dur="1" fill="hold">
                                          <p:stCondLst>
                                            <p:cond delay="0"/>
                                          </p:stCondLst>
                                        </p:cTn>
                                        <p:tgtEl>
                                          <p:spTgt spid="4222"/>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63" presetClass="path" presetSubtype="0" accel="50000" decel="50000" fill="hold" nodeType="clickEffect">
                                  <p:stCondLst>
                                    <p:cond delay="0"/>
                                  </p:stCondLst>
                                  <p:childTnLst>
                                    <p:animMotion origin="layout" path="M 0.00052 -2.96296E-6 L 0.02986 -2.96296E-6 " pathEditMode="relative" rAng="0" ptsTypes="AA">
                                      <p:cBhvr>
                                        <p:cTn id="162" dur="2000" fill="hold"/>
                                        <p:tgtEl>
                                          <p:spTgt spid="4222"/>
                                        </p:tgtEl>
                                        <p:attrNameLst>
                                          <p:attrName>ppt_x</p:attrName>
                                          <p:attrName>ppt_y</p:attrName>
                                        </p:attrNameLst>
                                      </p:cBhvr>
                                      <p:rCtr x="1458" y="0"/>
                                    </p:animMotion>
                                  </p:childTnLst>
                                  <p:subTnLst>
                                    <p:set>
                                      <p:cBhvr override="childStyle">
                                        <p:cTn dur="1" fill="hold" display="0" masterRel="nextClick" afterEffect="1"/>
                                        <p:tgtEl>
                                          <p:spTgt spid="4222"/>
                                        </p:tgtEl>
                                        <p:attrNameLst>
                                          <p:attrName>style.visibility</p:attrName>
                                        </p:attrNameLst>
                                      </p:cBhvr>
                                      <p:to>
                                        <p:strVal val="hidden"/>
                                      </p:to>
                                    </p:set>
                                  </p:subTnLst>
                                </p:cTn>
                              </p:par>
                            </p:childTnLst>
                          </p:cTn>
                        </p:par>
                        <p:par>
                          <p:cTn id="163" fill="hold">
                            <p:stCondLst>
                              <p:cond delay="2000"/>
                            </p:stCondLst>
                            <p:childTnLst>
                              <p:par>
                                <p:cTn id="164" presetID="10" presetClass="entr" presetSubtype="0" fill="hold" nodeType="afterEffect">
                                  <p:stCondLst>
                                    <p:cond delay="0"/>
                                  </p:stCondLst>
                                  <p:childTnLst>
                                    <p:set>
                                      <p:cBhvr>
                                        <p:cTn id="165" dur="1" fill="hold">
                                          <p:stCondLst>
                                            <p:cond delay="0"/>
                                          </p:stCondLst>
                                        </p:cTn>
                                        <p:tgtEl>
                                          <p:spTgt spid="4115"/>
                                        </p:tgtEl>
                                        <p:attrNameLst>
                                          <p:attrName>style.visibility</p:attrName>
                                        </p:attrNameLst>
                                      </p:cBhvr>
                                      <p:to>
                                        <p:strVal val="visible"/>
                                      </p:to>
                                    </p:set>
                                    <p:animEffect transition="in" filter="fade">
                                      <p:cBhvr>
                                        <p:cTn id="166" dur="500"/>
                                        <p:tgtEl>
                                          <p:spTgt spid="4115"/>
                                        </p:tgtEl>
                                      </p:cBhvr>
                                    </p:animEffect>
                                  </p:childTnLst>
                                </p:cTn>
                              </p:par>
                              <p:par>
                                <p:cTn id="167" presetID="1" presetClass="entr" presetSubtype="0" fill="hold" nodeType="withEffect">
                                  <p:stCondLst>
                                    <p:cond delay="0"/>
                                  </p:stCondLst>
                                  <p:childTnLst>
                                    <p:set>
                                      <p:cBhvr>
                                        <p:cTn id="168" dur="1" fill="hold">
                                          <p:stCondLst>
                                            <p:cond delay="0"/>
                                          </p:stCondLst>
                                        </p:cTn>
                                        <p:tgtEl>
                                          <p:spTgt spid="17"/>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63" presetClass="path" presetSubtype="0" accel="50000" decel="50000" fill="hold" nodeType="clickEffect">
                                  <p:stCondLst>
                                    <p:cond delay="0"/>
                                  </p:stCondLst>
                                  <p:childTnLst>
                                    <p:animMotion origin="layout" path="M 0.00052 -2.96296E-6 L 0.02865 0.00093 " pathEditMode="relative" rAng="0" ptsTypes="AA">
                                      <p:cBhvr>
                                        <p:cTn id="172" dur="2000" fill="hold"/>
                                        <p:tgtEl>
                                          <p:spTgt spid="17"/>
                                        </p:tgtEl>
                                        <p:attrNameLst>
                                          <p:attrName>ppt_x</p:attrName>
                                          <p:attrName>ppt_y</p:attrName>
                                        </p:attrNameLst>
                                      </p:cBhvr>
                                      <p:rCtr x="1406" y="46"/>
                                    </p:animMotion>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par>
                          <p:cTn id="173" fill="hold">
                            <p:stCondLst>
                              <p:cond delay="2000"/>
                            </p:stCondLst>
                            <p:childTnLst>
                              <p:par>
                                <p:cTn id="174" presetID="10" presetClass="entr" presetSubtype="0" fill="hold" nodeType="afterEffect">
                                  <p:stCondLst>
                                    <p:cond delay="0"/>
                                  </p:stCondLst>
                                  <p:childTnLst>
                                    <p:set>
                                      <p:cBhvr>
                                        <p:cTn id="175" dur="1" fill="hold">
                                          <p:stCondLst>
                                            <p:cond delay="0"/>
                                          </p:stCondLst>
                                        </p:cTn>
                                        <p:tgtEl>
                                          <p:spTgt spid="4117"/>
                                        </p:tgtEl>
                                        <p:attrNameLst>
                                          <p:attrName>style.visibility</p:attrName>
                                        </p:attrNameLst>
                                      </p:cBhvr>
                                      <p:to>
                                        <p:strVal val="visible"/>
                                      </p:to>
                                    </p:set>
                                    <p:animEffect transition="in" filter="fade">
                                      <p:cBhvr>
                                        <p:cTn id="176" dur="500"/>
                                        <p:tgtEl>
                                          <p:spTgt spid="4117"/>
                                        </p:tgtEl>
                                      </p:cBhvr>
                                    </p:animEffect>
                                  </p:childTnLst>
                                </p:cTn>
                              </p:par>
                            </p:childTnLst>
                          </p:cTn>
                        </p:par>
                      </p:childTnLst>
                    </p:cTn>
                  </p:par>
                  <p:par>
                    <p:cTn id="177" fill="hold">
                      <p:stCondLst>
                        <p:cond delay="indefinite"/>
                      </p:stCondLst>
                      <p:childTnLst>
                        <p:par>
                          <p:cTn id="178" fill="hold">
                            <p:stCondLst>
                              <p:cond delay="0"/>
                            </p:stCondLst>
                            <p:childTnLst>
                              <p:par>
                                <p:cTn id="179" presetID="22" presetClass="entr" presetSubtype="4" fill="hold" grpId="0" nodeType="clickEffect">
                                  <p:stCondLst>
                                    <p:cond delay="0"/>
                                  </p:stCondLst>
                                  <p:childTnLst>
                                    <p:set>
                                      <p:cBhvr>
                                        <p:cTn id="180" dur="1" fill="hold">
                                          <p:stCondLst>
                                            <p:cond delay="0"/>
                                          </p:stCondLst>
                                        </p:cTn>
                                        <p:tgtEl>
                                          <p:spTgt spid="54"/>
                                        </p:tgtEl>
                                        <p:attrNameLst>
                                          <p:attrName>style.visibility</p:attrName>
                                        </p:attrNameLst>
                                      </p:cBhvr>
                                      <p:to>
                                        <p:strVal val="visible"/>
                                      </p:to>
                                    </p:set>
                                    <p:animEffect transition="in" filter="wipe(down)">
                                      <p:cBhvr>
                                        <p:cTn id="181" dur="500"/>
                                        <p:tgtEl>
                                          <p:spTgt spid="54"/>
                                        </p:tgtEl>
                                      </p:cBhvr>
                                    </p:animEffect>
                                  </p:childTnLst>
                                </p:cTn>
                              </p:par>
                            </p:childTnLst>
                          </p:cTn>
                        </p:par>
                      </p:childTnLst>
                    </p:cTn>
                  </p:par>
                  <p:par>
                    <p:cTn id="182" fill="hold">
                      <p:stCondLst>
                        <p:cond delay="indefinite"/>
                      </p:stCondLst>
                      <p:childTnLst>
                        <p:par>
                          <p:cTn id="183" fill="hold">
                            <p:stCondLst>
                              <p:cond delay="0"/>
                            </p:stCondLst>
                            <p:childTnLst>
                              <p:par>
                                <p:cTn id="184" presetID="14" presetClass="entr" presetSubtype="10" fill="hold" grpId="0" nodeType="clickEffect">
                                  <p:stCondLst>
                                    <p:cond delay="0"/>
                                  </p:stCondLst>
                                  <p:childTnLst>
                                    <p:set>
                                      <p:cBhvr>
                                        <p:cTn id="185" dur="1" fill="hold">
                                          <p:stCondLst>
                                            <p:cond delay="0"/>
                                          </p:stCondLst>
                                        </p:cTn>
                                        <p:tgtEl>
                                          <p:spTgt spid="63"/>
                                        </p:tgtEl>
                                        <p:attrNameLst>
                                          <p:attrName>style.visibility</p:attrName>
                                        </p:attrNameLst>
                                      </p:cBhvr>
                                      <p:to>
                                        <p:strVal val="visible"/>
                                      </p:to>
                                    </p:set>
                                    <p:animEffect transition="in" filter="randombar(horizontal)">
                                      <p:cBhvr>
                                        <p:cTn id="186" dur="500"/>
                                        <p:tgtEl>
                                          <p:spTgt spid="63"/>
                                        </p:tgtEl>
                                      </p:cBhvr>
                                    </p:animEffect>
                                  </p:childTnLst>
                                </p:cTn>
                              </p:par>
                              <p:par>
                                <p:cTn id="187" presetID="14" presetClass="entr" presetSubtype="10" fill="hold" nodeType="withEffect">
                                  <p:stCondLst>
                                    <p:cond delay="0"/>
                                  </p:stCondLst>
                                  <p:childTnLst>
                                    <p:set>
                                      <p:cBhvr>
                                        <p:cTn id="188" dur="1" fill="hold">
                                          <p:stCondLst>
                                            <p:cond delay="0"/>
                                          </p:stCondLst>
                                        </p:cTn>
                                        <p:tgtEl>
                                          <p:spTgt spid="62"/>
                                        </p:tgtEl>
                                        <p:attrNameLst>
                                          <p:attrName>style.visibility</p:attrName>
                                        </p:attrNameLst>
                                      </p:cBhvr>
                                      <p:to>
                                        <p:strVal val="visible"/>
                                      </p:to>
                                    </p:set>
                                    <p:animEffect transition="in" filter="randombar(horizontal)">
                                      <p:cBhvr>
                                        <p:cTn id="189" dur="500"/>
                                        <p:tgtEl>
                                          <p:spTgt spid="62"/>
                                        </p:tgtEl>
                                      </p:cBhvr>
                                    </p:animEffect>
                                  </p:childTnLst>
                                </p:cTn>
                              </p:par>
                            </p:childTnLst>
                          </p:cTn>
                        </p:par>
                      </p:childTnLst>
                    </p:cTn>
                  </p:par>
                  <p:par>
                    <p:cTn id="190" fill="hold">
                      <p:stCondLst>
                        <p:cond delay="indefinite"/>
                      </p:stCondLst>
                      <p:childTnLst>
                        <p:par>
                          <p:cTn id="191" fill="hold">
                            <p:stCondLst>
                              <p:cond delay="0"/>
                            </p:stCondLst>
                            <p:childTnLst>
                              <p:par>
                                <p:cTn id="192" presetID="10" presetClass="entr" presetSubtype="0" fill="hold" nodeType="clickEffect">
                                  <p:stCondLst>
                                    <p:cond delay="0"/>
                                  </p:stCondLst>
                                  <p:childTnLst>
                                    <p:set>
                                      <p:cBhvr>
                                        <p:cTn id="193" dur="1" fill="hold">
                                          <p:stCondLst>
                                            <p:cond delay="0"/>
                                          </p:stCondLst>
                                        </p:cTn>
                                        <p:tgtEl>
                                          <p:spTgt spid="4125"/>
                                        </p:tgtEl>
                                        <p:attrNameLst>
                                          <p:attrName>style.visibility</p:attrName>
                                        </p:attrNameLst>
                                      </p:cBhvr>
                                      <p:to>
                                        <p:strVal val="visible"/>
                                      </p:to>
                                    </p:set>
                                    <p:animEffect transition="in" filter="fade">
                                      <p:cBhvr>
                                        <p:cTn id="194" dur="500"/>
                                        <p:tgtEl>
                                          <p:spTgt spid="4125"/>
                                        </p:tgtEl>
                                      </p:cBhvr>
                                    </p:animEffect>
                                  </p:childTnLst>
                                </p:cTn>
                              </p:par>
                            </p:childTnLst>
                          </p:cTn>
                        </p:par>
                      </p:childTnLst>
                    </p:cTn>
                  </p:par>
                  <p:par>
                    <p:cTn id="195" fill="hold">
                      <p:stCondLst>
                        <p:cond delay="indefinite"/>
                      </p:stCondLst>
                      <p:childTnLst>
                        <p:par>
                          <p:cTn id="196" fill="hold">
                            <p:stCondLst>
                              <p:cond delay="0"/>
                            </p:stCondLst>
                            <p:childTnLst>
                              <p:par>
                                <p:cTn id="197" presetID="63" presetClass="path" presetSubtype="0" accel="50000" decel="50000" fill="hold" nodeType="clickEffect">
                                  <p:stCondLst>
                                    <p:cond delay="0"/>
                                  </p:stCondLst>
                                  <p:childTnLst>
                                    <p:animMotion origin="layout" path="M -2.5E-6 -2.96296E-6 L 0.04722 -2.96296E-6 " pathEditMode="relative" rAng="0" ptsTypes="AA">
                                      <p:cBhvr>
                                        <p:cTn id="198" dur="2000" fill="hold"/>
                                        <p:tgtEl>
                                          <p:spTgt spid="4125"/>
                                        </p:tgtEl>
                                        <p:attrNameLst>
                                          <p:attrName>ppt_x</p:attrName>
                                          <p:attrName>ppt_y</p:attrName>
                                        </p:attrNameLst>
                                      </p:cBhvr>
                                      <p:rCtr x="2361" y="0"/>
                                    </p:animMotion>
                                  </p:childTnLst>
                                  <p:subTnLst>
                                    <p:set>
                                      <p:cBhvr override="childStyle">
                                        <p:cTn dur="1" fill="hold" display="0" masterRel="nextClick" afterEffect="1"/>
                                        <p:tgtEl>
                                          <p:spTgt spid="4125"/>
                                        </p:tgtEl>
                                        <p:attrNameLst>
                                          <p:attrName>style.visibility</p:attrName>
                                        </p:attrNameLst>
                                      </p:cBhvr>
                                      <p:to>
                                        <p:strVal val="hidden"/>
                                      </p:to>
                                    </p:set>
                                  </p:subTnLst>
                                </p:cTn>
                              </p:par>
                              <p:par>
                                <p:cTn id="199" presetID="10" presetClass="entr" presetSubtype="0" fill="hold" nodeType="withEffect">
                                  <p:stCondLst>
                                    <p:cond delay="0"/>
                                  </p:stCondLst>
                                  <p:childTnLst>
                                    <p:set>
                                      <p:cBhvr>
                                        <p:cTn id="200" dur="1" fill="hold">
                                          <p:stCondLst>
                                            <p:cond delay="0"/>
                                          </p:stCondLst>
                                        </p:cTn>
                                        <p:tgtEl>
                                          <p:spTgt spid="4118"/>
                                        </p:tgtEl>
                                        <p:attrNameLst>
                                          <p:attrName>style.visibility</p:attrName>
                                        </p:attrNameLst>
                                      </p:cBhvr>
                                      <p:to>
                                        <p:strVal val="visible"/>
                                      </p:to>
                                    </p:set>
                                    <p:animEffect transition="in" filter="fade">
                                      <p:cBhvr>
                                        <p:cTn id="201" dur="500"/>
                                        <p:tgtEl>
                                          <p:spTgt spid="4118"/>
                                        </p:tgtEl>
                                      </p:cBhvr>
                                    </p:animEffect>
                                  </p:childTnLst>
                                </p:cTn>
                              </p:par>
                            </p:childTnLst>
                          </p:cTn>
                        </p:par>
                        <p:par>
                          <p:cTn id="202" fill="hold">
                            <p:stCondLst>
                              <p:cond delay="2000"/>
                            </p:stCondLst>
                            <p:childTnLst>
                              <p:par>
                                <p:cTn id="203" presetID="10" presetClass="entr" presetSubtype="0" fill="hold" nodeType="afterEffect">
                                  <p:stCondLst>
                                    <p:cond delay="0"/>
                                  </p:stCondLst>
                                  <p:childTnLst>
                                    <p:set>
                                      <p:cBhvr>
                                        <p:cTn id="204" dur="1" fill="hold">
                                          <p:stCondLst>
                                            <p:cond delay="0"/>
                                          </p:stCondLst>
                                        </p:cTn>
                                        <p:tgtEl>
                                          <p:spTgt spid="4119"/>
                                        </p:tgtEl>
                                        <p:attrNameLst>
                                          <p:attrName>style.visibility</p:attrName>
                                        </p:attrNameLst>
                                      </p:cBhvr>
                                      <p:to>
                                        <p:strVal val="visible"/>
                                      </p:to>
                                    </p:set>
                                    <p:animEffect transition="in" filter="fade">
                                      <p:cBhvr>
                                        <p:cTn id="205" dur="500"/>
                                        <p:tgtEl>
                                          <p:spTgt spid="4119"/>
                                        </p:tgtEl>
                                      </p:cBhvr>
                                    </p:animEffect>
                                  </p:childTnLst>
                                </p:cTn>
                              </p:par>
                              <p:par>
                                <p:cTn id="206" presetID="1" presetClass="entr" presetSubtype="0" fill="hold" nodeType="withEffect">
                                  <p:stCondLst>
                                    <p:cond delay="0"/>
                                  </p:stCondLst>
                                  <p:childTnLst>
                                    <p:set>
                                      <p:cBhvr>
                                        <p:cTn id="207" dur="1" fill="hold">
                                          <p:stCondLst>
                                            <p:cond delay="0"/>
                                          </p:stCondLst>
                                        </p:cTn>
                                        <p:tgtEl>
                                          <p:spTgt spid="4130"/>
                                        </p:tgtEl>
                                        <p:attrNameLst>
                                          <p:attrName>style.visibility</p:attrName>
                                        </p:attrNameLst>
                                      </p:cBhvr>
                                      <p:to>
                                        <p:strVal val="visible"/>
                                      </p:to>
                                    </p:set>
                                  </p:childTnLst>
                                </p:cTn>
                              </p:par>
                            </p:childTnLst>
                          </p:cTn>
                        </p:par>
                      </p:childTnLst>
                    </p:cTn>
                  </p:par>
                  <p:par>
                    <p:cTn id="208" fill="hold">
                      <p:stCondLst>
                        <p:cond delay="indefinite"/>
                      </p:stCondLst>
                      <p:childTnLst>
                        <p:par>
                          <p:cTn id="209" fill="hold">
                            <p:stCondLst>
                              <p:cond delay="0"/>
                            </p:stCondLst>
                            <p:childTnLst>
                              <p:par>
                                <p:cTn id="210" presetID="63" presetClass="path" presetSubtype="0" accel="50000" decel="50000" fill="hold" nodeType="clickEffect">
                                  <p:stCondLst>
                                    <p:cond delay="0"/>
                                  </p:stCondLst>
                                  <p:childTnLst>
                                    <p:animMotion origin="layout" path="M 0.00052 -2.96296E-6 L 0.05347 -2.96296E-6 " pathEditMode="relative" rAng="0" ptsTypes="AA">
                                      <p:cBhvr>
                                        <p:cTn id="211" dur="2000" fill="hold"/>
                                        <p:tgtEl>
                                          <p:spTgt spid="4130"/>
                                        </p:tgtEl>
                                        <p:attrNameLst>
                                          <p:attrName>ppt_x</p:attrName>
                                          <p:attrName>ppt_y</p:attrName>
                                        </p:attrNameLst>
                                      </p:cBhvr>
                                      <p:rCtr x="2639" y="0"/>
                                    </p:animMotion>
                                  </p:childTnLst>
                                  <p:subTnLst>
                                    <p:set>
                                      <p:cBhvr override="childStyle">
                                        <p:cTn dur="1" fill="hold" display="0" masterRel="nextClick" afterEffect="1"/>
                                        <p:tgtEl>
                                          <p:spTgt spid="4130"/>
                                        </p:tgtEl>
                                        <p:attrNameLst>
                                          <p:attrName>style.visibility</p:attrName>
                                        </p:attrNameLst>
                                      </p:cBhvr>
                                      <p:to>
                                        <p:strVal val="hidden"/>
                                      </p:to>
                                    </p:set>
                                  </p:subTnLst>
                                </p:cTn>
                              </p:par>
                            </p:childTnLst>
                          </p:cTn>
                        </p:par>
                        <p:par>
                          <p:cTn id="212" fill="hold">
                            <p:stCondLst>
                              <p:cond delay="2000"/>
                            </p:stCondLst>
                            <p:childTnLst>
                              <p:par>
                                <p:cTn id="213" presetID="10" presetClass="entr" presetSubtype="0" fill="hold" nodeType="afterEffect">
                                  <p:stCondLst>
                                    <p:cond delay="0"/>
                                  </p:stCondLst>
                                  <p:childTnLst>
                                    <p:set>
                                      <p:cBhvr>
                                        <p:cTn id="214" dur="1" fill="hold">
                                          <p:stCondLst>
                                            <p:cond delay="0"/>
                                          </p:stCondLst>
                                        </p:cTn>
                                        <p:tgtEl>
                                          <p:spTgt spid="4120"/>
                                        </p:tgtEl>
                                        <p:attrNameLst>
                                          <p:attrName>style.visibility</p:attrName>
                                        </p:attrNameLst>
                                      </p:cBhvr>
                                      <p:to>
                                        <p:strVal val="visible"/>
                                      </p:to>
                                    </p:set>
                                    <p:animEffect transition="in" filter="fade">
                                      <p:cBhvr>
                                        <p:cTn id="215" dur="500"/>
                                        <p:tgtEl>
                                          <p:spTgt spid="4120"/>
                                        </p:tgtEl>
                                      </p:cBhvr>
                                    </p:animEffect>
                                  </p:childTnLst>
                                </p:cTn>
                              </p:par>
                              <p:par>
                                <p:cTn id="216" presetID="1" presetClass="entr" presetSubtype="0" fill="hold" nodeType="withEffect">
                                  <p:stCondLst>
                                    <p:cond delay="0"/>
                                  </p:stCondLst>
                                  <p:childTnLst>
                                    <p:set>
                                      <p:cBhvr>
                                        <p:cTn id="217" dur="1" fill="hold">
                                          <p:stCondLst>
                                            <p:cond delay="0"/>
                                          </p:stCondLst>
                                        </p:cTn>
                                        <p:tgtEl>
                                          <p:spTgt spid="4137"/>
                                        </p:tgtEl>
                                        <p:attrNameLst>
                                          <p:attrName>style.visibility</p:attrName>
                                        </p:attrNameLst>
                                      </p:cBhvr>
                                      <p:to>
                                        <p:strVal val="visible"/>
                                      </p:to>
                                    </p:set>
                                  </p:childTnLst>
                                </p:cTn>
                              </p:par>
                            </p:childTnLst>
                          </p:cTn>
                        </p:par>
                      </p:childTnLst>
                    </p:cTn>
                  </p:par>
                  <p:par>
                    <p:cTn id="218" fill="hold">
                      <p:stCondLst>
                        <p:cond delay="indefinite"/>
                      </p:stCondLst>
                      <p:childTnLst>
                        <p:par>
                          <p:cTn id="219" fill="hold">
                            <p:stCondLst>
                              <p:cond delay="0"/>
                            </p:stCondLst>
                            <p:childTnLst>
                              <p:par>
                                <p:cTn id="220" presetID="63" presetClass="path" presetSubtype="0" accel="50000" decel="50000" fill="hold" nodeType="clickEffect">
                                  <p:stCondLst>
                                    <p:cond delay="0"/>
                                  </p:stCondLst>
                                  <p:childTnLst>
                                    <p:animMotion origin="layout" path="M 0.00052 -2.96296E-6 L 0.04878 -2.96296E-6 " pathEditMode="relative" rAng="0" ptsTypes="AA">
                                      <p:cBhvr>
                                        <p:cTn id="221" dur="2000" fill="hold"/>
                                        <p:tgtEl>
                                          <p:spTgt spid="4137"/>
                                        </p:tgtEl>
                                        <p:attrNameLst>
                                          <p:attrName>ppt_x</p:attrName>
                                          <p:attrName>ppt_y</p:attrName>
                                        </p:attrNameLst>
                                      </p:cBhvr>
                                      <p:rCtr x="2413" y="0"/>
                                    </p:animMotion>
                                  </p:childTnLst>
                                  <p:subTnLst>
                                    <p:set>
                                      <p:cBhvr override="childStyle">
                                        <p:cTn dur="1" fill="hold" display="0" masterRel="nextClick" afterEffect="1"/>
                                        <p:tgtEl>
                                          <p:spTgt spid="4137"/>
                                        </p:tgtEl>
                                        <p:attrNameLst>
                                          <p:attrName>style.visibility</p:attrName>
                                        </p:attrNameLst>
                                      </p:cBhvr>
                                      <p:to>
                                        <p:strVal val="hidden"/>
                                      </p:to>
                                    </p:set>
                                  </p:subTnLst>
                                </p:cTn>
                              </p:par>
                            </p:childTnLst>
                          </p:cTn>
                        </p:par>
                        <p:par>
                          <p:cTn id="222" fill="hold">
                            <p:stCondLst>
                              <p:cond delay="2000"/>
                            </p:stCondLst>
                            <p:childTnLst>
                              <p:par>
                                <p:cTn id="223" presetID="10" presetClass="entr" presetSubtype="0" fill="hold" nodeType="afterEffect">
                                  <p:stCondLst>
                                    <p:cond delay="0"/>
                                  </p:stCondLst>
                                  <p:childTnLst>
                                    <p:set>
                                      <p:cBhvr>
                                        <p:cTn id="224" dur="1" fill="hold">
                                          <p:stCondLst>
                                            <p:cond delay="0"/>
                                          </p:stCondLst>
                                        </p:cTn>
                                        <p:tgtEl>
                                          <p:spTgt spid="4121"/>
                                        </p:tgtEl>
                                        <p:attrNameLst>
                                          <p:attrName>style.visibility</p:attrName>
                                        </p:attrNameLst>
                                      </p:cBhvr>
                                      <p:to>
                                        <p:strVal val="visible"/>
                                      </p:to>
                                    </p:set>
                                    <p:animEffect transition="in" filter="fade">
                                      <p:cBhvr>
                                        <p:cTn id="225" dur="500"/>
                                        <p:tgtEl>
                                          <p:spTgt spid="4121"/>
                                        </p:tgtEl>
                                      </p:cBhvr>
                                    </p:animEffect>
                                  </p:childTnLst>
                                </p:cTn>
                              </p:par>
                            </p:childTnLst>
                          </p:cTn>
                        </p:par>
                      </p:childTnLst>
                    </p:cTn>
                  </p:par>
                  <p:par>
                    <p:cTn id="226" fill="hold">
                      <p:stCondLst>
                        <p:cond delay="indefinite"/>
                      </p:stCondLst>
                      <p:childTnLst>
                        <p:par>
                          <p:cTn id="227" fill="hold">
                            <p:stCondLst>
                              <p:cond delay="0"/>
                            </p:stCondLst>
                            <p:childTnLst>
                              <p:par>
                                <p:cTn id="228" presetID="22" presetClass="entr" presetSubtype="4" fill="hold" grpId="0" nodeType="clickEffect">
                                  <p:stCondLst>
                                    <p:cond delay="0"/>
                                  </p:stCondLst>
                                  <p:childTnLst>
                                    <p:set>
                                      <p:cBhvr>
                                        <p:cTn id="229" dur="1" fill="hold">
                                          <p:stCondLst>
                                            <p:cond delay="0"/>
                                          </p:stCondLst>
                                        </p:cTn>
                                        <p:tgtEl>
                                          <p:spTgt spid="4096"/>
                                        </p:tgtEl>
                                        <p:attrNameLst>
                                          <p:attrName>style.visibility</p:attrName>
                                        </p:attrNameLst>
                                      </p:cBhvr>
                                      <p:to>
                                        <p:strVal val="visible"/>
                                      </p:to>
                                    </p:set>
                                    <p:animEffect transition="in" filter="wipe(down)">
                                      <p:cBhvr>
                                        <p:cTn id="230" dur="500"/>
                                        <p:tgtEl>
                                          <p:spTgt spid="4096"/>
                                        </p:tgtEl>
                                      </p:cBhvr>
                                    </p:animEffect>
                                  </p:childTnLst>
                                </p:cTn>
                              </p:par>
                            </p:childTnLst>
                          </p:cTn>
                        </p:par>
                      </p:childTnLst>
                    </p:cTn>
                  </p:par>
                  <p:par>
                    <p:cTn id="231" fill="hold">
                      <p:stCondLst>
                        <p:cond delay="indefinite"/>
                      </p:stCondLst>
                      <p:childTnLst>
                        <p:par>
                          <p:cTn id="232" fill="hold">
                            <p:stCondLst>
                              <p:cond delay="0"/>
                            </p:stCondLst>
                            <p:childTnLst>
                              <p:par>
                                <p:cTn id="233" presetID="1" presetClass="entr" presetSubtype="0" fill="hold" nodeType="clickEffect">
                                  <p:stCondLst>
                                    <p:cond delay="0"/>
                                  </p:stCondLst>
                                  <p:childTnLst>
                                    <p:set>
                                      <p:cBhvr>
                                        <p:cTn id="2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48" grpId="0"/>
      <p:bldP spid="50" grpId="0"/>
      <p:bldP spid="55" grpId="0"/>
      <p:bldP spid="24" grpId="0"/>
      <p:bldP spid="54" grpId="0"/>
      <p:bldP spid="63" grpId="0"/>
      <p:bldP spid="409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E747074-7DE6-67FC-D0CC-0C7B9A00912C}"/>
              </a:ext>
            </a:extLst>
          </p:cNvPr>
          <p:cNvSpPr>
            <a:spLocks noGrp="1"/>
          </p:cNvSpPr>
          <p:nvPr>
            <p:ph type="dt" sz="half" idx="10"/>
          </p:nvPr>
        </p:nvSpPr>
        <p:spPr/>
        <p:txBody>
          <a:bodyPr/>
          <a:lstStyle/>
          <a:p>
            <a:r>
              <a:rPr lang="en-US" altLang="zh-CN"/>
              <a:t>Jan. 2023 </a:t>
            </a:r>
          </a:p>
        </p:txBody>
      </p:sp>
      <p:sp>
        <p:nvSpPr>
          <p:cNvPr id="5" name="页脚占位符 4">
            <a:extLst>
              <a:ext uri="{FF2B5EF4-FFF2-40B4-BE49-F238E27FC236}">
                <a16:creationId xmlns:a16="http://schemas.microsoft.com/office/drawing/2014/main" id="{16A0737E-1EEC-538A-9CDC-BB5B07D4A17A}"/>
              </a:ext>
            </a:extLst>
          </p:cNvPr>
          <p:cNvSpPr>
            <a:spLocks noGrp="1"/>
          </p:cNvSpPr>
          <p:nvPr>
            <p:ph type="ftr" sz="quarter" idx="11"/>
          </p:nvPr>
        </p:nvSpPr>
        <p:spPr/>
        <p:txBody>
          <a:bodyPr/>
          <a:lstStyle/>
          <a:p>
            <a:r>
              <a:rPr lang="en-US" altLang="zh-CN"/>
              <a:t>Feng Shan (Southeast University, China)</a:t>
            </a:r>
          </a:p>
        </p:txBody>
      </p:sp>
      <p:sp>
        <p:nvSpPr>
          <p:cNvPr id="6" name="灯片编号占位符 5">
            <a:extLst>
              <a:ext uri="{FF2B5EF4-FFF2-40B4-BE49-F238E27FC236}">
                <a16:creationId xmlns:a16="http://schemas.microsoft.com/office/drawing/2014/main" id="{9B61018A-B8E5-6BFD-1E42-12FCEB78ACFF}"/>
              </a:ext>
            </a:extLst>
          </p:cNvPr>
          <p:cNvSpPr>
            <a:spLocks noGrp="1"/>
          </p:cNvSpPr>
          <p:nvPr>
            <p:ph type="sldNum" sz="quarter" idx="12"/>
          </p:nvPr>
        </p:nvSpPr>
        <p:spPr/>
        <p:txBody>
          <a:bodyPr/>
          <a:lstStyle/>
          <a:p>
            <a:r>
              <a:rPr lang="en-US" altLang="zh-CN"/>
              <a:t>Slide </a:t>
            </a:r>
            <a:fld id="{170D25BD-FC75-4BD8-9AF1-85A2EFFA9F2A}" type="slidenum">
              <a:rPr lang="en-US" altLang="zh-CN" smtClean="0"/>
              <a:pPr/>
              <a:t>3</a:t>
            </a:fld>
            <a:endParaRPr lang="en-US" altLang="zh-CN"/>
          </a:p>
        </p:txBody>
      </p:sp>
      <p:pic>
        <p:nvPicPr>
          <p:cNvPr id="1026" name="Picture 2" descr="Latest photo of Feng Shan">
            <a:extLst>
              <a:ext uri="{FF2B5EF4-FFF2-40B4-BE49-F238E27FC236}">
                <a16:creationId xmlns:a16="http://schemas.microsoft.com/office/drawing/2014/main" id="{841A1CD9-6882-872D-2C71-1F6E684DDE1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5536" y="1700808"/>
            <a:ext cx="2736304" cy="351653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文本框 2">
            <a:extLst>
              <a:ext uri="{FF2B5EF4-FFF2-40B4-BE49-F238E27FC236}">
                <a16:creationId xmlns:a16="http://schemas.microsoft.com/office/drawing/2014/main" id="{4A54B3F6-0B27-AB1A-489E-E81D08070189}"/>
              </a:ext>
            </a:extLst>
          </p:cNvPr>
          <p:cNvSpPr txBox="1"/>
          <p:nvPr/>
        </p:nvSpPr>
        <p:spPr>
          <a:xfrm>
            <a:off x="3275856" y="1495812"/>
            <a:ext cx="5616624" cy="4093428"/>
          </a:xfrm>
          <a:prstGeom prst="rect">
            <a:avLst/>
          </a:prstGeom>
          <a:noFill/>
        </p:spPr>
        <p:txBody>
          <a:bodyPr wrap="square">
            <a:spAutoFit/>
          </a:bodyPr>
          <a:lstStyle/>
          <a:p>
            <a:pPr marL="171450" indent="-171450">
              <a:buFont typeface="Arial" panose="020B0604020202020204" pitchFamily="34" charset="0"/>
              <a:buChar char="•"/>
            </a:pPr>
            <a:r>
              <a:rPr lang="en-US" altLang="zh-CN" sz="2000" b="0" i="0" dirty="0">
                <a:solidFill>
                  <a:srgbClr val="000000"/>
                </a:solidFill>
                <a:effectLst/>
                <a:ea typeface="+mj-ea"/>
                <a:cs typeface="Times New Roman" panose="02020603050405020304" pitchFamily="18" charset="0"/>
              </a:rPr>
              <a:t>I am Feng SHAN, an Associate Professor at School of Computer Science and Engineering, Southeast University</a:t>
            </a:r>
            <a:r>
              <a:rPr lang="zh-CN" altLang="en-US" sz="2000" b="0" i="0" dirty="0">
                <a:solidFill>
                  <a:srgbClr val="000000"/>
                </a:solidFill>
                <a:effectLst/>
                <a:ea typeface="+mj-ea"/>
                <a:cs typeface="Times New Roman" panose="02020603050405020304" pitchFamily="18" charset="0"/>
              </a:rPr>
              <a:t> </a:t>
            </a:r>
            <a:r>
              <a:rPr lang="en-US" altLang="zh-CN" sz="2000" b="0" i="0" dirty="0">
                <a:solidFill>
                  <a:srgbClr val="000000"/>
                </a:solidFill>
                <a:effectLst/>
                <a:ea typeface="+mj-ea"/>
                <a:cs typeface="Times New Roman" panose="02020603050405020304" pitchFamily="18" charset="0"/>
              </a:rPr>
              <a:t>(SEU), Nanjing, China.</a:t>
            </a:r>
          </a:p>
          <a:p>
            <a:pPr marL="171450" indent="-171450">
              <a:buFont typeface="Arial" panose="020B0604020202020204" pitchFamily="34" charset="0"/>
              <a:buChar char="•"/>
            </a:pPr>
            <a:r>
              <a:rPr lang="en-US" altLang="zh-CN" sz="2000" dirty="0">
                <a:solidFill>
                  <a:srgbClr val="000000"/>
                </a:solidFill>
                <a:ea typeface="+mj-ea"/>
                <a:cs typeface="Times New Roman" panose="02020603050405020304" pitchFamily="18" charset="0"/>
              </a:rPr>
              <a:t>I</a:t>
            </a:r>
            <a:r>
              <a:rPr lang="en-US" altLang="zh-CN" sz="2000" b="0" i="0" dirty="0">
                <a:solidFill>
                  <a:srgbClr val="000000"/>
                </a:solidFill>
                <a:effectLst/>
                <a:ea typeface="+mj-ea"/>
                <a:cs typeface="Times New Roman" panose="02020603050405020304" pitchFamily="18" charset="0"/>
              </a:rPr>
              <a:t> received the Ph.D. degree in Computer Science from Southeast University in 2015, supervised by Professor Junzhou Luo. </a:t>
            </a:r>
          </a:p>
          <a:p>
            <a:pPr marL="171450" indent="-171450">
              <a:buFont typeface="Arial" panose="020B0604020202020204" pitchFamily="34" charset="0"/>
              <a:buChar char="•"/>
            </a:pPr>
            <a:r>
              <a:rPr lang="en-US" altLang="zh-CN" sz="2000" dirty="0">
                <a:solidFill>
                  <a:srgbClr val="000000"/>
                </a:solidFill>
                <a:ea typeface="+mj-ea"/>
                <a:cs typeface="Times New Roman" panose="02020603050405020304" pitchFamily="18" charset="0"/>
              </a:rPr>
              <a:t>I</a:t>
            </a:r>
            <a:r>
              <a:rPr lang="en-US" altLang="zh-CN" sz="2000" b="0" i="0" dirty="0">
                <a:solidFill>
                  <a:srgbClr val="000000"/>
                </a:solidFill>
                <a:effectLst/>
                <a:ea typeface="+mj-ea"/>
                <a:cs typeface="Times New Roman" panose="02020603050405020304" pitchFamily="18" charset="0"/>
              </a:rPr>
              <a:t> was a Visiting Scholar at the School of Computing and Engineering, University of Missouri-Kansas City, Kansas City, MO, USA, from 2010 to 2012. </a:t>
            </a:r>
          </a:p>
          <a:p>
            <a:pPr marL="171450" indent="-171450">
              <a:buFont typeface="Arial" panose="020B0604020202020204" pitchFamily="34" charset="0"/>
              <a:buChar char="•"/>
            </a:pPr>
            <a:r>
              <a:rPr lang="en-US" altLang="zh-CN" sz="2000" dirty="0">
                <a:solidFill>
                  <a:srgbClr val="000000"/>
                </a:solidFill>
                <a:ea typeface="+mj-ea"/>
                <a:cs typeface="Times New Roman" panose="02020603050405020304" pitchFamily="18" charset="0"/>
              </a:rPr>
              <a:t>My</a:t>
            </a:r>
            <a:r>
              <a:rPr lang="en-US" altLang="zh-CN" sz="2000" b="0" i="0" dirty="0">
                <a:solidFill>
                  <a:srgbClr val="000000"/>
                </a:solidFill>
                <a:effectLst/>
                <a:ea typeface="+mj-ea"/>
                <a:cs typeface="Times New Roman" panose="02020603050405020304" pitchFamily="18" charset="0"/>
              </a:rPr>
              <a:t> research interests are in the areas of wireless communication, unmanned system swarm cooperation, algorithm design and analysis.</a:t>
            </a:r>
            <a:endParaRPr lang="zh-CN" altLang="en-US" sz="2000" dirty="0">
              <a:ea typeface="+mj-ea"/>
              <a:cs typeface="Times New Roman" panose="02020603050405020304" pitchFamily="18" charset="0"/>
            </a:endParaRPr>
          </a:p>
        </p:txBody>
      </p:sp>
      <p:sp>
        <p:nvSpPr>
          <p:cNvPr id="9" name="文本框 8">
            <a:extLst>
              <a:ext uri="{FF2B5EF4-FFF2-40B4-BE49-F238E27FC236}">
                <a16:creationId xmlns:a16="http://schemas.microsoft.com/office/drawing/2014/main" id="{C9AB9BEF-883C-EA06-DCCE-649FDF27E80F}"/>
              </a:ext>
            </a:extLst>
          </p:cNvPr>
          <p:cNvSpPr txBox="1"/>
          <p:nvPr/>
        </p:nvSpPr>
        <p:spPr>
          <a:xfrm>
            <a:off x="467544" y="672946"/>
            <a:ext cx="4572000" cy="584775"/>
          </a:xfrm>
          <a:prstGeom prst="rect">
            <a:avLst/>
          </a:prstGeom>
          <a:noFill/>
        </p:spPr>
        <p:txBody>
          <a:bodyPr wrap="square">
            <a:spAutoFit/>
          </a:bodyPr>
          <a:lstStyle/>
          <a:p>
            <a:r>
              <a:rPr lang="en-US" altLang="zh-CN" sz="3200" b="1" dirty="0">
                <a:ea typeface="+mj-ea"/>
                <a:cs typeface="Times New Roman" panose="02020603050405020304" pitchFamily="18" charset="0"/>
              </a:rPr>
              <a:t>Who am I?</a:t>
            </a:r>
            <a:endParaRPr lang="zh-CN" altLang="en-US" sz="3200" b="1" dirty="0">
              <a:ea typeface="+mj-ea"/>
              <a:cs typeface="Times New Roman" panose="02020603050405020304" pitchFamily="18" charset="0"/>
            </a:endParaRPr>
          </a:p>
        </p:txBody>
      </p:sp>
    </p:spTree>
    <p:extLst>
      <p:ext uri="{BB962C8B-B14F-4D97-AF65-F5344CB8AC3E}">
        <p14:creationId xmlns:p14="http://schemas.microsoft.com/office/powerpoint/2010/main" val="3705493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FCB1B-4C53-1C44-9B70-E47260910998}"/>
              </a:ext>
            </a:extLst>
          </p:cNvPr>
          <p:cNvSpPr>
            <a:spLocks noGrp="1"/>
          </p:cNvSpPr>
          <p:nvPr>
            <p:ph type="title"/>
          </p:nvPr>
        </p:nvSpPr>
        <p:spPr>
          <a:xfrm>
            <a:off x="323528" y="668097"/>
            <a:ext cx="7772400" cy="600663"/>
          </a:xfrm>
        </p:spPr>
        <p:txBody>
          <a:bodyPr>
            <a:normAutofit fontScale="90000"/>
          </a:bodyPr>
          <a:lstStyle/>
          <a:p>
            <a:r>
              <a:rPr lang="en-US" altLang="zh-CN" sz="3600" b="1" dirty="0">
                <a:latin typeface="Times New Roman" panose="02020603050405020304" pitchFamily="18" charset="0"/>
                <a:cs typeface="Times New Roman" panose="02020603050405020304" pitchFamily="18" charset="0"/>
              </a:rPr>
              <a:t>Support higher level protocols/algorithms</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6100C2A-F477-AF41-A4CD-03C473FB173F}"/>
              </a:ext>
            </a:extLst>
          </p:cNvPr>
          <p:cNvSpPr>
            <a:spLocks noGrp="1"/>
          </p:cNvSpPr>
          <p:nvPr>
            <p:ph idx="1"/>
          </p:nvPr>
        </p:nvSpPr>
        <p:spPr>
          <a:xfrm>
            <a:off x="539552" y="1343132"/>
            <a:ext cx="7772400" cy="4114800"/>
          </a:xfrm>
        </p:spPr>
        <p:txBody>
          <a:bodyPr>
            <a:normAutofit/>
          </a:bodyPr>
          <a:lstStyle/>
          <a:p>
            <a:pPr marL="285750" indent="-285750"/>
            <a:r>
              <a:rPr lang="en-US" altLang="zh-CN" sz="2000" b="1" dirty="0">
                <a:latin typeface="Times New Roman" panose="02020603050405020304" pitchFamily="18" charset="0"/>
                <a:ea typeface="+mj-ea"/>
                <a:cs typeface="Times New Roman" panose="02020603050405020304" pitchFamily="18" charset="0"/>
              </a:rPr>
              <a:t>Maintains neighbor list </a:t>
            </a:r>
            <a:r>
              <a:rPr lang="en-US" altLang="zh-CN" sz="2000" dirty="0">
                <a:latin typeface="Times New Roman" panose="02020603050405020304" pitchFamily="18" charset="0"/>
                <a:ea typeface="+mj-ea"/>
                <a:cs typeface="Times New Roman" panose="02020603050405020304" pitchFamily="18" charset="0"/>
              </a:rPr>
              <a:t>for higher level protocol, e. g., OLSR.</a:t>
            </a:r>
          </a:p>
          <a:p>
            <a:pPr marL="285750" indent="-285750"/>
            <a:r>
              <a:rPr lang="en-US" altLang="zh-CN" sz="2000" dirty="0">
                <a:latin typeface="Times New Roman" panose="02020603050405020304" pitchFamily="18" charset="0"/>
                <a:ea typeface="+mj-ea"/>
                <a:cs typeface="Times New Roman" panose="02020603050405020304" pitchFamily="18" charset="0"/>
              </a:rPr>
              <a:t>Support for localization by </a:t>
            </a:r>
            <a:r>
              <a:rPr lang="en-US" altLang="zh-CN" sz="2000" b="1" dirty="0">
                <a:latin typeface="Times New Roman" panose="02020603050405020304" pitchFamily="18" charset="0"/>
                <a:ea typeface="+mj-ea"/>
                <a:cs typeface="Times New Roman" panose="02020603050405020304" pitchFamily="18" charset="0"/>
              </a:rPr>
              <a:t>providing the fundamental distance information</a:t>
            </a:r>
          </a:p>
          <a:p>
            <a:endParaRPr lang="en-US" sz="2400" dirty="0"/>
          </a:p>
        </p:txBody>
      </p:sp>
      <p:sp>
        <p:nvSpPr>
          <p:cNvPr id="6" name="TextBox 5">
            <a:extLst>
              <a:ext uri="{FF2B5EF4-FFF2-40B4-BE49-F238E27FC236}">
                <a16:creationId xmlns:a16="http://schemas.microsoft.com/office/drawing/2014/main" id="{24EB695A-0879-AF46-8E0C-8DFA999F2771}"/>
              </a:ext>
            </a:extLst>
          </p:cNvPr>
          <p:cNvSpPr txBox="1"/>
          <p:nvPr/>
        </p:nvSpPr>
        <p:spPr>
          <a:xfrm>
            <a:off x="1475275" y="2871974"/>
            <a:ext cx="1260000" cy="246221"/>
          </a:xfrm>
          <a:prstGeom prst="rect">
            <a:avLst/>
          </a:prstGeom>
          <a:noFill/>
        </p:spPr>
        <p:txBody>
          <a:bodyPr wrap="square" lIns="0" tIns="0" rIns="0" bIns="0" rtlCol="0">
            <a:spAutoFit/>
          </a:bodyPr>
          <a:lstStyle/>
          <a:p>
            <a:pPr algn="ctr"/>
            <a:r>
              <a:rPr lang="en-US" altLang="zh-CN" sz="1600" dirty="0">
                <a:solidFill>
                  <a:schemeClr val="bg2">
                    <a:lumMod val="50000"/>
                  </a:schemeClr>
                </a:solidFill>
                <a:latin typeface="Times New Roman" panose="02020603050405020304" pitchFamily="18" charset="0"/>
                <a:cs typeface="Times New Roman" panose="02020603050405020304" pitchFamily="18" charset="0"/>
              </a:rPr>
              <a:t>Applications</a:t>
            </a:r>
            <a:endParaRPr lang="zh-CN" altLang="en-US" sz="1600"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F6D1510-8531-C64A-BF84-A45D397272D4}"/>
              </a:ext>
            </a:extLst>
          </p:cNvPr>
          <p:cNvSpPr txBox="1"/>
          <p:nvPr/>
        </p:nvSpPr>
        <p:spPr>
          <a:xfrm>
            <a:off x="1472398" y="3451594"/>
            <a:ext cx="1260000" cy="492443"/>
          </a:xfrm>
          <a:prstGeom prst="rect">
            <a:avLst/>
          </a:prstGeom>
          <a:noFill/>
        </p:spPr>
        <p:txBody>
          <a:bodyPr wrap="square" lIns="0" tIns="0" rIns="0" bIns="0" rtlCol="0">
            <a:spAutoFit/>
          </a:bodyPr>
          <a:lstStyle/>
          <a:p>
            <a:pPr algn="ctr"/>
            <a:r>
              <a:rPr lang="en-US" altLang="zh-CN" sz="1600" dirty="0">
                <a:solidFill>
                  <a:schemeClr val="bg2">
                    <a:lumMod val="50000"/>
                  </a:schemeClr>
                </a:solidFill>
                <a:latin typeface="Times New Roman" panose="02020603050405020304" pitchFamily="18" charset="0"/>
                <a:cs typeface="Times New Roman" panose="02020603050405020304" pitchFamily="18" charset="0"/>
              </a:rPr>
              <a:t>Fundamental</a:t>
            </a:r>
          </a:p>
          <a:p>
            <a:pPr algn="ctr"/>
            <a:r>
              <a:rPr lang="en-US" altLang="zh-CN" sz="1600" dirty="0">
                <a:solidFill>
                  <a:schemeClr val="bg2">
                    <a:lumMod val="50000"/>
                  </a:schemeClr>
                </a:solidFill>
                <a:latin typeface="Times New Roman" panose="02020603050405020304" pitchFamily="18" charset="0"/>
                <a:cs typeface="Times New Roman" panose="02020603050405020304" pitchFamily="18" charset="0"/>
              </a:rPr>
              <a:t>Technologies</a:t>
            </a:r>
            <a:endParaRPr lang="zh-CN" altLang="en-US" sz="1600"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D147BDD-8158-1340-A946-FA483434405A}"/>
              </a:ext>
            </a:extLst>
          </p:cNvPr>
          <p:cNvSpPr txBox="1"/>
          <p:nvPr/>
        </p:nvSpPr>
        <p:spPr>
          <a:xfrm>
            <a:off x="1472398" y="4277436"/>
            <a:ext cx="1260000" cy="246221"/>
          </a:xfrm>
          <a:prstGeom prst="rect">
            <a:avLst/>
          </a:prstGeom>
          <a:noFill/>
        </p:spPr>
        <p:txBody>
          <a:bodyPr wrap="square" lIns="0" tIns="0" rIns="0" bIns="0" rtlCol="0">
            <a:spAutoFit/>
          </a:bodyPr>
          <a:lstStyle/>
          <a:p>
            <a:pPr algn="ctr"/>
            <a:r>
              <a:rPr lang="en-US" altLang="zh-CN" sz="1600" dirty="0">
                <a:solidFill>
                  <a:schemeClr val="bg2">
                    <a:lumMod val="50000"/>
                  </a:schemeClr>
                </a:solidFill>
                <a:latin typeface="Times New Roman" panose="02020603050405020304" pitchFamily="18" charset="0"/>
                <a:cs typeface="Times New Roman" panose="02020603050405020304" pitchFamily="18" charset="0"/>
              </a:rPr>
              <a:t>Hardware</a:t>
            </a:r>
            <a:endParaRPr lang="zh-CN" altLang="en-US" sz="1600"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97581CB-7AB1-D94B-A57B-1F8E87FB8440}"/>
              </a:ext>
            </a:extLst>
          </p:cNvPr>
          <p:cNvSpPr txBox="1"/>
          <p:nvPr/>
        </p:nvSpPr>
        <p:spPr>
          <a:xfrm rot="10800000">
            <a:off x="6848800" y="2884473"/>
            <a:ext cx="558054" cy="553998"/>
          </a:xfrm>
          <a:prstGeom prst="rect">
            <a:avLst/>
          </a:prstGeom>
          <a:noFill/>
        </p:spPr>
        <p:txBody>
          <a:bodyPr wrap="square" lIns="0" tIns="0" rIns="0" bIns="0" rtlCol="0" anchor="t">
            <a:spAutoFit/>
          </a:bodyPr>
          <a:lstStyle/>
          <a:p>
            <a:r>
              <a:rPr lang="en-US" altLang="zh-CN" sz="3600" dirty="0">
                <a:latin typeface="Times New Roman" panose="02020603050405020304" pitchFamily="18" charset="0"/>
                <a:cs typeface="Times New Roman" panose="02020603050405020304" pitchFamily="18" charset="0"/>
              </a:rPr>
              <a:t>...</a:t>
            </a:r>
            <a:endParaRPr lang="zh-CN" altLang="en-US" sz="3600" dirty="0">
              <a:latin typeface="Times New Roman" panose="02020603050405020304" pitchFamily="18" charset="0"/>
              <a:cs typeface="Times New Roman" panose="02020603050405020304" pitchFamily="18" charset="0"/>
            </a:endParaRPr>
          </a:p>
        </p:txBody>
      </p:sp>
      <p:sp>
        <p:nvSpPr>
          <p:cNvPr id="10" name="矩形 19">
            <a:extLst>
              <a:ext uri="{FF2B5EF4-FFF2-40B4-BE49-F238E27FC236}">
                <a16:creationId xmlns:a16="http://schemas.microsoft.com/office/drawing/2014/main" id="{D0E92A8E-B297-8F4D-8661-59E5C927532C}"/>
              </a:ext>
            </a:extLst>
          </p:cNvPr>
          <p:cNvSpPr/>
          <p:nvPr/>
        </p:nvSpPr>
        <p:spPr>
          <a:xfrm>
            <a:off x="2770845" y="4210787"/>
            <a:ext cx="660361" cy="37952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400" dirty="0">
                <a:solidFill>
                  <a:schemeClr val="tx1"/>
                </a:solidFill>
                <a:latin typeface="Times New Roman" panose="02020603050405020304" pitchFamily="18" charset="0"/>
                <a:cs typeface="Times New Roman" panose="02020603050405020304" pitchFamily="18" charset="0"/>
              </a:rPr>
              <a:t>Drones</a:t>
            </a:r>
            <a:endParaRPr lang="zh-CN" altLang="en-US" sz="1400" dirty="0">
              <a:solidFill>
                <a:schemeClr val="tx1"/>
              </a:solidFill>
              <a:latin typeface="Times New Roman" panose="02020603050405020304" pitchFamily="18" charset="0"/>
              <a:cs typeface="Times New Roman" panose="02020603050405020304" pitchFamily="18" charset="0"/>
            </a:endParaRPr>
          </a:p>
        </p:txBody>
      </p:sp>
      <p:sp>
        <p:nvSpPr>
          <p:cNvPr id="11" name="圆角矩形 29">
            <a:extLst>
              <a:ext uri="{FF2B5EF4-FFF2-40B4-BE49-F238E27FC236}">
                <a16:creationId xmlns:a16="http://schemas.microsoft.com/office/drawing/2014/main" id="{69ECC7DE-EF8E-4440-9B09-DCE925E27C10}"/>
              </a:ext>
            </a:extLst>
          </p:cNvPr>
          <p:cNvSpPr/>
          <p:nvPr/>
        </p:nvSpPr>
        <p:spPr>
          <a:xfrm>
            <a:off x="1403648" y="2676210"/>
            <a:ext cx="6065859" cy="2048934"/>
          </a:xfrm>
          <a:prstGeom prst="roundRect">
            <a:avLst>
              <a:gd name="adj" fmla="val 639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2" name="矩形 19">
            <a:extLst>
              <a:ext uri="{FF2B5EF4-FFF2-40B4-BE49-F238E27FC236}">
                <a16:creationId xmlns:a16="http://schemas.microsoft.com/office/drawing/2014/main" id="{32F838E5-6D1A-E34B-ADEE-B082E751CFC1}"/>
              </a:ext>
            </a:extLst>
          </p:cNvPr>
          <p:cNvSpPr/>
          <p:nvPr/>
        </p:nvSpPr>
        <p:spPr>
          <a:xfrm>
            <a:off x="3522855" y="4210787"/>
            <a:ext cx="660361" cy="37952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400" dirty="0">
                <a:solidFill>
                  <a:schemeClr val="tx1"/>
                </a:solidFill>
                <a:latin typeface="Times New Roman" panose="02020603050405020304" pitchFamily="18" charset="0"/>
                <a:cs typeface="Times New Roman" panose="02020603050405020304" pitchFamily="18" charset="0"/>
              </a:rPr>
              <a:t>Robots</a:t>
            </a:r>
            <a:endParaRPr lang="zh-CN" altLang="en-US" sz="1400" dirty="0">
              <a:solidFill>
                <a:schemeClr val="tx1"/>
              </a:solidFill>
              <a:latin typeface="Times New Roman" panose="02020603050405020304" pitchFamily="18" charset="0"/>
              <a:cs typeface="Times New Roman" panose="02020603050405020304" pitchFamily="18" charset="0"/>
            </a:endParaRPr>
          </a:p>
        </p:txBody>
      </p:sp>
      <p:sp>
        <p:nvSpPr>
          <p:cNvPr id="13" name="矩形 19">
            <a:extLst>
              <a:ext uri="{FF2B5EF4-FFF2-40B4-BE49-F238E27FC236}">
                <a16:creationId xmlns:a16="http://schemas.microsoft.com/office/drawing/2014/main" id="{51199D4F-E876-A149-AF56-C29F5BBE3BF4}"/>
              </a:ext>
            </a:extLst>
          </p:cNvPr>
          <p:cNvSpPr/>
          <p:nvPr/>
        </p:nvSpPr>
        <p:spPr>
          <a:xfrm>
            <a:off x="4274865" y="4210787"/>
            <a:ext cx="1246593" cy="37952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400" dirty="0">
                <a:solidFill>
                  <a:schemeClr val="tx1"/>
                </a:solidFill>
                <a:latin typeface="Times New Roman" panose="02020603050405020304" pitchFamily="18" charset="0"/>
                <a:cs typeface="Times New Roman" panose="02020603050405020304" pitchFamily="18" charset="0"/>
              </a:rPr>
              <a:t>Mobile phones</a:t>
            </a:r>
          </a:p>
        </p:txBody>
      </p:sp>
      <p:sp>
        <p:nvSpPr>
          <p:cNvPr id="14" name="矩形 19">
            <a:extLst>
              <a:ext uri="{FF2B5EF4-FFF2-40B4-BE49-F238E27FC236}">
                <a16:creationId xmlns:a16="http://schemas.microsoft.com/office/drawing/2014/main" id="{C9E26EC9-D159-5944-A9C5-0D10021782F0}"/>
              </a:ext>
            </a:extLst>
          </p:cNvPr>
          <p:cNvSpPr/>
          <p:nvPr/>
        </p:nvSpPr>
        <p:spPr>
          <a:xfrm>
            <a:off x="5613106" y="4210787"/>
            <a:ext cx="1347554" cy="37952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400" dirty="0">
                <a:solidFill>
                  <a:schemeClr val="tx1"/>
                </a:solidFill>
                <a:latin typeface="Times New Roman" panose="02020603050405020304" pitchFamily="18" charset="0"/>
                <a:cs typeface="Times New Roman" panose="02020603050405020304" pitchFamily="18" charset="0"/>
              </a:rPr>
              <a:t>Wearable devices</a:t>
            </a:r>
          </a:p>
        </p:txBody>
      </p:sp>
      <p:sp>
        <p:nvSpPr>
          <p:cNvPr id="15" name="矩形 19">
            <a:extLst>
              <a:ext uri="{FF2B5EF4-FFF2-40B4-BE49-F238E27FC236}">
                <a16:creationId xmlns:a16="http://schemas.microsoft.com/office/drawing/2014/main" id="{4FB76F6D-BA7B-9147-A02F-282E07F8612F}"/>
              </a:ext>
            </a:extLst>
          </p:cNvPr>
          <p:cNvSpPr/>
          <p:nvPr/>
        </p:nvSpPr>
        <p:spPr>
          <a:xfrm>
            <a:off x="2774993" y="3347065"/>
            <a:ext cx="1800000" cy="710438"/>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400" dirty="0">
                <a:solidFill>
                  <a:schemeClr val="tx1"/>
                </a:solidFill>
                <a:latin typeface="Times New Roman" panose="02020603050405020304" pitchFamily="18" charset="0"/>
                <a:cs typeface="Times New Roman" panose="02020603050405020304" pitchFamily="18" charset="0"/>
              </a:rPr>
              <a:t>Ad</a:t>
            </a:r>
            <a:r>
              <a:rPr lang="zh-CN" altLang="en-US" sz="1400" dirty="0">
                <a:solidFill>
                  <a:schemeClr val="tx1"/>
                </a:solidFill>
                <a:latin typeface="Times New Roman" panose="02020603050405020304" pitchFamily="18" charset="0"/>
                <a:cs typeface="Times New Roman" panose="02020603050405020304" pitchFamily="18" charset="0"/>
              </a:rPr>
              <a:t> </a:t>
            </a:r>
            <a:r>
              <a:rPr lang="en-US" altLang="zh-CN" sz="1400" dirty="0">
                <a:solidFill>
                  <a:schemeClr val="tx1"/>
                </a:solidFill>
                <a:latin typeface="Times New Roman" panose="02020603050405020304" pitchFamily="18" charset="0"/>
                <a:cs typeface="Times New Roman" panose="02020603050405020304" pitchFamily="18" charset="0"/>
              </a:rPr>
              <a:t>Hoc</a:t>
            </a:r>
          </a:p>
          <a:p>
            <a:pPr algn="ctr"/>
            <a:r>
              <a:rPr lang="en-US" altLang="zh-CN" sz="1400" dirty="0">
                <a:solidFill>
                  <a:schemeClr val="tx1"/>
                </a:solidFill>
                <a:latin typeface="Times New Roman" panose="02020603050405020304" pitchFamily="18" charset="0"/>
                <a:cs typeface="Times New Roman" panose="02020603050405020304" pitchFamily="18" charset="0"/>
              </a:rPr>
              <a:t>Networking</a:t>
            </a:r>
          </a:p>
        </p:txBody>
      </p:sp>
      <p:sp>
        <p:nvSpPr>
          <p:cNvPr id="16" name="矩形 19">
            <a:extLst>
              <a:ext uri="{FF2B5EF4-FFF2-40B4-BE49-F238E27FC236}">
                <a16:creationId xmlns:a16="http://schemas.microsoft.com/office/drawing/2014/main" id="{D96351EC-00F4-B645-8749-4F2D8104A735}"/>
              </a:ext>
            </a:extLst>
          </p:cNvPr>
          <p:cNvSpPr/>
          <p:nvPr/>
        </p:nvSpPr>
        <p:spPr>
          <a:xfrm>
            <a:off x="5160660" y="3347065"/>
            <a:ext cx="1800000" cy="710438"/>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400" dirty="0">
                <a:solidFill>
                  <a:schemeClr val="tx1"/>
                </a:solidFill>
                <a:latin typeface="Times New Roman" panose="02020603050405020304" pitchFamily="18" charset="0"/>
                <a:cs typeface="Times New Roman" panose="02020603050405020304" pitchFamily="18" charset="0"/>
              </a:rPr>
              <a:t>Network</a:t>
            </a:r>
          </a:p>
          <a:p>
            <a:pPr algn="ctr"/>
            <a:r>
              <a:rPr lang="en-US" altLang="zh-CN" sz="1400" dirty="0">
                <a:solidFill>
                  <a:schemeClr val="tx1"/>
                </a:solidFill>
                <a:latin typeface="Times New Roman" panose="02020603050405020304" pitchFamily="18" charset="0"/>
                <a:cs typeface="Times New Roman" panose="02020603050405020304" pitchFamily="18" charset="0"/>
              </a:rPr>
              <a:t>Localization</a:t>
            </a:r>
          </a:p>
        </p:txBody>
      </p:sp>
      <p:sp>
        <p:nvSpPr>
          <p:cNvPr id="17" name="矩形 19">
            <a:extLst>
              <a:ext uri="{FF2B5EF4-FFF2-40B4-BE49-F238E27FC236}">
                <a16:creationId xmlns:a16="http://schemas.microsoft.com/office/drawing/2014/main" id="{FAF1464F-FB13-914A-8362-BB411F4C107F}"/>
              </a:ext>
            </a:extLst>
          </p:cNvPr>
          <p:cNvSpPr/>
          <p:nvPr/>
        </p:nvSpPr>
        <p:spPr>
          <a:xfrm>
            <a:off x="4195678" y="3682220"/>
            <a:ext cx="1344296" cy="332948"/>
          </a:xfrm>
          <a:prstGeom prst="rect">
            <a:avLst/>
          </a:prstGeom>
          <a:solidFill>
            <a:srgbClr val="FFEDF0"/>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400" dirty="0">
                <a:solidFill>
                  <a:srgbClr val="FF0000"/>
                </a:solidFill>
                <a:latin typeface="Times New Roman" panose="02020603050405020304" pitchFamily="18" charset="0"/>
                <a:cs typeface="Times New Roman" panose="02020603050405020304" pitchFamily="18" charset="0"/>
              </a:rPr>
              <a:t> Swarm Ranging</a:t>
            </a:r>
          </a:p>
        </p:txBody>
      </p:sp>
      <p:sp>
        <p:nvSpPr>
          <p:cNvPr id="18" name="矩形 19">
            <a:extLst>
              <a:ext uri="{FF2B5EF4-FFF2-40B4-BE49-F238E27FC236}">
                <a16:creationId xmlns:a16="http://schemas.microsoft.com/office/drawing/2014/main" id="{F6C6BFE4-59B9-6546-B3E4-5352C27AB5CE}"/>
              </a:ext>
            </a:extLst>
          </p:cNvPr>
          <p:cNvSpPr/>
          <p:nvPr/>
        </p:nvSpPr>
        <p:spPr>
          <a:xfrm>
            <a:off x="2770845" y="2803440"/>
            <a:ext cx="1295062" cy="37952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400" dirty="0">
                <a:solidFill>
                  <a:schemeClr val="tx1"/>
                </a:solidFill>
                <a:latin typeface="Times New Roman" panose="02020603050405020304" pitchFamily="18" charset="0"/>
                <a:cs typeface="Times New Roman" panose="02020603050405020304" pitchFamily="18" charset="0"/>
              </a:rPr>
              <a:t>Source Seeking</a:t>
            </a:r>
          </a:p>
        </p:txBody>
      </p:sp>
      <p:sp>
        <p:nvSpPr>
          <p:cNvPr id="19" name="矩形 19">
            <a:extLst>
              <a:ext uri="{FF2B5EF4-FFF2-40B4-BE49-F238E27FC236}">
                <a16:creationId xmlns:a16="http://schemas.microsoft.com/office/drawing/2014/main" id="{06CAA5C9-A787-9A45-8026-6E5AD2AE1B39}"/>
              </a:ext>
            </a:extLst>
          </p:cNvPr>
          <p:cNvSpPr/>
          <p:nvPr/>
        </p:nvSpPr>
        <p:spPr>
          <a:xfrm>
            <a:off x="4169101" y="2803440"/>
            <a:ext cx="1053505" cy="37952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400" dirty="0">
                <a:solidFill>
                  <a:schemeClr val="tx1"/>
                </a:solidFill>
                <a:latin typeface="Times New Roman" panose="02020603050405020304" pitchFamily="18" charset="0"/>
                <a:cs typeface="Times New Roman" panose="02020603050405020304" pitchFamily="18" charset="0"/>
              </a:rPr>
              <a:t>Exploration</a:t>
            </a:r>
          </a:p>
        </p:txBody>
      </p:sp>
      <p:sp>
        <p:nvSpPr>
          <p:cNvPr id="20" name="矩形 19">
            <a:extLst>
              <a:ext uri="{FF2B5EF4-FFF2-40B4-BE49-F238E27FC236}">
                <a16:creationId xmlns:a16="http://schemas.microsoft.com/office/drawing/2014/main" id="{BD48C4BA-AEF1-7342-A03D-F3F4E6334E03}"/>
              </a:ext>
            </a:extLst>
          </p:cNvPr>
          <p:cNvSpPr/>
          <p:nvPr/>
        </p:nvSpPr>
        <p:spPr>
          <a:xfrm>
            <a:off x="6256910" y="2803440"/>
            <a:ext cx="703750" cy="37952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400" dirty="0">
                <a:solidFill>
                  <a:schemeClr val="tx1"/>
                </a:solidFill>
                <a:latin typeface="Times New Roman" panose="02020603050405020304" pitchFamily="18" charset="0"/>
                <a:cs typeface="Times New Roman" panose="02020603050405020304" pitchFamily="18" charset="0"/>
              </a:rPr>
              <a:t>Battling</a:t>
            </a:r>
          </a:p>
        </p:txBody>
      </p:sp>
      <p:sp>
        <p:nvSpPr>
          <p:cNvPr id="21" name="矩形 19">
            <a:extLst>
              <a:ext uri="{FF2B5EF4-FFF2-40B4-BE49-F238E27FC236}">
                <a16:creationId xmlns:a16="http://schemas.microsoft.com/office/drawing/2014/main" id="{C31D1D5F-1088-384B-863B-E1A25C973925}"/>
              </a:ext>
            </a:extLst>
          </p:cNvPr>
          <p:cNvSpPr/>
          <p:nvPr/>
        </p:nvSpPr>
        <p:spPr>
          <a:xfrm>
            <a:off x="5325800" y="2803440"/>
            <a:ext cx="827917" cy="37952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400" dirty="0">
                <a:solidFill>
                  <a:schemeClr val="tx1"/>
                </a:solidFill>
                <a:latin typeface="Times New Roman" panose="02020603050405020304" pitchFamily="18" charset="0"/>
                <a:cs typeface="Times New Roman" panose="02020603050405020304" pitchFamily="18" charset="0"/>
              </a:rPr>
              <a:t>Mapping</a:t>
            </a:r>
          </a:p>
        </p:txBody>
      </p:sp>
      <p:sp>
        <p:nvSpPr>
          <p:cNvPr id="22" name="TextBox 21">
            <a:extLst>
              <a:ext uri="{FF2B5EF4-FFF2-40B4-BE49-F238E27FC236}">
                <a16:creationId xmlns:a16="http://schemas.microsoft.com/office/drawing/2014/main" id="{FA2264F6-9062-FC4E-810D-14E1A74FB418}"/>
              </a:ext>
            </a:extLst>
          </p:cNvPr>
          <p:cNvSpPr txBox="1"/>
          <p:nvPr/>
        </p:nvSpPr>
        <p:spPr>
          <a:xfrm>
            <a:off x="7052308" y="4008224"/>
            <a:ext cx="356686" cy="553998"/>
          </a:xfrm>
          <a:prstGeom prst="rect">
            <a:avLst/>
          </a:prstGeom>
          <a:noFill/>
        </p:spPr>
        <p:txBody>
          <a:bodyPr wrap="square" lIns="0" tIns="0" rIns="0" bIns="0" rtlCol="0" anchor="t">
            <a:spAutoFit/>
          </a:bodyPr>
          <a:lstStyle/>
          <a:p>
            <a:r>
              <a:rPr lang="en-US" altLang="zh-CN" sz="3600" dirty="0">
                <a:latin typeface="Times New Roman" panose="02020603050405020304" pitchFamily="18" charset="0"/>
                <a:cs typeface="Times New Roman" panose="02020603050405020304" pitchFamily="18" charset="0"/>
              </a:rPr>
              <a:t>...</a:t>
            </a:r>
            <a:endParaRPr lang="zh-CN" altLang="en-US" sz="3600" dirty="0">
              <a:latin typeface="Times New Roman" panose="02020603050405020304" pitchFamily="18" charset="0"/>
              <a:cs typeface="Times New Roman" panose="02020603050405020304" pitchFamily="18" charset="0"/>
            </a:endParaRPr>
          </a:p>
        </p:txBody>
      </p:sp>
      <p:sp>
        <p:nvSpPr>
          <p:cNvPr id="23" name="圆角矩形 3">
            <a:extLst>
              <a:ext uri="{FF2B5EF4-FFF2-40B4-BE49-F238E27FC236}">
                <a16:creationId xmlns:a16="http://schemas.microsoft.com/office/drawing/2014/main" id="{8632B2D8-482B-8543-B09F-A8FF7291E523}"/>
              </a:ext>
            </a:extLst>
          </p:cNvPr>
          <p:cNvSpPr/>
          <p:nvPr/>
        </p:nvSpPr>
        <p:spPr>
          <a:xfrm>
            <a:off x="2699792" y="5140750"/>
            <a:ext cx="3639378" cy="1014161"/>
          </a:xfrm>
          <a:prstGeom prst="roundRect">
            <a:avLst>
              <a:gd name="adj" fmla="val 15886"/>
            </a:avLst>
          </a:prstGeom>
          <a:noFill/>
          <a:ln w="762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400" dirty="0">
              <a:solidFill>
                <a:schemeClr val="tx1"/>
              </a:solidFill>
              <a:latin typeface="Cambria Math" panose="02040503050406030204" pitchFamily="18" charset="0"/>
            </a:endParaRPr>
          </a:p>
        </p:txBody>
      </p:sp>
      <p:sp>
        <p:nvSpPr>
          <p:cNvPr id="24" name="文本框 39">
            <a:extLst>
              <a:ext uri="{FF2B5EF4-FFF2-40B4-BE49-F238E27FC236}">
                <a16:creationId xmlns:a16="http://schemas.microsoft.com/office/drawing/2014/main" id="{E56603D5-3BFA-9A4A-8AFA-535CFF53265C}"/>
              </a:ext>
            </a:extLst>
          </p:cNvPr>
          <p:cNvSpPr txBox="1"/>
          <p:nvPr/>
        </p:nvSpPr>
        <p:spPr>
          <a:xfrm>
            <a:off x="2699792" y="5232331"/>
            <a:ext cx="3639378" cy="830997"/>
          </a:xfrm>
          <a:prstGeom prst="rect">
            <a:avLst/>
          </a:prstGeom>
          <a:noFill/>
        </p:spPr>
        <p:txBody>
          <a:bodyPr wrap="square" rtlCol="0">
            <a:spAutoFit/>
          </a:bodyPr>
          <a:lstStyle/>
          <a:p>
            <a:r>
              <a:rPr lang="en-US" altLang="zh-CN" sz="2400" dirty="0">
                <a:cs typeface="Times New Roman" panose="02020603050405020304" pitchFamily="18" charset="0"/>
              </a:rPr>
              <a:t>Q7 (support higher level protocols) is answered</a:t>
            </a:r>
            <a:endParaRPr lang="zh-CN" altLang="en-US" sz="2400" dirty="0">
              <a:cs typeface="Times New Roman" panose="02020603050405020304" pitchFamily="18" charset="0"/>
            </a:endParaRPr>
          </a:p>
        </p:txBody>
      </p:sp>
      <p:sp>
        <p:nvSpPr>
          <p:cNvPr id="25" name="灯片编号占位符 5">
            <a:extLst>
              <a:ext uri="{FF2B5EF4-FFF2-40B4-BE49-F238E27FC236}">
                <a16:creationId xmlns:a16="http://schemas.microsoft.com/office/drawing/2014/main" id="{E0443ADC-C1FE-9334-3AE7-AD3B7F69C616}"/>
              </a:ext>
            </a:extLst>
          </p:cNvPr>
          <p:cNvSpPr>
            <a:spLocks noGrp="1"/>
          </p:cNvSpPr>
          <p:nvPr>
            <p:ph type="sldNum" sz="quarter" idx="12"/>
          </p:nvPr>
        </p:nvSpPr>
        <p:spPr>
          <a:xfrm>
            <a:off x="4344988" y="6475413"/>
            <a:ext cx="530225" cy="182562"/>
          </a:xfrm>
        </p:spPr>
        <p:txBody>
          <a:bodyPr/>
          <a:lstStyle/>
          <a:p>
            <a:r>
              <a:rPr lang="en-US" altLang="zh-CN" dirty="0"/>
              <a:t>Slide </a:t>
            </a:r>
            <a:fld id="{170D25BD-FC75-4BD8-9AF1-85A2EFFA9F2A}" type="slidenum">
              <a:rPr lang="en-US" altLang="zh-CN" smtClean="0"/>
              <a:pPr/>
              <a:t>30</a:t>
            </a:fld>
            <a:endParaRPr lang="en-US" altLang="zh-CN" dirty="0"/>
          </a:p>
        </p:txBody>
      </p:sp>
      <p:sp>
        <p:nvSpPr>
          <p:cNvPr id="26" name="页脚占位符 4">
            <a:extLst>
              <a:ext uri="{FF2B5EF4-FFF2-40B4-BE49-F238E27FC236}">
                <a16:creationId xmlns:a16="http://schemas.microsoft.com/office/drawing/2014/main" id="{43E7F51E-6B4F-8A88-BEAA-5CFD363EA5C9}"/>
              </a:ext>
            </a:extLst>
          </p:cNvPr>
          <p:cNvSpPr>
            <a:spLocks noGrp="1"/>
          </p:cNvSpPr>
          <p:nvPr>
            <p:ph type="ftr" sz="quarter" idx="11"/>
          </p:nvPr>
        </p:nvSpPr>
        <p:spPr>
          <a:xfrm>
            <a:off x="5486400" y="6475413"/>
            <a:ext cx="3124200" cy="182562"/>
          </a:xfrm>
        </p:spPr>
        <p:txBody>
          <a:bodyPr/>
          <a:lstStyle/>
          <a:p>
            <a:r>
              <a:rPr lang="en-US" altLang="zh-CN"/>
              <a:t>Feng Shan (Southeast University, China)</a:t>
            </a:r>
            <a:endParaRPr lang="en-US" altLang="zh-CN" dirty="0"/>
          </a:p>
        </p:txBody>
      </p:sp>
      <p:sp>
        <p:nvSpPr>
          <p:cNvPr id="27" name="日期占位符 3">
            <a:extLst>
              <a:ext uri="{FF2B5EF4-FFF2-40B4-BE49-F238E27FC236}">
                <a16:creationId xmlns:a16="http://schemas.microsoft.com/office/drawing/2014/main" id="{08C36235-22FF-B5F3-D0A9-3819FBBFAA5D}"/>
              </a:ext>
            </a:extLst>
          </p:cNvPr>
          <p:cNvSpPr>
            <a:spLocks noGrp="1"/>
          </p:cNvSpPr>
          <p:nvPr>
            <p:ph type="dt" sz="half" idx="10"/>
          </p:nvPr>
        </p:nvSpPr>
        <p:spPr>
          <a:xfrm>
            <a:off x="685800" y="381000"/>
            <a:ext cx="1600200" cy="212725"/>
          </a:xfrm>
        </p:spPr>
        <p:txBody>
          <a:bodyPr/>
          <a:lstStyle/>
          <a:p>
            <a:r>
              <a:rPr lang="en-US" altLang="zh-CN"/>
              <a:t>Jan. 2023 </a:t>
            </a:r>
            <a:endParaRPr lang="en-US" altLang="zh-CN" dirty="0"/>
          </a:p>
        </p:txBody>
      </p:sp>
    </p:spTree>
    <p:extLst>
      <p:ext uri="{BB962C8B-B14F-4D97-AF65-F5344CB8AC3E}">
        <p14:creationId xmlns:p14="http://schemas.microsoft.com/office/powerpoint/2010/main" val="112587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6D68A911-6514-4C3D-1FCF-71F80E2CCBF8}"/>
              </a:ext>
            </a:extLst>
          </p:cNvPr>
          <p:cNvSpPr>
            <a:spLocks noGrp="1"/>
          </p:cNvSpPr>
          <p:nvPr>
            <p:ph type="dt" sz="half" idx="10"/>
          </p:nvPr>
        </p:nvSpPr>
        <p:spPr/>
        <p:txBody>
          <a:bodyPr/>
          <a:lstStyle/>
          <a:p>
            <a:r>
              <a:rPr lang="en-US" altLang="zh-CN"/>
              <a:t>Jan. 2023 </a:t>
            </a:r>
            <a:endParaRPr lang="en-US" altLang="zh-CN" dirty="0"/>
          </a:p>
        </p:txBody>
      </p:sp>
      <p:sp>
        <p:nvSpPr>
          <p:cNvPr id="5" name="页脚占位符 4">
            <a:extLst>
              <a:ext uri="{FF2B5EF4-FFF2-40B4-BE49-F238E27FC236}">
                <a16:creationId xmlns:a16="http://schemas.microsoft.com/office/drawing/2014/main" id="{229B93F9-21CE-EEE6-32DE-966F848F7B00}"/>
              </a:ext>
            </a:extLst>
          </p:cNvPr>
          <p:cNvSpPr>
            <a:spLocks noGrp="1"/>
          </p:cNvSpPr>
          <p:nvPr>
            <p:ph type="ftr" sz="quarter" idx="11"/>
          </p:nvPr>
        </p:nvSpPr>
        <p:spPr/>
        <p:txBody>
          <a:bodyPr/>
          <a:lstStyle/>
          <a:p>
            <a:r>
              <a:rPr lang="en-US" altLang="zh-CN"/>
              <a:t>Feng Shan (Southeast University, China)</a:t>
            </a:r>
            <a:endParaRPr lang="en-US" altLang="zh-CN" dirty="0"/>
          </a:p>
        </p:txBody>
      </p:sp>
      <p:sp>
        <p:nvSpPr>
          <p:cNvPr id="6" name="灯片编号占位符 5">
            <a:extLst>
              <a:ext uri="{FF2B5EF4-FFF2-40B4-BE49-F238E27FC236}">
                <a16:creationId xmlns:a16="http://schemas.microsoft.com/office/drawing/2014/main" id="{315C90FF-4849-714A-ED1E-4473C0A907D2}"/>
              </a:ext>
            </a:extLst>
          </p:cNvPr>
          <p:cNvSpPr>
            <a:spLocks noGrp="1"/>
          </p:cNvSpPr>
          <p:nvPr>
            <p:ph type="sldNum" sz="quarter" idx="12"/>
          </p:nvPr>
        </p:nvSpPr>
        <p:spPr/>
        <p:txBody>
          <a:bodyPr/>
          <a:lstStyle/>
          <a:p>
            <a:r>
              <a:rPr lang="en-US" altLang="zh-CN" dirty="0"/>
              <a:t>Slide </a:t>
            </a:r>
            <a:fld id="{170D25BD-FC75-4BD8-9AF1-85A2EFFA9F2A}" type="slidenum">
              <a:rPr lang="en-US" altLang="zh-CN" smtClean="0"/>
              <a:pPr/>
              <a:t>31</a:t>
            </a:fld>
            <a:endParaRPr lang="en-US" altLang="zh-CN" dirty="0"/>
          </a:p>
        </p:txBody>
      </p:sp>
      <p:sp>
        <p:nvSpPr>
          <p:cNvPr id="7" name="文本框 6">
            <a:extLst>
              <a:ext uri="{FF2B5EF4-FFF2-40B4-BE49-F238E27FC236}">
                <a16:creationId xmlns:a16="http://schemas.microsoft.com/office/drawing/2014/main" id="{BE46B62E-77C2-F3AF-A447-5D6E0D66F9AE}"/>
              </a:ext>
            </a:extLst>
          </p:cNvPr>
          <p:cNvSpPr txBox="1"/>
          <p:nvPr/>
        </p:nvSpPr>
        <p:spPr>
          <a:xfrm>
            <a:off x="539552" y="692696"/>
            <a:ext cx="11336739" cy="584775"/>
          </a:xfrm>
          <a:prstGeom prst="rect">
            <a:avLst/>
          </a:prstGeom>
          <a:noFill/>
        </p:spPr>
        <p:txBody>
          <a:bodyPr wrap="square" rtlCol="0">
            <a:spAutoFit/>
          </a:bodyPr>
          <a:lstStyle/>
          <a:p>
            <a:r>
              <a:rPr lang="en-US" altLang="zh-CN" sz="3200" b="1" dirty="0">
                <a:cs typeface="Times New Roman" panose="02020603050405020304" pitchFamily="18" charset="0"/>
              </a:rPr>
              <a:t>Outline</a:t>
            </a:r>
            <a:endParaRPr lang="zh-CN" altLang="en-US" sz="3200" b="1" dirty="0">
              <a:cs typeface="Times New Roman" panose="02020603050405020304" pitchFamily="18" charset="0"/>
            </a:endParaRPr>
          </a:p>
        </p:txBody>
      </p:sp>
      <p:sp>
        <p:nvSpPr>
          <p:cNvPr id="8" name="文本框 7">
            <a:extLst>
              <a:ext uri="{FF2B5EF4-FFF2-40B4-BE49-F238E27FC236}">
                <a16:creationId xmlns:a16="http://schemas.microsoft.com/office/drawing/2014/main" id="{468EF999-2A1F-3D77-9148-B82630A0866C}"/>
              </a:ext>
            </a:extLst>
          </p:cNvPr>
          <p:cNvSpPr txBox="1"/>
          <p:nvPr/>
        </p:nvSpPr>
        <p:spPr>
          <a:xfrm>
            <a:off x="1907704" y="1277471"/>
            <a:ext cx="4993667" cy="3694409"/>
          </a:xfrm>
          <a:prstGeom prst="rect">
            <a:avLst/>
          </a:prstGeom>
          <a:noFill/>
        </p:spPr>
        <p:txBody>
          <a:bodyPr wrap="square" rtlCol="0">
            <a:spAutoFit/>
          </a:bodyPr>
          <a:lstStyle/>
          <a:p>
            <a:pPr marL="514350" indent="-514350">
              <a:lnSpc>
                <a:spcPct val="150000"/>
              </a:lnSpc>
              <a:buFont typeface="Wingdings" panose="05000000000000000000" pitchFamily="2" charset="2"/>
              <a:buChar char="n"/>
            </a:pPr>
            <a:r>
              <a:rPr lang="en-US" altLang="zh-CN" sz="3200" dirty="0">
                <a:solidFill>
                  <a:schemeClr val="bg2"/>
                </a:solidFill>
                <a:cs typeface="Times New Roman" panose="02020603050405020304" pitchFamily="18" charset="0"/>
              </a:rPr>
              <a:t>Introduction</a:t>
            </a:r>
          </a:p>
          <a:p>
            <a:pPr marL="514350" indent="-514350">
              <a:lnSpc>
                <a:spcPct val="150000"/>
              </a:lnSpc>
              <a:buFont typeface="Wingdings" panose="05000000000000000000" pitchFamily="2" charset="2"/>
              <a:buChar char="n"/>
            </a:pPr>
            <a:r>
              <a:rPr lang="en-US" altLang="zh-CN" sz="3200" dirty="0">
                <a:solidFill>
                  <a:schemeClr val="bg2"/>
                </a:solidFill>
                <a:cs typeface="Times New Roman" panose="02020603050405020304" pitchFamily="18" charset="0"/>
              </a:rPr>
              <a:t>Preliminary</a:t>
            </a:r>
          </a:p>
          <a:p>
            <a:pPr marL="514350" indent="-514350">
              <a:lnSpc>
                <a:spcPct val="150000"/>
              </a:lnSpc>
              <a:buFont typeface="Wingdings" panose="05000000000000000000" pitchFamily="2" charset="2"/>
              <a:buChar char="n"/>
            </a:pPr>
            <a:r>
              <a:rPr lang="en-US" altLang="zh-CN" sz="3200" dirty="0">
                <a:solidFill>
                  <a:schemeClr val="bg2"/>
                </a:solidFill>
                <a:cs typeface="Times New Roman" panose="02020603050405020304" pitchFamily="18" charset="0"/>
              </a:rPr>
              <a:t>Protocol Design</a:t>
            </a:r>
          </a:p>
          <a:p>
            <a:pPr marL="514350" indent="-514350">
              <a:lnSpc>
                <a:spcPct val="150000"/>
              </a:lnSpc>
              <a:buFont typeface="Wingdings" panose="05000000000000000000" pitchFamily="2" charset="2"/>
              <a:buChar char="n"/>
            </a:pPr>
            <a:r>
              <a:rPr lang="en-US" altLang="zh-CN" sz="3200" dirty="0">
                <a:solidFill>
                  <a:schemeClr val="accent6">
                    <a:lumMod val="75000"/>
                  </a:schemeClr>
                </a:solidFill>
                <a:cs typeface="Times New Roman" panose="02020603050405020304" pitchFamily="18" charset="0"/>
              </a:rPr>
              <a:t>Experiment</a:t>
            </a:r>
          </a:p>
          <a:p>
            <a:pPr marL="514350" indent="-514350">
              <a:lnSpc>
                <a:spcPct val="150000"/>
              </a:lnSpc>
              <a:buFont typeface="Wingdings" panose="05000000000000000000" pitchFamily="2" charset="2"/>
              <a:buChar char="n"/>
            </a:pPr>
            <a:r>
              <a:rPr lang="en-US" altLang="zh-CN" sz="3200" dirty="0">
                <a:solidFill>
                  <a:schemeClr val="bg2"/>
                </a:solidFill>
                <a:cs typeface="Times New Roman" panose="02020603050405020304" pitchFamily="18" charset="0"/>
              </a:rPr>
              <a:t>Conclusion</a:t>
            </a:r>
          </a:p>
        </p:txBody>
      </p:sp>
      <p:sp>
        <p:nvSpPr>
          <p:cNvPr id="9" name="Line 10">
            <a:extLst>
              <a:ext uri="{FF2B5EF4-FFF2-40B4-BE49-F238E27FC236}">
                <a16:creationId xmlns:a16="http://schemas.microsoft.com/office/drawing/2014/main" id="{1C49B220-D47A-EF26-4F05-964C31AEA535}"/>
              </a:ext>
            </a:extLst>
          </p:cNvPr>
          <p:cNvSpPr>
            <a:spLocks noChangeShapeType="1"/>
          </p:cNvSpPr>
          <p:nvPr/>
        </p:nvSpPr>
        <p:spPr bwMode="auto">
          <a:xfrm>
            <a:off x="1485900" y="2132856"/>
            <a:ext cx="5665787" cy="0"/>
          </a:xfrm>
          <a:prstGeom prst="line">
            <a:avLst/>
          </a:prstGeom>
          <a:noFill/>
          <a:ln w="9525">
            <a:solidFill>
              <a:schemeClr val="tx1"/>
            </a:solidFill>
            <a:round/>
            <a:headEnd/>
            <a:tailEnd/>
          </a:ln>
        </p:spPr>
        <p:txBody>
          <a:bodyPr/>
          <a:lstStyle/>
          <a:p>
            <a:pPr fontAlgn="base">
              <a:spcBef>
                <a:spcPct val="0"/>
              </a:spcBef>
              <a:spcAft>
                <a:spcPct val="0"/>
              </a:spcAft>
              <a:defRPr/>
            </a:pPr>
            <a:endParaRPr lang="zh-CN" altLang="en-US" b="1">
              <a:ln>
                <a:solidFill>
                  <a:srgbClr val="003399"/>
                </a:solidFill>
              </a:ln>
              <a:solidFill>
                <a:prstClr val="black"/>
              </a:solidFill>
              <a:latin typeface="Arial" charset="0"/>
              <a:ea typeface="微软雅黑" pitchFamily="34" charset="-122"/>
            </a:endParaRPr>
          </a:p>
        </p:txBody>
      </p:sp>
      <p:sp>
        <p:nvSpPr>
          <p:cNvPr id="10" name="Line 10">
            <a:extLst>
              <a:ext uri="{FF2B5EF4-FFF2-40B4-BE49-F238E27FC236}">
                <a16:creationId xmlns:a16="http://schemas.microsoft.com/office/drawing/2014/main" id="{AEA721B4-FF68-A4E3-5C5C-998249369E29}"/>
              </a:ext>
            </a:extLst>
          </p:cNvPr>
          <p:cNvSpPr>
            <a:spLocks noChangeShapeType="1"/>
          </p:cNvSpPr>
          <p:nvPr/>
        </p:nvSpPr>
        <p:spPr bwMode="auto">
          <a:xfrm>
            <a:off x="1485899" y="2852936"/>
            <a:ext cx="5665787" cy="0"/>
          </a:xfrm>
          <a:prstGeom prst="line">
            <a:avLst/>
          </a:prstGeom>
          <a:noFill/>
          <a:ln w="9525">
            <a:solidFill>
              <a:schemeClr val="tx1"/>
            </a:solidFill>
            <a:round/>
            <a:headEnd/>
            <a:tailEnd/>
          </a:ln>
        </p:spPr>
        <p:txBody>
          <a:bodyPr/>
          <a:lstStyle/>
          <a:p>
            <a:pPr fontAlgn="base">
              <a:spcBef>
                <a:spcPct val="0"/>
              </a:spcBef>
              <a:spcAft>
                <a:spcPct val="0"/>
              </a:spcAft>
              <a:defRPr/>
            </a:pPr>
            <a:endParaRPr lang="zh-CN" altLang="en-US" b="1">
              <a:ln>
                <a:solidFill>
                  <a:srgbClr val="003399"/>
                </a:solidFill>
              </a:ln>
              <a:solidFill>
                <a:prstClr val="black"/>
              </a:solidFill>
              <a:latin typeface="Arial" charset="0"/>
              <a:ea typeface="微软雅黑" pitchFamily="34" charset="-122"/>
            </a:endParaRPr>
          </a:p>
        </p:txBody>
      </p:sp>
      <p:sp>
        <p:nvSpPr>
          <p:cNvPr id="11" name="Line 10">
            <a:extLst>
              <a:ext uri="{FF2B5EF4-FFF2-40B4-BE49-F238E27FC236}">
                <a16:creationId xmlns:a16="http://schemas.microsoft.com/office/drawing/2014/main" id="{A5412B15-ECFD-EAD1-DE14-86704ED7431A}"/>
              </a:ext>
            </a:extLst>
          </p:cNvPr>
          <p:cNvSpPr>
            <a:spLocks noChangeShapeType="1"/>
          </p:cNvSpPr>
          <p:nvPr/>
        </p:nvSpPr>
        <p:spPr bwMode="auto">
          <a:xfrm>
            <a:off x="1475656" y="3573016"/>
            <a:ext cx="5665787" cy="0"/>
          </a:xfrm>
          <a:prstGeom prst="line">
            <a:avLst/>
          </a:prstGeom>
          <a:noFill/>
          <a:ln w="9525">
            <a:solidFill>
              <a:schemeClr val="tx1"/>
            </a:solidFill>
            <a:round/>
            <a:headEnd/>
            <a:tailEnd/>
          </a:ln>
        </p:spPr>
        <p:txBody>
          <a:bodyPr/>
          <a:lstStyle/>
          <a:p>
            <a:pPr fontAlgn="base">
              <a:spcBef>
                <a:spcPct val="0"/>
              </a:spcBef>
              <a:spcAft>
                <a:spcPct val="0"/>
              </a:spcAft>
              <a:defRPr/>
            </a:pPr>
            <a:endParaRPr lang="zh-CN" altLang="en-US" b="1">
              <a:ln>
                <a:solidFill>
                  <a:srgbClr val="003399"/>
                </a:solidFill>
              </a:ln>
              <a:solidFill>
                <a:prstClr val="black"/>
              </a:solidFill>
              <a:latin typeface="Arial" charset="0"/>
              <a:ea typeface="微软雅黑" pitchFamily="34" charset="-122"/>
            </a:endParaRPr>
          </a:p>
        </p:txBody>
      </p:sp>
      <p:sp>
        <p:nvSpPr>
          <p:cNvPr id="12" name="Line 10">
            <a:extLst>
              <a:ext uri="{FF2B5EF4-FFF2-40B4-BE49-F238E27FC236}">
                <a16:creationId xmlns:a16="http://schemas.microsoft.com/office/drawing/2014/main" id="{F3365B8B-7C6B-37E8-B000-652A5F71C478}"/>
              </a:ext>
            </a:extLst>
          </p:cNvPr>
          <p:cNvSpPr>
            <a:spLocks noChangeShapeType="1"/>
          </p:cNvSpPr>
          <p:nvPr/>
        </p:nvSpPr>
        <p:spPr bwMode="auto">
          <a:xfrm>
            <a:off x="1475655" y="4365104"/>
            <a:ext cx="5665787" cy="0"/>
          </a:xfrm>
          <a:prstGeom prst="line">
            <a:avLst/>
          </a:prstGeom>
          <a:noFill/>
          <a:ln w="9525">
            <a:solidFill>
              <a:schemeClr val="tx1"/>
            </a:solidFill>
            <a:round/>
            <a:headEnd/>
            <a:tailEnd/>
          </a:ln>
        </p:spPr>
        <p:txBody>
          <a:bodyPr/>
          <a:lstStyle/>
          <a:p>
            <a:pPr fontAlgn="base">
              <a:spcBef>
                <a:spcPct val="0"/>
              </a:spcBef>
              <a:spcAft>
                <a:spcPct val="0"/>
              </a:spcAft>
              <a:defRPr/>
            </a:pPr>
            <a:endParaRPr lang="zh-CN" altLang="en-US" b="1">
              <a:ln>
                <a:solidFill>
                  <a:srgbClr val="003399"/>
                </a:solidFill>
              </a:ln>
              <a:solidFill>
                <a:prstClr val="black"/>
              </a:solidFill>
              <a:latin typeface="Arial" charset="0"/>
              <a:ea typeface="微软雅黑" pitchFamily="34" charset="-122"/>
            </a:endParaRPr>
          </a:p>
        </p:txBody>
      </p:sp>
      <p:sp>
        <p:nvSpPr>
          <p:cNvPr id="13" name="Line 10">
            <a:extLst>
              <a:ext uri="{FF2B5EF4-FFF2-40B4-BE49-F238E27FC236}">
                <a16:creationId xmlns:a16="http://schemas.microsoft.com/office/drawing/2014/main" id="{D7981323-BF31-8696-B420-BDEEC3C60BA1}"/>
              </a:ext>
            </a:extLst>
          </p:cNvPr>
          <p:cNvSpPr>
            <a:spLocks noChangeShapeType="1"/>
          </p:cNvSpPr>
          <p:nvPr/>
        </p:nvSpPr>
        <p:spPr bwMode="auto">
          <a:xfrm>
            <a:off x="1475654" y="5085184"/>
            <a:ext cx="5665787" cy="0"/>
          </a:xfrm>
          <a:prstGeom prst="line">
            <a:avLst/>
          </a:prstGeom>
          <a:noFill/>
          <a:ln w="9525">
            <a:solidFill>
              <a:schemeClr val="tx1"/>
            </a:solidFill>
            <a:round/>
            <a:headEnd/>
            <a:tailEnd/>
          </a:ln>
        </p:spPr>
        <p:txBody>
          <a:bodyPr/>
          <a:lstStyle/>
          <a:p>
            <a:pPr fontAlgn="base">
              <a:spcBef>
                <a:spcPct val="0"/>
              </a:spcBef>
              <a:spcAft>
                <a:spcPct val="0"/>
              </a:spcAft>
              <a:defRPr/>
            </a:pPr>
            <a:endParaRPr lang="zh-CN" altLang="en-US" b="1">
              <a:ln>
                <a:solidFill>
                  <a:srgbClr val="003399"/>
                </a:solidFill>
              </a:ln>
              <a:solidFill>
                <a:prstClr val="black"/>
              </a:solidFill>
              <a:latin typeface="Arial" charset="0"/>
              <a:ea typeface="微软雅黑" pitchFamily="34" charset="-122"/>
            </a:endParaRPr>
          </a:p>
        </p:txBody>
      </p:sp>
    </p:spTree>
    <p:extLst>
      <p:ext uri="{BB962C8B-B14F-4D97-AF65-F5344CB8AC3E}">
        <p14:creationId xmlns:p14="http://schemas.microsoft.com/office/powerpoint/2010/main" val="2223468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0FA6B0DC-DD9E-2BF4-7F8D-7FF46DE2647F}"/>
              </a:ext>
            </a:extLst>
          </p:cNvPr>
          <p:cNvSpPr txBox="1"/>
          <p:nvPr/>
        </p:nvSpPr>
        <p:spPr>
          <a:xfrm>
            <a:off x="467544" y="683985"/>
            <a:ext cx="8502554" cy="584775"/>
          </a:xfrm>
          <a:prstGeom prst="rect">
            <a:avLst/>
          </a:prstGeom>
          <a:noFill/>
        </p:spPr>
        <p:txBody>
          <a:bodyPr wrap="square" rtlCol="0">
            <a:spAutoFit/>
          </a:bodyPr>
          <a:lstStyle/>
          <a:p>
            <a:r>
              <a:rPr lang="en-US" altLang="zh-CN" sz="3200" b="1" dirty="0">
                <a:latin typeface="+mj-lt"/>
                <a:cs typeface="Arial" panose="020B0604020202020204" pitchFamily="34" charset="0"/>
              </a:rPr>
              <a:t>Hardware</a:t>
            </a:r>
            <a:endParaRPr lang="zh-CN" altLang="en-US" sz="3200" b="1" dirty="0">
              <a:latin typeface="+mj-lt"/>
              <a:cs typeface="Arial" panose="020B0604020202020204" pitchFamily="34" charset="0"/>
            </a:endParaRPr>
          </a:p>
        </p:txBody>
      </p:sp>
      <p:grpSp>
        <p:nvGrpSpPr>
          <p:cNvPr id="62" name="组合 61">
            <a:extLst>
              <a:ext uri="{FF2B5EF4-FFF2-40B4-BE49-F238E27FC236}">
                <a16:creationId xmlns:a16="http://schemas.microsoft.com/office/drawing/2014/main" id="{7C79413A-8D7E-42C4-6C9E-C7C36B4C75A2}"/>
              </a:ext>
            </a:extLst>
          </p:cNvPr>
          <p:cNvGrpSpPr/>
          <p:nvPr/>
        </p:nvGrpSpPr>
        <p:grpSpPr>
          <a:xfrm>
            <a:off x="619201" y="1358429"/>
            <a:ext cx="8273278" cy="2378348"/>
            <a:chOff x="827848" y="1753953"/>
            <a:chExt cx="11031037" cy="3171129"/>
          </a:xfrm>
        </p:grpSpPr>
        <p:pic>
          <p:nvPicPr>
            <p:cNvPr id="13" name="Picture 4" descr="Crazyradio PA 2.4 GHz USB dongle">
              <a:extLst>
                <a:ext uri="{FF2B5EF4-FFF2-40B4-BE49-F238E27FC236}">
                  <a16:creationId xmlns:a16="http://schemas.microsoft.com/office/drawing/2014/main" id="{310BAA78-5677-E517-61D9-5CA5B38C4B9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85214" y="2897393"/>
              <a:ext cx="1952479" cy="1952480"/>
            </a:xfrm>
            <a:prstGeom prst="rect">
              <a:avLst/>
            </a:prstGeom>
            <a:extLst>
              <a:ext uri="{909E8E84-426E-40DD-AFC4-6F175D3DCCD1}">
                <a14:hiddenFill xmlns:a14="http://schemas.microsoft.com/office/drawing/2010/main">
                  <a:solidFill>
                    <a:srgbClr val="FFFFFF"/>
                  </a:solidFill>
                </a14:hiddenFill>
              </a:ext>
            </a:extLst>
          </p:spPr>
        </p:pic>
        <p:pic>
          <p:nvPicPr>
            <p:cNvPr id="14" name="Picture 6" descr="Flow deck v2">
              <a:extLst>
                <a:ext uri="{FF2B5EF4-FFF2-40B4-BE49-F238E27FC236}">
                  <a16:creationId xmlns:a16="http://schemas.microsoft.com/office/drawing/2014/main" id="{438E27DF-2251-C5DC-D235-13EA2408B30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98164" y="2954879"/>
              <a:ext cx="1952477" cy="1952479"/>
            </a:xfrm>
            <a:prstGeom prst="rect">
              <a:avLst/>
            </a:prstGeom>
            <a:extLst>
              <a:ext uri="{909E8E84-426E-40DD-AFC4-6F175D3DCCD1}">
                <a14:hiddenFill xmlns:a14="http://schemas.microsoft.com/office/drawing/2010/main">
                  <a:solidFill>
                    <a:srgbClr val="FFFFFF"/>
                  </a:solidFill>
                </a14:hiddenFill>
              </a:ext>
            </a:extLst>
          </p:spPr>
        </p:pic>
        <p:pic>
          <p:nvPicPr>
            <p:cNvPr id="15" name="图片 14" descr="图片包含 桌子, 男人, 对, 空气&#10;&#10;描述已自动生成">
              <a:extLst>
                <a:ext uri="{FF2B5EF4-FFF2-40B4-BE49-F238E27FC236}">
                  <a16:creationId xmlns:a16="http://schemas.microsoft.com/office/drawing/2014/main" id="{F939B420-5E15-29DE-9FF5-DBFD49E829C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848" y="1753953"/>
              <a:ext cx="1957395" cy="1957394"/>
            </a:xfrm>
            <a:prstGeom prst="rect">
              <a:avLst/>
            </a:prstGeom>
          </p:spPr>
        </p:pic>
        <p:pic>
          <p:nvPicPr>
            <p:cNvPr id="16" name="Picture 16" descr="Loco positioning deck">
              <a:extLst>
                <a:ext uri="{FF2B5EF4-FFF2-40B4-BE49-F238E27FC236}">
                  <a16:creationId xmlns:a16="http://schemas.microsoft.com/office/drawing/2014/main" id="{4590A5E5-BA73-FC52-89A4-FDA6CC6A51B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30161" y="1774428"/>
              <a:ext cx="1952479" cy="1952477"/>
            </a:xfrm>
            <a:prstGeom prst="rect">
              <a:avLst/>
            </a:prstGeom>
            <a:extLst>
              <a:ext uri="{909E8E84-426E-40DD-AFC4-6F175D3DCCD1}">
                <a14:hiddenFill xmlns:a14="http://schemas.microsoft.com/office/drawing/2010/main">
                  <a:solidFill>
                    <a:srgbClr val="FFFFFF"/>
                  </a:solidFill>
                </a14:hiddenFill>
              </a:ext>
            </a:extLst>
          </p:spPr>
        </p:pic>
        <p:sp>
          <p:nvSpPr>
            <p:cNvPr id="17" name="AutoShape 2" descr="Lighhouse positioning deck">
              <a:extLst>
                <a:ext uri="{FF2B5EF4-FFF2-40B4-BE49-F238E27FC236}">
                  <a16:creationId xmlns:a16="http://schemas.microsoft.com/office/drawing/2014/main" id="{912777FA-99AF-68F0-6497-0749DBDFAC89}"/>
                </a:ext>
              </a:extLst>
            </p:cNvPr>
            <p:cNvSpPr>
              <a:spLocks noChangeAspect="1" noChangeArrowheads="1"/>
            </p:cNvSpPr>
            <p:nvPr/>
          </p:nvSpPr>
          <p:spPr bwMode="auto">
            <a:xfrm>
              <a:off x="5633362" y="32613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sz="900"/>
            </a:p>
          </p:txBody>
        </p:sp>
        <p:sp>
          <p:nvSpPr>
            <p:cNvPr id="18" name="AutoShape 4">
              <a:extLst>
                <a:ext uri="{FF2B5EF4-FFF2-40B4-BE49-F238E27FC236}">
                  <a16:creationId xmlns:a16="http://schemas.microsoft.com/office/drawing/2014/main" id="{5D33B9A8-F6B8-843B-7EAD-1BA83E6EE786}"/>
                </a:ext>
              </a:extLst>
            </p:cNvPr>
            <p:cNvSpPr>
              <a:spLocks noChangeAspect="1" noChangeArrowheads="1"/>
            </p:cNvSpPr>
            <p:nvPr/>
          </p:nvSpPr>
          <p:spPr bwMode="auto">
            <a:xfrm>
              <a:off x="5775157" y="362631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sz="900"/>
            </a:p>
          </p:txBody>
        </p:sp>
        <p:pic>
          <p:nvPicPr>
            <p:cNvPr id="19" name="图片 18">
              <a:extLst>
                <a:ext uri="{FF2B5EF4-FFF2-40B4-BE49-F238E27FC236}">
                  <a16:creationId xmlns:a16="http://schemas.microsoft.com/office/drawing/2014/main" id="{B07315A3-564B-1057-ED75-77FE6123D83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06408" y="1794569"/>
              <a:ext cx="1952477" cy="1952479"/>
            </a:xfrm>
            <a:prstGeom prst="rect">
              <a:avLst/>
            </a:prstGeom>
          </p:spPr>
        </p:pic>
        <p:sp>
          <p:nvSpPr>
            <p:cNvPr id="24" name="文本框 23">
              <a:extLst>
                <a:ext uri="{FF2B5EF4-FFF2-40B4-BE49-F238E27FC236}">
                  <a16:creationId xmlns:a16="http://schemas.microsoft.com/office/drawing/2014/main" id="{8980548B-21F8-6E8B-51BD-ABC1AFFF2108}"/>
                </a:ext>
              </a:extLst>
            </p:cNvPr>
            <p:cNvSpPr txBox="1"/>
            <p:nvPr/>
          </p:nvSpPr>
          <p:spPr>
            <a:xfrm>
              <a:off x="3121916" y="4514713"/>
              <a:ext cx="1654128" cy="410369"/>
            </a:xfrm>
            <a:prstGeom prst="rect">
              <a:avLst/>
            </a:prstGeom>
            <a:noFill/>
          </p:spPr>
          <p:txBody>
            <a:bodyPr wrap="none" rtlCol="0">
              <a:spAutoFit/>
            </a:bodyPr>
            <a:lstStyle/>
            <a:p>
              <a:r>
                <a:rPr lang="en-US" altLang="zh-CN" sz="1400" dirty="0" err="1">
                  <a:cs typeface="Times New Roman" panose="02020603050405020304" pitchFamily="18" charset="0"/>
                </a:rPr>
                <a:t>Crazyradio</a:t>
              </a:r>
              <a:r>
                <a:rPr lang="en-US" altLang="zh-CN" sz="1400" dirty="0">
                  <a:cs typeface="Times New Roman" panose="02020603050405020304" pitchFamily="18" charset="0"/>
                </a:rPr>
                <a:t> PA</a:t>
              </a:r>
              <a:endParaRPr lang="zh-CN" altLang="en-US" sz="1400" dirty="0">
                <a:cs typeface="Times New Roman" panose="02020603050405020304" pitchFamily="18" charset="0"/>
              </a:endParaRPr>
            </a:p>
          </p:txBody>
        </p:sp>
        <p:sp>
          <p:nvSpPr>
            <p:cNvPr id="32" name="文本框 31">
              <a:extLst>
                <a:ext uri="{FF2B5EF4-FFF2-40B4-BE49-F238E27FC236}">
                  <a16:creationId xmlns:a16="http://schemas.microsoft.com/office/drawing/2014/main" id="{29EF7C14-38B8-00AB-208D-06F1572B3706}"/>
                </a:ext>
              </a:extLst>
            </p:cNvPr>
            <p:cNvSpPr txBox="1"/>
            <p:nvPr/>
          </p:nvSpPr>
          <p:spPr>
            <a:xfrm>
              <a:off x="1058263" y="3458596"/>
              <a:ext cx="1496564" cy="410369"/>
            </a:xfrm>
            <a:prstGeom prst="rect">
              <a:avLst/>
            </a:prstGeom>
            <a:noFill/>
          </p:spPr>
          <p:txBody>
            <a:bodyPr wrap="none" rtlCol="0">
              <a:spAutoFit/>
            </a:bodyPr>
            <a:lstStyle/>
            <a:p>
              <a:r>
                <a:rPr lang="en-US" altLang="zh-CN" sz="1400" dirty="0">
                  <a:cs typeface="Times New Roman" panose="02020603050405020304" pitchFamily="18" charset="0"/>
                </a:rPr>
                <a:t>Crazyflie 2.1</a:t>
              </a:r>
              <a:endParaRPr lang="zh-CN" altLang="en-US" sz="1400" dirty="0">
                <a:cs typeface="Times New Roman" panose="02020603050405020304" pitchFamily="18" charset="0"/>
              </a:endParaRPr>
            </a:p>
          </p:txBody>
        </p:sp>
        <p:sp>
          <p:nvSpPr>
            <p:cNvPr id="39" name="文本框 38">
              <a:extLst>
                <a:ext uri="{FF2B5EF4-FFF2-40B4-BE49-F238E27FC236}">
                  <a16:creationId xmlns:a16="http://schemas.microsoft.com/office/drawing/2014/main" id="{0C49092A-772A-2594-C7EC-B7844D933C19}"/>
                </a:ext>
              </a:extLst>
            </p:cNvPr>
            <p:cNvSpPr txBox="1"/>
            <p:nvPr/>
          </p:nvSpPr>
          <p:spPr>
            <a:xfrm>
              <a:off x="7922449" y="4514713"/>
              <a:ext cx="1250769" cy="410369"/>
            </a:xfrm>
            <a:prstGeom prst="rect">
              <a:avLst/>
            </a:prstGeom>
            <a:noFill/>
          </p:spPr>
          <p:txBody>
            <a:bodyPr wrap="none" rtlCol="0">
              <a:spAutoFit/>
            </a:bodyPr>
            <a:lstStyle/>
            <a:p>
              <a:r>
                <a:rPr lang="en-US" altLang="zh-CN" sz="1400" dirty="0">
                  <a:cs typeface="Times New Roman" panose="02020603050405020304" pitchFamily="18" charset="0"/>
                </a:rPr>
                <a:t>Flow deck</a:t>
              </a:r>
              <a:endParaRPr lang="zh-CN" altLang="en-US" sz="1400" dirty="0">
                <a:cs typeface="Times New Roman" panose="02020603050405020304" pitchFamily="18" charset="0"/>
              </a:endParaRPr>
            </a:p>
          </p:txBody>
        </p:sp>
        <p:sp>
          <p:nvSpPr>
            <p:cNvPr id="45" name="文本框 44">
              <a:extLst>
                <a:ext uri="{FF2B5EF4-FFF2-40B4-BE49-F238E27FC236}">
                  <a16:creationId xmlns:a16="http://schemas.microsoft.com/office/drawing/2014/main" id="{3BF704B3-3EE9-96B3-006A-8705ECE8B62C}"/>
                </a:ext>
              </a:extLst>
            </p:cNvPr>
            <p:cNvSpPr txBox="1"/>
            <p:nvPr/>
          </p:nvSpPr>
          <p:spPr>
            <a:xfrm>
              <a:off x="9926476" y="3650618"/>
              <a:ext cx="1836400" cy="410369"/>
            </a:xfrm>
            <a:prstGeom prst="rect">
              <a:avLst/>
            </a:prstGeom>
            <a:noFill/>
          </p:spPr>
          <p:txBody>
            <a:bodyPr wrap="none" rtlCol="0">
              <a:spAutoFit/>
            </a:bodyPr>
            <a:lstStyle/>
            <a:p>
              <a:r>
                <a:rPr lang="en-US" altLang="zh-CN" sz="1400" dirty="0">
                  <a:cs typeface="Times New Roman" panose="02020603050405020304" pitchFamily="18" charset="0"/>
                </a:rPr>
                <a:t>Lighthouse deck</a:t>
              </a:r>
              <a:endParaRPr lang="zh-CN" altLang="en-US" sz="1400" dirty="0">
                <a:cs typeface="Times New Roman" panose="02020603050405020304" pitchFamily="18" charset="0"/>
              </a:endParaRPr>
            </a:p>
          </p:txBody>
        </p:sp>
        <p:sp>
          <p:nvSpPr>
            <p:cNvPr id="50" name="文本框 49">
              <a:extLst>
                <a:ext uri="{FF2B5EF4-FFF2-40B4-BE49-F238E27FC236}">
                  <a16:creationId xmlns:a16="http://schemas.microsoft.com/office/drawing/2014/main" id="{6628BF2D-9B33-C461-7E67-7E9A9DA65B1C}"/>
                </a:ext>
              </a:extLst>
            </p:cNvPr>
            <p:cNvSpPr txBox="1"/>
            <p:nvPr/>
          </p:nvSpPr>
          <p:spPr>
            <a:xfrm>
              <a:off x="5426172" y="3458596"/>
              <a:ext cx="1729533" cy="697626"/>
            </a:xfrm>
            <a:prstGeom prst="rect">
              <a:avLst/>
            </a:prstGeom>
            <a:noFill/>
          </p:spPr>
          <p:txBody>
            <a:bodyPr wrap="none" rtlCol="0">
              <a:spAutoFit/>
            </a:bodyPr>
            <a:lstStyle/>
            <a:p>
              <a:pPr algn="ctr"/>
              <a:r>
                <a:rPr lang="en-US" altLang="zh-CN" sz="1400" dirty="0">
                  <a:cs typeface="Times New Roman" panose="02020603050405020304" pitchFamily="18" charset="0"/>
                </a:rPr>
                <a:t>DW1000/3000 </a:t>
              </a:r>
            </a:p>
            <a:p>
              <a:pPr algn="ctr"/>
              <a:r>
                <a:rPr lang="en-US" altLang="zh-CN" sz="1400" dirty="0">
                  <a:cs typeface="Times New Roman" panose="02020603050405020304" pitchFamily="18" charset="0"/>
                </a:rPr>
                <a:t>UWB deck</a:t>
              </a:r>
              <a:endParaRPr lang="zh-CN" altLang="en-US" sz="1400" dirty="0">
                <a:cs typeface="Times New Roman" panose="02020603050405020304" pitchFamily="18" charset="0"/>
              </a:endParaRPr>
            </a:p>
          </p:txBody>
        </p:sp>
        <p:sp>
          <p:nvSpPr>
            <p:cNvPr id="58" name="AutoShape 2" descr="Base Station | VIVE United States">
              <a:extLst>
                <a:ext uri="{FF2B5EF4-FFF2-40B4-BE49-F238E27FC236}">
                  <a16:creationId xmlns:a16="http://schemas.microsoft.com/office/drawing/2014/main" id="{5BBF4A04-4453-A65E-1FB5-5E89F0DE5671}"/>
                </a:ext>
              </a:extLst>
            </p:cNvPr>
            <p:cNvSpPr>
              <a:spLocks noChangeAspect="1" noChangeArrowheads="1"/>
            </p:cNvSpPr>
            <p:nvPr/>
          </p:nvSpPr>
          <p:spPr bwMode="auto">
            <a:xfrm>
              <a:off x="6087978" y="314184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sz="900"/>
            </a:p>
          </p:txBody>
        </p:sp>
      </p:grpSp>
      <p:sp>
        <p:nvSpPr>
          <p:cNvPr id="2" name="日期占位符 3">
            <a:extLst>
              <a:ext uri="{FF2B5EF4-FFF2-40B4-BE49-F238E27FC236}">
                <a16:creationId xmlns:a16="http://schemas.microsoft.com/office/drawing/2014/main" id="{5D171BF8-83FB-8961-D7D6-8C350FEF88E2}"/>
              </a:ext>
            </a:extLst>
          </p:cNvPr>
          <p:cNvSpPr>
            <a:spLocks noGrp="1"/>
          </p:cNvSpPr>
          <p:nvPr>
            <p:ph type="dt" sz="half" idx="10"/>
          </p:nvPr>
        </p:nvSpPr>
        <p:spPr>
          <a:xfrm>
            <a:off x="685800" y="381000"/>
            <a:ext cx="1600200" cy="212725"/>
          </a:xfrm>
        </p:spPr>
        <p:txBody>
          <a:bodyPr/>
          <a:lstStyle/>
          <a:p>
            <a:r>
              <a:rPr lang="en-US" altLang="zh-CN"/>
              <a:t>Jan. 2023 </a:t>
            </a:r>
            <a:endParaRPr lang="en-US" altLang="zh-CN" dirty="0"/>
          </a:p>
        </p:txBody>
      </p:sp>
      <p:sp>
        <p:nvSpPr>
          <p:cNvPr id="4" name="灯片编号占位符 5">
            <a:extLst>
              <a:ext uri="{FF2B5EF4-FFF2-40B4-BE49-F238E27FC236}">
                <a16:creationId xmlns:a16="http://schemas.microsoft.com/office/drawing/2014/main" id="{E3C4002B-E13D-D6E2-713D-B921FDD20DBF}"/>
              </a:ext>
            </a:extLst>
          </p:cNvPr>
          <p:cNvSpPr txBox="1">
            <a:spLocks/>
          </p:cNvSpPr>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zh-CN" dirty="0"/>
              <a:t>Slide </a:t>
            </a:r>
            <a:fld id="{170D25BD-FC75-4BD8-9AF1-85A2EFFA9F2A}" type="slidenum">
              <a:rPr lang="en-US" altLang="zh-CN" smtClean="0"/>
              <a:pPr/>
              <a:t>32</a:t>
            </a:fld>
            <a:endParaRPr lang="en-US" altLang="zh-CN" dirty="0"/>
          </a:p>
        </p:txBody>
      </p:sp>
      <p:sp>
        <p:nvSpPr>
          <p:cNvPr id="6" name="页脚占位符 4">
            <a:extLst>
              <a:ext uri="{FF2B5EF4-FFF2-40B4-BE49-F238E27FC236}">
                <a16:creationId xmlns:a16="http://schemas.microsoft.com/office/drawing/2014/main" id="{D8AD377C-8004-B2C7-B969-F70881CB5571}"/>
              </a:ext>
            </a:extLst>
          </p:cNvPr>
          <p:cNvSpPr>
            <a:spLocks noGrp="1"/>
          </p:cNvSpPr>
          <p:nvPr>
            <p:ph type="ftr" sz="quarter" idx="11"/>
          </p:nvPr>
        </p:nvSpPr>
        <p:spPr>
          <a:xfrm>
            <a:off x="5486400" y="6475413"/>
            <a:ext cx="3124200" cy="182562"/>
          </a:xfrm>
        </p:spPr>
        <p:txBody>
          <a:bodyPr/>
          <a:lstStyle/>
          <a:p>
            <a:r>
              <a:rPr lang="en-US" altLang="zh-CN"/>
              <a:t>Feng Shan (Southeast University, China)</a:t>
            </a:r>
            <a:endParaRPr lang="en-US" altLang="zh-CN" dirty="0"/>
          </a:p>
        </p:txBody>
      </p:sp>
      <p:sp>
        <p:nvSpPr>
          <p:cNvPr id="3" name="Slide Number Placeholder 2">
            <a:extLst>
              <a:ext uri="{FF2B5EF4-FFF2-40B4-BE49-F238E27FC236}">
                <a16:creationId xmlns:a16="http://schemas.microsoft.com/office/drawing/2014/main" id="{75C29858-6046-F6BF-FE4C-7E02A2E0AB96}"/>
              </a:ext>
            </a:extLst>
          </p:cNvPr>
          <p:cNvSpPr>
            <a:spLocks noGrp="1"/>
          </p:cNvSpPr>
          <p:nvPr>
            <p:ph type="sldNum" sz="quarter" idx="12"/>
          </p:nvPr>
        </p:nvSpPr>
        <p:spPr/>
        <p:txBody>
          <a:bodyPr/>
          <a:lstStyle/>
          <a:p>
            <a:r>
              <a:rPr lang="en-US" altLang="zh-CN"/>
              <a:t>Slide </a:t>
            </a:r>
            <a:fld id="{170D25BD-FC75-4BD8-9AF1-85A2EFFA9F2A}" type="slidenum">
              <a:rPr lang="en-US" altLang="zh-CN" smtClean="0"/>
              <a:pPr/>
              <a:t>32</a:t>
            </a:fld>
            <a:endParaRPr lang="en-US" altLang="zh-CN"/>
          </a:p>
        </p:txBody>
      </p:sp>
      <p:pic>
        <p:nvPicPr>
          <p:cNvPr id="8" name="图片 7">
            <a:extLst>
              <a:ext uri="{FF2B5EF4-FFF2-40B4-BE49-F238E27FC236}">
                <a16:creationId xmlns:a16="http://schemas.microsoft.com/office/drawing/2014/main" id="{736A8498-1E5D-B8D3-A38C-66C7E394DF5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11423" y="4085858"/>
            <a:ext cx="8534351" cy="2281460"/>
          </a:xfrm>
          <a:prstGeom prst="rect">
            <a:avLst/>
          </a:prstGeom>
        </p:spPr>
      </p:pic>
    </p:spTree>
    <p:extLst>
      <p:ext uri="{BB962C8B-B14F-4D97-AF65-F5344CB8AC3E}">
        <p14:creationId xmlns:p14="http://schemas.microsoft.com/office/powerpoint/2010/main" val="3859063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86BFD-5016-A34C-84D7-1D8D3ABBEB61}"/>
              </a:ext>
            </a:extLst>
          </p:cNvPr>
          <p:cNvSpPr>
            <a:spLocks noGrp="1"/>
          </p:cNvSpPr>
          <p:nvPr>
            <p:ph type="title"/>
          </p:nvPr>
        </p:nvSpPr>
        <p:spPr>
          <a:xfrm>
            <a:off x="-756592" y="373511"/>
            <a:ext cx="7772400" cy="1066800"/>
          </a:xfrm>
        </p:spPr>
        <p:txBody>
          <a:bodyPr/>
          <a:lstStyle/>
          <a:p>
            <a:r>
              <a:rPr lang="en-US" altLang="zh-CN" sz="3200" b="1" dirty="0">
                <a:latin typeface="Times New Roman" panose="02020603050405020304" pitchFamily="18" charset="0"/>
                <a:cs typeface="Times New Roman" panose="02020603050405020304" pitchFamily="18" charset="0"/>
              </a:rPr>
              <a:t>Ranging period and accuracy</a:t>
            </a:r>
          </a:p>
        </p:txBody>
      </p:sp>
      <p:sp>
        <p:nvSpPr>
          <p:cNvPr id="9" name="Content Placeholder 8">
            <a:extLst>
              <a:ext uri="{FF2B5EF4-FFF2-40B4-BE49-F238E27FC236}">
                <a16:creationId xmlns:a16="http://schemas.microsoft.com/office/drawing/2014/main" id="{79609CF1-37DA-1F46-8BCA-526E6925ED75}"/>
              </a:ext>
            </a:extLst>
          </p:cNvPr>
          <p:cNvSpPr>
            <a:spLocks noGrp="1"/>
          </p:cNvSpPr>
          <p:nvPr>
            <p:ph idx="1"/>
          </p:nvPr>
        </p:nvSpPr>
        <p:spPr>
          <a:xfrm>
            <a:off x="539552" y="1196752"/>
            <a:ext cx="7772400" cy="4114800"/>
          </a:xfrm>
        </p:spPr>
        <p:txBody>
          <a:bodyPr/>
          <a:lstStyle/>
          <a:p>
            <a:r>
              <a:rPr lang="en-US" sz="2000" dirty="0">
                <a:latin typeface="Times New Roman" panose="02020603050405020304" pitchFamily="18" charset="0"/>
                <a:ea typeface="+mj-ea"/>
                <a:cs typeface="Times New Roman" panose="02020603050405020304" pitchFamily="18" charset="0"/>
              </a:rPr>
              <a:t>The impact of ranging period on ranging accuracy</a:t>
            </a:r>
          </a:p>
        </p:txBody>
      </p:sp>
      <p:cxnSp>
        <p:nvCxnSpPr>
          <p:cNvPr id="7" name="直接连接符 6">
            <a:extLst>
              <a:ext uri="{FF2B5EF4-FFF2-40B4-BE49-F238E27FC236}">
                <a16:creationId xmlns:a16="http://schemas.microsoft.com/office/drawing/2014/main" id="{964699DE-C598-4443-802B-131665F9EFED}"/>
              </a:ext>
            </a:extLst>
          </p:cNvPr>
          <p:cNvCxnSpPr>
            <a:cxnSpLocks/>
          </p:cNvCxnSpPr>
          <p:nvPr/>
        </p:nvCxnSpPr>
        <p:spPr>
          <a:xfrm>
            <a:off x="2009420" y="836661"/>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图片 4">
            <a:extLst>
              <a:ext uri="{FF2B5EF4-FFF2-40B4-BE49-F238E27FC236}">
                <a16:creationId xmlns:a16="http://schemas.microsoft.com/office/drawing/2014/main" id="{2CD9B1FC-5A46-429B-9B47-6EE2FBD30C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1634" y="1628800"/>
            <a:ext cx="7200731" cy="4687618"/>
          </a:xfrm>
          <a:prstGeom prst="rect">
            <a:avLst/>
          </a:prstGeom>
        </p:spPr>
      </p:pic>
      <p:sp>
        <p:nvSpPr>
          <p:cNvPr id="4" name="日期占位符 3">
            <a:extLst>
              <a:ext uri="{FF2B5EF4-FFF2-40B4-BE49-F238E27FC236}">
                <a16:creationId xmlns:a16="http://schemas.microsoft.com/office/drawing/2014/main" id="{15564DA9-E877-EB55-ECD3-03B40B21E171}"/>
              </a:ext>
            </a:extLst>
          </p:cNvPr>
          <p:cNvSpPr>
            <a:spLocks noGrp="1"/>
          </p:cNvSpPr>
          <p:nvPr>
            <p:ph type="dt" sz="half" idx="10"/>
          </p:nvPr>
        </p:nvSpPr>
        <p:spPr>
          <a:xfrm>
            <a:off x="685800" y="381000"/>
            <a:ext cx="1600200" cy="212725"/>
          </a:xfrm>
        </p:spPr>
        <p:txBody>
          <a:bodyPr/>
          <a:lstStyle/>
          <a:p>
            <a:r>
              <a:rPr lang="en-US" altLang="zh-CN"/>
              <a:t>Jan. 2023 </a:t>
            </a:r>
            <a:endParaRPr lang="en-US" altLang="zh-CN" dirty="0"/>
          </a:p>
        </p:txBody>
      </p:sp>
      <p:sp>
        <p:nvSpPr>
          <p:cNvPr id="6" name="灯片编号占位符 5">
            <a:extLst>
              <a:ext uri="{FF2B5EF4-FFF2-40B4-BE49-F238E27FC236}">
                <a16:creationId xmlns:a16="http://schemas.microsoft.com/office/drawing/2014/main" id="{394F6D15-62E4-E4F5-483A-312A5A8A2403}"/>
              </a:ext>
            </a:extLst>
          </p:cNvPr>
          <p:cNvSpPr txBox="1">
            <a:spLocks/>
          </p:cNvSpPr>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zh-CN" dirty="0"/>
              <a:t>Slide </a:t>
            </a:r>
            <a:fld id="{170D25BD-FC75-4BD8-9AF1-85A2EFFA9F2A}" type="slidenum">
              <a:rPr lang="en-US" altLang="zh-CN" smtClean="0"/>
              <a:pPr/>
              <a:t>33</a:t>
            </a:fld>
            <a:endParaRPr lang="en-US" altLang="zh-CN" dirty="0"/>
          </a:p>
        </p:txBody>
      </p:sp>
      <p:sp>
        <p:nvSpPr>
          <p:cNvPr id="8" name="页脚占位符 4">
            <a:extLst>
              <a:ext uri="{FF2B5EF4-FFF2-40B4-BE49-F238E27FC236}">
                <a16:creationId xmlns:a16="http://schemas.microsoft.com/office/drawing/2014/main" id="{82F8B5E8-8D9C-5C87-5AB1-32FA4EFF01E2}"/>
              </a:ext>
            </a:extLst>
          </p:cNvPr>
          <p:cNvSpPr>
            <a:spLocks noGrp="1"/>
          </p:cNvSpPr>
          <p:nvPr>
            <p:ph type="ftr" sz="quarter" idx="11"/>
          </p:nvPr>
        </p:nvSpPr>
        <p:spPr>
          <a:xfrm>
            <a:off x="5486400" y="6475413"/>
            <a:ext cx="3124200" cy="182562"/>
          </a:xfrm>
        </p:spPr>
        <p:txBody>
          <a:bodyPr/>
          <a:lstStyle/>
          <a:p>
            <a:r>
              <a:rPr lang="en-US" altLang="zh-CN"/>
              <a:t>Feng Shan (Southeast University, China)</a:t>
            </a:r>
            <a:endParaRPr lang="en-US" altLang="zh-CN" dirty="0"/>
          </a:p>
        </p:txBody>
      </p:sp>
      <p:sp>
        <p:nvSpPr>
          <p:cNvPr id="3" name="Slide Number Placeholder 2">
            <a:extLst>
              <a:ext uri="{FF2B5EF4-FFF2-40B4-BE49-F238E27FC236}">
                <a16:creationId xmlns:a16="http://schemas.microsoft.com/office/drawing/2014/main" id="{EC00EB28-6BF8-AA87-4029-BFBCF61F4A8B}"/>
              </a:ext>
            </a:extLst>
          </p:cNvPr>
          <p:cNvSpPr>
            <a:spLocks noGrp="1"/>
          </p:cNvSpPr>
          <p:nvPr>
            <p:ph type="sldNum" sz="quarter" idx="12"/>
          </p:nvPr>
        </p:nvSpPr>
        <p:spPr/>
        <p:txBody>
          <a:bodyPr/>
          <a:lstStyle/>
          <a:p>
            <a:r>
              <a:rPr lang="en-US" altLang="zh-CN"/>
              <a:t>Slide </a:t>
            </a:r>
            <a:fld id="{170D25BD-FC75-4BD8-9AF1-85A2EFFA9F2A}" type="slidenum">
              <a:rPr lang="en-US" altLang="zh-CN" smtClean="0"/>
              <a:pPr/>
              <a:t>33</a:t>
            </a:fld>
            <a:endParaRPr lang="en-US" altLang="zh-CN"/>
          </a:p>
        </p:txBody>
      </p:sp>
    </p:spTree>
    <p:extLst>
      <p:ext uri="{BB962C8B-B14F-4D97-AF65-F5344CB8AC3E}">
        <p14:creationId xmlns:p14="http://schemas.microsoft.com/office/powerpoint/2010/main" val="3891185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86BFD-5016-A34C-84D7-1D8D3ABBEB61}"/>
              </a:ext>
            </a:extLst>
          </p:cNvPr>
          <p:cNvSpPr>
            <a:spLocks noGrp="1"/>
          </p:cNvSpPr>
          <p:nvPr>
            <p:ph type="title"/>
          </p:nvPr>
        </p:nvSpPr>
        <p:spPr>
          <a:xfrm>
            <a:off x="-32048" y="404664"/>
            <a:ext cx="7772400" cy="1066800"/>
          </a:xfrm>
        </p:spPr>
        <p:txBody>
          <a:bodyPr/>
          <a:lstStyle/>
          <a:p>
            <a:r>
              <a:rPr lang="en-US" altLang="zh-CN" sz="3200" b="1" dirty="0">
                <a:latin typeface="Times New Roman" panose="02020603050405020304" pitchFamily="18" charset="0"/>
                <a:cs typeface="Times New Roman" panose="02020603050405020304" pitchFamily="18" charset="0"/>
              </a:rPr>
              <a:t>Velocity,</a:t>
            </a:r>
            <a:r>
              <a:rPr lang="zh-CN" altLang="en-US" sz="3200" b="1" dirty="0">
                <a:latin typeface="Times New Roman" panose="02020603050405020304" pitchFamily="18" charset="0"/>
                <a:cs typeface="Times New Roman" panose="02020603050405020304" pitchFamily="18" charset="0"/>
              </a:rPr>
              <a:t> </a:t>
            </a:r>
            <a:r>
              <a:rPr lang="en-US" altLang="zh-CN" sz="3200" b="1" dirty="0">
                <a:latin typeface="Times New Roman" panose="02020603050405020304" pitchFamily="18" charset="0"/>
                <a:cs typeface="Times New Roman" panose="02020603050405020304" pitchFamily="18" charset="0"/>
              </a:rPr>
              <a:t>ranging period and accuracy</a:t>
            </a:r>
          </a:p>
        </p:txBody>
      </p:sp>
      <p:sp>
        <p:nvSpPr>
          <p:cNvPr id="9" name="Content Placeholder 8">
            <a:extLst>
              <a:ext uri="{FF2B5EF4-FFF2-40B4-BE49-F238E27FC236}">
                <a16:creationId xmlns:a16="http://schemas.microsoft.com/office/drawing/2014/main" id="{E81D21C7-EFAF-434E-8EDD-A0AFAB170014}"/>
              </a:ext>
            </a:extLst>
          </p:cNvPr>
          <p:cNvSpPr>
            <a:spLocks noGrp="1"/>
          </p:cNvSpPr>
          <p:nvPr>
            <p:ph idx="1"/>
          </p:nvPr>
        </p:nvSpPr>
        <p:spPr>
          <a:xfrm>
            <a:off x="569747" y="1412776"/>
            <a:ext cx="5190270" cy="5358412"/>
          </a:xfrm>
        </p:spPr>
        <p:txBody>
          <a:bodyPr/>
          <a:lstStyle/>
          <a:p>
            <a:pPr marL="285750" indent="-285750"/>
            <a:r>
              <a:rPr lang="en-US" altLang="zh-CN" sz="2000" dirty="0">
                <a:latin typeface="Times New Roman" panose="02020603050405020304" pitchFamily="18" charset="0"/>
                <a:ea typeface="+mj-ea"/>
                <a:cs typeface="Times New Roman" panose="02020603050405020304" pitchFamily="18" charset="0"/>
              </a:rPr>
              <a:t>The ranging results are delayed compare to the ground truth.</a:t>
            </a:r>
          </a:p>
          <a:p>
            <a:pPr marL="285750" indent="-285750"/>
            <a:r>
              <a:rPr lang="en-US" altLang="zh-CN" sz="2000" dirty="0">
                <a:latin typeface="Times New Roman" panose="02020603050405020304" pitchFamily="18" charset="0"/>
                <a:ea typeface="+mj-ea"/>
                <a:cs typeface="Times New Roman" panose="02020603050405020304" pitchFamily="18" charset="0"/>
              </a:rPr>
              <a:t>The larger P, the bigger delay.</a:t>
            </a:r>
          </a:p>
          <a:p>
            <a:pPr marL="285750" indent="-285750"/>
            <a:r>
              <a:rPr lang="en-US" altLang="zh-CN" sz="2000" dirty="0">
                <a:latin typeface="Times New Roman" panose="02020603050405020304" pitchFamily="18" charset="0"/>
                <a:ea typeface="+mj-ea"/>
                <a:cs typeface="Times New Roman" panose="02020603050405020304" pitchFamily="18" charset="0"/>
              </a:rPr>
              <a:t>Velocity also affects  the delay .</a:t>
            </a:r>
          </a:p>
          <a:p>
            <a:endParaRPr lang="en-US" dirty="0"/>
          </a:p>
        </p:txBody>
      </p:sp>
      <p:sp>
        <p:nvSpPr>
          <p:cNvPr id="14" name="Date Placeholder 13">
            <a:extLst>
              <a:ext uri="{FF2B5EF4-FFF2-40B4-BE49-F238E27FC236}">
                <a16:creationId xmlns:a16="http://schemas.microsoft.com/office/drawing/2014/main" id="{3CEB2215-7EDF-F24C-9953-8BA2E9481BE4}"/>
              </a:ext>
            </a:extLst>
          </p:cNvPr>
          <p:cNvSpPr>
            <a:spLocks noGrp="1"/>
          </p:cNvSpPr>
          <p:nvPr>
            <p:ph type="dt" sz="half" idx="10"/>
          </p:nvPr>
        </p:nvSpPr>
        <p:spPr>
          <a:xfrm>
            <a:off x="685800" y="378281"/>
            <a:ext cx="1600200" cy="215444"/>
          </a:xfrm>
        </p:spPr>
        <p:txBody>
          <a:bodyPr/>
          <a:lstStyle/>
          <a:p>
            <a:r>
              <a:rPr lang="en-US" altLang="zh-CN"/>
              <a:t>Jan. 2023 </a:t>
            </a:r>
            <a:endParaRPr lang="en-US" altLang="zh-CN" dirty="0"/>
          </a:p>
        </p:txBody>
      </p:sp>
      <p:cxnSp>
        <p:nvCxnSpPr>
          <p:cNvPr id="7" name="直接连接符 6">
            <a:extLst>
              <a:ext uri="{FF2B5EF4-FFF2-40B4-BE49-F238E27FC236}">
                <a16:creationId xmlns:a16="http://schemas.microsoft.com/office/drawing/2014/main" id="{964699DE-C598-4443-802B-131665F9EFED}"/>
              </a:ext>
            </a:extLst>
          </p:cNvPr>
          <p:cNvCxnSpPr>
            <a:cxnSpLocks/>
          </p:cNvCxnSpPr>
          <p:nvPr/>
        </p:nvCxnSpPr>
        <p:spPr>
          <a:xfrm>
            <a:off x="2009420" y="836661"/>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F2CB8BB-3A58-4691-918B-28EA7E6C2662}"/>
              </a:ext>
            </a:extLst>
          </p:cNvPr>
          <p:cNvSpPr txBox="1"/>
          <p:nvPr/>
        </p:nvSpPr>
        <p:spPr>
          <a:xfrm>
            <a:off x="4427984" y="5796195"/>
            <a:ext cx="1346844" cy="307777"/>
          </a:xfrm>
          <a:prstGeom prst="rect">
            <a:avLst/>
          </a:prstGeom>
          <a:noFill/>
        </p:spPr>
        <p:txBody>
          <a:bodyPr wrap="none" rtlCol="0">
            <a:spAutoFit/>
          </a:bodyPr>
          <a:lstStyle/>
          <a:p>
            <a:r>
              <a:rPr lang="en-US" altLang="zh-CN" sz="1400" dirty="0">
                <a:latin typeface="Times New Roman" panose="02020603050405020304" pitchFamily="18" charset="0"/>
                <a:cs typeface="Times New Roman" panose="02020603050405020304" pitchFamily="18" charset="0"/>
              </a:rPr>
              <a:t>moving towards</a:t>
            </a:r>
            <a:endParaRPr lang="zh-CN" altLang="en-US" sz="1400" dirty="0">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9CC36313-01AF-4E1D-BCD0-995215C84FAE}"/>
              </a:ext>
            </a:extLst>
          </p:cNvPr>
          <p:cNvSpPr txBox="1"/>
          <p:nvPr/>
        </p:nvSpPr>
        <p:spPr>
          <a:xfrm>
            <a:off x="7236296" y="5796194"/>
            <a:ext cx="1206568" cy="307777"/>
          </a:xfrm>
          <a:prstGeom prst="rect">
            <a:avLst/>
          </a:prstGeom>
          <a:noFill/>
        </p:spPr>
        <p:txBody>
          <a:bodyPr wrap="square">
            <a:spAutoFit/>
          </a:bodyPr>
          <a:lstStyle/>
          <a:p>
            <a:r>
              <a:rPr lang="zh-CN" altLang="en-US" sz="1400" dirty="0">
                <a:latin typeface="+mj-ea"/>
                <a:ea typeface="+mj-ea"/>
                <a:cs typeface="Times New Roman" panose="02020603050405020304" pitchFamily="18" charset="0"/>
              </a:rPr>
              <a:t>moving </a:t>
            </a:r>
            <a:r>
              <a:rPr lang="en-US" altLang="zh-CN" sz="1400" dirty="0">
                <a:latin typeface="+mj-ea"/>
                <a:ea typeface="+mj-ea"/>
                <a:cs typeface="Times New Roman" panose="02020603050405020304" pitchFamily="18" charset="0"/>
              </a:rPr>
              <a:t>away</a:t>
            </a:r>
            <a:endParaRPr lang="zh-CN" altLang="en-US" sz="1400" dirty="0">
              <a:latin typeface="+mj-ea"/>
              <a:ea typeface="+mj-ea"/>
              <a:cs typeface="Times New Roman" panose="02020603050405020304" pitchFamily="18" charset="0"/>
            </a:endParaRPr>
          </a:p>
        </p:txBody>
      </p:sp>
      <p:pic>
        <p:nvPicPr>
          <p:cNvPr id="6" name="图片 5">
            <a:extLst>
              <a:ext uri="{FF2B5EF4-FFF2-40B4-BE49-F238E27FC236}">
                <a16:creationId xmlns:a16="http://schemas.microsoft.com/office/drawing/2014/main" id="{5E2D7AD2-36BA-4640-B099-E1F6D5D998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0007" y="3346049"/>
            <a:ext cx="3286525" cy="2398486"/>
          </a:xfrm>
          <a:prstGeom prst="rect">
            <a:avLst/>
          </a:prstGeom>
        </p:spPr>
      </p:pic>
      <p:pic>
        <p:nvPicPr>
          <p:cNvPr id="16" name="图片 15">
            <a:extLst>
              <a:ext uri="{FF2B5EF4-FFF2-40B4-BE49-F238E27FC236}">
                <a16:creationId xmlns:a16="http://schemas.microsoft.com/office/drawing/2014/main" id="{98C3E87E-3C2C-4CCB-81AE-44E4E601476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38892" y="3346049"/>
            <a:ext cx="2497764" cy="2417192"/>
          </a:xfrm>
          <a:prstGeom prst="rect">
            <a:avLst/>
          </a:prstGeom>
        </p:spPr>
      </p:pic>
      <p:pic>
        <p:nvPicPr>
          <p:cNvPr id="18" name="图片 17">
            <a:extLst>
              <a:ext uri="{FF2B5EF4-FFF2-40B4-BE49-F238E27FC236}">
                <a16:creationId xmlns:a16="http://schemas.microsoft.com/office/drawing/2014/main" id="{E6A40245-A9F3-4CCA-B69F-151E1F6AAFC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43725" y="3346049"/>
            <a:ext cx="2443848" cy="2398487"/>
          </a:xfrm>
          <a:prstGeom prst="rect">
            <a:avLst/>
          </a:prstGeom>
        </p:spPr>
      </p:pic>
      <p:sp>
        <p:nvSpPr>
          <p:cNvPr id="19" name="文本框 18">
            <a:extLst>
              <a:ext uri="{FF2B5EF4-FFF2-40B4-BE49-F238E27FC236}">
                <a16:creationId xmlns:a16="http://schemas.microsoft.com/office/drawing/2014/main" id="{3587E5EF-FB24-439E-BBA8-AED6F7B5EF1A}"/>
              </a:ext>
            </a:extLst>
          </p:cNvPr>
          <p:cNvSpPr txBox="1"/>
          <p:nvPr/>
        </p:nvSpPr>
        <p:spPr>
          <a:xfrm>
            <a:off x="1039816" y="5796196"/>
            <a:ext cx="1986029" cy="307777"/>
          </a:xfrm>
          <a:prstGeom prst="rect">
            <a:avLst/>
          </a:prstGeom>
          <a:noFill/>
        </p:spPr>
        <p:txBody>
          <a:bodyPr wrap="square">
            <a:spAutoFit/>
          </a:bodyPr>
          <a:lstStyle/>
          <a:p>
            <a:r>
              <a:rPr lang="en-US" altLang="zh-CN" sz="1400" dirty="0">
                <a:cs typeface="Times New Roman" panose="02020603050405020304" pitchFamily="18" charset="0"/>
              </a:rPr>
              <a:t>Impact of ranging </a:t>
            </a:r>
            <a:r>
              <a:rPr lang="en-US" altLang="zh-CN" sz="1400" dirty="0">
                <a:latin typeface="Times New Roman" panose="02020603050405020304" pitchFamily="18" charset="0"/>
                <a:cs typeface="Times New Roman" panose="02020603050405020304" pitchFamily="18" charset="0"/>
              </a:rPr>
              <a:t>period</a:t>
            </a:r>
            <a:endParaRPr lang="zh-CN" altLang="en-US" sz="1400" dirty="0">
              <a:latin typeface="Times New Roman" panose="02020603050405020304" pitchFamily="18" charset="0"/>
              <a:cs typeface="Times New Roman" panose="02020603050405020304" pitchFamily="18" charset="0"/>
            </a:endParaRPr>
          </a:p>
        </p:txBody>
      </p:sp>
      <p:pic>
        <p:nvPicPr>
          <p:cNvPr id="12" name="experiment_r65nfYECCK">
            <a:hlinkClick r:id="" action="ppaction://media"/>
            <a:extLst>
              <a:ext uri="{FF2B5EF4-FFF2-40B4-BE49-F238E27FC236}">
                <a16:creationId xmlns:a16="http://schemas.microsoft.com/office/drawing/2014/main" id="{888F477D-505D-254F-B578-87525373E23C}"/>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5744816" y="1277449"/>
            <a:ext cx="3202917" cy="1816655"/>
          </a:xfrm>
          <a:prstGeom prst="rect">
            <a:avLst/>
          </a:prstGeom>
        </p:spPr>
      </p:pic>
      <p:sp>
        <p:nvSpPr>
          <p:cNvPr id="15" name="灯片编号占位符 5">
            <a:extLst>
              <a:ext uri="{FF2B5EF4-FFF2-40B4-BE49-F238E27FC236}">
                <a16:creationId xmlns:a16="http://schemas.microsoft.com/office/drawing/2014/main" id="{C2AA6F15-C700-06DE-3106-0928F10B1B2F}"/>
              </a:ext>
            </a:extLst>
          </p:cNvPr>
          <p:cNvSpPr txBox="1">
            <a:spLocks/>
          </p:cNvSpPr>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zh-CN" dirty="0"/>
              <a:t>Slide </a:t>
            </a:r>
            <a:fld id="{170D25BD-FC75-4BD8-9AF1-85A2EFFA9F2A}" type="slidenum">
              <a:rPr lang="en-US" altLang="zh-CN" smtClean="0"/>
              <a:pPr/>
              <a:t>34</a:t>
            </a:fld>
            <a:endParaRPr lang="en-US" altLang="zh-CN" dirty="0"/>
          </a:p>
        </p:txBody>
      </p:sp>
      <p:sp>
        <p:nvSpPr>
          <p:cNvPr id="17" name="页脚占位符 4">
            <a:extLst>
              <a:ext uri="{FF2B5EF4-FFF2-40B4-BE49-F238E27FC236}">
                <a16:creationId xmlns:a16="http://schemas.microsoft.com/office/drawing/2014/main" id="{67AD72A7-ACE8-5DF1-98B5-2BC0EA5100CF}"/>
              </a:ext>
            </a:extLst>
          </p:cNvPr>
          <p:cNvSpPr>
            <a:spLocks noGrp="1"/>
          </p:cNvSpPr>
          <p:nvPr>
            <p:ph type="ftr" sz="quarter" idx="11"/>
          </p:nvPr>
        </p:nvSpPr>
        <p:spPr>
          <a:xfrm>
            <a:off x="5486400" y="6475413"/>
            <a:ext cx="3124200" cy="182562"/>
          </a:xfrm>
        </p:spPr>
        <p:txBody>
          <a:bodyPr/>
          <a:lstStyle/>
          <a:p>
            <a:r>
              <a:rPr lang="en-US" altLang="zh-CN"/>
              <a:t>Feng Shan (Southeast University, China)</a:t>
            </a:r>
            <a:endParaRPr lang="en-US" altLang="zh-CN" dirty="0"/>
          </a:p>
        </p:txBody>
      </p:sp>
      <p:sp>
        <p:nvSpPr>
          <p:cNvPr id="3" name="Slide Number Placeholder 2">
            <a:extLst>
              <a:ext uri="{FF2B5EF4-FFF2-40B4-BE49-F238E27FC236}">
                <a16:creationId xmlns:a16="http://schemas.microsoft.com/office/drawing/2014/main" id="{50B4EA75-13B2-B2A1-276D-015FD7CCFC67}"/>
              </a:ext>
            </a:extLst>
          </p:cNvPr>
          <p:cNvSpPr>
            <a:spLocks noGrp="1"/>
          </p:cNvSpPr>
          <p:nvPr>
            <p:ph type="sldNum" sz="quarter" idx="12"/>
          </p:nvPr>
        </p:nvSpPr>
        <p:spPr/>
        <p:txBody>
          <a:bodyPr/>
          <a:lstStyle/>
          <a:p>
            <a:r>
              <a:rPr lang="en-US" altLang="zh-CN"/>
              <a:t>Slide </a:t>
            </a:r>
            <a:fld id="{170D25BD-FC75-4BD8-9AF1-85A2EFFA9F2A}" type="slidenum">
              <a:rPr lang="en-US" altLang="zh-CN" smtClean="0"/>
              <a:pPr/>
              <a:t>34</a:t>
            </a:fld>
            <a:endParaRPr lang="en-US" altLang="zh-CN"/>
          </a:p>
        </p:txBody>
      </p:sp>
    </p:spTree>
    <p:extLst>
      <p:ext uri="{BB962C8B-B14F-4D97-AF65-F5344CB8AC3E}">
        <p14:creationId xmlns:p14="http://schemas.microsoft.com/office/powerpoint/2010/main" val="25414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27"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0FA6B0DC-DD9E-2BF4-7F8D-7FF46DE2647F}"/>
              </a:ext>
            </a:extLst>
          </p:cNvPr>
          <p:cNvSpPr txBox="1"/>
          <p:nvPr/>
        </p:nvSpPr>
        <p:spPr>
          <a:xfrm>
            <a:off x="467544" y="692696"/>
            <a:ext cx="8502554" cy="584775"/>
          </a:xfrm>
          <a:prstGeom prst="rect">
            <a:avLst/>
          </a:prstGeom>
          <a:noFill/>
        </p:spPr>
        <p:txBody>
          <a:bodyPr wrap="square" rtlCol="0">
            <a:spAutoFit/>
          </a:bodyPr>
          <a:lstStyle/>
          <a:p>
            <a:r>
              <a:rPr lang="en-US" altLang="zh-CN" sz="3200" b="1" dirty="0">
                <a:ea typeface="+mj-ea"/>
                <a:cs typeface="Times New Roman" panose="02020603050405020304" pitchFamily="18" charset="0"/>
              </a:rPr>
              <a:t>Adaptive ranging period</a:t>
            </a:r>
            <a:endParaRPr lang="zh-CN" altLang="en-US" sz="3200" b="1" dirty="0">
              <a:ea typeface="+mj-ea"/>
              <a:cs typeface="Times New Roman" panose="02020603050405020304" pitchFamily="18" charset="0"/>
            </a:endParaRPr>
          </a:p>
        </p:txBody>
      </p:sp>
      <p:pic>
        <p:nvPicPr>
          <p:cNvPr id="17" name="图片 16">
            <a:extLst>
              <a:ext uri="{FF2B5EF4-FFF2-40B4-BE49-F238E27FC236}">
                <a16:creationId xmlns:a16="http://schemas.microsoft.com/office/drawing/2014/main" id="{3C87B0DD-D790-0B67-FB2F-CB7AF3B35C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0070" y="3134153"/>
            <a:ext cx="3676650" cy="2633682"/>
          </a:xfrm>
          <a:prstGeom prst="rect">
            <a:avLst/>
          </a:prstGeom>
        </p:spPr>
      </p:pic>
      <p:sp>
        <p:nvSpPr>
          <p:cNvPr id="18" name="文本框 17">
            <a:extLst>
              <a:ext uri="{FF2B5EF4-FFF2-40B4-BE49-F238E27FC236}">
                <a16:creationId xmlns:a16="http://schemas.microsoft.com/office/drawing/2014/main" id="{675F108B-8B25-99E9-9674-B37B72BE0B0D}"/>
              </a:ext>
            </a:extLst>
          </p:cNvPr>
          <p:cNvSpPr txBox="1"/>
          <p:nvPr/>
        </p:nvSpPr>
        <p:spPr>
          <a:xfrm>
            <a:off x="1433465" y="2612779"/>
            <a:ext cx="2587376" cy="369332"/>
          </a:xfrm>
          <a:prstGeom prst="rect">
            <a:avLst/>
          </a:prstGeom>
          <a:noFill/>
        </p:spPr>
        <p:txBody>
          <a:bodyPr wrap="square" rtlCol="0">
            <a:spAutoFit/>
          </a:bodyPr>
          <a:lstStyle/>
          <a:p>
            <a:pPr algn="ctr"/>
            <a:r>
              <a:rPr lang="en-US" altLang="zh-CN" sz="1800" dirty="0">
                <a:latin typeface="+mj-ea"/>
                <a:ea typeface="+mj-ea"/>
                <a:cs typeface="Arial" panose="020B0604020202020204" pitchFamily="34" charset="0"/>
              </a:rPr>
              <a:t>Adaptive to velocity</a:t>
            </a:r>
          </a:p>
        </p:txBody>
      </p:sp>
      <p:pic>
        <p:nvPicPr>
          <p:cNvPr id="20" name="图片 19">
            <a:extLst>
              <a:ext uri="{FF2B5EF4-FFF2-40B4-BE49-F238E27FC236}">
                <a16:creationId xmlns:a16="http://schemas.microsoft.com/office/drawing/2014/main" id="{56DD1B65-6396-7682-AE52-5DE1F73B81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33895" y="3134153"/>
            <a:ext cx="4069083" cy="2657514"/>
          </a:xfrm>
          <a:prstGeom prst="rect">
            <a:avLst/>
          </a:prstGeom>
        </p:spPr>
      </p:pic>
      <p:sp>
        <p:nvSpPr>
          <p:cNvPr id="21" name="文本框 20">
            <a:extLst>
              <a:ext uri="{FF2B5EF4-FFF2-40B4-BE49-F238E27FC236}">
                <a16:creationId xmlns:a16="http://schemas.microsoft.com/office/drawing/2014/main" id="{1A4C49DC-C9EA-A2A1-C5CA-53F6F2D283DE}"/>
              </a:ext>
            </a:extLst>
          </p:cNvPr>
          <p:cNvSpPr txBox="1"/>
          <p:nvPr/>
        </p:nvSpPr>
        <p:spPr>
          <a:xfrm>
            <a:off x="5310844" y="2612779"/>
            <a:ext cx="2587376" cy="369332"/>
          </a:xfrm>
          <a:prstGeom prst="rect">
            <a:avLst/>
          </a:prstGeom>
          <a:noFill/>
        </p:spPr>
        <p:txBody>
          <a:bodyPr wrap="square" rtlCol="0">
            <a:spAutoFit/>
          </a:bodyPr>
          <a:lstStyle/>
          <a:p>
            <a:pPr algn="ctr"/>
            <a:r>
              <a:rPr lang="en-US" altLang="zh-CN" sz="1800" dirty="0">
                <a:latin typeface="+mj-ea"/>
                <a:ea typeface="+mj-ea"/>
                <a:cs typeface="Arial" panose="020B0604020202020204" pitchFamily="34" charset="0"/>
              </a:rPr>
              <a:t>Adaptive to distance</a:t>
            </a:r>
          </a:p>
        </p:txBody>
      </p:sp>
      <p:sp>
        <p:nvSpPr>
          <p:cNvPr id="2" name="Date Placeholder 13">
            <a:extLst>
              <a:ext uri="{FF2B5EF4-FFF2-40B4-BE49-F238E27FC236}">
                <a16:creationId xmlns:a16="http://schemas.microsoft.com/office/drawing/2014/main" id="{D955DBCB-9B3C-6D94-C111-1F1BE6CEB4B7}"/>
              </a:ext>
            </a:extLst>
          </p:cNvPr>
          <p:cNvSpPr>
            <a:spLocks noGrp="1"/>
          </p:cNvSpPr>
          <p:nvPr>
            <p:ph type="dt" sz="half" idx="10"/>
          </p:nvPr>
        </p:nvSpPr>
        <p:spPr>
          <a:xfrm>
            <a:off x="685800" y="378281"/>
            <a:ext cx="1600200" cy="215444"/>
          </a:xfrm>
        </p:spPr>
        <p:txBody>
          <a:bodyPr/>
          <a:lstStyle/>
          <a:p>
            <a:r>
              <a:rPr lang="en-US" altLang="zh-CN"/>
              <a:t>Jan. 2023 </a:t>
            </a:r>
            <a:endParaRPr lang="en-US" altLang="zh-CN" dirty="0"/>
          </a:p>
        </p:txBody>
      </p:sp>
      <p:sp>
        <p:nvSpPr>
          <p:cNvPr id="4" name="灯片编号占位符 5">
            <a:extLst>
              <a:ext uri="{FF2B5EF4-FFF2-40B4-BE49-F238E27FC236}">
                <a16:creationId xmlns:a16="http://schemas.microsoft.com/office/drawing/2014/main" id="{B785A197-DDD5-32DC-2EA9-BB69CDC61C6B}"/>
              </a:ext>
            </a:extLst>
          </p:cNvPr>
          <p:cNvSpPr txBox="1">
            <a:spLocks/>
          </p:cNvSpPr>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zh-CN" dirty="0"/>
              <a:t>Slide </a:t>
            </a:r>
            <a:fld id="{170D25BD-FC75-4BD8-9AF1-85A2EFFA9F2A}" type="slidenum">
              <a:rPr lang="en-US" altLang="zh-CN" smtClean="0"/>
              <a:pPr/>
              <a:t>35</a:t>
            </a:fld>
            <a:endParaRPr lang="en-US" altLang="zh-CN" dirty="0"/>
          </a:p>
        </p:txBody>
      </p:sp>
      <p:sp>
        <p:nvSpPr>
          <p:cNvPr id="6" name="页脚占位符 4">
            <a:extLst>
              <a:ext uri="{FF2B5EF4-FFF2-40B4-BE49-F238E27FC236}">
                <a16:creationId xmlns:a16="http://schemas.microsoft.com/office/drawing/2014/main" id="{FEE5A41E-26E5-B31F-E21D-D3B83DB8CDAF}"/>
              </a:ext>
            </a:extLst>
          </p:cNvPr>
          <p:cNvSpPr>
            <a:spLocks noGrp="1"/>
          </p:cNvSpPr>
          <p:nvPr>
            <p:ph type="ftr" sz="quarter" idx="11"/>
          </p:nvPr>
        </p:nvSpPr>
        <p:spPr>
          <a:xfrm>
            <a:off x="5486400" y="6475413"/>
            <a:ext cx="3124200" cy="182562"/>
          </a:xfrm>
        </p:spPr>
        <p:txBody>
          <a:bodyPr/>
          <a:lstStyle/>
          <a:p>
            <a:r>
              <a:rPr lang="en-US" altLang="zh-CN"/>
              <a:t>Feng Shan (Southeast University, China)</a:t>
            </a:r>
            <a:endParaRPr lang="en-US" altLang="zh-CN" dirty="0"/>
          </a:p>
        </p:txBody>
      </p:sp>
      <p:sp>
        <p:nvSpPr>
          <p:cNvPr id="3" name="Slide Number Placeholder 2">
            <a:extLst>
              <a:ext uri="{FF2B5EF4-FFF2-40B4-BE49-F238E27FC236}">
                <a16:creationId xmlns:a16="http://schemas.microsoft.com/office/drawing/2014/main" id="{8522B448-1535-1EFC-F04B-7B6343C3AD20}"/>
              </a:ext>
            </a:extLst>
          </p:cNvPr>
          <p:cNvSpPr>
            <a:spLocks noGrp="1"/>
          </p:cNvSpPr>
          <p:nvPr>
            <p:ph type="sldNum" sz="quarter" idx="12"/>
          </p:nvPr>
        </p:nvSpPr>
        <p:spPr/>
        <p:txBody>
          <a:bodyPr/>
          <a:lstStyle/>
          <a:p>
            <a:r>
              <a:rPr lang="en-US" altLang="zh-CN"/>
              <a:t>Slide </a:t>
            </a:r>
            <a:fld id="{170D25BD-FC75-4BD8-9AF1-85A2EFFA9F2A}" type="slidenum">
              <a:rPr lang="en-US" altLang="zh-CN" smtClean="0"/>
              <a:pPr/>
              <a:t>35</a:t>
            </a:fld>
            <a:endParaRPr lang="en-US" altLang="zh-CN"/>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F1D3D75-7913-870B-50D6-E9B3A0607E6F}"/>
                  </a:ext>
                </a:extLst>
              </p:cNvPr>
              <p:cNvSpPr txBox="1"/>
              <p:nvPr/>
            </p:nvSpPr>
            <p:spPr>
              <a:xfrm>
                <a:off x="1542752" y="1482125"/>
                <a:ext cx="5184576" cy="7287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000" b="1" i="1" smtClean="0">
                          <a:solidFill>
                            <a:srgbClr val="FF0000"/>
                          </a:solidFill>
                          <a:latin typeface="Cambria Math" panose="02040503050406030204" pitchFamily="18" charset="0"/>
                          <a:ea typeface="+mj-ea"/>
                        </a:rPr>
                        <m:t>𝑷</m:t>
                      </m:r>
                      <m:r>
                        <a:rPr lang="en-US" altLang="zh-CN" sz="2000" b="1">
                          <a:solidFill>
                            <a:srgbClr val="FF0000"/>
                          </a:solidFill>
                          <a:latin typeface="Cambria Math" panose="02040503050406030204" pitchFamily="18" charset="0"/>
                          <a:ea typeface="+mj-ea"/>
                        </a:rPr>
                        <m:t>≤</m:t>
                      </m:r>
                      <m:f>
                        <m:fPr>
                          <m:ctrlPr>
                            <a:rPr lang="en-US" altLang="zh-CN" sz="2000" b="1" i="1">
                              <a:solidFill>
                                <a:srgbClr val="FF0000"/>
                              </a:solidFill>
                              <a:latin typeface="Cambria Math" panose="02040503050406030204" pitchFamily="18" charset="0"/>
                              <a:ea typeface="+mj-ea"/>
                            </a:rPr>
                          </m:ctrlPr>
                        </m:fPr>
                        <m:num>
                          <m:sSub>
                            <m:sSubPr>
                              <m:ctrlPr>
                                <a:rPr lang="en-US" altLang="zh-CN" sz="2000" b="1" i="1">
                                  <a:solidFill>
                                    <a:srgbClr val="FF0000"/>
                                  </a:solidFill>
                                  <a:latin typeface="Cambria Math" panose="02040503050406030204" pitchFamily="18" charset="0"/>
                                  <a:ea typeface="+mj-ea"/>
                                </a:rPr>
                              </m:ctrlPr>
                            </m:sSubPr>
                            <m:e>
                              <m:r>
                                <a:rPr lang="en-US" altLang="zh-CN" sz="2000" b="1" i="1">
                                  <a:solidFill>
                                    <a:srgbClr val="FF0000"/>
                                  </a:solidFill>
                                  <a:latin typeface="Cambria Math" panose="02040503050406030204" pitchFamily="18" charset="0"/>
                                  <a:ea typeface="+mj-ea"/>
                                </a:rPr>
                                <m:t>𝒆</m:t>
                              </m:r>
                            </m:e>
                            <m:sub>
                              <m:r>
                                <a:rPr lang="en-US" altLang="zh-CN" sz="2000" b="1" i="1">
                                  <a:solidFill>
                                    <a:srgbClr val="FF0000"/>
                                  </a:solidFill>
                                  <a:latin typeface="Cambria Math" panose="02040503050406030204" pitchFamily="18" charset="0"/>
                                  <a:ea typeface="+mj-ea"/>
                                </a:rPr>
                                <m:t>𝟎</m:t>
                              </m:r>
                            </m:sub>
                          </m:sSub>
                        </m:num>
                        <m:den>
                          <m:r>
                            <a:rPr lang="en-US" altLang="zh-CN" sz="2000" b="1" i="1">
                              <a:solidFill>
                                <a:srgbClr val="FF0000"/>
                              </a:solidFill>
                              <a:latin typeface="Cambria Math" panose="02040503050406030204" pitchFamily="18" charset="0"/>
                              <a:ea typeface="+mj-ea"/>
                            </a:rPr>
                            <m:t>𝟏</m:t>
                          </m:r>
                          <m:r>
                            <a:rPr lang="en-US" altLang="zh-CN" sz="2000" b="1">
                              <a:solidFill>
                                <a:srgbClr val="FF0000"/>
                              </a:solidFill>
                              <a:latin typeface="Cambria Math" panose="02040503050406030204" pitchFamily="18" charset="0"/>
                              <a:ea typeface="+mj-ea"/>
                            </a:rPr>
                            <m:t>−</m:t>
                          </m:r>
                          <m:sSub>
                            <m:sSubPr>
                              <m:ctrlPr>
                                <a:rPr lang="en-US" altLang="zh-CN" sz="2000" b="1" i="1">
                                  <a:solidFill>
                                    <a:srgbClr val="FF0000"/>
                                  </a:solidFill>
                                  <a:latin typeface="Cambria Math" panose="02040503050406030204" pitchFamily="18" charset="0"/>
                                  <a:ea typeface="+mj-ea"/>
                                </a:rPr>
                              </m:ctrlPr>
                            </m:sSubPr>
                            <m:e>
                              <m:r>
                                <a:rPr lang="en-US" altLang="zh-CN" sz="2000" b="1" i="1">
                                  <a:solidFill>
                                    <a:srgbClr val="FF0000"/>
                                  </a:solidFill>
                                  <a:latin typeface="Cambria Math" panose="02040503050406030204" pitchFamily="18" charset="0"/>
                                  <a:ea typeface="+mj-ea"/>
                                </a:rPr>
                                <m:t>𝒆</m:t>
                              </m:r>
                            </m:e>
                            <m:sub>
                              <m:r>
                                <a:rPr lang="en-US" altLang="zh-CN" sz="2000" b="1" i="1">
                                  <a:solidFill>
                                    <a:srgbClr val="FF0000"/>
                                  </a:solidFill>
                                  <a:latin typeface="Cambria Math" panose="02040503050406030204" pitchFamily="18" charset="0"/>
                                  <a:ea typeface="+mj-ea"/>
                                </a:rPr>
                                <m:t>𝟎</m:t>
                              </m:r>
                            </m:sub>
                          </m:sSub>
                        </m:den>
                      </m:f>
                      <m:f>
                        <m:fPr>
                          <m:ctrlPr>
                            <a:rPr lang="en-US" altLang="zh-CN" sz="2000" b="1" i="1">
                              <a:solidFill>
                                <a:srgbClr val="FF0000"/>
                              </a:solidFill>
                              <a:latin typeface="Cambria Math" panose="02040503050406030204" pitchFamily="18" charset="0"/>
                              <a:ea typeface="+mj-ea"/>
                            </a:rPr>
                          </m:ctrlPr>
                        </m:fPr>
                        <m:num>
                          <m:sSub>
                            <m:sSubPr>
                              <m:ctrlPr>
                                <a:rPr lang="en-US" altLang="zh-CN" sz="2000" b="1" i="1">
                                  <a:solidFill>
                                    <a:srgbClr val="FF0000"/>
                                  </a:solidFill>
                                  <a:latin typeface="Cambria Math" panose="02040503050406030204" pitchFamily="18" charset="0"/>
                                  <a:ea typeface="+mj-ea"/>
                                </a:rPr>
                              </m:ctrlPr>
                            </m:sSubPr>
                            <m:e>
                              <m:r>
                                <a:rPr lang="en-US" altLang="zh-CN" sz="2000" b="1" i="1">
                                  <a:solidFill>
                                    <a:srgbClr val="FF0000"/>
                                  </a:solidFill>
                                  <a:latin typeface="Cambria Math" panose="02040503050406030204" pitchFamily="18" charset="0"/>
                                  <a:ea typeface="+mj-ea"/>
                                </a:rPr>
                                <m:t>𝒅</m:t>
                              </m:r>
                            </m:e>
                            <m:sub>
                              <m:r>
                                <a:rPr lang="en-US" altLang="zh-CN" sz="2000" b="1" i="1">
                                  <a:solidFill>
                                    <a:srgbClr val="FF0000"/>
                                  </a:solidFill>
                                  <a:latin typeface="Cambria Math" panose="02040503050406030204" pitchFamily="18" charset="0"/>
                                  <a:ea typeface="+mj-ea"/>
                                </a:rPr>
                                <m:t>𝟐</m:t>
                              </m:r>
                            </m:sub>
                          </m:sSub>
                        </m:num>
                        <m:den>
                          <m:r>
                            <a:rPr lang="en-US" altLang="zh-CN" sz="2000" b="1" i="1">
                              <a:solidFill>
                                <a:srgbClr val="FF0000"/>
                              </a:solidFill>
                              <a:latin typeface="Cambria Math" panose="02040503050406030204" pitchFamily="18" charset="0"/>
                              <a:ea typeface="+mj-ea"/>
                            </a:rPr>
                            <m:t>𝒗</m:t>
                          </m:r>
                        </m:den>
                      </m:f>
                    </m:oMath>
                  </m:oMathPara>
                </a14:m>
                <a:endParaRPr lang="en-CN" sz="2000" dirty="0"/>
              </a:p>
            </p:txBody>
          </p:sp>
        </mc:Choice>
        <mc:Fallback xmlns="">
          <p:sp>
            <p:nvSpPr>
              <p:cNvPr id="8" name="TextBox 7">
                <a:extLst>
                  <a:ext uri="{FF2B5EF4-FFF2-40B4-BE49-F238E27FC236}">
                    <a16:creationId xmlns:a16="http://schemas.microsoft.com/office/drawing/2014/main" id="{9F1D3D75-7913-870B-50D6-E9B3A0607E6F}"/>
                  </a:ext>
                </a:extLst>
              </p:cNvPr>
              <p:cNvSpPr txBox="1">
                <a:spLocks noRot="1" noChangeAspect="1" noMove="1" noResize="1" noEditPoints="1" noAdjustHandles="1" noChangeArrowheads="1" noChangeShapeType="1" noTextEdit="1"/>
              </p:cNvSpPr>
              <p:nvPr/>
            </p:nvSpPr>
            <p:spPr>
              <a:xfrm>
                <a:off x="1542752" y="1482125"/>
                <a:ext cx="5184576" cy="728726"/>
              </a:xfrm>
              <a:prstGeom prst="rect">
                <a:avLst/>
              </a:prstGeom>
              <a:blipFill>
                <a:blip r:embed="rId5"/>
                <a:stretch>
                  <a:fillRect b="-1695"/>
                </a:stretch>
              </a:blipFill>
            </p:spPr>
            <p:txBody>
              <a:bodyPr/>
              <a:lstStyle/>
              <a:p>
                <a:r>
                  <a:rPr lang="en-CN">
                    <a:noFill/>
                  </a:rPr>
                  <a:t> </a:t>
                </a:r>
              </a:p>
            </p:txBody>
          </p:sp>
        </mc:Fallback>
      </mc:AlternateContent>
    </p:spTree>
    <p:extLst>
      <p:ext uri="{BB962C8B-B14F-4D97-AF65-F5344CB8AC3E}">
        <p14:creationId xmlns:p14="http://schemas.microsoft.com/office/powerpoint/2010/main" val="475429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86BFD-5016-A34C-84D7-1D8D3ABBEB61}"/>
              </a:ext>
            </a:extLst>
          </p:cNvPr>
          <p:cNvSpPr>
            <a:spLocks noGrp="1"/>
          </p:cNvSpPr>
          <p:nvPr>
            <p:ph type="title"/>
          </p:nvPr>
        </p:nvSpPr>
        <p:spPr>
          <a:xfrm>
            <a:off x="35496" y="677645"/>
            <a:ext cx="4894312" cy="519107"/>
          </a:xfrm>
        </p:spPr>
        <p:txBody>
          <a:bodyPr>
            <a:noAutofit/>
          </a:bodyPr>
          <a:lstStyle/>
          <a:p>
            <a:r>
              <a:rPr lang="en-US" altLang="zh-CN" sz="3200" b="1" dirty="0">
                <a:latin typeface="Times New Roman" panose="02020603050405020304" pitchFamily="18" charset="0"/>
                <a:cs typeface="Times New Roman" panose="02020603050405020304" pitchFamily="18" charset="0"/>
              </a:rPr>
              <a:t>Protocol</a:t>
            </a:r>
            <a:r>
              <a:rPr lang="zh-CN" altLang="en-US" sz="3200" b="1" dirty="0">
                <a:latin typeface="Times New Roman" panose="02020603050405020304" pitchFamily="18" charset="0"/>
                <a:cs typeface="Times New Roman" panose="02020603050405020304" pitchFamily="18" charset="0"/>
              </a:rPr>
              <a:t> </a:t>
            </a:r>
            <a:r>
              <a:rPr lang="en-US" altLang="zh-CN" sz="3200" b="1" dirty="0">
                <a:latin typeface="Times New Roman" panose="02020603050405020304" pitchFamily="18" charset="0"/>
                <a:cs typeface="Times New Roman" panose="02020603050405020304" pitchFamily="18" charset="0"/>
              </a:rPr>
              <a:t>performance</a:t>
            </a:r>
          </a:p>
        </p:txBody>
      </p:sp>
      <p:sp>
        <p:nvSpPr>
          <p:cNvPr id="9" name="Content Placeholder 8">
            <a:extLst>
              <a:ext uri="{FF2B5EF4-FFF2-40B4-BE49-F238E27FC236}">
                <a16:creationId xmlns:a16="http://schemas.microsoft.com/office/drawing/2014/main" id="{6CA0D5DF-4F29-9044-95AB-CC422C52392E}"/>
              </a:ext>
            </a:extLst>
          </p:cNvPr>
          <p:cNvSpPr>
            <a:spLocks noGrp="1"/>
          </p:cNvSpPr>
          <p:nvPr>
            <p:ph idx="1"/>
          </p:nvPr>
        </p:nvSpPr>
        <p:spPr>
          <a:xfrm>
            <a:off x="510208" y="1529716"/>
            <a:ext cx="7772400" cy="4114800"/>
          </a:xfrm>
        </p:spPr>
        <p:txBody>
          <a:bodyPr/>
          <a:lstStyle/>
          <a:p>
            <a:r>
              <a:rPr lang="en-US" altLang="zh-CN" sz="2000" dirty="0">
                <a:latin typeface="Times New Roman" panose="02020603050405020304" pitchFamily="18" charset="0"/>
                <a:ea typeface="+mj-ea"/>
                <a:cs typeface="Times New Roman" panose="02020603050405020304" pitchFamily="18" charset="0"/>
              </a:rPr>
              <a:t>Performance</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for</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mismatched</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ranging</a:t>
            </a:r>
            <a:r>
              <a:rPr lang="zh-CN" altLang="en-US" sz="2000"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period</a:t>
            </a:r>
          </a:p>
          <a:p>
            <a:endParaRPr lang="en-US" altLang="zh-CN" sz="2000" dirty="0">
              <a:latin typeface="Times New Roman" panose="02020603050405020304" pitchFamily="18" charset="0"/>
              <a:ea typeface="+mj-ea"/>
              <a:cs typeface="Times New Roman" panose="02020603050405020304" pitchFamily="18" charset="0"/>
            </a:endParaRPr>
          </a:p>
          <a:p>
            <a:r>
              <a:rPr lang="en-US" sz="2000" dirty="0">
                <a:latin typeface="Times New Roman" panose="02020603050405020304" pitchFamily="18" charset="0"/>
                <a:ea typeface="+mj-ea"/>
                <a:cs typeface="Times New Roman" panose="02020603050405020304" pitchFamily="18" charset="0"/>
              </a:rPr>
              <a:t>Comparison with ranging based on token ring. </a:t>
            </a:r>
          </a:p>
          <a:p>
            <a:endParaRPr lang="en-US" sz="2000" dirty="0">
              <a:latin typeface="Times New Roman" panose="02020603050405020304" pitchFamily="18" charset="0"/>
              <a:ea typeface="+mj-ea"/>
              <a:cs typeface="Times New Roman" panose="02020603050405020304" pitchFamily="18" charset="0"/>
            </a:endParaRPr>
          </a:p>
          <a:p>
            <a:endParaRPr lang="en-US" dirty="0"/>
          </a:p>
        </p:txBody>
      </p:sp>
      <p:cxnSp>
        <p:nvCxnSpPr>
          <p:cNvPr id="7" name="直接连接符 6">
            <a:extLst>
              <a:ext uri="{FF2B5EF4-FFF2-40B4-BE49-F238E27FC236}">
                <a16:creationId xmlns:a16="http://schemas.microsoft.com/office/drawing/2014/main" id="{964699DE-C598-4443-802B-131665F9EFED}"/>
              </a:ext>
            </a:extLst>
          </p:cNvPr>
          <p:cNvCxnSpPr>
            <a:cxnSpLocks/>
          </p:cNvCxnSpPr>
          <p:nvPr/>
        </p:nvCxnSpPr>
        <p:spPr>
          <a:xfrm>
            <a:off x="2009420" y="836661"/>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图片 4">
            <a:extLst>
              <a:ext uri="{FF2B5EF4-FFF2-40B4-BE49-F238E27FC236}">
                <a16:creationId xmlns:a16="http://schemas.microsoft.com/office/drawing/2014/main" id="{D1F97EAF-9045-41EB-9C4A-61EA561962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1392" y="3226907"/>
            <a:ext cx="3322989" cy="2397600"/>
          </a:xfrm>
          <a:prstGeom prst="rect">
            <a:avLst/>
          </a:prstGeom>
        </p:spPr>
      </p:pic>
      <p:pic>
        <p:nvPicPr>
          <p:cNvPr id="11" name="图片 5">
            <a:extLst>
              <a:ext uri="{FF2B5EF4-FFF2-40B4-BE49-F238E27FC236}">
                <a16:creationId xmlns:a16="http://schemas.microsoft.com/office/drawing/2014/main" id="{C0FA0729-6DEF-CF45-B647-D7766FB30E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51506" y="3226907"/>
            <a:ext cx="3283493" cy="2397600"/>
          </a:xfrm>
          <a:prstGeom prst="rect">
            <a:avLst/>
          </a:prstGeom>
        </p:spPr>
      </p:pic>
      <p:sp>
        <p:nvSpPr>
          <p:cNvPr id="4" name="Date Placeholder 13">
            <a:extLst>
              <a:ext uri="{FF2B5EF4-FFF2-40B4-BE49-F238E27FC236}">
                <a16:creationId xmlns:a16="http://schemas.microsoft.com/office/drawing/2014/main" id="{6A4022DB-F6AC-17FB-C7AB-969384E35EFC}"/>
              </a:ext>
            </a:extLst>
          </p:cNvPr>
          <p:cNvSpPr>
            <a:spLocks noGrp="1"/>
          </p:cNvSpPr>
          <p:nvPr>
            <p:ph type="dt" sz="half" idx="10"/>
          </p:nvPr>
        </p:nvSpPr>
        <p:spPr>
          <a:xfrm>
            <a:off x="685800" y="378281"/>
            <a:ext cx="1600200" cy="215444"/>
          </a:xfrm>
        </p:spPr>
        <p:txBody>
          <a:bodyPr/>
          <a:lstStyle/>
          <a:p>
            <a:r>
              <a:rPr lang="en-US" altLang="zh-CN"/>
              <a:t>Jan. 2023 </a:t>
            </a:r>
            <a:endParaRPr lang="en-US" altLang="zh-CN" dirty="0"/>
          </a:p>
        </p:txBody>
      </p:sp>
      <p:sp>
        <p:nvSpPr>
          <p:cNvPr id="6" name="灯片编号占位符 5">
            <a:extLst>
              <a:ext uri="{FF2B5EF4-FFF2-40B4-BE49-F238E27FC236}">
                <a16:creationId xmlns:a16="http://schemas.microsoft.com/office/drawing/2014/main" id="{5C20A5DA-17CF-AF6D-FEDC-13D00D7147DE}"/>
              </a:ext>
            </a:extLst>
          </p:cNvPr>
          <p:cNvSpPr txBox="1">
            <a:spLocks/>
          </p:cNvSpPr>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zh-CN" dirty="0"/>
              <a:t>Slide </a:t>
            </a:r>
            <a:fld id="{170D25BD-FC75-4BD8-9AF1-85A2EFFA9F2A}" type="slidenum">
              <a:rPr lang="en-US" altLang="zh-CN" smtClean="0"/>
              <a:pPr/>
              <a:t>36</a:t>
            </a:fld>
            <a:endParaRPr lang="en-US" altLang="zh-CN" dirty="0"/>
          </a:p>
        </p:txBody>
      </p:sp>
      <p:sp>
        <p:nvSpPr>
          <p:cNvPr id="8" name="页脚占位符 4">
            <a:extLst>
              <a:ext uri="{FF2B5EF4-FFF2-40B4-BE49-F238E27FC236}">
                <a16:creationId xmlns:a16="http://schemas.microsoft.com/office/drawing/2014/main" id="{917623C9-89C2-B5C2-DE37-0C3C2E940DBA}"/>
              </a:ext>
            </a:extLst>
          </p:cNvPr>
          <p:cNvSpPr>
            <a:spLocks noGrp="1"/>
          </p:cNvSpPr>
          <p:nvPr>
            <p:ph type="ftr" sz="quarter" idx="11"/>
          </p:nvPr>
        </p:nvSpPr>
        <p:spPr>
          <a:xfrm>
            <a:off x="5486400" y="6475413"/>
            <a:ext cx="3124200" cy="182562"/>
          </a:xfrm>
        </p:spPr>
        <p:txBody>
          <a:bodyPr/>
          <a:lstStyle/>
          <a:p>
            <a:r>
              <a:rPr lang="en-US" altLang="zh-CN"/>
              <a:t>Feng Shan (Southeast University, China)</a:t>
            </a:r>
            <a:endParaRPr lang="en-US" altLang="zh-CN" dirty="0"/>
          </a:p>
        </p:txBody>
      </p:sp>
      <p:sp>
        <p:nvSpPr>
          <p:cNvPr id="3" name="Slide Number Placeholder 2">
            <a:extLst>
              <a:ext uri="{FF2B5EF4-FFF2-40B4-BE49-F238E27FC236}">
                <a16:creationId xmlns:a16="http://schemas.microsoft.com/office/drawing/2014/main" id="{CDE2C3D6-7C38-8864-0C65-1D06A3A059CA}"/>
              </a:ext>
            </a:extLst>
          </p:cNvPr>
          <p:cNvSpPr>
            <a:spLocks noGrp="1"/>
          </p:cNvSpPr>
          <p:nvPr>
            <p:ph type="sldNum" sz="quarter" idx="12"/>
          </p:nvPr>
        </p:nvSpPr>
        <p:spPr/>
        <p:txBody>
          <a:bodyPr/>
          <a:lstStyle/>
          <a:p>
            <a:r>
              <a:rPr lang="en-US" altLang="zh-CN"/>
              <a:t>Slide </a:t>
            </a:r>
            <a:fld id="{170D25BD-FC75-4BD8-9AF1-85A2EFFA9F2A}" type="slidenum">
              <a:rPr lang="en-US" altLang="zh-CN" smtClean="0"/>
              <a:pPr/>
              <a:t>36</a:t>
            </a:fld>
            <a:endParaRPr lang="en-US" altLang="zh-CN"/>
          </a:p>
        </p:txBody>
      </p:sp>
    </p:spTree>
    <p:extLst>
      <p:ext uri="{BB962C8B-B14F-4D97-AF65-F5344CB8AC3E}">
        <p14:creationId xmlns:p14="http://schemas.microsoft.com/office/powerpoint/2010/main" val="107917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0FA6B0DC-DD9E-2BF4-7F8D-7FF46DE2647F}"/>
              </a:ext>
            </a:extLst>
          </p:cNvPr>
          <p:cNvSpPr txBox="1"/>
          <p:nvPr/>
        </p:nvSpPr>
        <p:spPr>
          <a:xfrm>
            <a:off x="467544" y="680353"/>
            <a:ext cx="8502554" cy="584775"/>
          </a:xfrm>
          <a:prstGeom prst="rect">
            <a:avLst/>
          </a:prstGeom>
          <a:noFill/>
        </p:spPr>
        <p:txBody>
          <a:bodyPr wrap="square" rtlCol="0">
            <a:spAutoFit/>
          </a:bodyPr>
          <a:lstStyle/>
          <a:p>
            <a:r>
              <a:rPr lang="en-US" altLang="zh-CN" sz="3200" b="1" dirty="0">
                <a:cs typeface="Times New Roman" panose="02020603050405020304" pitchFamily="18" charset="0"/>
              </a:rPr>
              <a:t>Handle dense neighbors</a:t>
            </a:r>
            <a:endParaRPr lang="zh-CN" altLang="en-US" sz="3200" b="1" dirty="0">
              <a:cs typeface="Times New Roman" panose="02020603050405020304" pitchFamily="18" charset="0"/>
            </a:endParaRPr>
          </a:p>
        </p:txBody>
      </p:sp>
      <p:sp>
        <p:nvSpPr>
          <p:cNvPr id="3" name="文本框 2">
            <a:extLst>
              <a:ext uri="{FF2B5EF4-FFF2-40B4-BE49-F238E27FC236}">
                <a16:creationId xmlns:a16="http://schemas.microsoft.com/office/drawing/2014/main" id="{DD926D41-7BC5-DA2B-6975-4FBC1C21D41C}"/>
              </a:ext>
            </a:extLst>
          </p:cNvPr>
          <p:cNvSpPr txBox="1"/>
          <p:nvPr/>
        </p:nvSpPr>
        <p:spPr>
          <a:xfrm>
            <a:off x="569047" y="1373793"/>
            <a:ext cx="8461314" cy="400110"/>
          </a:xfrm>
          <a:prstGeom prst="rect">
            <a:avLst/>
          </a:prstGeom>
          <a:noFill/>
        </p:spPr>
        <p:txBody>
          <a:bodyPr wrap="square" rtlCol="0">
            <a:spAutoFit/>
          </a:bodyPr>
          <a:lstStyle/>
          <a:p>
            <a:pPr marL="342900" indent="-342900">
              <a:buFont typeface="Arial" panose="020B0604020202020204" pitchFamily="34" charset="0"/>
              <a:buChar char="•"/>
            </a:pPr>
            <a:r>
              <a:rPr lang="en-US" altLang="zh-CN" sz="2000" dirty="0">
                <a:ea typeface="+mj-ea"/>
                <a:cs typeface="Times New Roman" panose="02020603050405020304" pitchFamily="18" charset="0"/>
              </a:rPr>
              <a:t>Balances the allocation of ranging resources.</a:t>
            </a:r>
          </a:p>
        </p:txBody>
      </p:sp>
      <p:sp>
        <p:nvSpPr>
          <p:cNvPr id="9" name="文本框 8">
            <a:extLst>
              <a:ext uri="{FF2B5EF4-FFF2-40B4-BE49-F238E27FC236}">
                <a16:creationId xmlns:a16="http://schemas.microsoft.com/office/drawing/2014/main" id="{6E19A5D8-9A15-5048-86F9-0BE635F89E22}"/>
              </a:ext>
            </a:extLst>
          </p:cNvPr>
          <p:cNvSpPr txBox="1"/>
          <p:nvPr/>
        </p:nvSpPr>
        <p:spPr>
          <a:xfrm>
            <a:off x="569915" y="1930975"/>
            <a:ext cx="8461314" cy="400110"/>
          </a:xfrm>
          <a:prstGeom prst="rect">
            <a:avLst/>
          </a:prstGeom>
          <a:noFill/>
        </p:spPr>
        <p:txBody>
          <a:bodyPr wrap="square" rtlCol="0">
            <a:spAutoFit/>
          </a:bodyPr>
          <a:lstStyle/>
          <a:p>
            <a:pPr marL="342900" indent="-342900">
              <a:buFont typeface="Arial" panose="020B0604020202020204" pitchFamily="34" charset="0"/>
              <a:buChar char="•"/>
            </a:pPr>
            <a:r>
              <a:rPr lang="en-US" altLang="zh-CN" sz="2000" dirty="0">
                <a:ea typeface="+mj-ea"/>
                <a:cs typeface="Times New Roman" panose="02020603050405020304" pitchFamily="18" charset="0"/>
              </a:rPr>
              <a:t>Guarantees fair chances for each drone to ranging.</a:t>
            </a:r>
          </a:p>
        </p:txBody>
      </p:sp>
      <p:pic>
        <p:nvPicPr>
          <p:cNvPr id="6" name="图片 5">
            <a:extLst>
              <a:ext uri="{FF2B5EF4-FFF2-40B4-BE49-F238E27FC236}">
                <a16:creationId xmlns:a16="http://schemas.microsoft.com/office/drawing/2014/main" id="{A1BD28A1-061D-CF0A-5D5E-868548B0E75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72715" y="2784497"/>
            <a:ext cx="3626621" cy="2382816"/>
          </a:xfrm>
          <a:prstGeom prst="rect">
            <a:avLst/>
          </a:prstGeom>
        </p:spPr>
      </p:pic>
      <p:pic>
        <p:nvPicPr>
          <p:cNvPr id="8" name="图片 7">
            <a:extLst>
              <a:ext uri="{FF2B5EF4-FFF2-40B4-BE49-F238E27FC236}">
                <a16:creationId xmlns:a16="http://schemas.microsoft.com/office/drawing/2014/main" id="{3675649E-E8A4-9419-3F33-220E12A1F8F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596032" y="2784497"/>
            <a:ext cx="3930120" cy="2381835"/>
          </a:xfrm>
          <a:prstGeom prst="rect">
            <a:avLst/>
          </a:prstGeom>
        </p:spPr>
      </p:pic>
      <p:sp>
        <p:nvSpPr>
          <p:cNvPr id="2" name="Date Placeholder 13">
            <a:extLst>
              <a:ext uri="{FF2B5EF4-FFF2-40B4-BE49-F238E27FC236}">
                <a16:creationId xmlns:a16="http://schemas.microsoft.com/office/drawing/2014/main" id="{12F07333-D995-6338-AA90-B8AF7FAD340F}"/>
              </a:ext>
            </a:extLst>
          </p:cNvPr>
          <p:cNvSpPr>
            <a:spLocks noGrp="1"/>
          </p:cNvSpPr>
          <p:nvPr>
            <p:ph type="dt" sz="half" idx="10"/>
          </p:nvPr>
        </p:nvSpPr>
        <p:spPr>
          <a:xfrm>
            <a:off x="685800" y="378281"/>
            <a:ext cx="1600200" cy="215444"/>
          </a:xfrm>
        </p:spPr>
        <p:txBody>
          <a:bodyPr/>
          <a:lstStyle/>
          <a:p>
            <a:r>
              <a:rPr lang="en-US" altLang="zh-CN"/>
              <a:t>Jan. 2023 </a:t>
            </a:r>
            <a:endParaRPr lang="en-US" altLang="zh-CN" dirty="0"/>
          </a:p>
        </p:txBody>
      </p:sp>
      <p:sp>
        <p:nvSpPr>
          <p:cNvPr id="7" name="灯片编号占位符 5">
            <a:extLst>
              <a:ext uri="{FF2B5EF4-FFF2-40B4-BE49-F238E27FC236}">
                <a16:creationId xmlns:a16="http://schemas.microsoft.com/office/drawing/2014/main" id="{204786E0-DEEA-8934-86A1-9B2B110A4C83}"/>
              </a:ext>
            </a:extLst>
          </p:cNvPr>
          <p:cNvSpPr txBox="1">
            <a:spLocks/>
          </p:cNvSpPr>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zh-CN" dirty="0"/>
              <a:t>Slide </a:t>
            </a:r>
            <a:fld id="{170D25BD-FC75-4BD8-9AF1-85A2EFFA9F2A}" type="slidenum">
              <a:rPr lang="en-US" altLang="zh-CN" smtClean="0"/>
              <a:pPr/>
              <a:t>37</a:t>
            </a:fld>
            <a:endParaRPr lang="en-US" altLang="zh-CN" dirty="0"/>
          </a:p>
        </p:txBody>
      </p:sp>
      <p:sp>
        <p:nvSpPr>
          <p:cNvPr id="10" name="页脚占位符 4">
            <a:extLst>
              <a:ext uri="{FF2B5EF4-FFF2-40B4-BE49-F238E27FC236}">
                <a16:creationId xmlns:a16="http://schemas.microsoft.com/office/drawing/2014/main" id="{EFD08CD4-3B16-3069-F906-5E8A670DF0FE}"/>
              </a:ext>
            </a:extLst>
          </p:cNvPr>
          <p:cNvSpPr>
            <a:spLocks noGrp="1"/>
          </p:cNvSpPr>
          <p:nvPr>
            <p:ph type="ftr" sz="quarter" idx="11"/>
          </p:nvPr>
        </p:nvSpPr>
        <p:spPr>
          <a:xfrm>
            <a:off x="5486400" y="6475413"/>
            <a:ext cx="3124200" cy="182562"/>
          </a:xfrm>
        </p:spPr>
        <p:txBody>
          <a:bodyPr/>
          <a:lstStyle/>
          <a:p>
            <a:r>
              <a:rPr lang="en-US" altLang="zh-CN"/>
              <a:t>Feng Shan (Southeast University, China)</a:t>
            </a:r>
            <a:endParaRPr lang="en-US" altLang="zh-CN" dirty="0"/>
          </a:p>
        </p:txBody>
      </p:sp>
      <p:sp>
        <p:nvSpPr>
          <p:cNvPr id="4" name="Slide Number Placeholder 3">
            <a:extLst>
              <a:ext uri="{FF2B5EF4-FFF2-40B4-BE49-F238E27FC236}">
                <a16:creationId xmlns:a16="http://schemas.microsoft.com/office/drawing/2014/main" id="{F77877D7-C33A-C434-7C62-00C1A44E793C}"/>
              </a:ext>
            </a:extLst>
          </p:cNvPr>
          <p:cNvSpPr>
            <a:spLocks noGrp="1"/>
          </p:cNvSpPr>
          <p:nvPr>
            <p:ph type="sldNum" sz="quarter" idx="12"/>
          </p:nvPr>
        </p:nvSpPr>
        <p:spPr/>
        <p:txBody>
          <a:bodyPr/>
          <a:lstStyle/>
          <a:p>
            <a:r>
              <a:rPr lang="en-US" altLang="zh-CN"/>
              <a:t>Slide </a:t>
            </a:r>
            <a:fld id="{170D25BD-FC75-4BD8-9AF1-85A2EFFA9F2A}" type="slidenum">
              <a:rPr lang="en-US" altLang="zh-CN" smtClean="0"/>
              <a:pPr/>
              <a:t>37</a:t>
            </a:fld>
            <a:endParaRPr lang="en-US" altLang="zh-CN"/>
          </a:p>
        </p:txBody>
      </p:sp>
    </p:spTree>
    <p:extLst>
      <p:ext uri="{BB962C8B-B14F-4D97-AF65-F5344CB8AC3E}">
        <p14:creationId xmlns:p14="http://schemas.microsoft.com/office/powerpoint/2010/main" val="1366735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0FA6B0DC-DD9E-2BF4-7F8D-7FF46DE2647F}"/>
              </a:ext>
            </a:extLst>
          </p:cNvPr>
          <p:cNvSpPr txBox="1"/>
          <p:nvPr/>
        </p:nvSpPr>
        <p:spPr>
          <a:xfrm>
            <a:off x="467544" y="692696"/>
            <a:ext cx="8502554" cy="584775"/>
          </a:xfrm>
          <a:prstGeom prst="rect">
            <a:avLst/>
          </a:prstGeom>
          <a:noFill/>
        </p:spPr>
        <p:txBody>
          <a:bodyPr wrap="square" rtlCol="0">
            <a:spAutoFit/>
          </a:bodyPr>
          <a:lstStyle/>
          <a:p>
            <a:r>
              <a:rPr lang="en-US" altLang="zh-CN" sz="3200" b="1" dirty="0">
                <a:latin typeface="+mj-ea"/>
                <a:ea typeface="+mj-ea"/>
                <a:cs typeface="Arial" panose="020B0604020202020204" pitchFamily="34" charset="0"/>
              </a:rPr>
              <a:t>Scalability</a:t>
            </a:r>
            <a:endParaRPr lang="zh-CN" altLang="en-US" sz="3200" b="1" dirty="0">
              <a:latin typeface="+mj-ea"/>
              <a:ea typeface="+mj-ea"/>
              <a:cs typeface="Arial" panose="020B0604020202020204" pitchFamily="34" charset="0"/>
            </a:endParaRPr>
          </a:p>
        </p:txBody>
      </p:sp>
      <p:sp>
        <p:nvSpPr>
          <p:cNvPr id="3" name="文本框 2">
            <a:extLst>
              <a:ext uri="{FF2B5EF4-FFF2-40B4-BE49-F238E27FC236}">
                <a16:creationId xmlns:a16="http://schemas.microsoft.com/office/drawing/2014/main" id="{DD926D41-7BC5-DA2B-6975-4FBC1C21D41C}"/>
              </a:ext>
            </a:extLst>
          </p:cNvPr>
          <p:cNvSpPr txBox="1"/>
          <p:nvPr/>
        </p:nvSpPr>
        <p:spPr>
          <a:xfrm>
            <a:off x="539552" y="1280017"/>
            <a:ext cx="8461314" cy="400110"/>
          </a:xfrm>
          <a:prstGeom prst="rect">
            <a:avLst/>
          </a:prstGeom>
          <a:noFill/>
        </p:spPr>
        <p:txBody>
          <a:bodyPr wrap="square" rtlCol="0">
            <a:spAutoFit/>
          </a:bodyPr>
          <a:lstStyle/>
          <a:p>
            <a:pPr marL="342900" indent="-342900">
              <a:buFont typeface="Arial" panose="020B0604020202020204" pitchFamily="34" charset="0"/>
              <a:buChar char="•"/>
            </a:pPr>
            <a:r>
              <a:rPr lang="en-US" altLang="zh-CN" sz="2000" dirty="0">
                <a:ea typeface="+mj-ea"/>
                <a:cs typeface="Times New Roman" panose="02020603050405020304" pitchFamily="18" charset="0"/>
              </a:rPr>
              <a:t>Close to the optimal performance.</a:t>
            </a:r>
          </a:p>
        </p:txBody>
      </p:sp>
      <p:sp>
        <p:nvSpPr>
          <p:cNvPr id="9" name="文本框 8">
            <a:extLst>
              <a:ext uri="{FF2B5EF4-FFF2-40B4-BE49-F238E27FC236}">
                <a16:creationId xmlns:a16="http://schemas.microsoft.com/office/drawing/2014/main" id="{6E19A5D8-9A15-5048-86F9-0BE635F89E22}"/>
              </a:ext>
            </a:extLst>
          </p:cNvPr>
          <p:cNvSpPr txBox="1"/>
          <p:nvPr/>
        </p:nvSpPr>
        <p:spPr>
          <a:xfrm>
            <a:off x="539552" y="1899911"/>
            <a:ext cx="8461314" cy="707886"/>
          </a:xfrm>
          <a:prstGeom prst="rect">
            <a:avLst/>
          </a:prstGeom>
          <a:noFill/>
        </p:spPr>
        <p:txBody>
          <a:bodyPr wrap="square" rtlCol="0">
            <a:spAutoFit/>
          </a:bodyPr>
          <a:lstStyle/>
          <a:p>
            <a:pPr marL="342900" indent="-342900">
              <a:buFont typeface="Arial" panose="020B0604020202020204" pitchFamily="34" charset="0"/>
              <a:buChar char="•"/>
            </a:pPr>
            <a:r>
              <a:rPr lang="en-US" altLang="zh-CN" sz="2000" dirty="0">
                <a:ea typeface="+mj-ea"/>
                <a:cs typeface="Times New Roman" panose="02020603050405020304" pitchFamily="18" charset="0"/>
              </a:rPr>
              <a:t>Even when there are 29 neighbors to respond to, our protocol can still guarantee that all the neighbors’ latest distances are measured every second.</a:t>
            </a:r>
          </a:p>
        </p:txBody>
      </p:sp>
      <p:pic>
        <p:nvPicPr>
          <p:cNvPr id="6" name="图片 5">
            <a:extLst>
              <a:ext uri="{FF2B5EF4-FFF2-40B4-BE49-F238E27FC236}">
                <a16:creationId xmlns:a16="http://schemas.microsoft.com/office/drawing/2014/main" id="{4223A4B3-386D-54F1-2380-36C48A20DAC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00050" y="2866602"/>
            <a:ext cx="4895850" cy="2523086"/>
          </a:xfrm>
          <a:prstGeom prst="rect">
            <a:avLst/>
          </a:prstGeom>
        </p:spPr>
      </p:pic>
      <p:pic>
        <p:nvPicPr>
          <p:cNvPr id="8" name="图片 7">
            <a:extLst>
              <a:ext uri="{FF2B5EF4-FFF2-40B4-BE49-F238E27FC236}">
                <a16:creationId xmlns:a16="http://schemas.microsoft.com/office/drawing/2014/main" id="{588978C1-F835-C399-9B18-211B9A68606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560996" y="2902535"/>
            <a:ext cx="3051209" cy="2451219"/>
          </a:xfrm>
          <a:prstGeom prst="rect">
            <a:avLst/>
          </a:prstGeom>
        </p:spPr>
      </p:pic>
      <p:sp>
        <p:nvSpPr>
          <p:cNvPr id="2" name="Date Placeholder 13">
            <a:extLst>
              <a:ext uri="{FF2B5EF4-FFF2-40B4-BE49-F238E27FC236}">
                <a16:creationId xmlns:a16="http://schemas.microsoft.com/office/drawing/2014/main" id="{27018F93-3465-3FB3-B15D-EEAF8BAF1E6F}"/>
              </a:ext>
            </a:extLst>
          </p:cNvPr>
          <p:cNvSpPr>
            <a:spLocks noGrp="1"/>
          </p:cNvSpPr>
          <p:nvPr>
            <p:ph type="dt" sz="half" idx="10"/>
          </p:nvPr>
        </p:nvSpPr>
        <p:spPr>
          <a:xfrm>
            <a:off x="685800" y="378281"/>
            <a:ext cx="1600200" cy="215444"/>
          </a:xfrm>
        </p:spPr>
        <p:txBody>
          <a:bodyPr/>
          <a:lstStyle/>
          <a:p>
            <a:r>
              <a:rPr lang="en-US" altLang="zh-CN"/>
              <a:t>Jan. 2023 </a:t>
            </a:r>
            <a:endParaRPr lang="en-US" altLang="zh-CN" dirty="0"/>
          </a:p>
        </p:txBody>
      </p:sp>
      <p:sp>
        <p:nvSpPr>
          <p:cNvPr id="7" name="灯片编号占位符 5">
            <a:extLst>
              <a:ext uri="{FF2B5EF4-FFF2-40B4-BE49-F238E27FC236}">
                <a16:creationId xmlns:a16="http://schemas.microsoft.com/office/drawing/2014/main" id="{AB562909-F796-2A93-73AD-62E5B2A8C206}"/>
              </a:ext>
            </a:extLst>
          </p:cNvPr>
          <p:cNvSpPr txBox="1">
            <a:spLocks/>
          </p:cNvSpPr>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zh-CN" dirty="0"/>
              <a:t>Slide </a:t>
            </a:r>
            <a:fld id="{170D25BD-FC75-4BD8-9AF1-85A2EFFA9F2A}" type="slidenum">
              <a:rPr lang="en-US" altLang="zh-CN" smtClean="0"/>
              <a:pPr/>
              <a:t>38</a:t>
            </a:fld>
            <a:endParaRPr lang="en-US" altLang="zh-CN" dirty="0"/>
          </a:p>
        </p:txBody>
      </p:sp>
      <p:sp>
        <p:nvSpPr>
          <p:cNvPr id="10" name="页脚占位符 4">
            <a:extLst>
              <a:ext uri="{FF2B5EF4-FFF2-40B4-BE49-F238E27FC236}">
                <a16:creationId xmlns:a16="http://schemas.microsoft.com/office/drawing/2014/main" id="{C5E5470A-A495-01A3-5635-42696007C442}"/>
              </a:ext>
            </a:extLst>
          </p:cNvPr>
          <p:cNvSpPr>
            <a:spLocks noGrp="1"/>
          </p:cNvSpPr>
          <p:nvPr>
            <p:ph type="ftr" sz="quarter" idx="11"/>
          </p:nvPr>
        </p:nvSpPr>
        <p:spPr>
          <a:xfrm>
            <a:off x="5486400" y="6475413"/>
            <a:ext cx="3124200" cy="182562"/>
          </a:xfrm>
        </p:spPr>
        <p:txBody>
          <a:bodyPr/>
          <a:lstStyle/>
          <a:p>
            <a:r>
              <a:rPr lang="en-US" altLang="zh-CN"/>
              <a:t>Feng Shan (Southeast University, China)</a:t>
            </a:r>
            <a:endParaRPr lang="en-US" altLang="zh-CN" dirty="0"/>
          </a:p>
        </p:txBody>
      </p:sp>
      <p:sp>
        <p:nvSpPr>
          <p:cNvPr id="4" name="Slide Number Placeholder 3">
            <a:extLst>
              <a:ext uri="{FF2B5EF4-FFF2-40B4-BE49-F238E27FC236}">
                <a16:creationId xmlns:a16="http://schemas.microsoft.com/office/drawing/2014/main" id="{710EA817-482C-1511-ED57-2B09843CF49E}"/>
              </a:ext>
            </a:extLst>
          </p:cNvPr>
          <p:cNvSpPr>
            <a:spLocks noGrp="1"/>
          </p:cNvSpPr>
          <p:nvPr>
            <p:ph type="sldNum" sz="quarter" idx="12"/>
          </p:nvPr>
        </p:nvSpPr>
        <p:spPr/>
        <p:txBody>
          <a:bodyPr/>
          <a:lstStyle/>
          <a:p>
            <a:r>
              <a:rPr lang="en-US" altLang="zh-CN"/>
              <a:t>Slide </a:t>
            </a:r>
            <a:fld id="{170D25BD-FC75-4BD8-9AF1-85A2EFFA9F2A}" type="slidenum">
              <a:rPr lang="en-US" altLang="zh-CN" smtClean="0"/>
              <a:pPr/>
              <a:t>38</a:t>
            </a:fld>
            <a:endParaRPr lang="en-US" altLang="zh-CN"/>
          </a:p>
        </p:txBody>
      </p:sp>
    </p:spTree>
    <p:extLst>
      <p:ext uri="{BB962C8B-B14F-4D97-AF65-F5344CB8AC3E}">
        <p14:creationId xmlns:p14="http://schemas.microsoft.com/office/powerpoint/2010/main" val="30736434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3D64F-786F-254A-A09A-C1CE094C6DE0}"/>
              </a:ext>
            </a:extLst>
          </p:cNvPr>
          <p:cNvSpPr>
            <a:spLocks noGrp="1"/>
          </p:cNvSpPr>
          <p:nvPr>
            <p:ph type="title"/>
          </p:nvPr>
        </p:nvSpPr>
        <p:spPr>
          <a:xfrm>
            <a:off x="323528" y="685800"/>
            <a:ext cx="2662064" cy="582960"/>
          </a:xfrm>
        </p:spPr>
        <p:txBody>
          <a:bodyPr/>
          <a:lstStyle/>
          <a:p>
            <a:r>
              <a:rPr lang="en-US" altLang="zh-CN" sz="3200" b="1" dirty="0">
                <a:latin typeface="Times New Roman" panose="02020603050405020304" pitchFamily="18" charset="0"/>
                <a:cs typeface="Times New Roman" panose="02020603050405020304" pitchFamily="18" charset="0"/>
              </a:rPr>
              <a:t>Demo</a:t>
            </a:r>
            <a:r>
              <a:rPr lang="zh-CN" altLang="en-US" sz="3200" b="1" dirty="0">
                <a:latin typeface="Times New Roman" panose="02020603050405020304" pitchFamily="18" charset="0"/>
                <a:cs typeface="Times New Roman" panose="02020603050405020304" pitchFamily="18" charset="0"/>
              </a:rPr>
              <a:t> </a:t>
            </a:r>
            <a:r>
              <a:rPr lang="en-US" altLang="zh-CN" sz="3200" b="1" dirty="0">
                <a:latin typeface="Times New Roman" panose="02020603050405020304" pitchFamily="18" charset="0"/>
                <a:cs typeface="Times New Roman" panose="02020603050405020304" pitchFamily="18" charset="0"/>
              </a:rPr>
              <a:t>Video</a:t>
            </a:r>
            <a:endParaRPr lang="en-US" sz="3200" b="1" dirty="0">
              <a:latin typeface="Times New Roman" panose="02020603050405020304" pitchFamily="18" charset="0"/>
              <a:cs typeface="Times New Roman" panose="02020603050405020304" pitchFamily="18" charset="0"/>
            </a:endParaRPr>
          </a:p>
        </p:txBody>
      </p:sp>
      <p:sp>
        <p:nvSpPr>
          <p:cNvPr id="3" name="日期占位符 3">
            <a:extLst>
              <a:ext uri="{FF2B5EF4-FFF2-40B4-BE49-F238E27FC236}">
                <a16:creationId xmlns:a16="http://schemas.microsoft.com/office/drawing/2014/main" id="{D7CA0902-4B93-28A1-46D7-8E92558EC0C8}"/>
              </a:ext>
            </a:extLst>
          </p:cNvPr>
          <p:cNvSpPr>
            <a:spLocks noGrp="1"/>
          </p:cNvSpPr>
          <p:nvPr>
            <p:ph type="dt" sz="half" idx="10"/>
          </p:nvPr>
        </p:nvSpPr>
        <p:spPr>
          <a:xfrm>
            <a:off x="685800" y="381000"/>
            <a:ext cx="1600200" cy="212725"/>
          </a:xfrm>
        </p:spPr>
        <p:txBody>
          <a:bodyPr/>
          <a:lstStyle/>
          <a:p>
            <a:r>
              <a:rPr lang="en-US" altLang="zh-CN"/>
              <a:t>Jan. 2023 </a:t>
            </a:r>
            <a:endParaRPr lang="en-US" altLang="zh-CN" dirty="0"/>
          </a:p>
        </p:txBody>
      </p:sp>
      <p:sp>
        <p:nvSpPr>
          <p:cNvPr id="7" name="灯片编号占位符 5">
            <a:extLst>
              <a:ext uri="{FF2B5EF4-FFF2-40B4-BE49-F238E27FC236}">
                <a16:creationId xmlns:a16="http://schemas.microsoft.com/office/drawing/2014/main" id="{7C7C570B-BBCE-B3F7-3B1C-BBC59804D7CF}"/>
              </a:ext>
            </a:extLst>
          </p:cNvPr>
          <p:cNvSpPr txBox="1">
            <a:spLocks/>
          </p:cNvSpPr>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zh-CN" dirty="0"/>
              <a:t>Slide </a:t>
            </a:r>
            <a:fld id="{170D25BD-FC75-4BD8-9AF1-85A2EFFA9F2A}" type="slidenum">
              <a:rPr lang="en-US" altLang="zh-CN" smtClean="0"/>
              <a:pPr/>
              <a:t>39</a:t>
            </a:fld>
            <a:endParaRPr lang="en-US" altLang="zh-CN" dirty="0"/>
          </a:p>
        </p:txBody>
      </p:sp>
      <p:sp>
        <p:nvSpPr>
          <p:cNvPr id="8" name="页脚占位符 4">
            <a:extLst>
              <a:ext uri="{FF2B5EF4-FFF2-40B4-BE49-F238E27FC236}">
                <a16:creationId xmlns:a16="http://schemas.microsoft.com/office/drawing/2014/main" id="{47472D99-F104-600A-7C1E-43B363BA57CA}"/>
              </a:ext>
            </a:extLst>
          </p:cNvPr>
          <p:cNvSpPr>
            <a:spLocks noGrp="1"/>
          </p:cNvSpPr>
          <p:nvPr>
            <p:ph type="ftr" sz="quarter" idx="11"/>
          </p:nvPr>
        </p:nvSpPr>
        <p:spPr>
          <a:xfrm>
            <a:off x="5486400" y="6475413"/>
            <a:ext cx="3124200" cy="182562"/>
          </a:xfrm>
        </p:spPr>
        <p:txBody>
          <a:bodyPr/>
          <a:lstStyle/>
          <a:p>
            <a:r>
              <a:rPr lang="en-US" altLang="zh-CN"/>
              <a:t>Feng Shan (Southeast University, China)</a:t>
            </a:r>
            <a:endParaRPr lang="en-US" altLang="zh-CN" dirty="0"/>
          </a:p>
        </p:txBody>
      </p:sp>
      <p:sp>
        <p:nvSpPr>
          <p:cNvPr id="4" name="Slide Number Placeholder 3">
            <a:extLst>
              <a:ext uri="{FF2B5EF4-FFF2-40B4-BE49-F238E27FC236}">
                <a16:creationId xmlns:a16="http://schemas.microsoft.com/office/drawing/2014/main" id="{C3401135-EFAD-EC9E-AA5E-056EAD06144B}"/>
              </a:ext>
            </a:extLst>
          </p:cNvPr>
          <p:cNvSpPr>
            <a:spLocks noGrp="1"/>
          </p:cNvSpPr>
          <p:nvPr>
            <p:ph type="sldNum" sz="quarter" idx="12"/>
          </p:nvPr>
        </p:nvSpPr>
        <p:spPr/>
        <p:txBody>
          <a:bodyPr/>
          <a:lstStyle/>
          <a:p>
            <a:r>
              <a:rPr lang="en-US" altLang="zh-CN"/>
              <a:t>Slide </a:t>
            </a:r>
            <a:fld id="{170D25BD-FC75-4BD8-9AF1-85A2EFFA9F2A}" type="slidenum">
              <a:rPr lang="en-US" altLang="zh-CN" smtClean="0"/>
              <a:pPr/>
              <a:t>39</a:t>
            </a:fld>
            <a:endParaRPr lang="en-US" altLang="zh-CN"/>
          </a:p>
        </p:txBody>
      </p:sp>
      <p:pic>
        <p:nvPicPr>
          <p:cNvPr id="13" name="Content Placeholder 12">
            <a:extLst>
              <a:ext uri="{FF2B5EF4-FFF2-40B4-BE49-F238E27FC236}">
                <a16:creationId xmlns:a16="http://schemas.microsoft.com/office/drawing/2014/main" id="{EF4DC519-AF31-E8EF-E3B2-813D92D6F80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2043" y="1700808"/>
            <a:ext cx="7339913" cy="4114800"/>
          </a:xfrm>
        </p:spPr>
      </p:pic>
    </p:spTree>
    <p:extLst>
      <p:ext uri="{BB962C8B-B14F-4D97-AF65-F5344CB8AC3E}">
        <p14:creationId xmlns:p14="http://schemas.microsoft.com/office/powerpoint/2010/main" val="2389520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a:extLst>
              <a:ext uri="{FF2B5EF4-FFF2-40B4-BE49-F238E27FC236}">
                <a16:creationId xmlns:a16="http://schemas.microsoft.com/office/drawing/2014/main" id="{12EB7A40-BED3-EEEE-E0FD-1EE723859D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504" y="2852936"/>
            <a:ext cx="4200607" cy="3280049"/>
          </a:xfrm>
          <a:prstGeom prst="rect">
            <a:avLst/>
          </a:prstGeom>
        </p:spPr>
      </p:pic>
      <p:sp>
        <p:nvSpPr>
          <p:cNvPr id="4" name="日期占位符 3">
            <a:extLst>
              <a:ext uri="{FF2B5EF4-FFF2-40B4-BE49-F238E27FC236}">
                <a16:creationId xmlns:a16="http://schemas.microsoft.com/office/drawing/2014/main" id="{C43CFCF9-A639-5C4E-7D8B-278345C24649}"/>
              </a:ext>
            </a:extLst>
          </p:cNvPr>
          <p:cNvSpPr>
            <a:spLocks noGrp="1"/>
          </p:cNvSpPr>
          <p:nvPr>
            <p:ph type="dt" sz="half" idx="10"/>
          </p:nvPr>
        </p:nvSpPr>
        <p:spPr/>
        <p:txBody>
          <a:bodyPr/>
          <a:lstStyle/>
          <a:p>
            <a:r>
              <a:rPr lang="en-US" altLang="zh-CN"/>
              <a:t>Jan. 2023 </a:t>
            </a:r>
          </a:p>
        </p:txBody>
      </p:sp>
      <p:sp>
        <p:nvSpPr>
          <p:cNvPr id="5" name="页脚占位符 4">
            <a:extLst>
              <a:ext uri="{FF2B5EF4-FFF2-40B4-BE49-F238E27FC236}">
                <a16:creationId xmlns:a16="http://schemas.microsoft.com/office/drawing/2014/main" id="{4DA035FB-5741-76C8-C266-0C49A0656899}"/>
              </a:ext>
            </a:extLst>
          </p:cNvPr>
          <p:cNvSpPr>
            <a:spLocks noGrp="1"/>
          </p:cNvSpPr>
          <p:nvPr>
            <p:ph type="ftr" sz="quarter" idx="11"/>
          </p:nvPr>
        </p:nvSpPr>
        <p:spPr/>
        <p:txBody>
          <a:bodyPr/>
          <a:lstStyle/>
          <a:p>
            <a:r>
              <a:rPr lang="en-US" altLang="zh-CN"/>
              <a:t>Feng Shan (Southeast University, China)</a:t>
            </a:r>
          </a:p>
        </p:txBody>
      </p:sp>
      <p:sp>
        <p:nvSpPr>
          <p:cNvPr id="6" name="灯片编号占位符 5">
            <a:extLst>
              <a:ext uri="{FF2B5EF4-FFF2-40B4-BE49-F238E27FC236}">
                <a16:creationId xmlns:a16="http://schemas.microsoft.com/office/drawing/2014/main" id="{877048D3-F45A-EEF3-B3DE-72B0264C33C0}"/>
              </a:ext>
            </a:extLst>
          </p:cNvPr>
          <p:cNvSpPr>
            <a:spLocks noGrp="1"/>
          </p:cNvSpPr>
          <p:nvPr>
            <p:ph type="sldNum" sz="quarter" idx="12"/>
          </p:nvPr>
        </p:nvSpPr>
        <p:spPr/>
        <p:txBody>
          <a:bodyPr/>
          <a:lstStyle/>
          <a:p>
            <a:r>
              <a:rPr lang="en-US" altLang="zh-CN"/>
              <a:t>Slide </a:t>
            </a:r>
            <a:fld id="{170D25BD-FC75-4BD8-9AF1-85A2EFFA9F2A}" type="slidenum">
              <a:rPr lang="en-US" altLang="zh-CN" smtClean="0"/>
              <a:pPr/>
              <a:t>4</a:t>
            </a:fld>
            <a:endParaRPr lang="en-US" altLang="zh-CN"/>
          </a:p>
        </p:txBody>
      </p:sp>
      <p:sp>
        <p:nvSpPr>
          <p:cNvPr id="2" name="AutoShape 2" descr="Slide 0">
            <a:extLst>
              <a:ext uri="{FF2B5EF4-FFF2-40B4-BE49-F238E27FC236}">
                <a16:creationId xmlns:a16="http://schemas.microsoft.com/office/drawing/2014/main" id="{5F83A8DE-EB75-60B7-8577-0AAD48C2126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4" descr="Slide 0">
            <a:extLst>
              <a:ext uri="{FF2B5EF4-FFF2-40B4-BE49-F238E27FC236}">
                <a16:creationId xmlns:a16="http://schemas.microsoft.com/office/drawing/2014/main" id="{0CD71D4A-182D-AD17-1451-F8D85563B6FC}"/>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文本框 8">
            <a:extLst>
              <a:ext uri="{FF2B5EF4-FFF2-40B4-BE49-F238E27FC236}">
                <a16:creationId xmlns:a16="http://schemas.microsoft.com/office/drawing/2014/main" id="{1E06AFC1-F1AA-1D39-DA54-9979B0AFABA5}"/>
              </a:ext>
            </a:extLst>
          </p:cNvPr>
          <p:cNvSpPr txBox="1"/>
          <p:nvPr/>
        </p:nvSpPr>
        <p:spPr>
          <a:xfrm>
            <a:off x="467543" y="687387"/>
            <a:ext cx="7704857" cy="584775"/>
          </a:xfrm>
          <a:prstGeom prst="rect">
            <a:avLst/>
          </a:prstGeom>
          <a:noFill/>
        </p:spPr>
        <p:txBody>
          <a:bodyPr wrap="square">
            <a:spAutoFit/>
          </a:bodyPr>
          <a:lstStyle/>
          <a:p>
            <a:r>
              <a:rPr lang="en-US" altLang="zh-CN" sz="3200" b="1" dirty="0">
                <a:ea typeface="+mj-ea"/>
                <a:cs typeface="Times New Roman" panose="02020603050405020304" pitchFamily="18" charset="0"/>
              </a:rPr>
              <a:t>SEU-</a:t>
            </a:r>
            <a:r>
              <a:rPr lang="en-US" altLang="zh-CN" sz="3200" b="1" dirty="0" err="1">
                <a:ea typeface="+mj-ea"/>
                <a:cs typeface="Times New Roman" panose="02020603050405020304" pitchFamily="18" charset="0"/>
              </a:rPr>
              <a:t>NetSI</a:t>
            </a:r>
            <a:r>
              <a:rPr lang="en-US" altLang="zh-CN" sz="3200" b="1" dirty="0">
                <a:ea typeface="+mj-ea"/>
                <a:cs typeface="Times New Roman" panose="02020603050405020304" pitchFamily="18" charset="0"/>
              </a:rPr>
              <a:t> Research</a:t>
            </a:r>
            <a:r>
              <a:rPr lang="zh-CN" altLang="en-US" sz="3200" b="1" dirty="0">
                <a:ea typeface="+mj-ea"/>
                <a:cs typeface="Times New Roman" panose="02020603050405020304" pitchFamily="18" charset="0"/>
              </a:rPr>
              <a:t> </a:t>
            </a:r>
            <a:r>
              <a:rPr lang="en-US" altLang="zh-CN" sz="3200" b="1" dirty="0">
                <a:ea typeface="+mj-ea"/>
                <a:cs typeface="Times New Roman" panose="02020603050405020304" pitchFamily="18" charset="0"/>
              </a:rPr>
              <a:t>Group </a:t>
            </a:r>
            <a:r>
              <a:rPr lang="zh-CN" altLang="en-US" sz="3200" b="1" dirty="0">
                <a:ea typeface="+mj-ea"/>
                <a:cs typeface="Times New Roman" panose="02020603050405020304" pitchFamily="18" charset="0"/>
              </a:rPr>
              <a:t>Introduction</a:t>
            </a:r>
          </a:p>
        </p:txBody>
      </p:sp>
      <p:grpSp>
        <p:nvGrpSpPr>
          <p:cNvPr id="14" name="Group 13">
            <a:extLst>
              <a:ext uri="{FF2B5EF4-FFF2-40B4-BE49-F238E27FC236}">
                <a16:creationId xmlns:a16="http://schemas.microsoft.com/office/drawing/2014/main" id="{AB38C7C5-B29A-85FE-B56E-F030487273CC}"/>
              </a:ext>
            </a:extLst>
          </p:cNvPr>
          <p:cNvGrpSpPr/>
          <p:nvPr/>
        </p:nvGrpSpPr>
        <p:grpSpPr>
          <a:xfrm>
            <a:off x="4572000" y="3132758"/>
            <a:ext cx="4415547" cy="3326532"/>
            <a:chOff x="4572000" y="3132758"/>
            <a:chExt cx="4415547" cy="3326532"/>
          </a:xfrm>
        </p:grpSpPr>
        <p:pic>
          <p:nvPicPr>
            <p:cNvPr id="8" name="Content Placeholder 5">
              <a:extLst>
                <a:ext uri="{FF2B5EF4-FFF2-40B4-BE49-F238E27FC236}">
                  <a16:creationId xmlns:a16="http://schemas.microsoft.com/office/drawing/2014/main" id="{8B496FDD-6F0A-DC30-90E9-339765932A9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0" y="3132758"/>
              <a:ext cx="4415547" cy="3326532"/>
            </a:xfrm>
            <a:prstGeom prst="rect">
              <a:avLst/>
            </a:prstGeom>
          </p:spPr>
        </p:pic>
        <p:sp>
          <p:nvSpPr>
            <p:cNvPr id="12" name="Rectangle 11">
              <a:extLst>
                <a:ext uri="{FF2B5EF4-FFF2-40B4-BE49-F238E27FC236}">
                  <a16:creationId xmlns:a16="http://schemas.microsoft.com/office/drawing/2014/main" id="{CAF1339D-43A3-1107-1A22-7003BAD05415}"/>
                </a:ext>
              </a:extLst>
            </p:cNvPr>
            <p:cNvSpPr/>
            <p:nvPr/>
          </p:nvSpPr>
          <p:spPr bwMode="auto">
            <a:xfrm>
              <a:off x="6900241" y="3867764"/>
              <a:ext cx="1776215" cy="889574"/>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N" sz="1200" b="0" i="0" u="none" strike="noStrike" cap="none" normalizeH="0" baseline="0">
                <a:ln>
                  <a:noFill/>
                </a:ln>
                <a:solidFill>
                  <a:schemeClr val="tx1"/>
                </a:solidFill>
                <a:effectLst/>
                <a:latin typeface="Times New Roman" panose="02020603050405020304" pitchFamily="18" charset="0"/>
              </a:endParaRPr>
            </a:p>
          </p:txBody>
        </p:sp>
      </p:grpSp>
      <p:pic>
        <p:nvPicPr>
          <p:cNvPr id="11" name="图片 10" descr="桌子上的电脑萤幕画面&#10;&#10;中度可信度描述已自动生成">
            <a:extLst>
              <a:ext uri="{FF2B5EF4-FFF2-40B4-BE49-F238E27FC236}">
                <a16:creationId xmlns:a16="http://schemas.microsoft.com/office/drawing/2014/main" id="{4FE0BD85-DC29-71B4-CECD-D4E2680DCF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3201" y="2582805"/>
            <a:ext cx="6923571" cy="3892608"/>
          </a:xfrm>
          <a:prstGeom prst="rect">
            <a:avLst/>
          </a:prstGeom>
        </p:spPr>
      </p:pic>
      <p:sp>
        <p:nvSpPr>
          <p:cNvPr id="13" name="文本框 12">
            <a:extLst>
              <a:ext uri="{FF2B5EF4-FFF2-40B4-BE49-F238E27FC236}">
                <a16:creationId xmlns:a16="http://schemas.microsoft.com/office/drawing/2014/main" id="{A3F1713A-CCF3-3F14-8617-0E8C0D650305}"/>
              </a:ext>
            </a:extLst>
          </p:cNvPr>
          <p:cNvSpPr txBox="1"/>
          <p:nvPr/>
        </p:nvSpPr>
        <p:spPr>
          <a:xfrm>
            <a:off x="784807" y="1301061"/>
            <a:ext cx="7120360" cy="1754326"/>
          </a:xfrm>
          <a:prstGeom prst="rect">
            <a:avLst/>
          </a:prstGeom>
          <a:noFill/>
        </p:spPr>
        <p:txBody>
          <a:bodyPr wrap="square">
            <a:spAutoFit/>
          </a:bodyPr>
          <a:lstStyle/>
          <a:p>
            <a:pPr marL="285750" indent="-285750">
              <a:buFont typeface="Arial" panose="020B0604020202020204" pitchFamily="34" charset="0"/>
              <a:buChar char="•"/>
            </a:pPr>
            <a:r>
              <a:rPr lang="en-US" altLang="zh-CN" sz="1800" dirty="0">
                <a:cs typeface="Times New Roman" panose="02020603050405020304" pitchFamily="18" charset="0"/>
              </a:rPr>
              <a:t>NetSI group conducts research in the area of Internet of Things and Swarm Intelligence. More specially, the focus is on the wireless networking for a swarm of moving things and study how to coordinate their collaboration. </a:t>
            </a:r>
          </a:p>
          <a:p>
            <a:pPr marL="285750" indent="-285750">
              <a:buFont typeface="Arial" panose="020B0604020202020204" pitchFamily="34" charset="0"/>
              <a:buChar char="•"/>
            </a:pPr>
            <a:r>
              <a:rPr lang="en-US" altLang="zh-CN" sz="1800" dirty="0">
                <a:cs typeface="Times New Roman" panose="02020603050405020304" pitchFamily="18" charset="0"/>
              </a:rPr>
              <a:t>NetSI group research goal is to provide theoretically sound analysis as well as build practically working systems.</a:t>
            </a:r>
            <a:endParaRPr lang="zh-CN" altLang="en-US" sz="1800" dirty="0">
              <a:cs typeface="Times New Roman" panose="02020603050405020304" pitchFamily="18" charset="0"/>
            </a:endParaRPr>
          </a:p>
        </p:txBody>
      </p:sp>
    </p:spTree>
    <p:extLst>
      <p:ext uri="{BB962C8B-B14F-4D97-AF65-F5344CB8AC3E}">
        <p14:creationId xmlns:p14="http://schemas.microsoft.com/office/powerpoint/2010/main" val="311282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6D68A911-6514-4C3D-1FCF-71F80E2CCBF8}"/>
              </a:ext>
            </a:extLst>
          </p:cNvPr>
          <p:cNvSpPr>
            <a:spLocks noGrp="1"/>
          </p:cNvSpPr>
          <p:nvPr>
            <p:ph type="dt" sz="half" idx="10"/>
          </p:nvPr>
        </p:nvSpPr>
        <p:spPr/>
        <p:txBody>
          <a:bodyPr/>
          <a:lstStyle/>
          <a:p>
            <a:r>
              <a:rPr lang="en-US" altLang="zh-CN"/>
              <a:t>Jan. 2023 </a:t>
            </a:r>
            <a:endParaRPr lang="en-US" altLang="zh-CN" dirty="0"/>
          </a:p>
        </p:txBody>
      </p:sp>
      <p:sp>
        <p:nvSpPr>
          <p:cNvPr id="5" name="页脚占位符 4">
            <a:extLst>
              <a:ext uri="{FF2B5EF4-FFF2-40B4-BE49-F238E27FC236}">
                <a16:creationId xmlns:a16="http://schemas.microsoft.com/office/drawing/2014/main" id="{229B93F9-21CE-EEE6-32DE-966F848F7B00}"/>
              </a:ext>
            </a:extLst>
          </p:cNvPr>
          <p:cNvSpPr>
            <a:spLocks noGrp="1"/>
          </p:cNvSpPr>
          <p:nvPr>
            <p:ph type="ftr" sz="quarter" idx="11"/>
          </p:nvPr>
        </p:nvSpPr>
        <p:spPr/>
        <p:txBody>
          <a:bodyPr/>
          <a:lstStyle/>
          <a:p>
            <a:r>
              <a:rPr lang="en-US" altLang="zh-CN"/>
              <a:t>Feng Shan (Southeast University, China)</a:t>
            </a:r>
            <a:endParaRPr lang="en-US" altLang="zh-CN" dirty="0"/>
          </a:p>
        </p:txBody>
      </p:sp>
      <p:sp>
        <p:nvSpPr>
          <p:cNvPr id="6" name="灯片编号占位符 5">
            <a:extLst>
              <a:ext uri="{FF2B5EF4-FFF2-40B4-BE49-F238E27FC236}">
                <a16:creationId xmlns:a16="http://schemas.microsoft.com/office/drawing/2014/main" id="{315C90FF-4849-714A-ED1E-4473C0A907D2}"/>
              </a:ext>
            </a:extLst>
          </p:cNvPr>
          <p:cNvSpPr>
            <a:spLocks noGrp="1"/>
          </p:cNvSpPr>
          <p:nvPr>
            <p:ph type="sldNum" sz="quarter" idx="12"/>
          </p:nvPr>
        </p:nvSpPr>
        <p:spPr/>
        <p:txBody>
          <a:bodyPr/>
          <a:lstStyle/>
          <a:p>
            <a:r>
              <a:rPr lang="en-US" altLang="zh-CN" dirty="0"/>
              <a:t>Slide </a:t>
            </a:r>
            <a:fld id="{170D25BD-FC75-4BD8-9AF1-85A2EFFA9F2A}" type="slidenum">
              <a:rPr lang="en-US" altLang="zh-CN" smtClean="0"/>
              <a:pPr/>
              <a:t>40</a:t>
            </a:fld>
            <a:endParaRPr lang="en-US" altLang="zh-CN" dirty="0"/>
          </a:p>
        </p:txBody>
      </p:sp>
      <p:sp>
        <p:nvSpPr>
          <p:cNvPr id="7" name="文本框 6">
            <a:extLst>
              <a:ext uri="{FF2B5EF4-FFF2-40B4-BE49-F238E27FC236}">
                <a16:creationId xmlns:a16="http://schemas.microsoft.com/office/drawing/2014/main" id="{BE46B62E-77C2-F3AF-A447-5D6E0D66F9AE}"/>
              </a:ext>
            </a:extLst>
          </p:cNvPr>
          <p:cNvSpPr txBox="1"/>
          <p:nvPr/>
        </p:nvSpPr>
        <p:spPr>
          <a:xfrm>
            <a:off x="539552" y="692696"/>
            <a:ext cx="11336739" cy="584775"/>
          </a:xfrm>
          <a:prstGeom prst="rect">
            <a:avLst/>
          </a:prstGeom>
          <a:noFill/>
        </p:spPr>
        <p:txBody>
          <a:bodyPr wrap="square" rtlCol="0">
            <a:spAutoFit/>
          </a:bodyPr>
          <a:lstStyle/>
          <a:p>
            <a:r>
              <a:rPr lang="en-US" altLang="zh-CN" sz="3200" b="1" dirty="0">
                <a:cs typeface="Times New Roman" panose="02020603050405020304" pitchFamily="18" charset="0"/>
              </a:rPr>
              <a:t>Outline</a:t>
            </a:r>
            <a:endParaRPr lang="zh-CN" altLang="en-US" sz="3200" b="1" dirty="0">
              <a:cs typeface="Times New Roman" panose="02020603050405020304" pitchFamily="18" charset="0"/>
            </a:endParaRPr>
          </a:p>
        </p:txBody>
      </p:sp>
      <p:sp>
        <p:nvSpPr>
          <p:cNvPr id="8" name="文本框 7">
            <a:extLst>
              <a:ext uri="{FF2B5EF4-FFF2-40B4-BE49-F238E27FC236}">
                <a16:creationId xmlns:a16="http://schemas.microsoft.com/office/drawing/2014/main" id="{468EF999-2A1F-3D77-9148-B82630A0866C}"/>
              </a:ext>
            </a:extLst>
          </p:cNvPr>
          <p:cNvSpPr txBox="1"/>
          <p:nvPr/>
        </p:nvSpPr>
        <p:spPr>
          <a:xfrm>
            <a:off x="1907704" y="1277471"/>
            <a:ext cx="4993667" cy="3694409"/>
          </a:xfrm>
          <a:prstGeom prst="rect">
            <a:avLst/>
          </a:prstGeom>
          <a:noFill/>
        </p:spPr>
        <p:txBody>
          <a:bodyPr wrap="square" rtlCol="0">
            <a:spAutoFit/>
          </a:bodyPr>
          <a:lstStyle/>
          <a:p>
            <a:pPr marL="514350" indent="-514350">
              <a:lnSpc>
                <a:spcPct val="150000"/>
              </a:lnSpc>
              <a:buFont typeface="Wingdings" panose="05000000000000000000" pitchFamily="2" charset="2"/>
              <a:buChar char="n"/>
            </a:pPr>
            <a:r>
              <a:rPr lang="en-US" altLang="zh-CN" sz="3200" dirty="0">
                <a:solidFill>
                  <a:schemeClr val="bg2"/>
                </a:solidFill>
                <a:cs typeface="Times New Roman" panose="02020603050405020304" pitchFamily="18" charset="0"/>
              </a:rPr>
              <a:t>Introduction</a:t>
            </a:r>
          </a:p>
          <a:p>
            <a:pPr marL="514350" indent="-514350">
              <a:lnSpc>
                <a:spcPct val="150000"/>
              </a:lnSpc>
              <a:buFont typeface="Wingdings" panose="05000000000000000000" pitchFamily="2" charset="2"/>
              <a:buChar char="n"/>
            </a:pPr>
            <a:r>
              <a:rPr lang="en-US" altLang="zh-CN" sz="3200" dirty="0">
                <a:solidFill>
                  <a:schemeClr val="bg2"/>
                </a:solidFill>
                <a:cs typeface="Times New Roman" panose="02020603050405020304" pitchFamily="18" charset="0"/>
              </a:rPr>
              <a:t>Preliminary</a:t>
            </a:r>
          </a:p>
          <a:p>
            <a:pPr marL="514350" indent="-514350">
              <a:lnSpc>
                <a:spcPct val="150000"/>
              </a:lnSpc>
              <a:buFont typeface="Wingdings" panose="05000000000000000000" pitchFamily="2" charset="2"/>
              <a:buChar char="n"/>
            </a:pPr>
            <a:r>
              <a:rPr lang="en-US" altLang="zh-CN" sz="3200" dirty="0">
                <a:solidFill>
                  <a:schemeClr val="bg2"/>
                </a:solidFill>
                <a:cs typeface="Times New Roman" panose="02020603050405020304" pitchFamily="18" charset="0"/>
              </a:rPr>
              <a:t>Protocol Design</a:t>
            </a:r>
          </a:p>
          <a:p>
            <a:pPr marL="514350" indent="-514350">
              <a:lnSpc>
                <a:spcPct val="150000"/>
              </a:lnSpc>
              <a:buFont typeface="Wingdings" panose="05000000000000000000" pitchFamily="2" charset="2"/>
              <a:buChar char="n"/>
            </a:pPr>
            <a:r>
              <a:rPr lang="en-US" altLang="zh-CN" sz="3200" dirty="0">
                <a:solidFill>
                  <a:schemeClr val="bg2"/>
                </a:solidFill>
                <a:cs typeface="Times New Roman" panose="02020603050405020304" pitchFamily="18" charset="0"/>
              </a:rPr>
              <a:t>Experiment</a:t>
            </a:r>
          </a:p>
          <a:p>
            <a:pPr marL="514350" indent="-514350">
              <a:lnSpc>
                <a:spcPct val="150000"/>
              </a:lnSpc>
              <a:buFont typeface="Wingdings" panose="05000000000000000000" pitchFamily="2" charset="2"/>
              <a:buChar char="n"/>
            </a:pPr>
            <a:r>
              <a:rPr lang="en-US" altLang="zh-CN" sz="3200" dirty="0">
                <a:solidFill>
                  <a:schemeClr val="accent6">
                    <a:lumMod val="75000"/>
                  </a:schemeClr>
                </a:solidFill>
                <a:cs typeface="Times New Roman" panose="02020603050405020304" pitchFamily="18" charset="0"/>
              </a:rPr>
              <a:t>Conclusion</a:t>
            </a:r>
          </a:p>
        </p:txBody>
      </p:sp>
      <p:sp>
        <p:nvSpPr>
          <p:cNvPr id="9" name="Line 10">
            <a:extLst>
              <a:ext uri="{FF2B5EF4-FFF2-40B4-BE49-F238E27FC236}">
                <a16:creationId xmlns:a16="http://schemas.microsoft.com/office/drawing/2014/main" id="{1C49B220-D47A-EF26-4F05-964C31AEA535}"/>
              </a:ext>
            </a:extLst>
          </p:cNvPr>
          <p:cNvSpPr>
            <a:spLocks noChangeShapeType="1"/>
          </p:cNvSpPr>
          <p:nvPr/>
        </p:nvSpPr>
        <p:spPr bwMode="auto">
          <a:xfrm>
            <a:off x="1485900" y="2132856"/>
            <a:ext cx="5665787" cy="0"/>
          </a:xfrm>
          <a:prstGeom prst="line">
            <a:avLst/>
          </a:prstGeom>
          <a:noFill/>
          <a:ln w="9525">
            <a:solidFill>
              <a:schemeClr val="tx1"/>
            </a:solidFill>
            <a:round/>
            <a:headEnd/>
            <a:tailEnd/>
          </a:ln>
        </p:spPr>
        <p:txBody>
          <a:bodyPr/>
          <a:lstStyle/>
          <a:p>
            <a:pPr fontAlgn="base">
              <a:spcBef>
                <a:spcPct val="0"/>
              </a:spcBef>
              <a:spcAft>
                <a:spcPct val="0"/>
              </a:spcAft>
              <a:defRPr/>
            </a:pPr>
            <a:endParaRPr lang="zh-CN" altLang="en-US" b="1">
              <a:ln>
                <a:solidFill>
                  <a:srgbClr val="003399"/>
                </a:solidFill>
              </a:ln>
              <a:solidFill>
                <a:prstClr val="black"/>
              </a:solidFill>
              <a:latin typeface="Arial" charset="0"/>
              <a:ea typeface="微软雅黑" pitchFamily="34" charset="-122"/>
            </a:endParaRPr>
          </a:p>
        </p:txBody>
      </p:sp>
      <p:sp>
        <p:nvSpPr>
          <p:cNvPr id="10" name="Line 10">
            <a:extLst>
              <a:ext uri="{FF2B5EF4-FFF2-40B4-BE49-F238E27FC236}">
                <a16:creationId xmlns:a16="http://schemas.microsoft.com/office/drawing/2014/main" id="{AEA721B4-FF68-A4E3-5C5C-998249369E29}"/>
              </a:ext>
            </a:extLst>
          </p:cNvPr>
          <p:cNvSpPr>
            <a:spLocks noChangeShapeType="1"/>
          </p:cNvSpPr>
          <p:nvPr/>
        </p:nvSpPr>
        <p:spPr bwMode="auto">
          <a:xfrm>
            <a:off x="1485899" y="2852936"/>
            <a:ext cx="5665787" cy="0"/>
          </a:xfrm>
          <a:prstGeom prst="line">
            <a:avLst/>
          </a:prstGeom>
          <a:noFill/>
          <a:ln w="9525">
            <a:solidFill>
              <a:schemeClr val="tx1"/>
            </a:solidFill>
            <a:round/>
            <a:headEnd/>
            <a:tailEnd/>
          </a:ln>
        </p:spPr>
        <p:txBody>
          <a:bodyPr/>
          <a:lstStyle/>
          <a:p>
            <a:pPr fontAlgn="base">
              <a:spcBef>
                <a:spcPct val="0"/>
              </a:spcBef>
              <a:spcAft>
                <a:spcPct val="0"/>
              </a:spcAft>
              <a:defRPr/>
            </a:pPr>
            <a:endParaRPr lang="zh-CN" altLang="en-US" b="1">
              <a:ln>
                <a:solidFill>
                  <a:srgbClr val="003399"/>
                </a:solidFill>
              </a:ln>
              <a:solidFill>
                <a:prstClr val="black"/>
              </a:solidFill>
              <a:latin typeface="Arial" charset="0"/>
              <a:ea typeface="微软雅黑" pitchFamily="34" charset="-122"/>
            </a:endParaRPr>
          </a:p>
        </p:txBody>
      </p:sp>
      <p:sp>
        <p:nvSpPr>
          <p:cNvPr id="11" name="Line 10">
            <a:extLst>
              <a:ext uri="{FF2B5EF4-FFF2-40B4-BE49-F238E27FC236}">
                <a16:creationId xmlns:a16="http://schemas.microsoft.com/office/drawing/2014/main" id="{A5412B15-ECFD-EAD1-DE14-86704ED7431A}"/>
              </a:ext>
            </a:extLst>
          </p:cNvPr>
          <p:cNvSpPr>
            <a:spLocks noChangeShapeType="1"/>
          </p:cNvSpPr>
          <p:nvPr/>
        </p:nvSpPr>
        <p:spPr bwMode="auto">
          <a:xfrm>
            <a:off x="1475656" y="3573016"/>
            <a:ext cx="5665787" cy="0"/>
          </a:xfrm>
          <a:prstGeom prst="line">
            <a:avLst/>
          </a:prstGeom>
          <a:noFill/>
          <a:ln w="9525">
            <a:solidFill>
              <a:schemeClr val="tx1"/>
            </a:solidFill>
            <a:round/>
            <a:headEnd/>
            <a:tailEnd/>
          </a:ln>
        </p:spPr>
        <p:txBody>
          <a:bodyPr/>
          <a:lstStyle/>
          <a:p>
            <a:pPr fontAlgn="base">
              <a:spcBef>
                <a:spcPct val="0"/>
              </a:spcBef>
              <a:spcAft>
                <a:spcPct val="0"/>
              </a:spcAft>
              <a:defRPr/>
            </a:pPr>
            <a:endParaRPr lang="zh-CN" altLang="en-US" b="1">
              <a:ln>
                <a:solidFill>
                  <a:srgbClr val="003399"/>
                </a:solidFill>
              </a:ln>
              <a:solidFill>
                <a:prstClr val="black"/>
              </a:solidFill>
              <a:latin typeface="Arial" charset="0"/>
              <a:ea typeface="微软雅黑" pitchFamily="34" charset="-122"/>
            </a:endParaRPr>
          </a:p>
        </p:txBody>
      </p:sp>
      <p:sp>
        <p:nvSpPr>
          <p:cNvPr id="12" name="Line 10">
            <a:extLst>
              <a:ext uri="{FF2B5EF4-FFF2-40B4-BE49-F238E27FC236}">
                <a16:creationId xmlns:a16="http://schemas.microsoft.com/office/drawing/2014/main" id="{F3365B8B-7C6B-37E8-B000-652A5F71C478}"/>
              </a:ext>
            </a:extLst>
          </p:cNvPr>
          <p:cNvSpPr>
            <a:spLocks noChangeShapeType="1"/>
          </p:cNvSpPr>
          <p:nvPr/>
        </p:nvSpPr>
        <p:spPr bwMode="auto">
          <a:xfrm>
            <a:off x="1475655" y="4365104"/>
            <a:ext cx="5665787" cy="0"/>
          </a:xfrm>
          <a:prstGeom prst="line">
            <a:avLst/>
          </a:prstGeom>
          <a:noFill/>
          <a:ln w="9525">
            <a:solidFill>
              <a:schemeClr val="tx1"/>
            </a:solidFill>
            <a:round/>
            <a:headEnd/>
            <a:tailEnd/>
          </a:ln>
        </p:spPr>
        <p:txBody>
          <a:bodyPr/>
          <a:lstStyle/>
          <a:p>
            <a:pPr fontAlgn="base">
              <a:spcBef>
                <a:spcPct val="0"/>
              </a:spcBef>
              <a:spcAft>
                <a:spcPct val="0"/>
              </a:spcAft>
              <a:defRPr/>
            </a:pPr>
            <a:endParaRPr lang="zh-CN" altLang="en-US" b="1">
              <a:ln>
                <a:solidFill>
                  <a:srgbClr val="003399"/>
                </a:solidFill>
              </a:ln>
              <a:solidFill>
                <a:prstClr val="black"/>
              </a:solidFill>
              <a:latin typeface="Arial" charset="0"/>
              <a:ea typeface="微软雅黑" pitchFamily="34" charset="-122"/>
            </a:endParaRPr>
          </a:p>
        </p:txBody>
      </p:sp>
      <p:sp>
        <p:nvSpPr>
          <p:cNvPr id="13" name="Line 10">
            <a:extLst>
              <a:ext uri="{FF2B5EF4-FFF2-40B4-BE49-F238E27FC236}">
                <a16:creationId xmlns:a16="http://schemas.microsoft.com/office/drawing/2014/main" id="{D7981323-BF31-8696-B420-BDEEC3C60BA1}"/>
              </a:ext>
            </a:extLst>
          </p:cNvPr>
          <p:cNvSpPr>
            <a:spLocks noChangeShapeType="1"/>
          </p:cNvSpPr>
          <p:nvPr/>
        </p:nvSpPr>
        <p:spPr bwMode="auto">
          <a:xfrm>
            <a:off x="1475654" y="5085184"/>
            <a:ext cx="5665787" cy="0"/>
          </a:xfrm>
          <a:prstGeom prst="line">
            <a:avLst/>
          </a:prstGeom>
          <a:noFill/>
          <a:ln w="9525">
            <a:solidFill>
              <a:schemeClr val="tx1"/>
            </a:solidFill>
            <a:round/>
            <a:headEnd/>
            <a:tailEnd/>
          </a:ln>
        </p:spPr>
        <p:txBody>
          <a:bodyPr/>
          <a:lstStyle/>
          <a:p>
            <a:pPr fontAlgn="base">
              <a:spcBef>
                <a:spcPct val="0"/>
              </a:spcBef>
              <a:spcAft>
                <a:spcPct val="0"/>
              </a:spcAft>
              <a:defRPr/>
            </a:pPr>
            <a:endParaRPr lang="zh-CN" altLang="en-US" b="1">
              <a:ln>
                <a:solidFill>
                  <a:srgbClr val="003399"/>
                </a:solidFill>
              </a:ln>
              <a:solidFill>
                <a:prstClr val="black"/>
              </a:solidFill>
              <a:latin typeface="Arial" charset="0"/>
              <a:ea typeface="微软雅黑" pitchFamily="34" charset="-122"/>
            </a:endParaRPr>
          </a:p>
        </p:txBody>
      </p:sp>
    </p:spTree>
    <p:extLst>
      <p:ext uri="{BB962C8B-B14F-4D97-AF65-F5344CB8AC3E}">
        <p14:creationId xmlns:p14="http://schemas.microsoft.com/office/powerpoint/2010/main" val="2387231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86BFD-5016-A34C-84D7-1D8D3ABBEB61}"/>
              </a:ext>
            </a:extLst>
          </p:cNvPr>
          <p:cNvSpPr>
            <a:spLocks noGrp="1"/>
          </p:cNvSpPr>
          <p:nvPr>
            <p:ph type="title"/>
          </p:nvPr>
        </p:nvSpPr>
        <p:spPr>
          <a:xfrm>
            <a:off x="467544" y="678610"/>
            <a:ext cx="2132538" cy="621792"/>
          </a:xfrm>
        </p:spPr>
        <p:txBody>
          <a:bodyPr>
            <a:normAutofit/>
          </a:bodyPr>
          <a:lstStyle/>
          <a:p>
            <a:r>
              <a:rPr lang="en-US" altLang="zh-CN" sz="3200" b="1" dirty="0">
                <a:latin typeface="Times New Roman" panose="02020603050405020304" pitchFamily="18" charset="0"/>
                <a:cs typeface="Times New Roman" panose="02020603050405020304" pitchFamily="18" charset="0"/>
              </a:rPr>
              <a:t>Conclusion</a:t>
            </a:r>
            <a:endParaRPr lang="zh-CN" altLang="en-US" sz="3200" b="1" dirty="0">
              <a:latin typeface="Times New Roman" panose="02020603050405020304" pitchFamily="18" charset="0"/>
              <a:cs typeface="Times New Roman" panose="02020603050405020304" pitchFamily="18" charset="0"/>
            </a:endParaRPr>
          </a:p>
        </p:txBody>
      </p:sp>
      <p:cxnSp>
        <p:nvCxnSpPr>
          <p:cNvPr id="7" name="直接连接符 6">
            <a:extLst>
              <a:ext uri="{FF2B5EF4-FFF2-40B4-BE49-F238E27FC236}">
                <a16:creationId xmlns:a16="http://schemas.microsoft.com/office/drawing/2014/main" id="{964699DE-C598-4443-802B-131665F9EFED}"/>
              </a:ext>
            </a:extLst>
          </p:cNvPr>
          <p:cNvCxnSpPr>
            <a:cxnSpLocks/>
          </p:cNvCxnSpPr>
          <p:nvPr/>
        </p:nvCxnSpPr>
        <p:spPr>
          <a:xfrm>
            <a:off x="2009420" y="836661"/>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8169A4D-08F3-41CD-A9E7-0B558DC279D8}"/>
              </a:ext>
            </a:extLst>
          </p:cNvPr>
          <p:cNvSpPr>
            <a:spLocks noGrp="1"/>
          </p:cNvSpPr>
          <p:nvPr>
            <p:ph idx="1"/>
          </p:nvPr>
        </p:nvSpPr>
        <p:spPr>
          <a:xfrm>
            <a:off x="152401" y="1385288"/>
            <a:ext cx="8991600" cy="5358412"/>
          </a:xfrm>
        </p:spPr>
        <p:txBody>
          <a:bodyPr>
            <a:normAutofit/>
          </a:bodyPr>
          <a:lstStyle/>
          <a:p>
            <a:pPr marL="514350" indent="-514350">
              <a:buFont typeface="+mj-lt"/>
              <a:buAutoNum type="arabicPeriod"/>
            </a:pPr>
            <a:r>
              <a:rPr lang="en-US" sz="2000" dirty="0">
                <a:latin typeface="Times New Roman" panose="02020603050405020304" pitchFamily="18" charset="0"/>
                <a:ea typeface="+mj-ea"/>
                <a:cs typeface="Times New Roman" panose="02020603050405020304" pitchFamily="18" charset="0"/>
              </a:rPr>
              <a:t>We proposed a UWB swarm ranging protocol, designed specially for </a:t>
            </a:r>
            <a:r>
              <a:rPr lang="en-US" sz="2000" b="1" dirty="0">
                <a:latin typeface="Times New Roman" panose="02020603050405020304" pitchFamily="18" charset="0"/>
                <a:ea typeface="+mj-ea"/>
                <a:cs typeface="Times New Roman" panose="02020603050405020304" pitchFamily="18" charset="0"/>
              </a:rPr>
              <a:t>dynamic and dense </a:t>
            </a:r>
            <a:r>
              <a:rPr lang="en-US" altLang="zh-CN" sz="2000" dirty="0">
                <a:latin typeface="Times New Roman" panose="02020603050405020304" pitchFamily="18" charset="0"/>
                <a:ea typeface="+mj-ea"/>
                <a:cs typeface="Times New Roman" panose="02020603050405020304" pitchFamily="18" charset="0"/>
              </a:rPr>
              <a:t>networks</a:t>
            </a:r>
            <a:r>
              <a:rPr lang="en-US" sz="2000" dirty="0">
                <a:latin typeface="Times New Roman" panose="02020603050405020304" pitchFamily="18" charset="0"/>
                <a:ea typeface="+mj-ea"/>
                <a:cs typeface="Times New Roman" panose="02020603050405020304" pitchFamily="18" charset="0"/>
              </a:rPr>
              <a:t>. </a:t>
            </a:r>
          </a:p>
          <a:p>
            <a:pPr marL="514350" indent="-514350">
              <a:buFont typeface="+mj-lt"/>
              <a:buAutoNum type="arabicPeriod"/>
            </a:pPr>
            <a:r>
              <a:rPr lang="en-US" sz="2000" dirty="0">
                <a:latin typeface="Times New Roman" panose="02020603050405020304" pitchFamily="18" charset="0"/>
                <a:ea typeface="+mj-ea"/>
                <a:cs typeface="Times New Roman" panose="02020603050405020304" pitchFamily="18" charset="0"/>
              </a:rPr>
              <a:t>It is </a:t>
            </a:r>
            <a:r>
              <a:rPr lang="en-US" sz="2000" b="1" i="1" dirty="0">
                <a:latin typeface="Times New Roman" panose="02020603050405020304" pitchFamily="18" charset="0"/>
                <a:ea typeface="+mj-ea"/>
                <a:cs typeface="Times New Roman" panose="02020603050405020304" pitchFamily="18" charset="0"/>
              </a:rPr>
              <a:t>simple yet efficient</a:t>
            </a:r>
            <a:r>
              <a:rPr lang="en-US" sz="2000" i="1" dirty="0">
                <a:latin typeface="Times New Roman" panose="02020603050405020304" pitchFamily="18" charset="0"/>
                <a:ea typeface="+mj-ea"/>
                <a:cs typeface="Times New Roman" panose="02020603050405020304" pitchFamily="18" charset="0"/>
              </a:rPr>
              <a:t>.</a:t>
            </a:r>
            <a:r>
              <a:rPr lang="en-US" altLang="zh-CN" sz="2000" dirty="0">
                <a:latin typeface="Times New Roman" panose="02020603050405020304" pitchFamily="18" charset="0"/>
                <a:ea typeface="+mj-ea"/>
                <a:cs typeface="Times New Roman" panose="02020603050405020304" pitchFamily="18" charset="0"/>
              </a:rPr>
              <a:t> All messages are</a:t>
            </a:r>
            <a:r>
              <a:rPr lang="en-US" sz="2000" i="1" dirty="0">
                <a:latin typeface="Times New Roman" panose="02020603050405020304" pitchFamily="18" charset="0"/>
                <a:ea typeface="+mj-ea"/>
                <a:cs typeface="Times New Roman" panose="02020603050405020304" pitchFamily="18" charset="0"/>
              </a:rPr>
              <a:t> </a:t>
            </a:r>
            <a:r>
              <a:rPr lang="en-US" altLang="zh-CN" sz="2000" dirty="0">
                <a:latin typeface="Times New Roman" panose="02020603050405020304" pitchFamily="18" charset="0"/>
                <a:ea typeface="+mj-ea"/>
                <a:cs typeface="Times New Roman" panose="02020603050405020304" pitchFamily="18" charset="0"/>
              </a:rPr>
              <a:t>unified in one, i.e.,  </a:t>
            </a:r>
            <a:r>
              <a:rPr lang="en-US" altLang="zh-CN" sz="2000" i="1" dirty="0">
                <a:latin typeface="Times New Roman" panose="02020603050405020304" pitchFamily="18" charset="0"/>
                <a:ea typeface="+mj-ea"/>
                <a:cs typeface="Times New Roman" panose="02020603050405020304" pitchFamily="18" charset="0"/>
              </a:rPr>
              <a:t>ranging message, </a:t>
            </a:r>
            <a:r>
              <a:rPr lang="en-US" altLang="zh-CN" sz="2000" dirty="0">
                <a:latin typeface="Times New Roman" panose="02020603050405020304" pitchFamily="18" charset="0"/>
                <a:ea typeface="+mj-ea"/>
                <a:cs typeface="Times New Roman" panose="02020603050405020304" pitchFamily="18" charset="0"/>
              </a:rPr>
              <a:t>which </a:t>
            </a:r>
            <a:r>
              <a:rPr lang="en-US" sz="2000" dirty="0">
                <a:latin typeface="Times New Roman" panose="02020603050405020304" pitchFamily="18" charset="0"/>
                <a:ea typeface="+mj-ea"/>
                <a:cs typeface="Times New Roman" panose="02020603050405020304" pitchFamily="18" charset="0"/>
              </a:rPr>
              <a:t>is broadcasted periodically.</a:t>
            </a:r>
          </a:p>
          <a:p>
            <a:pPr marL="514350" indent="-514350">
              <a:buFont typeface="+mj-lt"/>
              <a:buAutoNum type="arabicPeriod"/>
            </a:pPr>
            <a:r>
              <a:rPr lang="en-US" sz="2000" dirty="0">
                <a:latin typeface="Times New Roman" panose="02020603050405020304" pitchFamily="18" charset="0"/>
                <a:ea typeface="+mj-ea"/>
                <a:cs typeface="Times New Roman" panose="02020603050405020304" pitchFamily="18" charset="0"/>
              </a:rPr>
              <a:t>It is </a:t>
            </a:r>
            <a:r>
              <a:rPr lang="en-US" sz="2000" b="1" i="1" dirty="0">
                <a:latin typeface="Times New Roman" panose="02020603050405020304" pitchFamily="18" charset="0"/>
                <a:ea typeface="+mj-ea"/>
                <a:cs typeface="Times New Roman" panose="02020603050405020304" pitchFamily="18" charset="0"/>
              </a:rPr>
              <a:t>adaptive and robust</a:t>
            </a:r>
            <a:r>
              <a:rPr lang="en-US" sz="2000" i="1" dirty="0">
                <a:latin typeface="Times New Roman" panose="02020603050405020304" pitchFamily="18" charset="0"/>
                <a:ea typeface="+mj-ea"/>
                <a:cs typeface="Times New Roman" panose="02020603050405020304" pitchFamily="18" charset="0"/>
              </a:rPr>
              <a:t>. </a:t>
            </a:r>
            <a:r>
              <a:rPr lang="en-US" sz="2000" dirty="0">
                <a:latin typeface="Times New Roman" panose="02020603050405020304" pitchFamily="18" charset="0"/>
                <a:ea typeface="+mj-ea"/>
                <a:cs typeface="Times New Roman" panose="02020603050405020304" pitchFamily="18" charset="0"/>
              </a:rPr>
              <a:t>The ranging period adapts to the ranging pair’s </a:t>
            </a:r>
            <a:r>
              <a:rPr lang="en-US" altLang="zh-CN" sz="2000" dirty="0">
                <a:latin typeface="Times New Roman" panose="02020603050405020304" pitchFamily="18" charset="0"/>
                <a:ea typeface="+mj-ea"/>
                <a:cs typeface="Times New Roman" panose="02020603050405020304" pitchFamily="18" charset="0"/>
              </a:rPr>
              <a:t>velocity</a:t>
            </a:r>
            <a:r>
              <a:rPr lang="en-US" sz="2000" dirty="0">
                <a:latin typeface="Times New Roman" panose="02020603050405020304" pitchFamily="18" charset="0"/>
                <a:ea typeface="+mj-ea"/>
                <a:cs typeface="Times New Roman" panose="02020603050405020304" pitchFamily="18" charset="0"/>
              </a:rPr>
              <a:t> and distance. Packet loss is handled appropriately.</a:t>
            </a:r>
          </a:p>
          <a:p>
            <a:pPr marL="514350" indent="-514350">
              <a:buFont typeface="+mj-lt"/>
              <a:buAutoNum type="arabicPeriod"/>
            </a:pPr>
            <a:r>
              <a:rPr lang="en-US" sz="2000" dirty="0">
                <a:latin typeface="Times New Roman" panose="02020603050405020304" pitchFamily="18" charset="0"/>
                <a:ea typeface="+mj-ea"/>
                <a:cs typeface="Times New Roman" panose="02020603050405020304" pitchFamily="18" charset="0"/>
              </a:rPr>
              <a:t>It is </a:t>
            </a:r>
            <a:r>
              <a:rPr lang="en-US" sz="2000" b="1" i="1" dirty="0">
                <a:latin typeface="Times New Roman" panose="02020603050405020304" pitchFamily="18" charset="0"/>
                <a:ea typeface="+mj-ea"/>
                <a:cs typeface="Times New Roman" panose="02020603050405020304" pitchFamily="18" charset="0"/>
              </a:rPr>
              <a:t>scalable and compatible</a:t>
            </a:r>
            <a:r>
              <a:rPr lang="en-US" sz="2000" i="1" dirty="0">
                <a:latin typeface="Times New Roman" panose="02020603050405020304" pitchFamily="18" charset="0"/>
                <a:ea typeface="+mj-ea"/>
                <a:cs typeface="Times New Roman" panose="02020603050405020304" pitchFamily="18" charset="0"/>
              </a:rPr>
              <a:t>. </a:t>
            </a:r>
            <a:r>
              <a:rPr lang="en-US" sz="2000" dirty="0">
                <a:latin typeface="Times New Roman" panose="02020603050405020304" pitchFamily="18" charset="0"/>
                <a:ea typeface="+mj-ea"/>
                <a:cs typeface="Times New Roman" panose="02020603050405020304" pitchFamily="18" charset="0"/>
              </a:rPr>
              <a:t>A rotation scheme is designed to handle dense neighbors. Higher level networking and localization protocols and algorithms are supported.</a:t>
            </a:r>
          </a:p>
          <a:p>
            <a:pPr marL="514350" indent="-514350">
              <a:buFont typeface="+mj-lt"/>
              <a:buAutoNum type="arabicPeriod"/>
            </a:pPr>
            <a:r>
              <a:rPr lang="en-US" altLang="zh-CN" sz="2000" dirty="0">
                <a:latin typeface="Times New Roman" panose="02020603050405020304" pitchFamily="18" charset="0"/>
                <a:ea typeface="+mj-ea"/>
                <a:cs typeface="Times New Roman" panose="02020603050405020304" pitchFamily="18" charset="0"/>
              </a:rPr>
              <a:t>Real-world experiment is conducted. The protocol is implemented on Crazyflie drones, that are powered by STM32 microcontrollers and have only 192KB memory.</a:t>
            </a:r>
            <a:endParaRPr lang="en-US" sz="2000" dirty="0">
              <a:latin typeface="Times New Roman" panose="02020603050405020304" pitchFamily="18" charset="0"/>
              <a:ea typeface="+mj-ea"/>
              <a:cs typeface="Times New Roman" panose="02020603050405020304" pitchFamily="18" charset="0"/>
            </a:endParaRPr>
          </a:p>
          <a:p>
            <a:endParaRPr lang="en-US" sz="2400" dirty="0"/>
          </a:p>
          <a:p>
            <a:endParaRPr lang="en-US" sz="2400" dirty="0"/>
          </a:p>
        </p:txBody>
      </p:sp>
      <p:sp>
        <p:nvSpPr>
          <p:cNvPr id="4" name="日期占位符 3">
            <a:extLst>
              <a:ext uri="{FF2B5EF4-FFF2-40B4-BE49-F238E27FC236}">
                <a16:creationId xmlns:a16="http://schemas.microsoft.com/office/drawing/2014/main" id="{7EBD0EC7-4BAB-7D26-CCCC-773D44194452}"/>
              </a:ext>
            </a:extLst>
          </p:cNvPr>
          <p:cNvSpPr>
            <a:spLocks noGrp="1"/>
          </p:cNvSpPr>
          <p:nvPr>
            <p:ph type="dt" sz="half" idx="10"/>
          </p:nvPr>
        </p:nvSpPr>
        <p:spPr>
          <a:xfrm>
            <a:off x="685800" y="381000"/>
            <a:ext cx="1600200" cy="212725"/>
          </a:xfrm>
        </p:spPr>
        <p:txBody>
          <a:bodyPr/>
          <a:lstStyle/>
          <a:p>
            <a:r>
              <a:rPr lang="en-US" altLang="zh-CN"/>
              <a:t>Jan. 2023 </a:t>
            </a:r>
            <a:endParaRPr lang="en-US" altLang="zh-CN" dirty="0"/>
          </a:p>
        </p:txBody>
      </p:sp>
      <p:sp>
        <p:nvSpPr>
          <p:cNvPr id="5" name="灯片编号占位符 5">
            <a:extLst>
              <a:ext uri="{FF2B5EF4-FFF2-40B4-BE49-F238E27FC236}">
                <a16:creationId xmlns:a16="http://schemas.microsoft.com/office/drawing/2014/main" id="{AA42917A-4D6E-D036-8CCC-45983AC7228A}"/>
              </a:ext>
            </a:extLst>
          </p:cNvPr>
          <p:cNvSpPr>
            <a:spLocks noGrp="1"/>
          </p:cNvSpPr>
          <p:nvPr>
            <p:ph type="sldNum" sz="quarter" idx="12"/>
          </p:nvPr>
        </p:nvSpPr>
        <p:spPr>
          <a:xfrm>
            <a:off x="4344988" y="6475413"/>
            <a:ext cx="530225" cy="182562"/>
          </a:xfrm>
        </p:spPr>
        <p:txBody>
          <a:bodyPr/>
          <a:lstStyle/>
          <a:p>
            <a:r>
              <a:rPr lang="en-US" altLang="zh-CN" dirty="0"/>
              <a:t>Slide </a:t>
            </a:r>
            <a:fld id="{170D25BD-FC75-4BD8-9AF1-85A2EFFA9F2A}" type="slidenum">
              <a:rPr lang="en-US" altLang="zh-CN" smtClean="0"/>
              <a:pPr/>
              <a:t>41</a:t>
            </a:fld>
            <a:endParaRPr lang="en-US" altLang="zh-CN" dirty="0"/>
          </a:p>
        </p:txBody>
      </p:sp>
      <p:sp>
        <p:nvSpPr>
          <p:cNvPr id="6" name="页脚占位符 4">
            <a:extLst>
              <a:ext uri="{FF2B5EF4-FFF2-40B4-BE49-F238E27FC236}">
                <a16:creationId xmlns:a16="http://schemas.microsoft.com/office/drawing/2014/main" id="{64DF0567-FDCA-F2E0-C89D-E92103F61E51}"/>
              </a:ext>
            </a:extLst>
          </p:cNvPr>
          <p:cNvSpPr>
            <a:spLocks noGrp="1"/>
          </p:cNvSpPr>
          <p:nvPr>
            <p:ph type="ftr" sz="quarter" idx="11"/>
          </p:nvPr>
        </p:nvSpPr>
        <p:spPr>
          <a:xfrm>
            <a:off x="5486400" y="6475413"/>
            <a:ext cx="3124200" cy="182562"/>
          </a:xfrm>
        </p:spPr>
        <p:txBody>
          <a:bodyPr/>
          <a:lstStyle/>
          <a:p>
            <a:r>
              <a:rPr lang="en-US" altLang="zh-CN"/>
              <a:t>Feng Shan (Southeast University, China)</a:t>
            </a:r>
            <a:endParaRPr lang="en-US" altLang="zh-CN" dirty="0"/>
          </a:p>
        </p:txBody>
      </p:sp>
    </p:spTree>
    <p:extLst>
      <p:ext uri="{BB962C8B-B14F-4D97-AF65-F5344CB8AC3E}">
        <p14:creationId xmlns:p14="http://schemas.microsoft.com/office/powerpoint/2010/main" val="528936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E9937FC8-3009-5172-46B1-61282452CD8E}"/>
              </a:ext>
            </a:extLst>
          </p:cNvPr>
          <p:cNvSpPr>
            <a:spLocks noGrp="1"/>
          </p:cNvSpPr>
          <p:nvPr>
            <p:ph type="dt" sz="half" idx="10"/>
          </p:nvPr>
        </p:nvSpPr>
        <p:spPr/>
        <p:txBody>
          <a:bodyPr/>
          <a:lstStyle/>
          <a:p>
            <a:r>
              <a:rPr lang="en-US" altLang="zh-CN"/>
              <a:t>Jan. 2023 </a:t>
            </a:r>
          </a:p>
        </p:txBody>
      </p:sp>
      <p:sp>
        <p:nvSpPr>
          <p:cNvPr id="5" name="页脚占位符 4">
            <a:extLst>
              <a:ext uri="{FF2B5EF4-FFF2-40B4-BE49-F238E27FC236}">
                <a16:creationId xmlns:a16="http://schemas.microsoft.com/office/drawing/2014/main" id="{BC0698A3-D746-1A02-78E5-7504C5D1F99C}"/>
              </a:ext>
            </a:extLst>
          </p:cNvPr>
          <p:cNvSpPr>
            <a:spLocks noGrp="1"/>
          </p:cNvSpPr>
          <p:nvPr>
            <p:ph type="ftr" sz="quarter" idx="11"/>
          </p:nvPr>
        </p:nvSpPr>
        <p:spPr/>
        <p:txBody>
          <a:bodyPr/>
          <a:lstStyle/>
          <a:p>
            <a:r>
              <a:rPr lang="en-US" altLang="zh-CN"/>
              <a:t>Feng Shan (Southeast University, China)</a:t>
            </a:r>
          </a:p>
        </p:txBody>
      </p:sp>
      <p:sp>
        <p:nvSpPr>
          <p:cNvPr id="6" name="灯片编号占位符 5">
            <a:extLst>
              <a:ext uri="{FF2B5EF4-FFF2-40B4-BE49-F238E27FC236}">
                <a16:creationId xmlns:a16="http://schemas.microsoft.com/office/drawing/2014/main" id="{ED8F8EBF-BDFA-9F17-7EAB-911EB63B2DF7}"/>
              </a:ext>
            </a:extLst>
          </p:cNvPr>
          <p:cNvSpPr>
            <a:spLocks noGrp="1"/>
          </p:cNvSpPr>
          <p:nvPr>
            <p:ph type="sldNum" sz="quarter" idx="12"/>
          </p:nvPr>
        </p:nvSpPr>
        <p:spPr/>
        <p:txBody>
          <a:bodyPr/>
          <a:lstStyle/>
          <a:p>
            <a:r>
              <a:rPr lang="en-US" altLang="zh-CN"/>
              <a:t>Slide </a:t>
            </a:r>
            <a:fld id="{170D25BD-FC75-4BD8-9AF1-85A2EFFA9F2A}" type="slidenum">
              <a:rPr lang="en-US" altLang="zh-CN" smtClean="0"/>
              <a:pPr/>
              <a:t>42</a:t>
            </a:fld>
            <a:endParaRPr lang="en-US" altLang="zh-CN"/>
          </a:p>
        </p:txBody>
      </p:sp>
      <p:sp>
        <p:nvSpPr>
          <p:cNvPr id="3" name="Title 1">
            <a:extLst>
              <a:ext uri="{FF2B5EF4-FFF2-40B4-BE49-F238E27FC236}">
                <a16:creationId xmlns:a16="http://schemas.microsoft.com/office/drawing/2014/main" id="{03B2441E-BE5B-B8AD-24C0-4386D4A1DF6E}"/>
              </a:ext>
            </a:extLst>
          </p:cNvPr>
          <p:cNvSpPr>
            <a:spLocks noGrp="1"/>
          </p:cNvSpPr>
          <p:nvPr>
            <p:ph type="title"/>
          </p:nvPr>
        </p:nvSpPr>
        <p:spPr>
          <a:xfrm>
            <a:off x="467544" y="678610"/>
            <a:ext cx="7056784" cy="621792"/>
          </a:xfrm>
        </p:spPr>
        <p:txBody>
          <a:bodyPr>
            <a:normAutofit/>
          </a:bodyPr>
          <a:lstStyle/>
          <a:p>
            <a:pPr algn="l"/>
            <a:r>
              <a:rPr lang="en-US" altLang="zh-CN" sz="3200" b="1" dirty="0">
                <a:latin typeface="Times New Roman" panose="02020603050405020304" pitchFamily="18" charset="0"/>
                <a:cs typeface="Times New Roman" panose="02020603050405020304" pitchFamily="18" charset="0"/>
              </a:rPr>
              <a:t>Comparison</a:t>
            </a:r>
            <a:endParaRPr lang="zh-CN" altLang="en-US" sz="3200" b="1" dirty="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22CE71EA-A80F-F2BF-8C02-AB2E39268873}"/>
              </a:ext>
            </a:extLst>
          </p:cNvPr>
          <p:cNvSpPr txBox="1"/>
          <p:nvPr/>
        </p:nvSpPr>
        <p:spPr>
          <a:xfrm>
            <a:off x="685800" y="3590481"/>
            <a:ext cx="3180871" cy="400110"/>
          </a:xfrm>
          <a:prstGeom prst="rect">
            <a:avLst/>
          </a:prstGeom>
          <a:noFill/>
        </p:spPr>
        <p:txBody>
          <a:bodyPr wrap="none" rtlCol="0">
            <a:spAutoFit/>
          </a:bodyPr>
          <a:lstStyle/>
          <a:p>
            <a:pPr marL="171450" indent="-171450">
              <a:buFont typeface="Arial" panose="020B0604020202020204" pitchFamily="34" charset="0"/>
              <a:buChar char="•"/>
            </a:pPr>
            <a:r>
              <a:rPr lang="en-US" altLang="zh-CN" sz="2000" b="1" dirty="0">
                <a:cs typeface="Times New Roman" panose="02020603050405020304" pitchFamily="18" charset="0"/>
              </a:rPr>
              <a:t>Swarm Ranging Protocol</a:t>
            </a:r>
            <a:endParaRPr lang="zh-CN" altLang="en-US" sz="2000" dirty="0">
              <a:cs typeface="Times New Roman" panose="02020603050405020304" pitchFamily="18" charset="0"/>
            </a:endParaRPr>
          </a:p>
        </p:txBody>
      </p:sp>
      <p:sp>
        <p:nvSpPr>
          <p:cNvPr id="9" name="文本框 8">
            <a:extLst>
              <a:ext uri="{FF2B5EF4-FFF2-40B4-BE49-F238E27FC236}">
                <a16:creationId xmlns:a16="http://schemas.microsoft.com/office/drawing/2014/main" id="{D18C1512-B98C-B24C-0B90-2FB8135303C2}"/>
              </a:ext>
            </a:extLst>
          </p:cNvPr>
          <p:cNvSpPr txBox="1"/>
          <p:nvPr/>
        </p:nvSpPr>
        <p:spPr>
          <a:xfrm>
            <a:off x="685800" y="1385287"/>
            <a:ext cx="4190571" cy="400110"/>
          </a:xfrm>
          <a:prstGeom prst="rect">
            <a:avLst/>
          </a:prstGeom>
          <a:noFill/>
        </p:spPr>
        <p:txBody>
          <a:bodyPr wrap="none" rtlCol="0">
            <a:spAutoFit/>
          </a:bodyPr>
          <a:lstStyle/>
          <a:p>
            <a:pPr marL="171450" indent="-171450">
              <a:buFont typeface="Arial" panose="020B0604020202020204" pitchFamily="34" charset="0"/>
              <a:buChar char="•"/>
            </a:pPr>
            <a:r>
              <a:rPr lang="en-US" altLang="zh-CN" sz="2000" b="1" dirty="0">
                <a:cs typeface="Times New Roman" panose="02020603050405020304" pitchFamily="18" charset="0"/>
              </a:rPr>
              <a:t>802.15.4z Many-to-Many DS-TWR</a:t>
            </a:r>
          </a:p>
        </p:txBody>
      </p:sp>
      <p:sp>
        <p:nvSpPr>
          <p:cNvPr id="16" name="Rectangle 3">
            <a:extLst>
              <a:ext uri="{FF2B5EF4-FFF2-40B4-BE49-F238E27FC236}">
                <a16:creationId xmlns:a16="http://schemas.microsoft.com/office/drawing/2014/main" id="{B4E09B5E-DDEE-D669-9BC9-1D3B76E9603B}"/>
              </a:ext>
            </a:extLst>
          </p:cNvPr>
          <p:cNvSpPr txBox="1">
            <a:spLocks noChangeArrowheads="1"/>
          </p:cNvSpPr>
          <p:nvPr/>
        </p:nvSpPr>
        <p:spPr bwMode="auto">
          <a:xfrm>
            <a:off x="378793" y="1764381"/>
            <a:ext cx="7772400" cy="182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0100" lvl="1" indent="-342900">
              <a:buFont typeface="+mj-lt"/>
              <a:buAutoNum type="arabicPeriod"/>
            </a:pPr>
            <a:r>
              <a:rPr lang="en-US" altLang="zh-CN" sz="1600" dirty="0">
                <a:latin typeface="Times New Roman" panose="02020603050405020304" pitchFamily="18" charset="0"/>
                <a:cs typeface="Times New Roman" panose="02020603050405020304" pitchFamily="18" charset="0"/>
              </a:rPr>
              <a:t>Multiple roles and message types are involved.</a:t>
            </a:r>
          </a:p>
          <a:p>
            <a:pPr marL="800100" lvl="1" indent="-342900">
              <a:buFont typeface="+mj-lt"/>
              <a:buAutoNum type="arabicPeriod"/>
            </a:pPr>
            <a:r>
              <a:rPr lang="en-US" altLang="zh-CN" sz="1600" dirty="0">
                <a:latin typeface="Times New Roman" panose="02020603050405020304" pitchFamily="18" charset="0"/>
                <a:cs typeface="Times New Roman" panose="02020603050405020304" pitchFamily="18" charset="0"/>
              </a:rPr>
              <a:t>Pre-allocated time slots, not suitable for dynamic join and leave devices (time-scheduling mode).</a:t>
            </a:r>
          </a:p>
          <a:p>
            <a:pPr marL="800100" lvl="1" indent="-342900">
              <a:buFont typeface="+mj-lt"/>
              <a:buAutoNum type="arabicPeriod"/>
            </a:pPr>
            <a:r>
              <a:rPr lang="en-US" altLang="zh-CN" sz="1600" dirty="0">
                <a:latin typeface="Times New Roman" panose="02020603050405020304" pitchFamily="18" charset="0"/>
                <a:cs typeface="Times New Roman" panose="02020603050405020304" pitchFamily="18" charset="0"/>
              </a:rPr>
              <a:t>Contend control requires additional control information (contend mode).</a:t>
            </a:r>
          </a:p>
          <a:p>
            <a:pPr marL="800100" lvl="1" indent="-342900">
              <a:buFont typeface="+mj-lt"/>
              <a:buAutoNum type="arabicPeriod"/>
            </a:pPr>
            <a:r>
              <a:rPr lang="en-US" altLang="zh-CN" sz="1600" dirty="0">
                <a:latin typeface="Times New Roman" panose="02020603050405020304" pitchFamily="18" charset="0"/>
                <a:cs typeface="Times New Roman" panose="02020603050405020304" pitchFamily="18" charset="0"/>
              </a:rPr>
              <a:t>Require higher-level packet loss and ranging starvation handling.</a:t>
            </a:r>
          </a:p>
          <a:p>
            <a:pPr marL="800100" lvl="1" indent="-342900">
              <a:buFont typeface="+mj-lt"/>
              <a:buAutoNum type="arabicPeriod"/>
            </a:pPr>
            <a:r>
              <a:rPr lang="en-US" altLang="zh-CN" sz="1600" dirty="0">
                <a:latin typeface="Times New Roman" panose="02020603050405020304" pitchFamily="18" charset="0"/>
                <a:cs typeface="Times New Roman" panose="02020603050405020304" pitchFamily="18" charset="0"/>
              </a:rPr>
              <a:t>Suitable for application scenarios with low mobility and sparse devices.</a:t>
            </a:r>
          </a:p>
        </p:txBody>
      </p:sp>
      <p:sp>
        <p:nvSpPr>
          <p:cNvPr id="17" name="Rectangle 3">
            <a:extLst>
              <a:ext uri="{FF2B5EF4-FFF2-40B4-BE49-F238E27FC236}">
                <a16:creationId xmlns:a16="http://schemas.microsoft.com/office/drawing/2014/main" id="{8281E50B-6D72-1D8A-ADB1-A9C3028A95D7}"/>
              </a:ext>
            </a:extLst>
          </p:cNvPr>
          <p:cNvSpPr txBox="1">
            <a:spLocks noChangeArrowheads="1"/>
          </p:cNvSpPr>
          <p:nvPr/>
        </p:nvSpPr>
        <p:spPr bwMode="auto">
          <a:xfrm>
            <a:off x="378793" y="3990591"/>
            <a:ext cx="7772400" cy="1580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0100" lvl="1" indent="-342900">
              <a:buFont typeface="+mj-lt"/>
              <a:buAutoNum type="arabicPeriod"/>
            </a:pPr>
            <a:r>
              <a:rPr lang="en-US" altLang="zh-CN" sz="1600" dirty="0">
                <a:latin typeface="Times New Roman" panose="02020603050405020304" pitchFamily="18" charset="0"/>
                <a:ea typeface="+mj-ea"/>
                <a:cs typeface="Times New Roman" panose="02020603050405020304" pitchFamily="18" charset="0"/>
              </a:rPr>
              <a:t>Only one message type is involved (Ranging Message), easy to implement.</a:t>
            </a:r>
          </a:p>
          <a:p>
            <a:pPr marL="800100" lvl="1" indent="-342900">
              <a:buFont typeface="+mj-lt"/>
              <a:buAutoNum type="arabicPeriod"/>
            </a:pPr>
            <a:r>
              <a:rPr lang="en-US" altLang="zh-CN" sz="1600" dirty="0">
                <a:latin typeface="Times New Roman" panose="02020603050405020304" pitchFamily="18" charset="0"/>
                <a:ea typeface="+mj-ea"/>
                <a:cs typeface="Times New Roman" panose="02020603050405020304" pitchFamily="18" charset="0"/>
              </a:rPr>
              <a:t>No additional ranging control overhead (i.e. RCP and RCUP).</a:t>
            </a:r>
          </a:p>
          <a:p>
            <a:pPr marL="800100" lvl="1" indent="-342900">
              <a:buFont typeface="+mj-lt"/>
              <a:buAutoNum type="arabicPeriod"/>
            </a:pPr>
            <a:r>
              <a:rPr lang="en-US" altLang="zh-CN" sz="1600" dirty="0">
                <a:latin typeface="Times New Roman" panose="02020603050405020304" pitchFamily="18" charset="0"/>
                <a:ea typeface="+mj-ea"/>
                <a:cs typeface="Times New Roman" panose="02020603050405020304" pitchFamily="18" charset="0"/>
              </a:rPr>
              <a:t>Packet loss is carefully considered and handled.</a:t>
            </a:r>
          </a:p>
          <a:p>
            <a:pPr marL="800100" lvl="1" indent="-342900">
              <a:buFont typeface="+mj-lt"/>
              <a:buAutoNum type="arabicPeriod"/>
            </a:pPr>
            <a:r>
              <a:rPr lang="en-US" altLang="zh-CN" sz="1600" dirty="0">
                <a:latin typeface="Times New Roman" panose="02020603050405020304" pitchFamily="18" charset="0"/>
                <a:ea typeface="+mj-ea"/>
                <a:cs typeface="Times New Roman" panose="02020603050405020304" pitchFamily="18" charset="0"/>
              </a:rPr>
              <a:t>Alleviate ranging starvation by utilizing local information.</a:t>
            </a:r>
          </a:p>
          <a:p>
            <a:pPr marL="800100" lvl="1" indent="-342900">
              <a:buFont typeface="+mj-lt"/>
              <a:buAutoNum type="arabicPeriod"/>
            </a:pPr>
            <a:r>
              <a:rPr lang="en-US" altLang="zh-CN" sz="1600" dirty="0">
                <a:latin typeface="Times New Roman" panose="02020603050405020304" pitchFamily="18" charset="0"/>
                <a:ea typeface="+mj-ea"/>
                <a:cs typeface="Times New Roman" panose="02020603050405020304" pitchFamily="18" charset="0"/>
              </a:rPr>
              <a:t>Designed for dynamic and dense swarm applications.</a:t>
            </a:r>
          </a:p>
          <a:p>
            <a:pPr lvl="1"/>
            <a:endParaRPr lang="en-US" altLang="zh-CN" sz="1600" dirty="0"/>
          </a:p>
        </p:txBody>
      </p:sp>
      <p:sp>
        <p:nvSpPr>
          <p:cNvPr id="13" name="文本框 12">
            <a:extLst>
              <a:ext uri="{FF2B5EF4-FFF2-40B4-BE49-F238E27FC236}">
                <a16:creationId xmlns:a16="http://schemas.microsoft.com/office/drawing/2014/main" id="{626F2604-16B2-D58C-93BD-6C6C36E0A097}"/>
              </a:ext>
            </a:extLst>
          </p:cNvPr>
          <p:cNvSpPr txBox="1"/>
          <p:nvPr/>
        </p:nvSpPr>
        <p:spPr>
          <a:xfrm>
            <a:off x="935596" y="6025501"/>
            <a:ext cx="6120680" cy="307777"/>
          </a:xfrm>
          <a:prstGeom prst="rect">
            <a:avLst/>
          </a:prstGeom>
          <a:noFill/>
        </p:spPr>
        <p:txBody>
          <a:bodyPr wrap="square">
            <a:spAutoFit/>
          </a:bodyPr>
          <a:lstStyle/>
          <a:p>
            <a:r>
              <a:rPr lang="en-US" altLang="zh-CN" sz="1400" b="1" dirty="0">
                <a:ea typeface="+mj-ea"/>
                <a:cs typeface="Times New Roman" panose="02020603050405020304" pitchFamily="18" charset="0"/>
              </a:rPr>
              <a:t>Open source code</a:t>
            </a:r>
            <a:r>
              <a:rPr lang="en-US" altLang="zh-CN" sz="1400" dirty="0">
                <a:ea typeface="+mj-ea"/>
                <a:cs typeface="Times New Roman" panose="02020603050405020304" pitchFamily="18" charset="0"/>
              </a:rPr>
              <a:t>: </a:t>
            </a:r>
            <a:r>
              <a:rPr lang="zh-CN" altLang="en-US" sz="1400" dirty="0">
                <a:ea typeface="+mj-ea"/>
                <a:cs typeface="Times New Roman" panose="02020603050405020304" pitchFamily="18" charset="0"/>
              </a:rPr>
              <a:t>https://github.com/SEU-NetSI/crazyflie-firmware</a:t>
            </a:r>
          </a:p>
        </p:txBody>
      </p:sp>
    </p:spTree>
    <p:extLst>
      <p:ext uri="{BB962C8B-B14F-4D97-AF65-F5344CB8AC3E}">
        <p14:creationId xmlns:p14="http://schemas.microsoft.com/office/powerpoint/2010/main" val="1443953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CA27D8F1-6877-B900-A39B-CC687BF25DDE}"/>
              </a:ext>
            </a:extLst>
          </p:cNvPr>
          <p:cNvSpPr>
            <a:spLocks noGrp="1"/>
          </p:cNvSpPr>
          <p:nvPr>
            <p:ph type="dt" sz="half" idx="10"/>
          </p:nvPr>
        </p:nvSpPr>
        <p:spPr/>
        <p:txBody>
          <a:bodyPr/>
          <a:lstStyle/>
          <a:p>
            <a:r>
              <a:rPr lang="en-US" altLang="zh-CN"/>
              <a:t>Jan. 2023 </a:t>
            </a:r>
          </a:p>
        </p:txBody>
      </p:sp>
      <p:sp>
        <p:nvSpPr>
          <p:cNvPr id="5" name="页脚占位符 4">
            <a:extLst>
              <a:ext uri="{FF2B5EF4-FFF2-40B4-BE49-F238E27FC236}">
                <a16:creationId xmlns:a16="http://schemas.microsoft.com/office/drawing/2014/main" id="{E6429B04-A808-9341-F582-CD742E0E3C5A}"/>
              </a:ext>
            </a:extLst>
          </p:cNvPr>
          <p:cNvSpPr>
            <a:spLocks noGrp="1"/>
          </p:cNvSpPr>
          <p:nvPr>
            <p:ph type="ftr" sz="quarter" idx="11"/>
          </p:nvPr>
        </p:nvSpPr>
        <p:spPr/>
        <p:txBody>
          <a:bodyPr/>
          <a:lstStyle/>
          <a:p>
            <a:r>
              <a:rPr lang="en-US" altLang="zh-CN"/>
              <a:t>Feng Shan (Southeast University, China)</a:t>
            </a:r>
          </a:p>
        </p:txBody>
      </p:sp>
      <p:sp>
        <p:nvSpPr>
          <p:cNvPr id="6" name="灯片编号占位符 5">
            <a:extLst>
              <a:ext uri="{FF2B5EF4-FFF2-40B4-BE49-F238E27FC236}">
                <a16:creationId xmlns:a16="http://schemas.microsoft.com/office/drawing/2014/main" id="{30900217-2C2A-E450-204C-CE3F96AC6969}"/>
              </a:ext>
            </a:extLst>
          </p:cNvPr>
          <p:cNvSpPr>
            <a:spLocks noGrp="1"/>
          </p:cNvSpPr>
          <p:nvPr>
            <p:ph type="sldNum" sz="quarter" idx="12"/>
          </p:nvPr>
        </p:nvSpPr>
        <p:spPr/>
        <p:txBody>
          <a:bodyPr/>
          <a:lstStyle/>
          <a:p>
            <a:r>
              <a:rPr lang="en-US" altLang="zh-CN"/>
              <a:t>Slide </a:t>
            </a:r>
            <a:fld id="{170D25BD-FC75-4BD8-9AF1-85A2EFFA9F2A}" type="slidenum">
              <a:rPr lang="en-US" altLang="zh-CN" smtClean="0"/>
              <a:pPr/>
              <a:t>43</a:t>
            </a:fld>
            <a:endParaRPr lang="en-US" altLang="zh-CN"/>
          </a:p>
        </p:txBody>
      </p:sp>
      <p:sp>
        <p:nvSpPr>
          <p:cNvPr id="7" name="文本框 6">
            <a:extLst>
              <a:ext uri="{FF2B5EF4-FFF2-40B4-BE49-F238E27FC236}">
                <a16:creationId xmlns:a16="http://schemas.microsoft.com/office/drawing/2014/main" id="{D2DA1D31-7DDA-323D-17A9-49AAAF037099}"/>
              </a:ext>
            </a:extLst>
          </p:cNvPr>
          <p:cNvSpPr txBox="1"/>
          <p:nvPr/>
        </p:nvSpPr>
        <p:spPr>
          <a:xfrm>
            <a:off x="3707904" y="3136612"/>
            <a:ext cx="1997968" cy="584775"/>
          </a:xfrm>
          <a:prstGeom prst="rect">
            <a:avLst/>
          </a:prstGeom>
          <a:noFill/>
        </p:spPr>
        <p:txBody>
          <a:bodyPr wrap="square">
            <a:spAutoFit/>
          </a:bodyPr>
          <a:lstStyle/>
          <a:p>
            <a:pPr algn="ctr"/>
            <a:r>
              <a:rPr lang="en-US" altLang="zh-CN" sz="3200" dirty="0">
                <a:ea typeface="微软雅黑" panose="020B0503020204020204" pitchFamily="34" charset="-122"/>
                <a:cs typeface="Times New Roman" panose="02020603050405020304" pitchFamily="18" charset="0"/>
              </a:rPr>
              <a:t>Q&amp;A</a:t>
            </a:r>
            <a:endParaRPr lang="zh-CN" altLang="en-US" sz="3200" dirty="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572310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15D659B1-3DB6-7F3C-72D8-F10BDCB2CF1B}"/>
              </a:ext>
            </a:extLst>
          </p:cNvPr>
          <p:cNvSpPr>
            <a:spLocks noGrp="1"/>
          </p:cNvSpPr>
          <p:nvPr>
            <p:ph type="dt" sz="half" idx="10"/>
          </p:nvPr>
        </p:nvSpPr>
        <p:spPr/>
        <p:txBody>
          <a:bodyPr/>
          <a:lstStyle/>
          <a:p>
            <a:r>
              <a:rPr lang="en-US" altLang="zh-CN"/>
              <a:t>Jan. 2023 </a:t>
            </a:r>
          </a:p>
        </p:txBody>
      </p:sp>
      <p:sp>
        <p:nvSpPr>
          <p:cNvPr id="3" name="页脚占位符 4">
            <a:extLst>
              <a:ext uri="{FF2B5EF4-FFF2-40B4-BE49-F238E27FC236}">
                <a16:creationId xmlns:a16="http://schemas.microsoft.com/office/drawing/2014/main" id="{B84F47EB-2026-1435-FE48-0426FB86BC1F}"/>
              </a:ext>
            </a:extLst>
          </p:cNvPr>
          <p:cNvSpPr>
            <a:spLocks noGrp="1"/>
          </p:cNvSpPr>
          <p:nvPr>
            <p:ph type="ftr" sz="quarter" idx="11"/>
          </p:nvPr>
        </p:nvSpPr>
        <p:spPr/>
        <p:txBody>
          <a:bodyPr/>
          <a:lstStyle/>
          <a:p>
            <a:r>
              <a:rPr lang="en-US" altLang="zh-CN"/>
              <a:t>Feng Shan (Southeast University, China)</a:t>
            </a:r>
          </a:p>
        </p:txBody>
      </p:sp>
      <p:sp>
        <p:nvSpPr>
          <p:cNvPr id="4" name="灯片编号占位符 5">
            <a:extLst>
              <a:ext uri="{FF2B5EF4-FFF2-40B4-BE49-F238E27FC236}">
                <a16:creationId xmlns:a16="http://schemas.microsoft.com/office/drawing/2014/main" id="{803023E5-7ECC-3F1D-992F-BD03345A6A75}"/>
              </a:ext>
            </a:extLst>
          </p:cNvPr>
          <p:cNvSpPr>
            <a:spLocks noGrp="1"/>
          </p:cNvSpPr>
          <p:nvPr>
            <p:ph type="sldNum" sz="quarter" idx="12"/>
          </p:nvPr>
        </p:nvSpPr>
        <p:spPr/>
        <p:txBody>
          <a:bodyPr/>
          <a:lstStyle/>
          <a:p>
            <a:r>
              <a:rPr lang="en-US" altLang="zh-CN"/>
              <a:t>Slide </a:t>
            </a:r>
            <a:fld id="{E18FC7E6-399E-47C4-83C0-D2FB78090C7C}" type="slidenum">
              <a:rPr lang="en-US" altLang="zh-CN"/>
              <a:pPr/>
              <a:t>5</a:t>
            </a:fld>
            <a:endParaRPr lang="en-US" altLang="zh-CN"/>
          </a:p>
        </p:txBody>
      </p:sp>
      <p:sp>
        <p:nvSpPr>
          <p:cNvPr id="5" name="文本框 4">
            <a:extLst>
              <a:ext uri="{FF2B5EF4-FFF2-40B4-BE49-F238E27FC236}">
                <a16:creationId xmlns:a16="http://schemas.microsoft.com/office/drawing/2014/main" id="{7B63C961-E1F3-5E85-572F-6A3732DD42B9}"/>
              </a:ext>
            </a:extLst>
          </p:cNvPr>
          <p:cNvSpPr txBox="1"/>
          <p:nvPr/>
        </p:nvSpPr>
        <p:spPr>
          <a:xfrm>
            <a:off x="539552" y="692696"/>
            <a:ext cx="11336739" cy="584775"/>
          </a:xfrm>
          <a:prstGeom prst="rect">
            <a:avLst/>
          </a:prstGeom>
          <a:noFill/>
        </p:spPr>
        <p:txBody>
          <a:bodyPr wrap="square" rtlCol="0">
            <a:spAutoFit/>
          </a:bodyPr>
          <a:lstStyle/>
          <a:p>
            <a:r>
              <a:rPr lang="en-US" altLang="zh-CN" sz="3200" b="1" dirty="0">
                <a:cs typeface="Times New Roman" panose="02020603050405020304" pitchFamily="18" charset="0"/>
              </a:rPr>
              <a:t>Outline</a:t>
            </a:r>
            <a:endParaRPr lang="zh-CN" altLang="en-US" sz="3200" b="1" dirty="0">
              <a:cs typeface="Times New Roman" panose="02020603050405020304" pitchFamily="18" charset="0"/>
            </a:endParaRPr>
          </a:p>
        </p:txBody>
      </p:sp>
      <p:sp>
        <p:nvSpPr>
          <p:cNvPr id="6" name="文本框 5">
            <a:extLst>
              <a:ext uri="{FF2B5EF4-FFF2-40B4-BE49-F238E27FC236}">
                <a16:creationId xmlns:a16="http://schemas.microsoft.com/office/drawing/2014/main" id="{DB6ADA11-E0E6-1A5B-FBFB-BE5D0D6A8B83}"/>
              </a:ext>
            </a:extLst>
          </p:cNvPr>
          <p:cNvSpPr txBox="1"/>
          <p:nvPr/>
        </p:nvSpPr>
        <p:spPr>
          <a:xfrm>
            <a:off x="1907704" y="1277471"/>
            <a:ext cx="4993667" cy="3694409"/>
          </a:xfrm>
          <a:prstGeom prst="rect">
            <a:avLst/>
          </a:prstGeom>
          <a:noFill/>
        </p:spPr>
        <p:txBody>
          <a:bodyPr wrap="square" rtlCol="0">
            <a:spAutoFit/>
          </a:bodyPr>
          <a:lstStyle/>
          <a:p>
            <a:pPr marL="514350" indent="-514350">
              <a:lnSpc>
                <a:spcPct val="150000"/>
              </a:lnSpc>
              <a:buFont typeface="Wingdings" panose="05000000000000000000" pitchFamily="2" charset="2"/>
              <a:buChar char="n"/>
            </a:pPr>
            <a:r>
              <a:rPr lang="en-US" altLang="zh-CN" sz="3200" dirty="0">
                <a:cs typeface="Times New Roman" panose="02020603050405020304" pitchFamily="18" charset="0"/>
              </a:rPr>
              <a:t>Introduction</a:t>
            </a:r>
          </a:p>
          <a:p>
            <a:pPr marL="514350" indent="-514350">
              <a:lnSpc>
                <a:spcPct val="150000"/>
              </a:lnSpc>
              <a:buFont typeface="Wingdings" panose="05000000000000000000" pitchFamily="2" charset="2"/>
              <a:buChar char="n"/>
            </a:pPr>
            <a:r>
              <a:rPr lang="en-US" altLang="zh-CN" sz="3200" dirty="0">
                <a:cs typeface="Times New Roman" panose="02020603050405020304" pitchFamily="18" charset="0"/>
              </a:rPr>
              <a:t>Preliminary</a:t>
            </a:r>
          </a:p>
          <a:p>
            <a:pPr marL="514350" indent="-514350">
              <a:lnSpc>
                <a:spcPct val="150000"/>
              </a:lnSpc>
              <a:buFont typeface="Wingdings" panose="05000000000000000000" pitchFamily="2" charset="2"/>
              <a:buChar char="n"/>
            </a:pPr>
            <a:r>
              <a:rPr lang="en-US" altLang="zh-CN" sz="3200" dirty="0">
                <a:cs typeface="Times New Roman" panose="02020603050405020304" pitchFamily="18" charset="0"/>
              </a:rPr>
              <a:t>Protocol Design</a:t>
            </a:r>
          </a:p>
          <a:p>
            <a:pPr marL="514350" indent="-514350">
              <a:lnSpc>
                <a:spcPct val="150000"/>
              </a:lnSpc>
              <a:buFont typeface="Wingdings" panose="05000000000000000000" pitchFamily="2" charset="2"/>
              <a:buChar char="n"/>
            </a:pPr>
            <a:r>
              <a:rPr lang="en-US" altLang="zh-CN" sz="3200" dirty="0">
                <a:cs typeface="Times New Roman" panose="02020603050405020304" pitchFamily="18" charset="0"/>
              </a:rPr>
              <a:t>Experiment</a:t>
            </a:r>
          </a:p>
          <a:p>
            <a:pPr marL="514350" indent="-514350">
              <a:lnSpc>
                <a:spcPct val="150000"/>
              </a:lnSpc>
              <a:buFont typeface="Wingdings" panose="05000000000000000000" pitchFamily="2" charset="2"/>
              <a:buChar char="n"/>
            </a:pPr>
            <a:r>
              <a:rPr lang="en-US" altLang="zh-CN" sz="3200" dirty="0">
                <a:cs typeface="Times New Roman" panose="02020603050405020304" pitchFamily="18" charset="0"/>
              </a:rPr>
              <a:t>Conclusion</a:t>
            </a:r>
          </a:p>
        </p:txBody>
      </p:sp>
      <p:sp>
        <p:nvSpPr>
          <p:cNvPr id="7" name="Line 10">
            <a:extLst>
              <a:ext uri="{FF2B5EF4-FFF2-40B4-BE49-F238E27FC236}">
                <a16:creationId xmlns:a16="http://schemas.microsoft.com/office/drawing/2014/main" id="{805A11A8-531E-DEF8-BD03-F0A82FEE7C9E}"/>
              </a:ext>
            </a:extLst>
          </p:cNvPr>
          <p:cNvSpPr>
            <a:spLocks noChangeShapeType="1"/>
          </p:cNvSpPr>
          <p:nvPr/>
        </p:nvSpPr>
        <p:spPr bwMode="auto">
          <a:xfrm>
            <a:off x="1485900" y="2132856"/>
            <a:ext cx="5665787" cy="0"/>
          </a:xfrm>
          <a:prstGeom prst="line">
            <a:avLst/>
          </a:prstGeom>
          <a:noFill/>
          <a:ln w="9525">
            <a:solidFill>
              <a:schemeClr val="tx1"/>
            </a:solidFill>
            <a:round/>
            <a:headEnd/>
            <a:tailEnd/>
          </a:ln>
        </p:spPr>
        <p:txBody>
          <a:bodyPr/>
          <a:lstStyle/>
          <a:p>
            <a:pPr fontAlgn="base">
              <a:spcBef>
                <a:spcPct val="0"/>
              </a:spcBef>
              <a:spcAft>
                <a:spcPct val="0"/>
              </a:spcAft>
              <a:defRPr/>
            </a:pPr>
            <a:endParaRPr lang="zh-CN" altLang="en-US" b="1">
              <a:ln>
                <a:solidFill>
                  <a:srgbClr val="003399"/>
                </a:solidFill>
              </a:ln>
              <a:solidFill>
                <a:prstClr val="black"/>
              </a:solidFill>
              <a:latin typeface="Arial" charset="0"/>
              <a:ea typeface="微软雅黑" pitchFamily="34" charset="-122"/>
            </a:endParaRPr>
          </a:p>
        </p:txBody>
      </p:sp>
      <p:sp>
        <p:nvSpPr>
          <p:cNvPr id="8" name="Line 10">
            <a:extLst>
              <a:ext uri="{FF2B5EF4-FFF2-40B4-BE49-F238E27FC236}">
                <a16:creationId xmlns:a16="http://schemas.microsoft.com/office/drawing/2014/main" id="{3FECECF2-E87C-DB9F-7135-DAC0B49EF9E7}"/>
              </a:ext>
            </a:extLst>
          </p:cNvPr>
          <p:cNvSpPr>
            <a:spLocks noChangeShapeType="1"/>
          </p:cNvSpPr>
          <p:nvPr/>
        </p:nvSpPr>
        <p:spPr bwMode="auto">
          <a:xfrm>
            <a:off x="1485899" y="2852936"/>
            <a:ext cx="5665787" cy="0"/>
          </a:xfrm>
          <a:prstGeom prst="line">
            <a:avLst/>
          </a:prstGeom>
          <a:noFill/>
          <a:ln w="9525">
            <a:solidFill>
              <a:schemeClr val="tx1"/>
            </a:solidFill>
            <a:round/>
            <a:headEnd/>
            <a:tailEnd/>
          </a:ln>
        </p:spPr>
        <p:txBody>
          <a:bodyPr/>
          <a:lstStyle/>
          <a:p>
            <a:pPr fontAlgn="base">
              <a:spcBef>
                <a:spcPct val="0"/>
              </a:spcBef>
              <a:spcAft>
                <a:spcPct val="0"/>
              </a:spcAft>
              <a:defRPr/>
            </a:pPr>
            <a:endParaRPr lang="zh-CN" altLang="en-US" b="1">
              <a:ln>
                <a:solidFill>
                  <a:srgbClr val="003399"/>
                </a:solidFill>
              </a:ln>
              <a:solidFill>
                <a:prstClr val="black"/>
              </a:solidFill>
              <a:latin typeface="Arial" charset="0"/>
              <a:ea typeface="微软雅黑" pitchFamily="34" charset="-122"/>
            </a:endParaRPr>
          </a:p>
        </p:txBody>
      </p:sp>
      <p:sp>
        <p:nvSpPr>
          <p:cNvPr id="9" name="Line 10">
            <a:extLst>
              <a:ext uri="{FF2B5EF4-FFF2-40B4-BE49-F238E27FC236}">
                <a16:creationId xmlns:a16="http://schemas.microsoft.com/office/drawing/2014/main" id="{64CF0201-5047-6278-7F81-8E8933BBD1A4}"/>
              </a:ext>
            </a:extLst>
          </p:cNvPr>
          <p:cNvSpPr>
            <a:spLocks noChangeShapeType="1"/>
          </p:cNvSpPr>
          <p:nvPr/>
        </p:nvSpPr>
        <p:spPr bwMode="auto">
          <a:xfrm>
            <a:off x="1475656" y="3573016"/>
            <a:ext cx="5665787" cy="0"/>
          </a:xfrm>
          <a:prstGeom prst="line">
            <a:avLst/>
          </a:prstGeom>
          <a:noFill/>
          <a:ln w="9525">
            <a:solidFill>
              <a:schemeClr val="tx1"/>
            </a:solidFill>
            <a:round/>
            <a:headEnd/>
            <a:tailEnd/>
          </a:ln>
        </p:spPr>
        <p:txBody>
          <a:bodyPr/>
          <a:lstStyle/>
          <a:p>
            <a:pPr fontAlgn="base">
              <a:spcBef>
                <a:spcPct val="0"/>
              </a:spcBef>
              <a:spcAft>
                <a:spcPct val="0"/>
              </a:spcAft>
              <a:defRPr/>
            </a:pPr>
            <a:endParaRPr lang="zh-CN" altLang="en-US" b="1">
              <a:ln>
                <a:solidFill>
                  <a:srgbClr val="003399"/>
                </a:solidFill>
              </a:ln>
              <a:solidFill>
                <a:prstClr val="black"/>
              </a:solidFill>
              <a:latin typeface="Arial" charset="0"/>
              <a:ea typeface="微软雅黑" pitchFamily="34" charset="-122"/>
            </a:endParaRPr>
          </a:p>
        </p:txBody>
      </p:sp>
      <p:sp>
        <p:nvSpPr>
          <p:cNvPr id="10" name="Line 10">
            <a:extLst>
              <a:ext uri="{FF2B5EF4-FFF2-40B4-BE49-F238E27FC236}">
                <a16:creationId xmlns:a16="http://schemas.microsoft.com/office/drawing/2014/main" id="{1653393C-A681-F01F-06E4-333DA194C282}"/>
              </a:ext>
            </a:extLst>
          </p:cNvPr>
          <p:cNvSpPr>
            <a:spLocks noChangeShapeType="1"/>
          </p:cNvSpPr>
          <p:nvPr/>
        </p:nvSpPr>
        <p:spPr bwMode="auto">
          <a:xfrm>
            <a:off x="1475655" y="4365104"/>
            <a:ext cx="5665787" cy="0"/>
          </a:xfrm>
          <a:prstGeom prst="line">
            <a:avLst/>
          </a:prstGeom>
          <a:noFill/>
          <a:ln w="9525">
            <a:solidFill>
              <a:schemeClr val="tx1"/>
            </a:solidFill>
            <a:round/>
            <a:headEnd/>
            <a:tailEnd/>
          </a:ln>
        </p:spPr>
        <p:txBody>
          <a:bodyPr/>
          <a:lstStyle/>
          <a:p>
            <a:pPr fontAlgn="base">
              <a:spcBef>
                <a:spcPct val="0"/>
              </a:spcBef>
              <a:spcAft>
                <a:spcPct val="0"/>
              </a:spcAft>
              <a:defRPr/>
            </a:pPr>
            <a:endParaRPr lang="zh-CN" altLang="en-US" b="1">
              <a:ln>
                <a:solidFill>
                  <a:srgbClr val="003399"/>
                </a:solidFill>
              </a:ln>
              <a:solidFill>
                <a:prstClr val="black"/>
              </a:solidFill>
              <a:latin typeface="Arial" charset="0"/>
              <a:ea typeface="微软雅黑" pitchFamily="34" charset="-122"/>
            </a:endParaRPr>
          </a:p>
        </p:txBody>
      </p:sp>
      <p:sp>
        <p:nvSpPr>
          <p:cNvPr id="11" name="Line 10">
            <a:extLst>
              <a:ext uri="{FF2B5EF4-FFF2-40B4-BE49-F238E27FC236}">
                <a16:creationId xmlns:a16="http://schemas.microsoft.com/office/drawing/2014/main" id="{43254949-BC17-BDD8-DC28-5E37AF0FAF66}"/>
              </a:ext>
            </a:extLst>
          </p:cNvPr>
          <p:cNvSpPr>
            <a:spLocks noChangeShapeType="1"/>
          </p:cNvSpPr>
          <p:nvPr/>
        </p:nvSpPr>
        <p:spPr bwMode="auto">
          <a:xfrm>
            <a:off x="1475654" y="5085184"/>
            <a:ext cx="5665787" cy="0"/>
          </a:xfrm>
          <a:prstGeom prst="line">
            <a:avLst/>
          </a:prstGeom>
          <a:noFill/>
          <a:ln w="9525">
            <a:solidFill>
              <a:schemeClr val="tx1"/>
            </a:solidFill>
            <a:round/>
            <a:headEnd/>
            <a:tailEnd/>
          </a:ln>
        </p:spPr>
        <p:txBody>
          <a:bodyPr/>
          <a:lstStyle/>
          <a:p>
            <a:pPr fontAlgn="base">
              <a:spcBef>
                <a:spcPct val="0"/>
              </a:spcBef>
              <a:spcAft>
                <a:spcPct val="0"/>
              </a:spcAft>
              <a:defRPr/>
            </a:pPr>
            <a:endParaRPr lang="zh-CN" altLang="en-US" b="1">
              <a:ln>
                <a:solidFill>
                  <a:srgbClr val="003399"/>
                </a:solidFill>
              </a:ln>
              <a:solidFill>
                <a:prstClr val="black"/>
              </a:solidFill>
              <a:latin typeface="Arial" charset="0"/>
              <a:ea typeface="微软雅黑"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6D68A911-6514-4C3D-1FCF-71F80E2CCBF8}"/>
              </a:ext>
            </a:extLst>
          </p:cNvPr>
          <p:cNvSpPr>
            <a:spLocks noGrp="1"/>
          </p:cNvSpPr>
          <p:nvPr>
            <p:ph type="dt" sz="half" idx="10"/>
          </p:nvPr>
        </p:nvSpPr>
        <p:spPr/>
        <p:txBody>
          <a:bodyPr/>
          <a:lstStyle/>
          <a:p>
            <a:r>
              <a:rPr lang="en-US" altLang="zh-CN"/>
              <a:t>Jan. 2023 </a:t>
            </a:r>
          </a:p>
        </p:txBody>
      </p:sp>
      <p:sp>
        <p:nvSpPr>
          <p:cNvPr id="5" name="页脚占位符 4">
            <a:extLst>
              <a:ext uri="{FF2B5EF4-FFF2-40B4-BE49-F238E27FC236}">
                <a16:creationId xmlns:a16="http://schemas.microsoft.com/office/drawing/2014/main" id="{229B93F9-21CE-EEE6-32DE-966F848F7B00}"/>
              </a:ext>
            </a:extLst>
          </p:cNvPr>
          <p:cNvSpPr>
            <a:spLocks noGrp="1"/>
          </p:cNvSpPr>
          <p:nvPr>
            <p:ph type="ftr" sz="quarter" idx="11"/>
          </p:nvPr>
        </p:nvSpPr>
        <p:spPr/>
        <p:txBody>
          <a:bodyPr/>
          <a:lstStyle/>
          <a:p>
            <a:r>
              <a:rPr lang="en-US" altLang="zh-CN"/>
              <a:t>Feng Shan (Southeast University, China)</a:t>
            </a:r>
          </a:p>
        </p:txBody>
      </p:sp>
      <p:sp>
        <p:nvSpPr>
          <p:cNvPr id="6" name="灯片编号占位符 5">
            <a:extLst>
              <a:ext uri="{FF2B5EF4-FFF2-40B4-BE49-F238E27FC236}">
                <a16:creationId xmlns:a16="http://schemas.microsoft.com/office/drawing/2014/main" id="{315C90FF-4849-714A-ED1E-4473C0A907D2}"/>
              </a:ext>
            </a:extLst>
          </p:cNvPr>
          <p:cNvSpPr>
            <a:spLocks noGrp="1"/>
          </p:cNvSpPr>
          <p:nvPr>
            <p:ph type="sldNum" sz="quarter" idx="12"/>
          </p:nvPr>
        </p:nvSpPr>
        <p:spPr/>
        <p:txBody>
          <a:bodyPr/>
          <a:lstStyle/>
          <a:p>
            <a:r>
              <a:rPr lang="en-US" altLang="zh-CN"/>
              <a:t>Slide </a:t>
            </a:r>
            <a:fld id="{170D25BD-FC75-4BD8-9AF1-85A2EFFA9F2A}" type="slidenum">
              <a:rPr lang="en-US" altLang="zh-CN" smtClean="0"/>
              <a:pPr/>
              <a:t>6</a:t>
            </a:fld>
            <a:endParaRPr lang="en-US" altLang="zh-CN"/>
          </a:p>
        </p:txBody>
      </p:sp>
      <p:sp>
        <p:nvSpPr>
          <p:cNvPr id="7" name="文本框 6">
            <a:extLst>
              <a:ext uri="{FF2B5EF4-FFF2-40B4-BE49-F238E27FC236}">
                <a16:creationId xmlns:a16="http://schemas.microsoft.com/office/drawing/2014/main" id="{BE46B62E-77C2-F3AF-A447-5D6E0D66F9AE}"/>
              </a:ext>
            </a:extLst>
          </p:cNvPr>
          <p:cNvSpPr txBox="1"/>
          <p:nvPr/>
        </p:nvSpPr>
        <p:spPr>
          <a:xfrm>
            <a:off x="539552" y="692696"/>
            <a:ext cx="11336739" cy="584775"/>
          </a:xfrm>
          <a:prstGeom prst="rect">
            <a:avLst/>
          </a:prstGeom>
          <a:noFill/>
        </p:spPr>
        <p:txBody>
          <a:bodyPr wrap="square" rtlCol="0">
            <a:spAutoFit/>
          </a:bodyPr>
          <a:lstStyle/>
          <a:p>
            <a:r>
              <a:rPr lang="en-US" altLang="zh-CN" sz="3200" b="1" dirty="0">
                <a:cs typeface="Times New Roman" panose="02020603050405020304" pitchFamily="18" charset="0"/>
              </a:rPr>
              <a:t>Outline</a:t>
            </a:r>
            <a:endParaRPr lang="zh-CN" altLang="en-US" sz="3200" b="1" dirty="0">
              <a:cs typeface="Times New Roman" panose="02020603050405020304" pitchFamily="18" charset="0"/>
            </a:endParaRPr>
          </a:p>
        </p:txBody>
      </p:sp>
      <p:sp>
        <p:nvSpPr>
          <p:cNvPr id="8" name="文本框 7">
            <a:extLst>
              <a:ext uri="{FF2B5EF4-FFF2-40B4-BE49-F238E27FC236}">
                <a16:creationId xmlns:a16="http://schemas.microsoft.com/office/drawing/2014/main" id="{468EF999-2A1F-3D77-9148-B82630A0866C}"/>
              </a:ext>
            </a:extLst>
          </p:cNvPr>
          <p:cNvSpPr txBox="1"/>
          <p:nvPr/>
        </p:nvSpPr>
        <p:spPr>
          <a:xfrm>
            <a:off x="1907704" y="1277471"/>
            <a:ext cx="4993667" cy="3694409"/>
          </a:xfrm>
          <a:prstGeom prst="rect">
            <a:avLst/>
          </a:prstGeom>
          <a:noFill/>
        </p:spPr>
        <p:txBody>
          <a:bodyPr wrap="square" rtlCol="0">
            <a:spAutoFit/>
          </a:bodyPr>
          <a:lstStyle/>
          <a:p>
            <a:pPr marL="514350" indent="-514350">
              <a:lnSpc>
                <a:spcPct val="150000"/>
              </a:lnSpc>
              <a:buFont typeface="Wingdings" panose="05000000000000000000" pitchFamily="2" charset="2"/>
              <a:buChar char="n"/>
            </a:pPr>
            <a:r>
              <a:rPr lang="en-US" altLang="zh-CN" sz="3200" dirty="0">
                <a:solidFill>
                  <a:schemeClr val="accent6">
                    <a:lumMod val="75000"/>
                  </a:schemeClr>
                </a:solidFill>
                <a:cs typeface="Times New Roman" panose="02020603050405020304" pitchFamily="18" charset="0"/>
              </a:rPr>
              <a:t>Introduction</a:t>
            </a:r>
          </a:p>
          <a:p>
            <a:pPr marL="514350" indent="-514350">
              <a:lnSpc>
                <a:spcPct val="150000"/>
              </a:lnSpc>
              <a:buFont typeface="Wingdings" panose="05000000000000000000" pitchFamily="2" charset="2"/>
              <a:buChar char="n"/>
            </a:pPr>
            <a:r>
              <a:rPr lang="en-US" altLang="zh-CN" sz="3200" dirty="0">
                <a:solidFill>
                  <a:schemeClr val="bg2"/>
                </a:solidFill>
                <a:cs typeface="Times New Roman" panose="02020603050405020304" pitchFamily="18" charset="0"/>
              </a:rPr>
              <a:t>Preliminary</a:t>
            </a:r>
          </a:p>
          <a:p>
            <a:pPr marL="514350" indent="-514350">
              <a:lnSpc>
                <a:spcPct val="150000"/>
              </a:lnSpc>
              <a:buFont typeface="Wingdings" panose="05000000000000000000" pitchFamily="2" charset="2"/>
              <a:buChar char="n"/>
            </a:pPr>
            <a:r>
              <a:rPr lang="en-US" altLang="zh-CN" sz="3200" dirty="0">
                <a:solidFill>
                  <a:schemeClr val="bg2"/>
                </a:solidFill>
                <a:cs typeface="Times New Roman" panose="02020603050405020304" pitchFamily="18" charset="0"/>
              </a:rPr>
              <a:t>Protocol Design</a:t>
            </a:r>
          </a:p>
          <a:p>
            <a:pPr marL="514350" indent="-514350">
              <a:lnSpc>
                <a:spcPct val="150000"/>
              </a:lnSpc>
              <a:buFont typeface="Wingdings" panose="05000000000000000000" pitchFamily="2" charset="2"/>
              <a:buChar char="n"/>
            </a:pPr>
            <a:r>
              <a:rPr lang="en-US" altLang="zh-CN" sz="3200" dirty="0">
                <a:solidFill>
                  <a:schemeClr val="bg2"/>
                </a:solidFill>
                <a:cs typeface="Times New Roman" panose="02020603050405020304" pitchFamily="18" charset="0"/>
              </a:rPr>
              <a:t>Experiment</a:t>
            </a:r>
          </a:p>
          <a:p>
            <a:pPr marL="514350" indent="-514350">
              <a:lnSpc>
                <a:spcPct val="150000"/>
              </a:lnSpc>
              <a:buFont typeface="Wingdings" panose="05000000000000000000" pitchFamily="2" charset="2"/>
              <a:buChar char="n"/>
            </a:pPr>
            <a:r>
              <a:rPr lang="en-US" altLang="zh-CN" sz="3200" dirty="0">
                <a:solidFill>
                  <a:schemeClr val="bg2"/>
                </a:solidFill>
                <a:cs typeface="Times New Roman" panose="02020603050405020304" pitchFamily="18" charset="0"/>
              </a:rPr>
              <a:t>Conclusion</a:t>
            </a:r>
          </a:p>
        </p:txBody>
      </p:sp>
      <p:sp>
        <p:nvSpPr>
          <p:cNvPr id="9" name="Line 10">
            <a:extLst>
              <a:ext uri="{FF2B5EF4-FFF2-40B4-BE49-F238E27FC236}">
                <a16:creationId xmlns:a16="http://schemas.microsoft.com/office/drawing/2014/main" id="{1C49B220-D47A-EF26-4F05-964C31AEA535}"/>
              </a:ext>
            </a:extLst>
          </p:cNvPr>
          <p:cNvSpPr>
            <a:spLocks noChangeShapeType="1"/>
          </p:cNvSpPr>
          <p:nvPr/>
        </p:nvSpPr>
        <p:spPr bwMode="auto">
          <a:xfrm>
            <a:off x="1485900" y="2132856"/>
            <a:ext cx="5665787" cy="0"/>
          </a:xfrm>
          <a:prstGeom prst="line">
            <a:avLst/>
          </a:prstGeom>
          <a:noFill/>
          <a:ln w="9525">
            <a:solidFill>
              <a:schemeClr val="tx1"/>
            </a:solidFill>
            <a:round/>
            <a:headEnd/>
            <a:tailEnd/>
          </a:ln>
        </p:spPr>
        <p:txBody>
          <a:bodyPr/>
          <a:lstStyle/>
          <a:p>
            <a:pPr fontAlgn="base">
              <a:spcBef>
                <a:spcPct val="0"/>
              </a:spcBef>
              <a:spcAft>
                <a:spcPct val="0"/>
              </a:spcAft>
              <a:defRPr/>
            </a:pPr>
            <a:endParaRPr lang="zh-CN" altLang="en-US" b="1">
              <a:ln>
                <a:solidFill>
                  <a:srgbClr val="003399"/>
                </a:solidFill>
              </a:ln>
              <a:solidFill>
                <a:prstClr val="black"/>
              </a:solidFill>
              <a:latin typeface="Arial" charset="0"/>
              <a:ea typeface="微软雅黑" pitchFamily="34" charset="-122"/>
            </a:endParaRPr>
          </a:p>
        </p:txBody>
      </p:sp>
      <p:sp>
        <p:nvSpPr>
          <p:cNvPr id="10" name="Line 10">
            <a:extLst>
              <a:ext uri="{FF2B5EF4-FFF2-40B4-BE49-F238E27FC236}">
                <a16:creationId xmlns:a16="http://schemas.microsoft.com/office/drawing/2014/main" id="{AEA721B4-FF68-A4E3-5C5C-998249369E29}"/>
              </a:ext>
            </a:extLst>
          </p:cNvPr>
          <p:cNvSpPr>
            <a:spLocks noChangeShapeType="1"/>
          </p:cNvSpPr>
          <p:nvPr/>
        </p:nvSpPr>
        <p:spPr bwMode="auto">
          <a:xfrm>
            <a:off x="1485899" y="2852936"/>
            <a:ext cx="5665787" cy="0"/>
          </a:xfrm>
          <a:prstGeom prst="line">
            <a:avLst/>
          </a:prstGeom>
          <a:noFill/>
          <a:ln w="9525">
            <a:solidFill>
              <a:schemeClr val="tx1"/>
            </a:solidFill>
            <a:round/>
            <a:headEnd/>
            <a:tailEnd/>
          </a:ln>
        </p:spPr>
        <p:txBody>
          <a:bodyPr/>
          <a:lstStyle/>
          <a:p>
            <a:pPr fontAlgn="base">
              <a:spcBef>
                <a:spcPct val="0"/>
              </a:spcBef>
              <a:spcAft>
                <a:spcPct val="0"/>
              </a:spcAft>
              <a:defRPr/>
            </a:pPr>
            <a:endParaRPr lang="zh-CN" altLang="en-US" b="1">
              <a:ln>
                <a:solidFill>
                  <a:srgbClr val="003399"/>
                </a:solidFill>
              </a:ln>
              <a:solidFill>
                <a:prstClr val="black"/>
              </a:solidFill>
              <a:latin typeface="Arial" charset="0"/>
              <a:ea typeface="微软雅黑" pitchFamily="34" charset="-122"/>
            </a:endParaRPr>
          </a:p>
        </p:txBody>
      </p:sp>
      <p:sp>
        <p:nvSpPr>
          <p:cNvPr id="11" name="Line 10">
            <a:extLst>
              <a:ext uri="{FF2B5EF4-FFF2-40B4-BE49-F238E27FC236}">
                <a16:creationId xmlns:a16="http://schemas.microsoft.com/office/drawing/2014/main" id="{A5412B15-ECFD-EAD1-DE14-86704ED7431A}"/>
              </a:ext>
            </a:extLst>
          </p:cNvPr>
          <p:cNvSpPr>
            <a:spLocks noChangeShapeType="1"/>
          </p:cNvSpPr>
          <p:nvPr/>
        </p:nvSpPr>
        <p:spPr bwMode="auto">
          <a:xfrm>
            <a:off x="1475656" y="3573016"/>
            <a:ext cx="5665787" cy="0"/>
          </a:xfrm>
          <a:prstGeom prst="line">
            <a:avLst/>
          </a:prstGeom>
          <a:noFill/>
          <a:ln w="9525">
            <a:solidFill>
              <a:schemeClr val="tx1"/>
            </a:solidFill>
            <a:round/>
            <a:headEnd/>
            <a:tailEnd/>
          </a:ln>
        </p:spPr>
        <p:txBody>
          <a:bodyPr/>
          <a:lstStyle/>
          <a:p>
            <a:pPr fontAlgn="base">
              <a:spcBef>
                <a:spcPct val="0"/>
              </a:spcBef>
              <a:spcAft>
                <a:spcPct val="0"/>
              </a:spcAft>
              <a:defRPr/>
            </a:pPr>
            <a:endParaRPr lang="zh-CN" altLang="en-US" b="1">
              <a:ln>
                <a:solidFill>
                  <a:srgbClr val="003399"/>
                </a:solidFill>
              </a:ln>
              <a:solidFill>
                <a:prstClr val="black"/>
              </a:solidFill>
              <a:latin typeface="Arial" charset="0"/>
              <a:ea typeface="微软雅黑" pitchFamily="34" charset="-122"/>
            </a:endParaRPr>
          </a:p>
        </p:txBody>
      </p:sp>
      <p:sp>
        <p:nvSpPr>
          <p:cNvPr id="12" name="Line 10">
            <a:extLst>
              <a:ext uri="{FF2B5EF4-FFF2-40B4-BE49-F238E27FC236}">
                <a16:creationId xmlns:a16="http://schemas.microsoft.com/office/drawing/2014/main" id="{F3365B8B-7C6B-37E8-B000-652A5F71C478}"/>
              </a:ext>
            </a:extLst>
          </p:cNvPr>
          <p:cNvSpPr>
            <a:spLocks noChangeShapeType="1"/>
          </p:cNvSpPr>
          <p:nvPr/>
        </p:nvSpPr>
        <p:spPr bwMode="auto">
          <a:xfrm>
            <a:off x="1475655" y="4365104"/>
            <a:ext cx="5665787" cy="0"/>
          </a:xfrm>
          <a:prstGeom prst="line">
            <a:avLst/>
          </a:prstGeom>
          <a:noFill/>
          <a:ln w="9525">
            <a:solidFill>
              <a:schemeClr val="tx1"/>
            </a:solidFill>
            <a:round/>
            <a:headEnd/>
            <a:tailEnd/>
          </a:ln>
        </p:spPr>
        <p:txBody>
          <a:bodyPr/>
          <a:lstStyle/>
          <a:p>
            <a:pPr fontAlgn="base">
              <a:spcBef>
                <a:spcPct val="0"/>
              </a:spcBef>
              <a:spcAft>
                <a:spcPct val="0"/>
              </a:spcAft>
              <a:defRPr/>
            </a:pPr>
            <a:endParaRPr lang="zh-CN" altLang="en-US" b="1">
              <a:ln>
                <a:solidFill>
                  <a:srgbClr val="003399"/>
                </a:solidFill>
              </a:ln>
              <a:solidFill>
                <a:prstClr val="black"/>
              </a:solidFill>
              <a:latin typeface="Arial" charset="0"/>
              <a:ea typeface="微软雅黑" pitchFamily="34" charset="-122"/>
            </a:endParaRPr>
          </a:p>
        </p:txBody>
      </p:sp>
      <p:sp>
        <p:nvSpPr>
          <p:cNvPr id="13" name="Line 10">
            <a:extLst>
              <a:ext uri="{FF2B5EF4-FFF2-40B4-BE49-F238E27FC236}">
                <a16:creationId xmlns:a16="http://schemas.microsoft.com/office/drawing/2014/main" id="{D7981323-BF31-8696-B420-BDEEC3C60BA1}"/>
              </a:ext>
            </a:extLst>
          </p:cNvPr>
          <p:cNvSpPr>
            <a:spLocks noChangeShapeType="1"/>
          </p:cNvSpPr>
          <p:nvPr/>
        </p:nvSpPr>
        <p:spPr bwMode="auto">
          <a:xfrm>
            <a:off x="1475654" y="5085184"/>
            <a:ext cx="5665787" cy="0"/>
          </a:xfrm>
          <a:prstGeom prst="line">
            <a:avLst/>
          </a:prstGeom>
          <a:noFill/>
          <a:ln w="9525">
            <a:solidFill>
              <a:schemeClr val="tx1"/>
            </a:solidFill>
            <a:round/>
            <a:headEnd/>
            <a:tailEnd/>
          </a:ln>
        </p:spPr>
        <p:txBody>
          <a:bodyPr/>
          <a:lstStyle/>
          <a:p>
            <a:pPr fontAlgn="base">
              <a:spcBef>
                <a:spcPct val="0"/>
              </a:spcBef>
              <a:spcAft>
                <a:spcPct val="0"/>
              </a:spcAft>
              <a:defRPr/>
            </a:pPr>
            <a:endParaRPr lang="zh-CN" altLang="en-US" b="1">
              <a:ln>
                <a:solidFill>
                  <a:srgbClr val="003399"/>
                </a:solidFill>
              </a:ln>
              <a:solidFill>
                <a:prstClr val="black"/>
              </a:solidFill>
              <a:latin typeface="Arial" charset="0"/>
              <a:ea typeface="微软雅黑" pitchFamily="34" charset="-122"/>
            </a:endParaRPr>
          </a:p>
        </p:txBody>
      </p:sp>
    </p:spTree>
    <p:extLst>
      <p:ext uri="{BB962C8B-B14F-4D97-AF65-F5344CB8AC3E}">
        <p14:creationId xmlns:p14="http://schemas.microsoft.com/office/powerpoint/2010/main" val="1945374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C2288956-12B2-CF38-0436-712284F808F8}"/>
              </a:ext>
            </a:extLst>
          </p:cNvPr>
          <p:cNvSpPr>
            <a:spLocks noGrp="1"/>
          </p:cNvSpPr>
          <p:nvPr>
            <p:ph type="dt" sz="half" idx="10"/>
          </p:nvPr>
        </p:nvSpPr>
        <p:spPr/>
        <p:txBody>
          <a:bodyPr/>
          <a:lstStyle/>
          <a:p>
            <a:r>
              <a:rPr lang="en-US" altLang="zh-CN"/>
              <a:t>Jan. 2023 </a:t>
            </a:r>
          </a:p>
        </p:txBody>
      </p:sp>
      <p:sp>
        <p:nvSpPr>
          <p:cNvPr id="5" name="页脚占位符 4">
            <a:extLst>
              <a:ext uri="{FF2B5EF4-FFF2-40B4-BE49-F238E27FC236}">
                <a16:creationId xmlns:a16="http://schemas.microsoft.com/office/drawing/2014/main" id="{23C1E2CE-AE8C-B818-F619-A42E62337781}"/>
              </a:ext>
            </a:extLst>
          </p:cNvPr>
          <p:cNvSpPr>
            <a:spLocks noGrp="1"/>
          </p:cNvSpPr>
          <p:nvPr>
            <p:ph type="ftr" sz="quarter" idx="11"/>
          </p:nvPr>
        </p:nvSpPr>
        <p:spPr/>
        <p:txBody>
          <a:bodyPr/>
          <a:lstStyle/>
          <a:p>
            <a:r>
              <a:rPr lang="en-US" altLang="zh-CN"/>
              <a:t>Feng Shan (Southeast University, China)</a:t>
            </a:r>
          </a:p>
        </p:txBody>
      </p:sp>
      <p:sp>
        <p:nvSpPr>
          <p:cNvPr id="6" name="灯片编号占位符 5">
            <a:extLst>
              <a:ext uri="{FF2B5EF4-FFF2-40B4-BE49-F238E27FC236}">
                <a16:creationId xmlns:a16="http://schemas.microsoft.com/office/drawing/2014/main" id="{6A4E1633-32D6-B6C4-929B-53A75C074B13}"/>
              </a:ext>
            </a:extLst>
          </p:cNvPr>
          <p:cNvSpPr>
            <a:spLocks noGrp="1"/>
          </p:cNvSpPr>
          <p:nvPr>
            <p:ph type="sldNum" sz="quarter" idx="12"/>
          </p:nvPr>
        </p:nvSpPr>
        <p:spPr/>
        <p:txBody>
          <a:bodyPr/>
          <a:lstStyle/>
          <a:p>
            <a:r>
              <a:rPr lang="en-US" altLang="zh-CN"/>
              <a:t>Slide </a:t>
            </a:r>
            <a:fld id="{170D25BD-FC75-4BD8-9AF1-85A2EFFA9F2A}" type="slidenum">
              <a:rPr lang="en-US" altLang="zh-CN" smtClean="0"/>
              <a:pPr/>
              <a:t>7</a:t>
            </a:fld>
            <a:endParaRPr lang="en-US" altLang="zh-CN"/>
          </a:p>
        </p:txBody>
      </p:sp>
      <p:sp>
        <p:nvSpPr>
          <p:cNvPr id="7" name="文本框 6">
            <a:extLst>
              <a:ext uri="{FF2B5EF4-FFF2-40B4-BE49-F238E27FC236}">
                <a16:creationId xmlns:a16="http://schemas.microsoft.com/office/drawing/2014/main" id="{F2983D03-152B-B12F-5882-84A5B4C91036}"/>
              </a:ext>
            </a:extLst>
          </p:cNvPr>
          <p:cNvSpPr txBox="1"/>
          <p:nvPr/>
        </p:nvSpPr>
        <p:spPr>
          <a:xfrm>
            <a:off x="539552" y="692696"/>
            <a:ext cx="11336739" cy="584775"/>
          </a:xfrm>
          <a:prstGeom prst="rect">
            <a:avLst/>
          </a:prstGeom>
          <a:noFill/>
        </p:spPr>
        <p:txBody>
          <a:bodyPr wrap="square" rtlCol="0">
            <a:spAutoFit/>
          </a:bodyPr>
          <a:lstStyle/>
          <a:p>
            <a:r>
              <a:rPr lang="en-US" altLang="zh-CN" sz="3200" b="1" dirty="0">
                <a:cs typeface="Times New Roman" panose="02020603050405020304" pitchFamily="18" charset="0"/>
              </a:rPr>
              <a:t>Swarm of robots and devices</a:t>
            </a:r>
            <a:endParaRPr lang="zh-CN" altLang="en-US" sz="3200" b="1" dirty="0">
              <a:cs typeface="Times New Roman" panose="02020603050405020304" pitchFamily="18" charset="0"/>
            </a:endParaRPr>
          </a:p>
        </p:txBody>
      </p:sp>
      <p:sp>
        <p:nvSpPr>
          <p:cNvPr id="8" name="文本框 7">
            <a:extLst>
              <a:ext uri="{FF2B5EF4-FFF2-40B4-BE49-F238E27FC236}">
                <a16:creationId xmlns:a16="http://schemas.microsoft.com/office/drawing/2014/main" id="{B7AA8A7F-B5EF-8B51-5F17-1AD1D4700BFB}"/>
              </a:ext>
            </a:extLst>
          </p:cNvPr>
          <p:cNvSpPr txBox="1"/>
          <p:nvPr/>
        </p:nvSpPr>
        <p:spPr>
          <a:xfrm>
            <a:off x="539552" y="1341226"/>
            <a:ext cx="11281752" cy="830997"/>
          </a:xfrm>
          <a:prstGeom prst="rect">
            <a:avLst/>
          </a:prstGeom>
          <a:noFill/>
        </p:spPr>
        <p:txBody>
          <a:bodyPr wrap="square" rtlCol="0">
            <a:spAutoFit/>
          </a:bodyPr>
          <a:lstStyle/>
          <a:p>
            <a:pPr marL="457200" indent="-457200">
              <a:buFont typeface="Arial" panose="020B0604020202020204" pitchFamily="34" charset="0"/>
              <a:buChar char="•"/>
            </a:pPr>
            <a:r>
              <a:rPr lang="en-US" altLang="zh-CN" sz="2400" dirty="0">
                <a:ea typeface="+mj-ea"/>
                <a:cs typeface="Times New Roman" panose="02020603050405020304" pitchFamily="18" charset="0"/>
              </a:rPr>
              <a:t>Aerial / ground robots, wearable / portable devices are </a:t>
            </a:r>
          </a:p>
          <a:p>
            <a:r>
              <a:rPr lang="en-US" altLang="zh-CN" sz="2400" dirty="0">
                <a:ea typeface="+mj-ea"/>
                <a:cs typeface="Times New Roman" panose="02020603050405020304" pitchFamily="18" charset="0"/>
              </a:rPr>
              <a:t>      becoming smaller, lighter, and cheaper.</a:t>
            </a:r>
          </a:p>
        </p:txBody>
      </p:sp>
      <p:pic>
        <p:nvPicPr>
          <p:cNvPr id="9" name="图片 8">
            <a:extLst>
              <a:ext uri="{FF2B5EF4-FFF2-40B4-BE49-F238E27FC236}">
                <a16:creationId xmlns:a16="http://schemas.microsoft.com/office/drawing/2014/main" id="{096163BD-A119-9A76-C2C7-29DF48498D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6714" y="2384672"/>
            <a:ext cx="953890" cy="953890"/>
          </a:xfrm>
          <a:prstGeom prst="rect">
            <a:avLst/>
          </a:prstGeom>
        </p:spPr>
      </p:pic>
      <p:sp>
        <p:nvSpPr>
          <p:cNvPr id="10" name="文本框 9">
            <a:extLst>
              <a:ext uri="{FF2B5EF4-FFF2-40B4-BE49-F238E27FC236}">
                <a16:creationId xmlns:a16="http://schemas.microsoft.com/office/drawing/2014/main" id="{CF714C6C-C6AA-74EC-5803-3734BFB4F946}"/>
              </a:ext>
            </a:extLst>
          </p:cNvPr>
          <p:cNvSpPr txBox="1"/>
          <p:nvPr/>
        </p:nvSpPr>
        <p:spPr>
          <a:xfrm>
            <a:off x="932907" y="3426050"/>
            <a:ext cx="1261504" cy="338554"/>
          </a:xfrm>
          <a:prstGeom prst="rect">
            <a:avLst/>
          </a:prstGeom>
          <a:noFill/>
        </p:spPr>
        <p:txBody>
          <a:bodyPr wrap="square" rtlCol="0">
            <a:spAutoFit/>
          </a:bodyPr>
          <a:lstStyle/>
          <a:p>
            <a:r>
              <a:rPr lang="en-US" altLang="zh-CN" sz="1600" dirty="0">
                <a:latin typeface="+mj-ea"/>
                <a:ea typeface="+mj-ea"/>
                <a:cs typeface="Arial" panose="020B0604020202020204" pitchFamily="34" charset="0"/>
              </a:rPr>
              <a:t>Crazyflie 2.1</a:t>
            </a:r>
            <a:endParaRPr lang="zh-CN" altLang="en-US" sz="1600" dirty="0">
              <a:latin typeface="+mj-ea"/>
              <a:ea typeface="+mj-ea"/>
              <a:cs typeface="Arial" panose="020B0604020202020204" pitchFamily="34" charset="0"/>
            </a:endParaRPr>
          </a:p>
        </p:txBody>
      </p:sp>
      <p:pic>
        <p:nvPicPr>
          <p:cNvPr id="11" name="Picture 2" descr="C:\Users\Administrator\Desktop\rangingPaper\swarmRanging\fig\robomasterep.png">
            <a:extLst>
              <a:ext uri="{FF2B5EF4-FFF2-40B4-BE49-F238E27FC236}">
                <a16:creationId xmlns:a16="http://schemas.microsoft.com/office/drawing/2014/main" id="{90C1BF5F-0956-C1FF-FDD2-22F4092F4F6E}"/>
              </a:ext>
            </a:extLst>
          </p:cNvPr>
          <p:cNvPicPr>
            <a:picLocks noChangeAspect="1" noChangeArrowheads="1"/>
          </p:cNvPicPr>
          <p:nvPr/>
        </p:nvPicPr>
        <p:blipFill>
          <a:blip r:embed="rId4" cstate="screen">
            <a:clrChange>
              <a:clrFrom>
                <a:srgbClr val="F8F9FB"/>
              </a:clrFrom>
              <a:clrTo>
                <a:srgbClr val="F8F9FB">
                  <a:alpha val="0"/>
                </a:srgbClr>
              </a:clrTo>
            </a:clrChange>
            <a:extLst>
              <a:ext uri="{28A0092B-C50C-407E-A947-70E740481C1C}">
                <a14:useLocalDpi xmlns:a14="http://schemas.microsoft.com/office/drawing/2010/main"/>
              </a:ext>
            </a:extLst>
          </a:blip>
          <a:srcRect/>
          <a:stretch>
            <a:fillRect/>
          </a:stretch>
        </p:blipFill>
        <p:spPr bwMode="auto">
          <a:xfrm>
            <a:off x="3044268" y="2384672"/>
            <a:ext cx="1129650" cy="953892"/>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1">
            <a:extLst>
              <a:ext uri="{FF2B5EF4-FFF2-40B4-BE49-F238E27FC236}">
                <a16:creationId xmlns:a16="http://schemas.microsoft.com/office/drawing/2014/main" id="{9FD5DC60-C90B-34D6-6895-10132A438249}"/>
              </a:ext>
            </a:extLst>
          </p:cNvPr>
          <p:cNvSpPr txBox="1"/>
          <p:nvPr/>
        </p:nvSpPr>
        <p:spPr>
          <a:xfrm>
            <a:off x="2827016" y="3419323"/>
            <a:ext cx="1564154" cy="338554"/>
          </a:xfrm>
          <a:prstGeom prst="rect">
            <a:avLst/>
          </a:prstGeom>
          <a:noFill/>
        </p:spPr>
        <p:txBody>
          <a:bodyPr wrap="square" rtlCol="0">
            <a:spAutoFit/>
          </a:bodyPr>
          <a:lstStyle/>
          <a:p>
            <a:r>
              <a:rPr lang="en-US" altLang="zh-CN" sz="1600" dirty="0">
                <a:latin typeface="+mj-lt"/>
                <a:cs typeface="Arial" panose="020B0604020202020204" pitchFamily="34" charset="0"/>
              </a:rPr>
              <a:t>Robo Master EP</a:t>
            </a:r>
            <a:endParaRPr lang="zh-CN" altLang="en-US" sz="1600" dirty="0">
              <a:latin typeface="+mj-lt"/>
              <a:cs typeface="Arial" panose="020B0604020202020204" pitchFamily="34" charset="0"/>
            </a:endParaRPr>
          </a:p>
        </p:txBody>
      </p:sp>
      <p:pic>
        <p:nvPicPr>
          <p:cNvPr id="13" name="Picture 12">
            <a:extLst>
              <a:ext uri="{FF2B5EF4-FFF2-40B4-BE49-F238E27FC236}">
                <a16:creationId xmlns:a16="http://schemas.microsoft.com/office/drawing/2014/main" id="{B6D88479-35CD-E2AF-6999-776F78499AF9}"/>
              </a:ext>
            </a:extLst>
          </p:cNvPr>
          <p:cNvPicPr>
            <a:picLocks/>
          </p:cNvPicPr>
          <p:nvPr/>
        </p:nvPicPr>
        <p:blipFill>
          <a:blip r:embed="rId5" cstate="screen">
            <a:extLst>
              <a:ext uri="{BEBA8EAE-BF5A-486C-A8C5-ECC9F3942E4B}">
                <a14:imgProps xmlns:a14="http://schemas.microsoft.com/office/drawing/2010/main">
                  <a14:imgLayer r:embed="rId6">
                    <a14:imgEffect>
                      <a14:backgroundRemoval t="0" b="100000" l="0" r="99805"/>
                    </a14:imgEffect>
                  </a14:imgLayer>
                </a14:imgProps>
              </a:ext>
              <a:ext uri="{28A0092B-C50C-407E-A947-70E740481C1C}">
                <a14:useLocalDpi xmlns:a14="http://schemas.microsoft.com/office/drawing/2010/main"/>
              </a:ext>
            </a:extLst>
          </a:blip>
          <a:stretch>
            <a:fillRect/>
          </a:stretch>
        </p:blipFill>
        <p:spPr>
          <a:xfrm>
            <a:off x="4944321" y="2468366"/>
            <a:ext cx="1562548" cy="870196"/>
          </a:xfrm>
          <a:prstGeom prst="rect">
            <a:avLst/>
          </a:prstGeom>
        </p:spPr>
      </p:pic>
      <p:sp>
        <p:nvSpPr>
          <p:cNvPr id="14" name="文本框 13">
            <a:extLst>
              <a:ext uri="{FF2B5EF4-FFF2-40B4-BE49-F238E27FC236}">
                <a16:creationId xmlns:a16="http://schemas.microsoft.com/office/drawing/2014/main" id="{33AAEAE9-F2DA-D944-34AB-F5BC043ABFDE}"/>
              </a:ext>
            </a:extLst>
          </p:cNvPr>
          <p:cNvSpPr txBox="1"/>
          <p:nvPr/>
        </p:nvSpPr>
        <p:spPr>
          <a:xfrm>
            <a:off x="5346209" y="3428665"/>
            <a:ext cx="758772" cy="338554"/>
          </a:xfrm>
          <a:prstGeom prst="rect">
            <a:avLst/>
          </a:prstGeom>
          <a:noFill/>
        </p:spPr>
        <p:txBody>
          <a:bodyPr wrap="square" rtlCol="0">
            <a:spAutoFit/>
          </a:bodyPr>
          <a:lstStyle/>
          <a:p>
            <a:r>
              <a:rPr lang="en-US" altLang="zh-CN" sz="1600" dirty="0">
                <a:latin typeface="+mj-ea"/>
                <a:ea typeface="+mj-ea"/>
                <a:cs typeface="Arial" panose="020B0604020202020204" pitchFamily="34" charset="0"/>
              </a:rPr>
              <a:t>SPOT</a:t>
            </a:r>
            <a:endParaRPr lang="zh-CN" altLang="en-US" sz="1600" dirty="0">
              <a:latin typeface="+mj-ea"/>
              <a:ea typeface="+mj-ea"/>
              <a:cs typeface="Arial" panose="020B0604020202020204" pitchFamily="34" charset="0"/>
            </a:endParaRPr>
          </a:p>
        </p:txBody>
      </p:sp>
      <p:sp>
        <p:nvSpPr>
          <p:cNvPr id="15" name="文本框 14">
            <a:extLst>
              <a:ext uri="{FF2B5EF4-FFF2-40B4-BE49-F238E27FC236}">
                <a16:creationId xmlns:a16="http://schemas.microsoft.com/office/drawing/2014/main" id="{E98EF3DF-ACD9-7381-C727-71223CF6820F}"/>
              </a:ext>
            </a:extLst>
          </p:cNvPr>
          <p:cNvSpPr txBox="1"/>
          <p:nvPr/>
        </p:nvSpPr>
        <p:spPr>
          <a:xfrm>
            <a:off x="535319" y="3965859"/>
            <a:ext cx="7306333" cy="830997"/>
          </a:xfrm>
          <a:prstGeom prst="rect">
            <a:avLst/>
          </a:prstGeom>
          <a:noFill/>
        </p:spPr>
        <p:txBody>
          <a:bodyPr wrap="square" rtlCol="0">
            <a:spAutoFit/>
          </a:bodyPr>
          <a:lstStyle/>
          <a:p>
            <a:pPr marL="457200" indent="-457200">
              <a:buFont typeface="Arial" panose="020B0604020202020204" pitchFamily="34" charset="0"/>
              <a:buChar char="•"/>
            </a:pPr>
            <a:r>
              <a:rPr lang="en-US" altLang="zh-CN" sz="2400" dirty="0">
                <a:cs typeface="Times New Roman" panose="02020603050405020304" pitchFamily="18" charset="0"/>
              </a:rPr>
              <a:t>Hundreds of them may form a swarm to participate in </a:t>
            </a:r>
          </a:p>
          <a:p>
            <a:r>
              <a:rPr lang="en-US" altLang="zh-CN" sz="2400" dirty="0">
                <a:cs typeface="Times New Roman" panose="02020603050405020304" pitchFamily="18" charset="0"/>
              </a:rPr>
              <a:t>      complicated cooperative tasks.</a:t>
            </a:r>
          </a:p>
        </p:txBody>
      </p:sp>
      <p:sp>
        <p:nvSpPr>
          <p:cNvPr id="16" name="文本框 15">
            <a:extLst>
              <a:ext uri="{FF2B5EF4-FFF2-40B4-BE49-F238E27FC236}">
                <a16:creationId xmlns:a16="http://schemas.microsoft.com/office/drawing/2014/main" id="{65AEADF6-DE6E-F7E7-41C0-0277FD3BDD60}"/>
              </a:ext>
            </a:extLst>
          </p:cNvPr>
          <p:cNvSpPr txBox="1"/>
          <p:nvPr/>
        </p:nvSpPr>
        <p:spPr>
          <a:xfrm>
            <a:off x="914115" y="4877098"/>
            <a:ext cx="10041037" cy="430887"/>
          </a:xfrm>
          <a:prstGeom prst="rect">
            <a:avLst/>
          </a:prstGeom>
          <a:noFill/>
        </p:spPr>
        <p:txBody>
          <a:bodyPr wrap="square" rtlCol="0">
            <a:spAutoFit/>
          </a:bodyPr>
          <a:lstStyle/>
          <a:p>
            <a:pPr marL="342900" indent="-342900">
              <a:buFontTx/>
              <a:buChar char="-"/>
            </a:pPr>
            <a:r>
              <a:rPr lang="en-US" altLang="zh-CN" sz="2200" dirty="0">
                <a:cs typeface="Times New Roman" panose="02020603050405020304" pitchFamily="18" charset="0"/>
              </a:rPr>
              <a:t>An army of legged robot dogs battle in a deep forest.</a:t>
            </a:r>
          </a:p>
        </p:txBody>
      </p:sp>
      <p:sp>
        <p:nvSpPr>
          <p:cNvPr id="17" name="文本框 16">
            <a:extLst>
              <a:ext uri="{FF2B5EF4-FFF2-40B4-BE49-F238E27FC236}">
                <a16:creationId xmlns:a16="http://schemas.microsoft.com/office/drawing/2014/main" id="{207007C7-6CD7-7E32-5203-08F9D5EA5ADE}"/>
              </a:ext>
            </a:extLst>
          </p:cNvPr>
          <p:cNvSpPr txBox="1"/>
          <p:nvPr/>
        </p:nvSpPr>
        <p:spPr>
          <a:xfrm>
            <a:off x="914115" y="5307985"/>
            <a:ext cx="10041037" cy="430887"/>
          </a:xfrm>
          <a:prstGeom prst="rect">
            <a:avLst/>
          </a:prstGeom>
          <a:noFill/>
        </p:spPr>
        <p:txBody>
          <a:bodyPr wrap="square" rtlCol="0">
            <a:spAutoFit/>
          </a:bodyPr>
          <a:lstStyle/>
          <a:p>
            <a:pPr marL="342900" indent="-342900">
              <a:buFontTx/>
              <a:buChar char="-"/>
            </a:pPr>
            <a:r>
              <a:rPr lang="en-US" altLang="zh-CN" sz="2200" dirty="0">
                <a:cs typeface="Times New Roman" panose="02020603050405020304" pitchFamily="18" charset="0"/>
              </a:rPr>
              <a:t>A team of drones search for given targets.</a:t>
            </a:r>
          </a:p>
        </p:txBody>
      </p:sp>
      <p:sp>
        <p:nvSpPr>
          <p:cNvPr id="18" name="文本框 17">
            <a:extLst>
              <a:ext uri="{FF2B5EF4-FFF2-40B4-BE49-F238E27FC236}">
                <a16:creationId xmlns:a16="http://schemas.microsoft.com/office/drawing/2014/main" id="{C0AA8C32-7B57-4EE8-0BB9-1F1F8F9B3148}"/>
              </a:ext>
            </a:extLst>
          </p:cNvPr>
          <p:cNvSpPr txBox="1"/>
          <p:nvPr/>
        </p:nvSpPr>
        <p:spPr>
          <a:xfrm>
            <a:off x="914114" y="5738872"/>
            <a:ext cx="10041037" cy="430887"/>
          </a:xfrm>
          <a:prstGeom prst="rect">
            <a:avLst/>
          </a:prstGeom>
          <a:noFill/>
        </p:spPr>
        <p:txBody>
          <a:bodyPr wrap="square" rtlCol="0">
            <a:spAutoFit/>
          </a:bodyPr>
          <a:lstStyle/>
          <a:p>
            <a:pPr marL="342900" indent="-342900">
              <a:buFontTx/>
              <a:buChar char="-"/>
            </a:pPr>
            <a:r>
              <a:rPr lang="en-US" altLang="zh-CN" sz="2200" dirty="0">
                <a:cs typeface="Times New Roman" panose="02020603050405020304" pitchFamily="18" charset="0"/>
              </a:rPr>
              <a:t>A swarm of small robots explore and map unknown environments.</a:t>
            </a:r>
          </a:p>
        </p:txBody>
      </p:sp>
      <p:sp>
        <p:nvSpPr>
          <p:cNvPr id="20" name="文本框 19">
            <a:extLst>
              <a:ext uri="{FF2B5EF4-FFF2-40B4-BE49-F238E27FC236}">
                <a16:creationId xmlns:a16="http://schemas.microsoft.com/office/drawing/2014/main" id="{B57D0F71-B23F-33DD-8BE3-0ED0FFE14381}"/>
              </a:ext>
            </a:extLst>
          </p:cNvPr>
          <p:cNvSpPr txBox="1"/>
          <p:nvPr/>
        </p:nvSpPr>
        <p:spPr>
          <a:xfrm>
            <a:off x="7092280" y="3445937"/>
            <a:ext cx="1368152" cy="338554"/>
          </a:xfrm>
          <a:prstGeom prst="rect">
            <a:avLst/>
          </a:prstGeom>
          <a:noFill/>
        </p:spPr>
        <p:txBody>
          <a:bodyPr wrap="square" rtlCol="0">
            <a:spAutoFit/>
          </a:bodyPr>
          <a:lstStyle/>
          <a:p>
            <a:r>
              <a:rPr lang="en-US" altLang="zh-CN" sz="1600" dirty="0">
                <a:latin typeface="+mj-ea"/>
                <a:ea typeface="+mj-ea"/>
                <a:cs typeface="Arial" panose="020B0604020202020204" pitchFamily="34" charset="0"/>
              </a:rPr>
              <a:t>Mobile phone</a:t>
            </a:r>
            <a:endParaRPr lang="zh-CN" altLang="en-US" sz="1600" dirty="0">
              <a:latin typeface="+mj-ea"/>
              <a:ea typeface="+mj-ea"/>
              <a:cs typeface="Arial" panose="020B0604020202020204" pitchFamily="34" charset="0"/>
            </a:endParaRPr>
          </a:p>
        </p:txBody>
      </p:sp>
      <p:pic>
        <p:nvPicPr>
          <p:cNvPr id="3" name="图片 2">
            <a:extLst>
              <a:ext uri="{FF2B5EF4-FFF2-40B4-BE49-F238E27FC236}">
                <a16:creationId xmlns:a16="http://schemas.microsoft.com/office/drawing/2014/main" id="{ABFCA3AE-4DD8-08F8-F043-01C8F0A3BAC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41621" y="2329661"/>
            <a:ext cx="880832" cy="1125069"/>
          </a:xfrm>
          <a:prstGeom prst="rect">
            <a:avLst/>
          </a:prstGeom>
        </p:spPr>
      </p:pic>
    </p:spTree>
    <p:extLst>
      <p:ext uri="{BB962C8B-B14F-4D97-AF65-F5344CB8AC3E}">
        <p14:creationId xmlns:p14="http://schemas.microsoft.com/office/powerpoint/2010/main" val="461899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AC4CA1CE-EAAB-0C9B-CEF5-16748E770EFF}"/>
              </a:ext>
            </a:extLst>
          </p:cNvPr>
          <p:cNvSpPr>
            <a:spLocks noGrp="1"/>
          </p:cNvSpPr>
          <p:nvPr>
            <p:ph type="dt" sz="half" idx="10"/>
          </p:nvPr>
        </p:nvSpPr>
        <p:spPr/>
        <p:txBody>
          <a:bodyPr/>
          <a:lstStyle/>
          <a:p>
            <a:r>
              <a:rPr lang="en-US" altLang="zh-CN"/>
              <a:t>Jan. 2023 </a:t>
            </a:r>
          </a:p>
        </p:txBody>
      </p:sp>
      <p:sp>
        <p:nvSpPr>
          <p:cNvPr id="5" name="页脚占位符 4">
            <a:extLst>
              <a:ext uri="{FF2B5EF4-FFF2-40B4-BE49-F238E27FC236}">
                <a16:creationId xmlns:a16="http://schemas.microsoft.com/office/drawing/2014/main" id="{C4C70145-5E6B-EBB9-AE2C-53608586A2E6}"/>
              </a:ext>
            </a:extLst>
          </p:cNvPr>
          <p:cNvSpPr>
            <a:spLocks noGrp="1"/>
          </p:cNvSpPr>
          <p:nvPr>
            <p:ph type="ftr" sz="quarter" idx="11"/>
          </p:nvPr>
        </p:nvSpPr>
        <p:spPr/>
        <p:txBody>
          <a:bodyPr/>
          <a:lstStyle/>
          <a:p>
            <a:r>
              <a:rPr lang="en-US" altLang="zh-CN"/>
              <a:t>Feng Shan (Southeast University, China)</a:t>
            </a:r>
          </a:p>
        </p:txBody>
      </p:sp>
      <p:sp>
        <p:nvSpPr>
          <p:cNvPr id="6" name="灯片编号占位符 5">
            <a:extLst>
              <a:ext uri="{FF2B5EF4-FFF2-40B4-BE49-F238E27FC236}">
                <a16:creationId xmlns:a16="http://schemas.microsoft.com/office/drawing/2014/main" id="{3D615F93-2813-6B28-91DC-A7605CB3D56F}"/>
              </a:ext>
            </a:extLst>
          </p:cNvPr>
          <p:cNvSpPr>
            <a:spLocks noGrp="1"/>
          </p:cNvSpPr>
          <p:nvPr>
            <p:ph type="sldNum" sz="quarter" idx="12"/>
          </p:nvPr>
        </p:nvSpPr>
        <p:spPr/>
        <p:txBody>
          <a:bodyPr/>
          <a:lstStyle/>
          <a:p>
            <a:r>
              <a:rPr lang="en-US" altLang="zh-CN"/>
              <a:t>Slide </a:t>
            </a:r>
            <a:fld id="{170D25BD-FC75-4BD8-9AF1-85A2EFFA9F2A}" type="slidenum">
              <a:rPr lang="en-US" altLang="zh-CN" smtClean="0"/>
              <a:pPr/>
              <a:t>8</a:t>
            </a:fld>
            <a:endParaRPr lang="en-US" altLang="zh-CN"/>
          </a:p>
        </p:txBody>
      </p:sp>
      <p:sp>
        <p:nvSpPr>
          <p:cNvPr id="7" name="文本框 6">
            <a:extLst>
              <a:ext uri="{FF2B5EF4-FFF2-40B4-BE49-F238E27FC236}">
                <a16:creationId xmlns:a16="http://schemas.microsoft.com/office/drawing/2014/main" id="{146145E0-7F84-9427-3ED8-ED5E2837E69F}"/>
              </a:ext>
            </a:extLst>
          </p:cNvPr>
          <p:cNvSpPr txBox="1"/>
          <p:nvPr/>
        </p:nvSpPr>
        <p:spPr>
          <a:xfrm>
            <a:off x="539552" y="692696"/>
            <a:ext cx="11336739" cy="584775"/>
          </a:xfrm>
          <a:prstGeom prst="rect">
            <a:avLst/>
          </a:prstGeom>
          <a:noFill/>
        </p:spPr>
        <p:txBody>
          <a:bodyPr wrap="square" rtlCol="0">
            <a:spAutoFit/>
          </a:bodyPr>
          <a:lstStyle/>
          <a:p>
            <a:r>
              <a:rPr lang="en-US" altLang="zh-CN" sz="3200" b="1" dirty="0">
                <a:ea typeface="+mj-ea"/>
                <a:cs typeface="Times New Roman" panose="02020603050405020304" pitchFamily="18" charset="0"/>
              </a:rPr>
              <a:t>Dynamic and dense swarm network</a:t>
            </a:r>
            <a:endParaRPr lang="zh-CN" altLang="en-US" sz="3200" b="1" dirty="0">
              <a:ea typeface="+mj-ea"/>
              <a:cs typeface="Times New Roman" panose="02020603050405020304" pitchFamily="18" charset="0"/>
            </a:endParaRPr>
          </a:p>
        </p:txBody>
      </p:sp>
      <p:sp>
        <p:nvSpPr>
          <p:cNvPr id="8" name="文本框 7">
            <a:extLst>
              <a:ext uri="{FF2B5EF4-FFF2-40B4-BE49-F238E27FC236}">
                <a16:creationId xmlns:a16="http://schemas.microsoft.com/office/drawing/2014/main" id="{3CB85075-1878-D984-441C-E145C691810F}"/>
              </a:ext>
            </a:extLst>
          </p:cNvPr>
          <p:cNvSpPr txBox="1"/>
          <p:nvPr/>
        </p:nvSpPr>
        <p:spPr>
          <a:xfrm>
            <a:off x="559174" y="1291271"/>
            <a:ext cx="4444874" cy="461665"/>
          </a:xfrm>
          <a:prstGeom prst="rect">
            <a:avLst/>
          </a:prstGeom>
          <a:noFill/>
        </p:spPr>
        <p:txBody>
          <a:bodyPr wrap="square" rtlCol="0">
            <a:spAutoFit/>
          </a:bodyPr>
          <a:lstStyle/>
          <a:p>
            <a:pPr marL="457200" indent="-457200">
              <a:buFont typeface="Arial" panose="020B0604020202020204" pitchFamily="34" charset="0"/>
              <a:buChar char="•"/>
            </a:pPr>
            <a:r>
              <a:rPr lang="en-US" altLang="zh-CN" sz="2400" dirty="0">
                <a:solidFill>
                  <a:srgbClr val="FF0000"/>
                </a:solidFill>
                <a:cs typeface="Times New Roman" panose="02020603050405020304" pitchFamily="18" charset="0"/>
              </a:rPr>
              <a:t>Dynamic and dense </a:t>
            </a:r>
            <a:r>
              <a:rPr lang="en-US" altLang="zh-CN" sz="2400" dirty="0">
                <a:cs typeface="Times New Roman" panose="02020603050405020304" pitchFamily="18" charset="0"/>
              </a:rPr>
              <a:t>swarm</a:t>
            </a:r>
          </a:p>
        </p:txBody>
      </p:sp>
      <p:sp>
        <p:nvSpPr>
          <p:cNvPr id="9" name="文本框 8">
            <a:extLst>
              <a:ext uri="{FF2B5EF4-FFF2-40B4-BE49-F238E27FC236}">
                <a16:creationId xmlns:a16="http://schemas.microsoft.com/office/drawing/2014/main" id="{AB583C2A-8EB5-8FA1-4E2A-06305D7916F3}"/>
              </a:ext>
            </a:extLst>
          </p:cNvPr>
          <p:cNvSpPr txBox="1"/>
          <p:nvPr/>
        </p:nvSpPr>
        <p:spPr>
          <a:xfrm>
            <a:off x="1044000" y="1880314"/>
            <a:ext cx="2506925" cy="430887"/>
          </a:xfrm>
          <a:prstGeom prst="rect">
            <a:avLst/>
          </a:prstGeom>
          <a:noFill/>
        </p:spPr>
        <p:txBody>
          <a:bodyPr wrap="square" rtlCol="0">
            <a:spAutoFit/>
          </a:bodyPr>
          <a:lstStyle/>
          <a:p>
            <a:pPr marL="342900" indent="-342900">
              <a:buFontTx/>
              <a:buChar char="-"/>
            </a:pPr>
            <a:r>
              <a:rPr lang="en-US" altLang="zh-CN" sz="2200" dirty="0">
                <a:ea typeface="+mj-ea"/>
                <a:cs typeface="Times New Roman" panose="02020603050405020304" pitchFamily="18" charset="0"/>
              </a:rPr>
              <a:t>Large number.</a:t>
            </a:r>
          </a:p>
        </p:txBody>
      </p:sp>
      <p:sp>
        <p:nvSpPr>
          <p:cNvPr id="10" name="文本框 9">
            <a:extLst>
              <a:ext uri="{FF2B5EF4-FFF2-40B4-BE49-F238E27FC236}">
                <a16:creationId xmlns:a16="http://schemas.microsoft.com/office/drawing/2014/main" id="{7AB535C4-61D7-FD33-838B-A67FEF688367}"/>
              </a:ext>
            </a:extLst>
          </p:cNvPr>
          <p:cNvSpPr txBox="1"/>
          <p:nvPr/>
        </p:nvSpPr>
        <p:spPr>
          <a:xfrm>
            <a:off x="1044000" y="2480230"/>
            <a:ext cx="2506925" cy="430887"/>
          </a:xfrm>
          <a:prstGeom prst="rect">
            <a:avLst/>
          </a:prstGeom>
          <a:noFill/>
        </p:spPr>
        <p:txBody>
          <a:bodyPr wrap="square" rtlCol="0">
            <a:spAutoFit/>
          </a:bodyPr>
          <a:lstStyle/>
          <a:p>
            <a:pPr marL="342900" indent="-342900">
              <a:buFontTx/>
              <a:buChar char="-"/>
            </a:pPr>
            <a:r>
              <a:rPr lang="en-US" altLang="zh-CN" sz="2200" dirty="0">
                <a:ea typeface="+mj-ea"/>
                <a:cs typeface="Times New Roman" panose="02020603050405020304" pitchFamily="18" charset="0"/>
              </a:rPr>
              <a:t>High mobility.</a:t>
            </a:r>
          </a:p>
        </p:txBody>
      </p:sp>
      <p:sp>
        <p:nvSpPr>
          <p:cNvPr id="11" name="文本框 10">
            <a:extLst>
              <a:ext uri="{FF2B5EF4-FFF2-40B4-BE49-F238E27FC236}">
                <a16:creationId xmlns:a16="http://schemas.microsoft.com/office/drawing/2014/main" id="{AECD3EEB-1947-3087-242A-CD2A5274F38A}"/>
              </a:ext>
            </a:extLst>
          </p:cNvPr>
          <p:cNvSpPr txBox="1"/>
          <p:nvPr/>
        </p:nvSpPr>
        <p:spPr>
          <a:xfrm>
            <a:off x="1044000" y="3080146"/>
            <a:ext cx="2506925" cy="430887"/>
          </a:xfrm>
          <a:prstGeom prst="rect">
            <a:avLst/>
          </a:prstGeom>
          <a:noFill/>
        </p:spPr>
        <p:txBody>
          <a:bodyPr wrap="square" rtlCol="0">
            <a:spAutoFit/>
          </a:bodyPr>
          <a:lstStyle/>
          <a:p>
            <a:pPr marL="342900" indent="-342900">
              <a:buFontTx/>
              <a:buChar char="-"/>
            </a:pPr>
            <a:r>
              <a:rPr lang="en-US" altLang="zh-CN" sz="2200" dirty="0">
                <a:ea typeface="+mj-ea"/>
                <a:cs typeface="Times New Roman" panose="02020603050405020304" pitchFamily="18" charset="0"/>
              </a:rPr>
              <a:t>Short distance.</a:t>
            </a:r>
          </a:p>
        </p:txBody>
      </p:sp>
      <p:sp>
        <p:nvSpPr>
          <p:cNvPr id="12" name="文本框 11">
            <a:extLst>
              <a:ext uri="{FF2B5EF4-FFF2-40B4-BE49-F238E27FC236}">
                <a16:creationId xmlns:a16="http://schemas.microsoft.com/office/drawing/2014/main" id="{6F05E987-F584-E4FE-9672-69D5DD56FB6E}"/>
              </a:ext>
            </a:extLst>
          </p:cNvPr>
          <p:cNvSpPr txBox="1"/>
          <p:nvPr/>
        </p:nvSpPr>
        <p:spPr>
          <a:xfrm>
            <a:off x="4803205" y="1304075"/>
            <a:ext cx="3585219" cy="461665"/>
          </a:xfrm>
          <a:prstGeom prst="rect">
            <a:avLst/>
          </a:prstGeom>
          <a:noFill/>
        </p:spPr>
        <p:txBody>
          <a:bodyPr wrap="square" rtlCol="0">
            <a:spAutoFit/>
          </a:bodyPr>
          <a:lstStyle/>
          <a:p>
            <a:pPr marL="457200" indent="-457200">
              <a:buFont typeface="Arial" panose="020B0604020202020204" pitchFamily="34" charset="0"/>
              <a:buChar char="•"/>
            </a:pPr>
            <a:r>
              <a:rPr lang="en-US" altLang="zh-CN" sz="2400" dirty="0">
                <a:cs typeface="Times New Roman" panose="02020603050405020304" pitchFamily="18" charset="0"/>
              </a:rPr>
              <a:t>Requirements</a:t>
            </a:r>
          </a:p>
        </p:txBody>
      </p:sp>
      <p:sp>
        <p:nvSpPr>
          <p:cNvPr id="13" name="文本框 12">
            <a:extLst>
              <a:ext uri="{FF2B5EF4-FFF2-40B4-BE49-F238E27FC236}">
                <a16:creationId xmlns:a16="http://schemas.microsoft.com/office/drawing/2014/main" id="{BA5C367E-BB25-A1D1-8AC6-B6F2FE668982}"/>
              </a:ext>
            </a:extLst>
          </p:cNvPr>
          <p:cNvSpPr txBox="1"/>
          <p:nvPr/>
        </p:nvSpPr>
        <p:spPr>
          <a:xfrm>
            <a:off x="4499992" y="1880314"/>
            <a:ext cx="4580607" cy="769441"/>
          </a:xfrm>
          <a:prstGeom prst="rect">
            <a:avLst/>
          </a:prstGeom>
          <a:noFill/>
        </p:spPr>
        <p:txBody>
          <a:bodyPr wrap="square" rtlCol="0">
            <a:spAutoFit/>
          </a:bodyPr>
          <a:lstStyle/>
          <a:p>
            <a:pPr marL="342900" indent="-342900">
              <a:buFontTx/>
              <a:buChar char="-"/>
            </a:pPr>
            <a:r>
              <a:rPr lang="en-US" altLang="zh-CN" sz="2200" dirty="0">
                <a:ea typeface="+mj-ea"/>
                <a:cs typeface="Times New Roman" panose="02020603050405020304" pitchFamily="18" charset="0"/>
              </a:rPr>
              <a:t>Real-time internal distance ranging </a:t>
            </a:r>
          </a:p>
          <a:p>
            <a:r>
              <a:rPr lang="en-US" altLang="zh-CN" sz="2200" dirty="0">
                <a:ea typeface="+mj-ea"/>
                <a:cs typeface="Times New Roman" panose="02020603050405020304" pitchFamily="18" charset="0"/>
              </a:rPr>
              <a:t>     for localization.</a:t>
            </a:r>
          </a:p>
        </p:txBody>
      </p:sp>
      <p:sp>
        <p:nvSpPr>
          <p:cNvPr id="14" name="文本框 13">
            <a:extLst>
              <a:ext uri="{FF2B5EF4-FFF2-40B4-BE49-F238E27FC236}">
                <a16:creationId xmlns:a16="http://schemas.microsoft.com/office/drawing/2014/main" id="{02189E90-7339-35A7-FD7C-03C6881605D3}"/>
              </a:ext>
            </a:extLst>
          </p:cNvPr>
          <p:cNvSpPr txBox="1"/>
          <p:nvPr/>
        </p:nvSpPr>
        <p:spPr>
          <a:xfrm>
            <a:off x="4499992" y="2741592"/>
            <a:ext cx="4400079" cy="769441"/>
          </a:xfrm>
          <a:prstGeom prst="rect">
            <a:avLst/>
          </a:prstGeom>
          <a:noFill/>
        </p:spPr>
        <p:txBody>
          <a:bodyPr wrap="square" rtlCol="0">
            <a:spAutoFit/>
          </a:bodyPr>
          <a:lstStyle/>
          <a:p>
            <a:pPr marL="342900" indent="-342900">
              <a:buFontTx/>
              <a:buChar char="-"/>
            </a:pPr>
            <a:r>
              <a:rPr lang="en-US" altLang="zh-CN" sz="2200" dirty="0">
                <a:ea typeface="+mj-ea"/>
                <a:cs typeface="Times New Roman" panose="02020603050405020304" pitchFamily="18" charset="0"/>
              </a:rPr>
              <a:t>Low latency ad hoc networking </a:t>
            </a:r>
          </a:p>
          <a:p>
            <a:r>
              <a:rPr lang="en-US" altLang="zh-CN" sz="2200" dirty="0">
                <a:ea typeface="+mj-ea"/>
                <a:cs typeface="Times New Roman" panose="02020603050405020304" pitchFamily="18" charset="0"/>
              </a:rPr>
              <a:t>     and communication.</a:t>
            </a:r>
          </a:p>
        </p:txBody>
      </p:sp>
      <p:grpSp>
        <p:nvGrpSpPr>
          <p:cNvPr id="15" name="组合 14">
            <a:extLst>
              <a:ext uri="{FF2B5EF4-FFF2-40B4-BE49-F238E27FC236}">
                <a16:creationId xmlns:a16="http://schemas.microsoft.com/office/drawing/2014/main" id="{5BC5FB6F-6D49-A182-37B1-09F004104D1B}"/>
              </a:ext>
            </a:extLst>
          </p:cNvPr>
          <p:cNvGrpSpPr/>
          <p:nvPr/>
        </p:nvGrpSpPr>
        <p:grpSpPr>
          <a:xfrm>
            <a:off x="1331640" y="3680061"/>
            <a:ext cx="6336704" cy="2494825"/>
            <a:chOff x="1838057" y="3435120"/>
            <a:chExt cx="6906049" cy="2760803"/>
          </a:xfrm>
        </p:grpSpPr>
        <p:pic>
          <p:nvPicPr>
            <p:cNvPr id="16" name="Picture 6">
              <a:extLst>
                <a:ext uri="{FF2B5EF4-FFF2-40B4-BE49-F238E27FC236}">
                  <a16:creationId xmlns:a16="http://schemas.microsoft.com/office/drawing/2014/main" id="{E1BEC2D8-1957-B9C4-844B-099E58C9B26A}"/>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345" b="100000" l="650" r="100000">
                          <a14:foregroundMark x1="5982" y1="34790" x2="7802" y2="61008"/>
                          <a14:foregroundMark x1="8322" y1="59664" x2="22887" y2="57815"/>
                          <a14:foregroundMark x1="56047" y1="93613" x2="56047" y2="75630"/>
                          <a14:foregroundMark x1="80494" y1="18655" x2="94798" y2="45714"/>
                          <a14:foregroundMark x1="78674" y1="45210" x2="88166" y2="48067"/>
                          <a14:foregroundMark x1="28349" y1="11261" x2="55527" y2="6555"/>
                          <a14:foregroundMark x1="40962" y1="13613" x2="42653" y2="32773"/>
                          <a14:foregroundMark x1="9363" y1="73277" x2="9623" y2="63025"/>
                          <a14:foregroundMark x1="5982" y1="65378" x2="7022" y2="72941"/>
                          <a14:foregroundMark x1="37061" y1="28571" x2="37061" y2="26218"/>
                          <a14:foregroundMark x1="9363" y1="56134" x2="23667" y2="54454"/>
                          <a14:foregroundMark x1="60728" y1="52101" x2="74252" y2="48067"/>
                          <a14:foregroundMark x1="52406" y1="93950" x2="53446" y2="85210"/>
                          <a14:backgroundMark x1="18336" y1="64034" x2="32120" y2="61345"/>
                          <a14:backgroundMark x1="34460" y1="63025" x2="40702" y2="69076"/>
                        </a14:backgroundRemoval>
                      </a14:imgEffect>
                    </a14:imgLayer>
                  </a14:imgProps>
                </a:ext>
                <a:ext uri="{28A0092B-C50C-407E-A947-70E740481C1C}">
                  <a14:useLocalDpi xmlns:a14="http://schemas.microsoft.com/office/drawing/2010/main"/>
                </a:ext>
              </a:extLst>
            </a:blip>
            <a:srcRect/>
            <a:stretch/>
          </p:blipFill>
          <p:spPr>
            <a:xfrm>
              <a:off x="3840093" y="4290458"/>
              <a:ext cx="311894" cy="241069"/>
            </a:xfrm>
            <a:prstGeom prst="rect">
              <a:avLst/>
            </a:prstGeom>
          </p:spPr>
        </p:pic>
        <p:pic>
          <p:nvPicPr>
            <p:cNvPr id="17" name="Picture 10">
              <a:extLst>
                <a:ext uri="{FF2B5EF4-FFF2-40B4-BE49-F238E27FC236}">
                  <a16:creationId xmlns:a16="http://schemas.microsoft.com/office/drawing/2014/main" id="{1423CCA0-604F-DF35-5AFE-7C7C356B25D0}"/>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0" b="98329" l="0" r="100000"/>
                      </a14:imgEffect>
                    </a14:imgLayer>
                  </a14:imgProps>
                </a:ext>
                <a:ext uri="{28A0092B-C50C-407E-A947-70E740481C1C}">
                  <a14:useLocalDpi xmlns:a14="http://schemas.microsoft.com/office/drawing/2010/main"/>
                </a:ext>
              </a:extLst>
            </a:blip>
            <a:srcRect/>
            <a:stretch/>
          </p:blipFill>
          <p:spPr>
            <a:xfrm>
              <a:off x="6140442" y="5812560"/>
              <a:ext cx="353286" cy="383363"/>
            </a:xfrm>
            <a:prstGeom prst="rect">
              <a:avLst/>
            </a:prstGeom>
          </p:spPr>
        </p:pic>
        <p:pic>
          <p:nvPicPr>
            <p:cNvPr id="18" name="Picture 11">
              <a:extLst>
                <a:ext uri="{FF2B5EF4-FFF2-40B4-BE49-F238E27FC236}">
                  <a16:creationId xmlns:a16="http://schemas.microsoft.com/office/drawing/2014/main" id="{BCECE846-BDDA-88CA-0531-0FCF3476EB79}"/>
                </a:ext>
              </a:extLst>
            </p:cNvPr>
            <p:cNvPicPr>
              <a:picLocks noChangeAspect="1"/>
            </p:cNvPicPr>
            <p:nvPr/>
          </p:nvPicPr>
          <p:blipFill rotWithShape="1">
            <a:blip r:embed="rId3" cstate="screen">
              <a:extLst>
                <a:ext uri="{BEBA8EAE-BF5A-486C-A8C5-ECC9F3942E4B}">
                  <a14:imgProps xmlns:a14="http://schemas.microsoft.com/office/drawing/2010/main">
                    <a14:imgLayer r:embed="rId7">
                      <a14:imgEffect>
                        <a14:backgroundRemoval t="1345" b="100000" l="650" r="100000">
                          <a14:foregroundMark x1="5982" y1="34790" x2="7802" y2="61008"/>
                          <a14:foregroundMark x1="8322" y1="59664" x2="22887" y2="57815"/>
                          <a14:foregroundMark x1="56047" y1="93613" x2="56047" y2="75630"/>
                          <a14:foregroundMark x1="80494" y1="18655" x2="94798" y2="45714"/>
                          <a14:foregroundMark x1="78674" y1="45210" x2="88166" y2="48067"/>
                          <a14:foregroundMark x1="28349" y1="11261" x2="55527" y2="6555"/>
                          <a14:foregroundMark x1="40962" y1="13613" x2="42653" y2="32773"/>
                          <a14:foregroundMark x1="9363" y1="73277" x2="9623" y2="63025"/>
                          <a14:foregroundMark x1="5982" y1="65378" x2="7022" y2="72941"/>
                          <a14:foregroundMark x1="37061" y1="28571" x2="37061" y2="26218"/>
                          <a14:foregroundMark x1="9363" y1="56134" x2="23667" y2="54454"/>
                          <a14:foregroundMark x1="60728" y1="52101" x2="74252" y2="48067"/>
                          <a14:foregroundMark x1="52406" y1="93950" x2="53446" y2="85210"/>
                          <a14:backgroundMark x1="18336" y1="64034" x2="32120" y2="61345"/>
                          <a14:backgroundMark x1="34460" y1="63025" x2="40702" y2="69076"/>
                        </a14:backgroundRemoval>
                      </a14:imgEffect>
                    </a14:imgLayer>
                  </a14:imgProps>
                </a:ext>
                <a:ext uri="{28A0092B-C50C-407E-A947-70E740481C1C}">
                  <a14:useLocalDpi xmlns:a14="http://schemas.microsoft.com/office/drawing/2010/main"/>
                </a:ext>
              </a:extLst>
            </a:blip>
            <a:srcRect/>
            <a:stretch/>
          </p:blipFill>
          <p:spPr>
            <a:xfrm>
              <a:off x="4973395" y="4290457"/>
              <a:ext cx="311894" cy="241069"/>
            </a:xfrm>
            <a:prstGeom prst="rect">
              <a:avLst/>
            </a:prstGeom>
          </p:spPr>
        </p:pic>
        <p:pic>
          <p:nvPicPr>
            <p:cNvPr id="19" name="Picture 12">
              <a:extLst>
                <a:ext uri="{FF2B5EF4-FFF2-40B4-BE49-F238E27FC236}">
                  <a16:creationId xmlns:a16="http://schemas.microsoft.com/office/drawing/2014/main" id="{8DCE0BDD-00AB-E81C-44A5-20ECE9C5DB6B}"/>
                </a:ext>
              </a:extLst>
            </p:cNvPr>
            <p:cNvPicPr>
              <a:picLocks noChangeAspect="1"/>
            </p:cNvPicPr>
            <p:nvPr/>
          </p:nvPicPr>
          <p:blipFill>
            <a:blip r:embed="rId8" cstate="screen">
              <a:extLst>
                <a:ext uri="{BEBA8EAE-BF5A-486C-A8C5-ECC9F3942E4B}">
                  <a14:imgProps xmlns:a14="http://schemas.microsoft.com/office/drawing/2010/main">
                    <a14:imgLayer r:embed="rId9">
                      <a14:imgEffect>
                        <a14:backgroundRemoval t="0" b="100000" l="0" r="99805"/>
                      </a14:imgEffect>
                    </a14:imgLayer>
                  </a14:imgProps>
                </a:ext>
                <a:ext uri="{28A0092B-C50C-407E-A947-70E740481C1C}">
                  <a14:useLocalDpi xmlns:a14="http://schemas.microsoft.com/office/drawing/2010/main"/>
                </a:ext>
              </a:extLst>
            </a:blip>
            <a:stretch>
              <a:fillRect/>
            </a:stretch>
          </p:blipFill>
          <p:spPr>
            <a:xfrm>
              <a:off x="5187879" y="5184807"/>
              <a:ext cx="643130" cy="382875"/>
            </a:xfrm>
            <a:prstGeom prst="rect">
              <a:avLst/>
            </a:prstGeom>
          </p:spPr>
        </p:pic>
        <p:pic>
          <p:nvPicPr>
            <p:cNvPr id="20" name="Picture 18">
              <a:extLst>
                <a:ext uri="{FF2B5EF4-FFF2-40B4-BE49-F238E27FC236}">
                  <a16:creationId xmlns:a16="http://schemas.microsoft.com/office/drawing/2014/main" id="{0C15A9EA-DDA5-3857-D4F7-744514B8ED75}"/>
                </a:ext>
              </a:extLst>
            </p:cNvPr>
            <p:cNvPicPr>
              <a:picLocks noChangeAspect="1"/>
            </p:cNvPicPr>
            <p:nvPr/>
          </p:nvPicPr>
          <p:blipFill rotWithShape="1">
            <a:blip r:embed="rId3" cstate="screen">
              <a:extLst>
                <a:ext uri="{BEBA8EAE-BF5A-486C-A8C5-ECC9F3942E4B}">
                  <a14:imgProps xmlns:a14="http://schemas.microsoft.com/office/drawing/2010/main">
                    <a14:imgLayer r:embed="rId10">
                      <a14:imgEffect>
                        <a14:backgroundRemoval t="1345" b="100000" l="650" r="100000">
                          <a14:foregroundMark x1="5982" y1="34790" x2="7802" y2="61008"/>
                          <a14:foregroundMark x1="8322" y1="59664" x2="22887" y2="57815"/>
                          <a14:foregroundMark x1="56047" y1="93613" x2="56047" y2="75630"/>
                          <a14:foregroundMark x1="80494" y1="18655" x2="94798" y2="45714"/>
                          <a14:foregroundMark x1="78674" y1="45210" x2="88166" y2="48067"/>
                          <a14:foregroundMark x1="28349" y1="11261" x2="55527" y2="6555"/>
                          <a14:foregroundMark x1="40962" y1="13613" x2="42653" y2="32773"/>
                          <a14:foregroundMark x1="9363" y1="73277" x2="9623" y2="63025"/>
                          <a14:foregroundMark x1="5982" y1="65378" x2="7022" y2="72941"/>
                          <a14:foregroundMark x1="37061" y1="28571" x2="37061" y2="26218"/>
                          <a14:foregroundMark x1="9363" y1="56134" x2="23667" y2="54454"/>
                          <a14:foregroundMark x1="60728" y1="52101" x2="74252" y2="48067"/>
                          <a14:foregroundMark x1="52406" y1="93950" x2="53446" y2="85210"/>
                          <a14:backgroundMark x1="18336" y1="64034" x2="32120" y2="61345"/>
                          <a14:backgroundMark x1="34460" y1="63025" x2="40702" y2="69076"/>
                        </a14:backgroundRemoval>
                      </a14:imgEffect>
                    </a14:imgLayer>
                  </a14:imgProps>
                </a:ext>
                <a:ext uri="{28A0092B-C50C-407E-A947-70E740481C1C}">
                  <a14:useLocalDpi xmlns:a14="http://schemas.microsoft.com/office/drawing/2010/main"/>
                </a:ext>
              </a:extLst>
            </a:blip>
            <a:srcRect/>
            <a:stretch/>
          </p:blipFill>
          <p:spPr>
            <a:xfrm>
              <a:off x="8384355" y="4219065"/>
              <a:ext cx="311894" cy="241069"/>
            </a:xfrm>
            <a:prstGeom prst="rect">
              <a:avLst/>
            </a:prstGeom>
          </p:spPr>
        </p:pic>
        <p:pic>
          <p:nvPicPr>
            <p:cNvPr id="21" name="Picture 19">
              <a:extLst>
                <a:ext uri="{FF2B5EF4-FFF2-40B4-BE49-F238E27FC236}">
                  <a16:creationId xmlns:a16="http://schemas.microsoft.com/office/drawing/2014/main" id="{A3E25085-CBEB-7039-9E0A-7A202EA43519}"/>
                </a:ext>
              </a:extLst>
            </p:cNvPr>
            <p:cNvPicPr>
              <a:picLocks noChangeAspect="1"/>
            </p:cNvPicPr>
            <p:nvPr/>
          </p:nvPicPr>
          <p:blipFill rotWithShape="1">
            <a:blip r:embed="rId3" cstate="screen">
              <a:extLst>
                <a:ext uri="{BEBA8EAE-BF5A-486C-A8C5-ECC9F3942E4B}">
                  <a14:imgProps xmlns:a14="http://schemas.microsoft.com/office/drawing/2010/main">
                    <a14:imgLayer r:embed="rId11">
                      <a14:imgEffect>
                        <a14:backgroundRemoval t="1345" b="100000" l="650" r="100000">
                          <a14:foregroundMark x1="5982" y1="34790" x2="7802" y2="61008"/>
                          <a14:foregroundMark x1="8322" y1="59664" x2="22887" y2="57815"/>
                          <a14:foregroundMark x1="56047" y1="93613" x2="56047" y2="75630"/>
                          <a14:foregroundMark x1="80494" y1="18655" x2="94798" y2="45714"/>
                          <a14:foregroundMark x1="78674" y1="45210" x2="88166" y2="48067"/>
                          <a14:foregroundMark x1="28349" y1="11261" x2="55527" y2="6555"/>
                          <a14:foregroundMark x1="40962" y1="13613" x2="42653" y2="32773"/>
                          <a14:foregroundMark x1="9363" y1="73277" x2="9623" y2="63025"/>
                          <a14:foregroundMark x1="5982" y1="65378" x2="7022" y2="72941"/>
                          <a14:foregroundMark x1="37061" y1="28571" x2="37061" y2="26218"/>
                          <a14:foregroundMark x1="9363" y1="56134" x2="23667" y2="54454"/>
                          <a14:foregroundMark x1="60728" y1="52101" x2="74252" y2="48067"/>
                          <a14:foregroundMark x1="52406" y1="93950" x2="53446" y2="85210"/>
                          <a14:backgroundMark x1="18336" y1="64034" x2="32120" y2="61345"/>
                          <a14:backgroundMark x1="34460" y1="63025" x2="40702" y2="69076"/>
                        </a14:backgroundRemoval>
                      </a14:imgEffect>
                    </a14:imgLayer>
                  </a14:imgProps>
                </a:ext>
                <a:ext uri="{28A0092B-C50C-407E-A947-70E740481C1C}">
                  <a14:useLocalDpi xmlns:a14="http://schemas.microsoft.com/office/drawing/2010/main"/>
                </a:ext>
              </a:extLst>
            </a:blip>
            <a:srcRect/>
            <a:stretch/>
          </p:blipFill>
          <p:spPr>
            <a:xfrm>
              <a:off x="6910701" y="5084393"/>
              <a:ext cx="311894" cy="241069"/>
            </a:xfrm>
            <a:prstGeom prst="rect">
              <a:avLst/>
            </a:prstGeom>
          </p:spPr>
        </p:pic>
        <p:pic>
          <p:nvPicPr>
            <p:cNvPr id="22" name="Picture 20">
              <a:extLst>
                <a:ext uri="{FF2B5EF4-FFF2-40B4-BE49-F238E27FC236}">
                  <a16:creationId xmlns:a16="http://schemas.microsoft.com/office/drawing/2014/main" id="{8BEB8EC7-A666-D466-7BD2-F765CA2F986B}"/>
                </a:ext>
              </a:extLst>
            </p:cNvPr>
            <p:cNvPicPr>
              <a:picLocks noChangeAspect="1"/>
            </p:cNvPicPr>
            <p:nvPr/>
          </p:nvPicPr>
          <p:blipFill rotWithShape="1">
            <a:blip r:embed="rId3" cstate="screen">
              <a:extLst>
                <a:ext uri="{BEBA8EAE-BF5A-486C-A8C5-ECC9F3942E4B}">
                  <a14:imgProps xmlns:a14="http://schemas.microsoft.com/office/drawing/2010/main">
                    <a14:imgLayer r:embed="rId12">
                      <a14:imgEffect>
                        <a14:backgroundRemoval t="1345" b="100000" l="650" r="100000">
                          <a14:foregroundMark x1="5982" y1="34790" x2="7802" y2="61008"/>
                          <a14:foregroundMark x1="8322" y1="59664" x2="22887" y2="57815"/>
                          <a14:foregroundMark x1="56047" y1="93613" x2="56047" y2="75630"/>
                          <a14:foregroundMark x1="80494" y1="18655" x2="94798" y2="45714"/>
                          <a14:foregroundMark x1="78674" y1="45210" x2="88166" y2="48067"/>
                          <a14:foregroundMark x1="28349" y1="11261" x2="55527" y2="6555"/>
                          <a14:foregroundMark x1="40962" y1="13613" x2="42653" y2="32773"/>
                          <a14:foregroundMark x1="9363" y1="73277" x2="9623" y2="63025"/>
                          <a14:foregroundMark x1="5982" y1="65378" x2="7022" y2="72941"/>
                          <a14:foregroundMark x1="37061" y1="28571" x2="37061" y2="26218"/>
                          <a14:foregroundMark x1="9363" y1="56134" x2="23667" y2="54454"/>
                          <a14:foregroundMark x1="60728" y1="52101" x2="74252" y2="48067"/>
                          <a14:foregroundMark x1="52406" y1="93950" x2="53446" y2="85210"/>
                          <a14:backgroundMark x1="18336" y1="64034" x2="32120" y2="61345"/>
                          <a14:backgroundMark x1="34460" y1="63025" x2="40702" y2="69076"/>
                        </a14:backgroundRemoval>
                      </a14:imgEffect>
                    </a14:imgLayer>
                  </a14:imgProps>
                </a:ext>
                <a:ext uri="{28A0092B-C50C-407E-A947-70E740481C1C}">
                  <a14:useLocalDpi xmlns:a14="http://schemas.microsoft.com/office/drawing/2010/main"/>
                </a:ext>
              </a:extLst>
            </a:blip>
            <a:srcRect/>
            <a:stretch/>
          </p:blipFill>
          <p:spPr>
            <a:xfrm>
              <a:off x="4416804" y="5061733"/>
              <a:ext cx="311894" cy="241069"/>
            </a:xfrm>
            <a:prstGeom prst="rect">
              <a:avLst/>
            </a:prstGeom>
          </p:spPr>
        </p:pic>
        <p:pic>
          <p:nvPicPr>
            <p:cNvPr id="23" name="Picture 21">
              <a:extLst>
                <a:ext uri="{FF2B5EF4-FFF2-40B4-BE49-F238E27FC236}">
                  <a16:creationId xmlns:a16="http://schemas.microsoft.com/office/drawing/2014/main" id="{64AF71C4-088A-256C-C493-8CE30DE52D73}"/>
                </a:ext>
              </a:extLst>
            </p:cNvPr>
            <p:cNvPicPr>
              <a:picLocks noChangeAspect="1"/>
            </p:cNvPicPr>
            <p:nvPr/>
          </p:nvPicPr>
          <p:blipFill rotWithShape="1">
            <a:blip r:embed="rId3" cstate="screen">
              <a:extLst>
                <a:ext uri="{BEBA8EAE-BF5A-486C-A8C5-ECC9F3942E4B}">
                  <a14:imgProps xmlns:a14="http://schemas.microsoft.com/office/drawing/2010/main">
                    <a14:imgLayer r:embed="rId13">
                      <a14:imgEffect>
                        <a14:backgroundRemoval t="1345" b="100000" l="650" r="100000">
                          <a14:foregroundMark x1="5982" y1="34790" x2="7802" y2="61008"/>
                          <a14:foregroundMark x1="8322" y1="59664" x2="22887" y2="57815"/>
                          <a14:foregroundMark x1="56047" y1="93613" x2="56047" y2="75630"/>
                          <a14:foregroundMark x1="80494" y1="18655" x2="94798" y2="45714"/>
                          <a14:foregroundMark x1="78674" y1="45210" x2="88166" y2="48067"/>
                          <a14:foregroundMark x1="28349" y1="11261" x2="55527" y2="6555"/>
                          <a14:foregroundMark x1="40962" y1="13613" x2="42653" y2="32773"/>
                          <a14:foregroundMark x1="9363" y1="73277" x2="9623" y2="63025"/>
                          <a14:foregroundMark x1="5982" y1="65378" x2="7022" y2="72941"/>
                          <a14:foregroundMark x1="37061" y1="28571" x2="37061" y2="26218"/>
                          <a14:foregroundMark x1="9363" y1="56134" x2="23667" y2="54454"/>
                          <a14:foregroundMark x1="60728" y1="52101" x2="74252" y2="48067"/>
                          <a14:foregroundMark x1="52406" y1="93950" x2="53446" y2="85210"/>
                          <a14:backgroundMark x1="18336" y1="64034" x2="32120" y2="61345"/>
                          <a14:backgroundMark x1="34460" y1="63025" x2="40702" y2="69076"/>
                        </a14:backgroundRemoval>
                      </a14:imgEffect>
                    </a14:imgLayer>
                  </a14:imgProps>
                </a:ext>
                <a:ext uri="{28A0092B-C50C-407E-A947-70E740481C1C}">
                  <a14:useLocalDpi xmlns:a14="http://schemas.microsoft.com/office/drawing/2010/main"/>
                </a:ext>
              </a:extLst>
            </a:blip>
            <a:srcRect/>
            <a:stretch/>
          </p:blipFill>
          <p:spPr>
            <a:xfrm>
              <a:off x="3041229" y="5666032"/>
              <a:ext cx="311894" cy="241069"/>
            </a:xfrm>
            <a:prstGeom prst="rect">
              <a:avLst/>
            </a:prstGeom>
          </p:spPr>
        </p:pic>
        <p:pic>
          <p:nvPicPr>
            <p:cNvPr id="24" name="Picture 22">
              <a:extLst>
                <a:ext uri="{FF2B5EF4-FFF2-40B4-BE49-F238E27FC236}">
                  <a16:creationId xmlns:a16="http://schemas.microsoft.com/office/drawing/2014/main" id="{BD1ABE6F-9111-0E0D-29AA-88B526536030}"/>
                </a:ext>
              </a:extLst>
            </p:cNvPr>
            <p:cNvPicPr>
              <a:picLocks noChangeAspect="1"/>
            </p:cNvPicPr>
            <p:nvPr/>
          </p:nvPicPr>
          <p:blipFill rotWithShape="1">
            <a:blip r:embed="rId3" cstate="screen">
              <a:extLst>
                <a:ext uri="{BEBA8EAE-BF5A-486C-A8C5-ECC9F3942E4B}">
                  <a14:imgProps xmlns:a14="http://schemas.microsoft.com/office/drawing/2010/main">
                    <a14:imgLayer r:embed="rId14">
                      <a14:imgEffect>
                        <a14:backgroundRemoval t="1345" b="100000" l="650" r="100000">
                          <a14:foregroundMark x1="5982" y1="34790" x2="7802" y2="61008"/>
                          <a14:foregroundMark x1="8322" y1="59664" x2="22887" y2="57815"/>
                          <a14:foregroundMark x1="56047" y1="93613" x2="56047" y2="75630"/>
                          <a14:foregroundMark x1="80494" y1="18655" x2="94798" y2="45714"/>
                          <a14:foregroundMark x1="78674" y1="45210" x2="88166" y2="48067"/>
                          <a14:foregroundMark x1="28349" y1="11261" x2="55527" y2="6555"/>
                          <a14:foregroundMark x1="40962" y1="13613" x2="42653" y2="32773"/>
                          <a14:foregroundMark x1="9363" y1="73277" x2="9623" y2="63025"/>
                          <a14:foregroundMark x1="5982" y1="65378" x2="7022" y2="72941"/>
                          <a14:foregroundMark x1="37061" y1="28571" x2="37061" y2="26218"/>
                          <a14:foregroundMark x1="9363" y1="56134" x2="23667" y2="54454"/>
                          <a14:foregroundMark x1="60728" y1="52101" x2="74252" y2="48067"/>
                          <a14:foregroundMark x1="52406" y1="93950" x2="53446" y2="85210"/>
                          <a14:backgroundMark x1="18336" y1="64034" x2="32120" y2="61345"/>
                          <a14:backgroundMark x1="34460" y1="63025" x2="40702" y2="69076"/>
                        </a14:backgroundRemoval>
                      </a14:imgEffect>
                    </a14:imgLayer>
                  </a14:imgProps>
                </a:ext>
                <a:ext uri="{28A0092B-C50C-407E-A947-70E740481C1C}">
                  <a14:useLocalDpi xmlns:a14="http://schemas.microsoft.com/office/drawing/2010/main"/>
                </a:ext>
              </a:extLst>
            </a:blip>
            <a:srcRect/>
            <a:stretch/>
          </p:blipFill>
          <p:spPr>
            <a:xfrm>
              <a:off x="2675469" y="5085586"/>
              <a:ext cx="311894" cy="241069"/>
            </a:xfrm>
            <a:prstGeom prst="rect">
              <a:avLst/>
            </a:prstGeom>
          </p:spPr>
        </p:pic>
        <p:pic>
          <p:nvPicPr>
            <p:cNvPr id="25" name="Picture 23">
              <a:extLst>
                <a:ext uri="{FF2B5EF4-FFF2-40B4-BE49-F238E27FC236}">
                  <a16:creationId xmlns:a16="http://schemas.microsoft.com/office/drawing/2014/main" id="{CDBB14E5-B055-EE1C-2E62-6D0FC12F5E56}"/>
                </a:ext>
              </a:extLst>
            </p:cNvPr>
            <p:cNvPicPr>
              <a:picLocks noChangeAspect="1"/>
            </p:cNvPicPr>
            <p:nvPr/>
          </p:nvPicPr>
          <p:blipFill rotWithShape="1">
            <a:blip r:embed="rId3" cstate="screen">
              <a:extLst>
                <a:ext uri="{BEBA8EAE-BF5A-486C-A8C5-ECC9F3942E4B}">
                  <a14:imgProps xmlns:a14="http://schemas.microsoft.com/office/drawing/2010/main">
                    <a14:imgLayer r:embed="rId15">
                      <a14:imgEffect>
                        <a14:backgroundRemoval t="1345" b="100000" l="650" r="100000">
                          <a14:foregroundMark x1="5982" y1="34790" x2="7802" y2="61008"/>
                          <a14:foregroundMark x1="8322" y1="59664" x2="22887" y2="57815"/>
                          <a14:foregroundMark x1="56047" y1="93613" x2="56047" y2="75630"/>
                          <a14:foregroundMark x1="80494" y1="18655" x2="94798" y2="45714"/>
                          <a14:foregroundMark x1="78674" y1="45210" x2="88166" y2="48067"/>
                          <a14:foregroundMark x1="28349" y1="11261" x2="55527" y2="6555"/>
                          <a14:foregroundMark x1="40962" y1="13613" x2="42653" y2="32773"/>
                          <a14:foregroundMark x1="9363" y1="73277" x2="9623" y2="63025"/>
                          <a14:foregroundMark x1="5982" y1="65378" x2="7022" y2="72941"/>
                          <a14:foregroundMark x1="37061" y1="28571" x2="37061" y2="26218"/>
                          <a14:foregroundMark x1="9363" y1="56134" x2="23667" y2="54454"/>
                          <a14:foregroundMark x1="60728" y1="52101" x2="74252" y2="48067"/>
                          <a14:foregroundMark x1="52406" y1="93950" x2="53446" y2="85210"/>
                          <a14:backgroundMark x1="18336" y1="64034" x2="32120" y2="61345"/>
                          <a14:backgroundMark x1="34460" y1="63025" x2="40702" y2="69076"/>
                        </a14:backgroundRemoval>
                      </a14:imgEffect>
                    </a14:imgLayer>
                  </a14:imgProps>
                </a:ext>
                <a:ext uri="{28A0092B-C50C-407E-A947-70E740481C1C}">
                  <a14:useLocalDpi xmlns:a14="http://schemas.microsoft.com/office/drawing/2010/main"/>
                </a:ext>
              </a:extLst>
            </a:blip>
            <a:srcRect/>
            <a:stretch/>
          </p:blipFill>
          <p:spPr>
            <a:xfrm>
              <a:off x="7867670" y="4369969"/>
              <a:ext cx="311894" cy="241069"/>
            </a:xfrm>
            <a:prstGeom prst="rect">
              <a:avLst/>
            </a:prstGeom>
          </p:spPr>
        </p:pic>
        <p:pic>
          <p:nvPicPr>
            <p:cNvPr id="26" name="Picture 28">
              <a:extLst>
                <a:ext uri="{FF2B5EF4-FFF2-40B4-BE49-F238E27FC236}">
                  <a16:creationId xmlns:a16="http://schemas.microsoft.com/office/drawing/2014/main" id="{07E8BBFE-EA3A-C3F2-2284-6609D3923CA6}"/>
                </a:ext>
              </a:extLst>
            </p:cNvPr>
            <p:cNvPicPr>
              <a:picLocks noChangeAspect="1"/>
            </p:cNvPicPr>
            <p:nvPr/>
          </p:nvPicPr>
          <p:blipFill rotWithShape="1">
            <a:blip r:embed="rId3" cstate="screen">
              <a:extLst>
                <a:ext uri="{BEBA8EAE-BF5A-486C-A8C5-ECC9F3942E4B}">
                  <a14:imgProps xmlns:a14="http://schemas.microsoft.com/office/drawing/2010/main">
                    <a14:imgLayer r:embed="rId16">
                      <a14:imgEffect>
                        <a14:backgroundRemoval t="1345" b="100000" l="650" r="100000">
                          <a14:foregroundMark x1="5982" y1="34790" x2="7802" y2="61008"/>
                          <a14:foregroundMark x1="8322" y1="59664" x2="22887" y2="57815"/>
                          <a14:foregroundMark x1="56047" y1="93613" x2="56047" y2="75630"/>
                          <a14:foregroundMark x1="80494" y1="18655" x2="94798" y2="45714"/>
                          <a14:foregroundMark x1="78674" y1="45210" x2="88166" y2="48067"/>
                          <a14:foregroundMark x1="28349" y1="11261" x2="55527" y2="6555"/>
                          <a14:foregroundMark x1="40962" y1="13613" x2="42653" y2="32773"/>
                          <a14:foregroundMark x1="9363" y1="73277" x2="9623" y2="63025"/>
                          <a14:foregroundMark x1="5982" y1="65378" x2="7022" y2="72941"/>
                          <a14:foregroundMark x1="37061" y1="28571" x2="37061" y2="26218"/>
                          <a14:foregroundMark x1="9363" y1="56134" x2="23667" y2="54454"/>
                          <a14:foregroundMark x1="60728" y1="52101" x2="74252" y2="48067"/>
                          <a14:foregroundMark x1="52406" y1="93950" x2="53446" y2="85210"/>
                          <a14:backgroundMark x1="18336" y1="64034" x2="32120" y2="61345"/>
                          <a14:backgroundMark x1="34460" y1="63025" x2="40702" y2="69076"/>
                        </a14:backgroundRemoval>
                      </a14:imgEffect>
                    </a14:imgLayer>
                  </a14:imgProps>
                </a:ext>
                <a:ext uri="{28A0092B-C50C-407E-A947-70E740481C1C}">
                  <a14:useLocalDpi xmlns:a14="http://schemas.microsoft.com/office/drawing/2010/main"/>
                </a:ext>
              </a:extLst>
            </a:blip>
            <a:srcRect/>
            <a:stretch/>
          </p:blipFill>
          <p:spPr>
            <a:xfrm>
              <a:off x="7478056" y="5705788"/>
              <a:ext cx="311894" cy="241069"/>
            </a:xfrm>
            <a:prstGeom prst="rect">
              <a:avLst/>
            </a:prstGeom>
          </p:spPr>
        </p:pic>
        <p:pic>
          <p:nvPicPr>
            <p:cNvPr id="27" name="Picture 29">
              <a:extLst>
                <a:ext uri="{FF2B5EF4-FFF2-40B4-BE49-F238E27FC236}">
                  <a16:creationId xmlns:a16="http://schemas.microsoft.com/office/drawing/2014/main" id="{1DBADD10-84ED-1392-28D1-5B20756528EB}"/>
                </a:ext>
              </a:extLst>
            </p:cNvPr>
            <p:cNvPicPr>
              <a:picLocks noChangeAspect="1"/>
            </p:cNvPicPr>
            <p:nvPr/>
          </p:nvPicPr>
          <p:blipFill rotWithShape="1">
            <a:blip r:embed="rId3" cstate="screen">
              <a:extLst>
                <a:ext uri="{BEBA8EAE-BF5A-486C-A8C5-ECC9F3942E4B}">
                  <a14:imgProps xmlns:a14="http://schemas.microsoft.com/office/drawing/2010/main">
                    <a14:imgLayer r:embed="rId17">
                      <a14:imgEffect>
                        <a14:backgroundRemoval t="1345" b="100000" l="650" r="100000">
                          <a14:foregroundMark x1="5982" y1="34790" x2="7802" y2="61008"/>
                          <a14:foregroundMark x1="8322" y1="59664" x2="22887" y2="57815"/>
                          <a14:foregroundMark x1="56047" y1="93613" x2="56047" y2="75630"/>
                          <a14:foregroundMark x1="80494" y1="18655" x2="94798" y2="45714"/>
                          <a14:foregroundMark x1="78674" y1="45210" x2="88166" y2="48067"/>
                          <a14:foregroundMark x1="28349" y1="11261" x2="55527" y2="6555"/>
                          <a14:foregroundMark x1="40962" y1="13613" x2="42653" y2="32773"/>
                          <a14:foregroundMark x1="9363" y1="73277" x2="9623" y2="63025"/>
                          <a14:foregroundMark x1="5982" y1="65378" x2="7022" y2="72941"/>
                          <a14:foregroundMark x1="37061" y1="28571" x2="37061" y2="26218"/>
                          <a14:foregroundMark x1="9363" y1="56134" x2="23667" y2="54454"/>
                          <a14:foregroundMark x1="60728" y1="52101" x2="74252" y2="48067"/>
                          <a14:foregroundMark x1="52406" y1="93950" x2="53446" y2="85210"/>
                          <a14:backgroundMark x1="18336" y1="64034" x2="32120" y2="61345"/>
                          <a14:backgroundMark x1="34460" y1="63025" x2="40702" y2="69076"/>
                        </a14:backgroundRemoval>
                      </a14:imgEffect>
                    </a14:imgLayer>
                  </a14:imgProps>
                </a:ext>
                <a:ext uri="{28A0092B-C50C-407E-A947-70E740481C1C}">
                  <a14:useLocalDpi xmlns:a14="http://schemas.microsoft.com/office/drawing/2010/main"/>
                </a:ext>
              </a:extLst>
            </a:blip>
            <a:srcRect/>
            <a:stretch/>
          </p:blipFill>
          <p:spPr>
            <a:xfrm>
              <a:off x="6841952" y="5729642"/>
              <a:ext cx="311894" cy="241069"/>
            </a:xfrm>
            <a:prstGeom prst="rect">
              <a:avLst/>
            </a:prstGeom>
          </p:spPr>
        </p:pic>
        <p:pic>
          <p:nvPicPr>
            <p:cNvPr id="28" name="Picture 30">
              <a:extLst>
                <a:ext uri="{FF2B5EF4-FFF2-40B4-BE49-F238E27FC236}">
                  <a16:creationId xmlns:a16="http://schemas.microsoft.com/office/drawing/2014/main" id="{13B42AF2-A521-6C5E-3E44-30C2E0E84158}"/>
                </a:ext>
              </a:extLst>
            </p:cNvPr>
            <p:cNvPicPr>
              <a:picLocks noChangeAspect="1"/>
            </p:cNvPicPr>
            <p:nvPr/>
          </p:nvPicPr>
          <p:blipFill rotWithShape="1">
            <a:blip r:embed="rId3" cstate="screen">
              <a:extLst>
                <a:ext uri="{BEBA8EAE-BF5A-486C-A8C5-ECC9F3942E4B}">
                  <a14:imgProps xmlns:a14="http://schemas.microsoft.com/office/drawing/2010/main">
                    <a14:imgLayer r:embed="rId18">
                      <a14:imgEffect>
                        <a14:backgroundRemoval t="1345" b="100000" l="650" r="100000">
                          <a14:foregroundMark x1="5982" y1="34790" x2="7802" y2="61008"/>
                          <a14:foregroundMark x1="8322" y1="59664" x2="22887" y2="57815"/>
                          <a14:foregroundMark x1="56047" y1="93613" x2="56047" y2="75630"/>
                          <a14:foregroundMark x1="80494" y1="18655" x2="94798" y2="45714"/>
                          <a14:foregroundMark x1="78674" y1="45210" x2="88166" y2="48067"/>
                          <a14:foregroundMark x1="28349" y1="11261" x2="55527" y2="6555"/>
                          <a14:foregroundMark x1="40962" y1="13613" x2="42653" y2="32773"/>
                          <a14:foregroundMark x1="9363" y1="73277" x2="9623" y2="63025"/>
                          <a14:foregroundMark x1="5982" y1="65378" x2="7022" y2="72941"/>
                          <a14:foregroundMark x1="37061" y1="28571" x2="37061" y2="26218"/>
                          <a14:foregroundMark x1="9363" y1="56134" x2="23667" y2="54454"/>
                          <a14:foregroundMark x1="60728" y1="52101" x2="74252" y2="48067"/>
                          <a14:foregroundMark x1="52406" y1="93950" x2="53446" y2="85210"/>
                          <a14:backgroundMark x1="18336" y1="64034" x2="32120" y2="61345"/>
                          <a14:backgroundMark x1="34460" y1="63025" x2="40702" y2="69076"/>
                        </a14:backgroundRemoval>
                      </a14:imgEffect>
                    </a14:imgLayer>
                  </a14:imgProps>
                </a:ext>
                <a:ext uri="{28A0092B-C50C-407E-A947-70E740481C1C}">
                  <a14:useLocalDpi xmlns:a14="http://schemas.microsoft.com/office/drawing/2010/main"/>
                </a:ext>
              </a:extLst>
            </a:blip>
            <a:srcRect/>
            <a:stretch/>
          </p:blipFill>
          <p:spPr>
            <a:xfrm>
              <a:off x="2484637" y="4489239"/>
              <a:ext cx="311894" cy="241069"/>
            </a:xfrm>
            <a:prstGeom prst="rect">
              <a:avLst/>
            </a:prstGeom>
          </p:spPr>
        </p:pic>
        <p:pic>
          <p:nvPicPr>
            <p:cNvPr id="29" name="Picture 31">
              <a:extLst>
                <a:ext uri="{FF2B5EF4-FFF2-40B4-BE49-F238E27FC236}">
                  <a16:creationId xmlns:a16="http://schemas.microsoft.com/office/drawing/2014/main" id="{A1CDF634-61F9-9072-2283-95226AADFF1C}"/>
                </a:ext>
              </a:extLst>
            </p:cNvPr>
            <p:cNvPicPr>
              <a:picLocks noChangeAspect="1"/>
            </p:cNvPicPr>
            <p:nvPr/>
          </p:nvPicPr>
          <p:blipFill rotWithShape="1">
            <a:blip r:embed="rId3" cstate="screen">
              <a:extLst>
                <a:ext uri="{BEBA8EAE-BF5A-486C-A8C5-ECC9F3942E4B}">
                  <a14:imgProps xmlns:a14="http://schemas.microsoft.com/office/drawing/2010/main">
                    <a14:imgLayer r:embed="rId19">
                      <a14:imgEffect>
                        <a14:backgroundRemoval t="1345" b="100000" l="650" r="100000">
                          <a14:foregroundMark x1="5982" y1="34790" x2="7802" y2="61008"/>
                          <a14:foregroundMark x1="8322" y1="59664" x2="22887" y2="57815"/>
                          <a14:foregroundMark x1="56047" y1="93613" x2="56047" y2="75630"/>
                          <a14:foregroundMark x1="80494" y1="18655" x2="94798" y2="45714"/>
                          <a14:foregroundMark x1="78674" y1="45210" x2="88166" y2="48067"/>
                          <a14:foregroundMark x1="28349" y1="11261" x2="55527" y2="6555"/>
                          <a14:foregroundMark x1="40962" y1="13613" x2="42653" y2="32773"/>
                          <a14:foregroundMark x1="9363" y1="73277" x2="9623" y2="63025"/>
                          <a14:foregroundMark x1="5982" y1="65378" x2="7022" y2="72941"/>
                          <a14:foregroundMark x1="37061" y1="28571" x2="37061" y2="26218"/>
                          <a14:foregroundMark x1="9363" y1="56134" x2="23667" y2="54454"/>
                          <a14:foregroundMark x1="60728" y1="52101" x2="74252" y2="48067"/>
                          <a14:foregroundMark x1="52406" y1="93950" x2="53446" y2="85210"/>
                          <a14:backgroundMark x1="18336" y1="64034" x2="32120" y2="61345"/>
                          <a14:backgroundMark x1="34460" y1="63025" x2="40702" y2="69076"/>
                        </a14:backgroundRemoval>
                      </a14:imgEffect>
                    </a14:imgLayer>
                  </a14:imgProps>
                </a:ext>
                <a:ext uri="{28A0092B-C50C-407E-A947-70E740481C1C}">
                  <a14:useLocalDpi xmlns:a14="http://schemas.microsoft.com/office/drawing/2010/main"/>
                </a:ext>
              </a:extLst>
            </a:blip>
            <a:srcRect/>
            <a:stretch/>
          </p:blipFill>
          <p:spPr>
            <a:xfrm>
              <a:off x="3597819" y="5840960"/>
              <a:ext cx="311894" cy="241069"/>
            </a:xfrm>
            <a:prstGeom prst="rect">
              <a:avLst/>
            </a:prstGeom>
          </p:spPr>
        </p:pic>
        <p:pic>
          <p:nvPicPr>
            <p:cNvPr id="30" name="Picture 32">
              <a:extLst>
                <a:ext uri="{FF2B5EF4-FFF2-40B4-BE49-F238E27FC236}">
                  <a16:creationId xmlns:a16="http://schemas.microsoft.com/office/drawing/2014/main" id="{EAED27A7-6863-80EF-B71B-9CAB267A2A85}"/>
                </a:ext>
              </a:extLst>
            </p:cNvPr>
            <p:cNvPicPr>
              <a:picLocks noChangeAspect="1"/>
            </p:cNvPicPr>
            <p:nvPr/>
          </p:nvPicPr>
          <p:blipFill rotWithShape="1">
            <a:blip r:embed="rId3" cstate="screen">
              <a:extLst>
                <a:ext uri="{BEBA8EAE-BF5A-486C-A8C5-ECC9F3942E4B}">
                  <a14:imgProps xmlns:a14="http://schemas.microsoft.com/office/drawing/2010/main">
                    <a14:imgLayer r:embed="rId10">
                      <a14:imgEffect>
                        <a14:backgroundRemoval t="1345" b="100000" l="650" r="100000">
                          <a14:foregroundMark x1="5982" y1="34790" x2="7802" y2="61008"/>
                          <a14:foregroundMark x1="8322" y1="59664" x2="22887" y2="57815"/>
                          <a14:foregroundMark x1="56047" y1="93613" x2="56047" y2="75630"/>
                          <a14:foregroundMark x1="80494" y1="18655" x2="94798" y2="45714"/>
                          <a14:foregroundMark x1="78674" y1="45210" x2="88166" y2="48067"/>
                          <a14:foregroundMark x1="28349" y1="11261" x2="55527" y2="6555"/>
                          <a14:foregroundMark x1="40962" y1="13613" x2="42653" y2="32773"/>
                          <a14:foregroundMark x1="9363" y1="73277" x2="9623" y2="63025"/>
                          <a14:foregroundMark x1="5982" y1="65378" x2="7022" y2="72941"/>
                          <a14:foregroundMark x1="37061" y1="28571" x2="37061" y2="26218"/>
                          <a14:foregroundMark x1="9363" y1="56134" x2="23667" y2="54454"/>
                          <a14:foregroundMark x1="60728" y1="52101" x2="74252" y2="48067"/>
                          <a14:foregroundMark x1="52406" y1="93950" x2="53446" y2="85210"/>
                          <a14:backgroundMark x1="18336" y1="64034" x2="32120" y2="61345"/>
                          <a14:backgroundMark x1="34460" y1="63025" x2="40702" y2="69076"/>
                        </a14:backgroundRemoval>
                      </a14:imgEffect>
                    </a14:imgLayer>
                  </a14:imgProps>
                </a:ext>
                <a:ext uri="{28A0092B-C50C-407E-A947-70E740481C1C}">
                  <a14:useLocalDpi xmlns:a14="http://schemas.microsoft.com/office/drawing/2010/main"/>
                </a:ext>
              </a:extLst>
            </a:blip>
            <a:srcRect/>
            <a:stretch/>
          </p:blipFill>
          <p:spPr>
            <a:xfrm>
              <a:off x="3589868" y="5093537"/>
              <a:ext cx="311894" cy="241069"/>
            </a:xfrm>
            <a:prstGeom prst="rect">
              <a:avLst/>
            </a:prstGeom>
          </p:spPr>
        </p:pic>
        <p:pic>
          <p:nvPicPr>
            <p:cNvPr id="31" name="Picture 33">
              <a:extLst>
                <a:ext uri="{FF2B5EF4-FFF2-40B4-BE49-F238E27FC236}">
                  <a16:creationId xmlns:a16="http://schemas.microsoft.com/office/drawing/2014/main" id="{27103BBE-86B0-1A25-A9DD-EE3986539995}"/>
                </a:ext>
              </a:extLst>
            </p:cNvPr>
            <p:cNvPicPr>
              <a:picLocks noChangeAspect="1"/>
            </p:cNvPicPr>
            <p:nvPr/>
          </p:nvPicPr>
          <p:blipFill rotWithShape="1">
            <a:blip r:embed="rId5" cstate="screen">
              <a:extLst>
                <a:ext uri="{BEBA8EAE-BF5A-486C-A8C5-ECC9F3942E4B}">
                  <a14:imgProps xmlns:a14="http://schemas.microsoft.com/office/drawing/2010/main">
                    <a14:imgLayer r:embed="rId20">
                      <a14:imgEffect>
                        <a14:backgroundRemoval t="0" b="98329" l="0" r="100000"/>
                      </a14:imgEffect>
                    </a14:imgLayer>
                  </a14:imgProps>
                </a:ext>
                <a:ext uri="{28A0092B-C50C-407E-A947-70E740481C1C}">
                  <a14:useLocalDpi xmlns:a14="http://schemas.microsoft.com/office/drawing/2010/main"/>
                </a:ext>
              </a:extLst>
            </a:blip>
            <a:srcRect/>
            <a:stretch/>
          </p:blipFill>
          <p:spPr>
            <a:xfrm>
              <a:off x="5655413" y="3435120"/>
              <a:ext cx="353286" cy="383363"/>
            </a:xfrm>
            <a:prstGeom prst="rect">
              <a:avLst/>
            </a:prstGeom>
          </p:spPr>
        </p:pic>
        <p:cxnSp>
          <p:nvCxnSpPr>
            <p:cNvPr id="32" name="Straight Connector 35">
              <a:extLst>
                <a:ext uri="{FF2B5EF4-FFF2-40B4-BE49-F238E27FC236}">
                  <a16:creationId xmlns:a16="http://schemas.microsoft.com/office/drawing/2014/main" id="{A3B4C5C5-E49A-F8E6-485B-FE3CC9404DED}"/>
                </a:ext>
              </a:extLst>
            </p:cNvPr>
            <p:cNvCxnSpPr/>
            <p:nvPr/>
          </p:nvCxnSpPr>
          <p:spPr>
            <a:xfrm flipV="1">
              <a:off x="2831416" y="4403039"/>
              <a:ext cx="1008677" cy="17492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6">
              <a:extLst>
                <a:ext uri="{FF2B5EF4-FFF2-40B4-BE49-F238E27FC236}">
                  <a16:creationId xmlns:a16="http://schemas.microsoft.com/office/drawing/2014/main" id="{19855406-D7B3-EFE0-6162-A68F67378B41}"/>
                </a:ext>
              </a:extLst>
            </p:cNvPr>
            <p:cNvCxnSpPr>
              <a:cxnSpLocks/>
            </p:cNvCxnSpPr>
            <p:nvPr/>
          </p:nvCxnSpPr>
          <p:spPr>
            <a:xfrm flipV="1">
              <a:off x="4148119" y="4425042"/>
              <a:ext cx="790720" cy="1156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8">
              <a:extLst>
                <a:ext uri="{FF2B5EF4-FFF2-40B4-BE49-F238E27FC236}">
                  <a16:creationId xmlns:a16="http://schemas.microsoft.com/office/drawing/2014/main" id="{E4BCF237-AAAB-43B8-D352-2D3FB2C934A3}"/>
                </a:ext>
              </a:extLst>
            </p:cNvPr>
            <p:cNvCxnSpPr>
              <a:cxnSpLocks/>
            </p:cNvCxnSpPr>
            <p:nvPr/>
          </p:nvCxnSpPr>
          <p:spPr>
            <a:xfrm>
              <a:off x="5750159" y="3833892"/>
              <a:ext cx="390283" cy="60271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41">
              <a:extLst>
                <a:ext uri="{FF2B5EF4-FFF2-40B4-BE49-F238E27FC236}">
                  <a16:creationId xmlns:a16="http://schemas.microsoft.com/office/drawing/2014/main" id="{BF01901B-8E14-10DF-C762-B8443C671A65}"/>
                </a:ext>
              </a:extLst>
            </p:cNvPr>
            <p:cNvCxnSpPr>
              <a:cxnSpLocks/>
            </p:cNvCxnSpPr>
            <p:nvPr/>
          </p:nvCxnSpPr>
          <p:spPr>
            <a:xfrm flipV="1">
              <a:off x="5655413" y="4807917"/>
              <a:ext cx="557093" cy="3345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44">
              <a:extLst>
                <a:ext uri="{FF2B5EF4-FFF2-40B4-BE49-F238E27FC236}">
                  <a16:creationId xmlns:a16="http://schemas.microsoft.com/office/drawing/2014/main" id="{2B587B5A-F6CE-998B-3814-929C814B8FAA}"/>
                </a:ext>
              </a:extLst>
            </p:cNvPr>
            <p:cNvCxnSpPr>
              <a:cxnSpLocks/>
              <a:stCxn id="19" idx="3"/>
            </p:cNvCxnSpPr>
            <p:nvPr/>
          </p:nvCxnSpPr>
          <p:spPr>
            <a:xfrm>
              <a:off x="5831009" y="5376245"/>
              <a:ext cx="381497" cy="53085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7">
              <a:extLst>
                <a:ext uri="{FF2B5EF4-FFF2-40B4-BE49-F238E27FC236}">
                  <a16:creationId xmlns:a16="http://schemas.microsoft.com/office/drawing/2014/main" id="{FA0838A4-FF47-E97C-AA7D-D1B2773C1D27}"/>
                </a:ext>
              </a:extLst>
            </p:cNvPr>
            <p:cNvCxnSpPr>
              <a:cxnSpLocks/>
              <a:stCxn id="19" idx="1"/>
            </p:cNvCxnSpPr>
            <p:nvPr/>
          </p:nvCxnSpPr>
          <p:spPr>
            <a:xfrm flipH="1">
              <a:off x="4905007" y="5376245"/>
              <a:ext cx="282872" cy="41032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50">
              <a:extLst>
                <a:ext uri="{FF2B5EF4-FFF2-40B4-BE49-F238E27FC236}">
                  <a16:creationId xmlns:a16="http://schemas.microsoft.com/office/drawing/2014/main" id="{1BEB5667-58BF-B6EC-EBAE-B69136AE9743}"/>
                </a:ext>
              </a:extLst>
            </p:cNvPr>
            <p:cNvCxnSpPr>
              <a:cxnSpLocks/>
            </p:cNvCxnSpPr>
            <p:nvPr/>
          </p:nvCxnSpPr>
          <p:spPr>
            <a:xfrm flipH="1" flipV="1">
              <a:off x="5057407" y="5938966"/>
              <a:ext cx="1056474" cy="11379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70">
              <a:extLst>
                <a:ext uri="{FF2B5EF4-FFF2-40B4-BE49-F238E27FC236}">
                  <a16:creationId xmlns:a16="http://schemas.microsoft.com/office/drawing/2014/main" id="{F77606D7-C034-E23C-C45E-D4540F7F5A49}"/>
                </a:ext>
              </a:extLst>
            </p:cNvPr>
            <p:cNvCxnSpPr>
              <a:cxnSpLocks/>
            </p:cNvCxnSpPr>
            <p:nvPr/>
          </p:nvCxnSpPr>
          <p:spPr>
            <a:xfrm flipV="1">
              <a:off x="8174365" y="4377877"/>
              <a:ext cx="186268" cy="7955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73">
              <a:extLst>
                <a:ext uri="{FF2B5EF4-FFF2-40B4-BE49-F238E27FC236}">
                  <a16:creationId xmlns:a16="http://schemas.microsoft.com/office/drawing/2014/main" id="{24387857-81E4-5AD4-7FE2-4D623D31821C}"/>
                </a:ext>
              </a:extLst>
            </p:cNvPr>
            <p:cNvCxnSpPr>
              <a:cxnSpLocks/>
            </p:cNvCxnSpPr>
            <p:nvPr/>
          </p:nvCxnSpPr>
          <p:spPr>
            <a:xfrm flipV="1">
              <a:off x="6534071" y="4497146"/>
              <a:ext cx="1301776" cy="11933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75">
              <a:extLst>
                <a:ext uri="{FF2B5EF4-FFF2-40B4-BE49-F238E27FC236}">
                  <a16:creationId xmlns:a16="http://schemas.microsoft.com/office/drawing/2014/main" id="{E32E4B40-5F47-4D64-7CFD-A16372B87F14}"/>
                </a:ext>
              </a:extLst>
            </p:cNvPr>
            <p:cNvCxnSpPr>
              <a:cxnSpLocks/>
              <a:endCxn id="21" idx="1"/>
            </p:cNvCxnSpPr>
            <p:nvPr/>
          </p:nvCxnSpPr>
          <p:spPr>
            <a:xfrm flipV="1">
              <a:off x="5842307" y="5204928"/>
              <a:ext cx="1068394" cy="6356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77">
              <a:extLst>
                <a:ext uri="{FF2B5EF4-FFF2-40B4-BE49-F238E27FC236}">
                  <a16:creationId xmlns:a16="http://schemas.microsoft.com/office/drawing/2014/main" id="{CB27A028-DE7C-4FE9-E69E-F842B0164D09}"/>
                </a:ext>
              </a:extLst>
            </p:cNvPr>
            <p:cNvCxnSpPr>
              <a:cxnSpLocks/>
            </p:cNvCxnSpPr>
            <p:nvPr/>
          </p:nvCxnSpPr>
          <p:spPr>
            <a:xfrm flipV="1">
              <a:off x="6470460" y="5869534"/>
              <a:ext cx="368448" cy="986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79">
              <a:extLst>
                <a:ext uri="{FF2B5EF4-FFF2-40B4-BE49-F238E27FC236}">
                  <a16:creationId xmlns:a16="http://schemas.microsoft.com/office/drawing/2014/main" id="{DF0DA20F-CFF8-CBC1-3D01-ACE372072A48}"/>
                </a:ext>
              </a:extLst>
            </p:cNvPr>
            <p:cNvCxnSpPr>
              <a:cxnSpLocks/>
            </p:cNvCxnSpPr>
            <p:nvPr/>
          </p:nvCxnSpPr>
          <p:spPr>
            <a:xfrm flipV="1">
              <a:off x="7209931" y="5812560"/>
              <a:ext cx="268125" cy="2842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81">
              <a:extLst>
                <a:ext uri="{FF2B5EF4-FFF2-40B4-BE49-F238E27FC236}">
                  <a16:creationId xmlns:a16="http://schemas.microsoft.com/office/drawing/2014/main" id="{3BD438EC-AB5D-CDCA-F274-6DEFBD630635}"/>
                </a:ext>
              </a:extLst>
            </p:cNvPr>
            <p:cNvCxnSpPr>
              <a:cxnSpLocks/>
            </p:cNvCxnSpPr>
            <p:nvPr/>
          </p:nvCxnSpPr>
          <p:spPr>
            <a:xfrm flipV="1">
              <a:off x="3981702" y="5968205"/>
              <a:ext cx="591049" cy="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83">
              <a:extLst>
                <a:ext uri="{FF2B5EF4-FFF2-40B4-BE49-F238E27FC236}">
                  <a16:creationId xmlns:a16="http://schemas.microsoft.com/office/drawing/2014/main" id="{8D790237-387E-BF77-7AF6-62A72F5DBBE6}"/>
                </a:ext>
              </a:extLst>
            </p:cNvPr>
            <p:cNvCxnSpPr>
              <a:cxnSpLocks/>
            </p:cNvCxnSpPr>
            <p:nvPr/>
          </p:nvCxnSpPr>
          <p:spPr>
            <a:xfrm>
              <a:off x="4713885" y="5196997"/>
              <a:ext cx="401561" cy="7564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85">
              <a:extLst>
                <a:ext uri="{FF2B5EF4-FFF2-40B4-BE49-F238E27FC236}">
                  <a16:creationId xmlns:a16="http://schemas.microsoft.com/office/drawing/2014/main" id="{47693519-1E48-17E4-558B-0B5316941EF8}"/>
                </a:ext>
              </a:extLst>
            </p:cNvPr>
            <p:cNvCxnSpPr>
              <a:cxnSpLocks/>
              <a:stCxn id="24" idx="3"/>
              <a:endCxn id="30" idx="1"/>
            </p:cNvCxnSpPr>
            <p:nvPr/>
          </p:nvCxnSpPr>
          <p:spPr>
            <a:xfrm>
              <a:off x="2987363" y="5206121"/>
              <a:ext cx="602505" cy="79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88">
              <a:extLst>
                <a:ext uri="{FF2B5EF4-FFF2-40B4-BE49-F238E27FC236}">
                  <a16:creationId xmlns:a16="http://schemas.microsoft.com/office/drawing/2014/main" id="{39B68D0B-EA8B-B5D1-C0C7-7D347D35A9DC}"/>
                </a:ext>
              </a:extLst>
            </p:cNvPr>
            <p:cNvCxnSpPr>
              <a:cxnSpLocks/>
            </p:cNvCxnSpPr>
            <p:nvPr/>
          </p:nvCxnSpPr>
          <p:spPr>
            <a:xfrm flipV="1">
              <a:off x="3925617" y="5166484"/>
              <a:ext cx="426813" cy="396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90">
              <a:extLst>
                <a:ext uri="{FF2B5EF4-FFF2-40B4-BE49-F238E27FC236}">
                  <a16:creationId xmlns:a16="http://schemas.microsoft.com/office/drawing/2014/main" id="{FA969D4F-4DA2-3466-C39E-76C6DF5C4945}"/>
                </a:ext>
              </a:extLst>
            </p:cNvPr>
            <p:cNvCxnSpPr>
              <a:cxnSpLocks/>
            </p:cNvCxnSpPr>
            <p:nvPr/>
          </p:nvCxnSpPr>
          <p:spPr>
            <a:xfrm>
              <a:off x="3361075" y="5802470"/>
              <a:ext cx="228087" cy="6706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92">
              <a:extLst>
                <a:ext uri="{FF2B5EF4-FFF2-40B4-BE49-F238E27FC236}">
                  <a16:creationId xmlns:a16="http://schemas.microsoft.com/office/drawing/2014/main" id="{6B9ABE8F-85BE-F957-6E51-5D81404D25FB}"/>
                </a:ext>
              </a:extLst>
            </p:cNvPr>
            <p:cNvCxnSpPr>
              <a:cxnSpLocks/>
            </p:cNvCxnSpPr>
            <p:nvPr/>
          </p:nvCxnSpPr>
          <p:spPr>
            <a:xfrm>
              <a:off x="5301193" y="4442797"/>
              <a:ext cx="707506" cy="13386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97">
              <a:extLst>
                <a:ext uri="{FF2B5EF4-FFF2-40B4-BE49-F238E27FC236}">
                  <a16:creationId xmlns:a16="http://schemas.microsoft.com/office/drawing/2014/main" id="{6E4F327B-B568-CEAE-CB52-23E5AD1C6E05}"/>
                </a:ext>
              </a:extLst>
            </p:cNvPr>
            <p:cNvCxnSpPr>
              <a:cxnSpLocks/>
            </p:cNvCxnSpPr>
            <p:nvPr/>
          </p:nvCxnSpPr>
          <p:spPr>
            <a:xfrm flipH="1">
              <a:off x="2141589" y="4618622"/>
              <a:ext cx="300520" cy="15026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51" name="Picture 99">
              <a:extLst>
                <a:ext uri="{FF2B5EF4-FFF2-40B4-BE49-F238E27FC236}">
                  <a16:creationId xmlns:a16="http://schemas.microsoft.com/office/drawing/2014/main" id="{E9561F04-C74E-576D-C236-A87B009F43D8}"/>
                </a:ext>
              </a:extLst>
            </p:cNvPr>
            <p:cNvPicPr>
              <a:picLocks noChangeAspect="1"/>
            </p:cNvPicPr>
            <p:nvPr/>
          </p:nvPicPr>
          <p:blipFill rotWithShape="1">
            <a:blip r:embed="rId3" cstate="screen">
              <a:extLst>
                <a:ext uri="{BEBA8EAE-BF5A-486C-A8C5-ECC9F3942E4B}">
                  <a14:imgProps xmlns:a14="http://schemas.microsoft.com/office/drawing/2010/main">
                    <a14:imgLayer r:embed="rId12">
                      <a14:imgEffect>
                        <a14:backgroundRemoval t="1345" b="100000" l="650" r="100000">
                          <a14:foregroundMark x1="5982" y1="34790" x2="7802" y2="61008"/>
                          <a14:foregroundMark x1="8322" y1="59664" x2="22887" y2="57815"/>
                          <a14:foregroundMark x1="56047" y1="93613" x2="56047" y2="75630"/>
                          <a14:foregroundMark x1="80494" y1="18655" x2="94798" y2="45714"/>
                          <a14:foregroundMark x1="78674" y1="45210" x2="88166" y2="48067"/>
                          <a14:foregroundMark x1="28349" y1="11261" x2="55527" y2="6555"/>
                          <a14:foregroundMark x1="40962" y1="13613" x2="42653" y2="32773"/>
                          <a14:foregroundMark x1="9363" y1="73277" x2="9623" y2="63025"/>
                          <a14:foregroundMark x1="5982" y1="65378" x2="7022" y2="72941"/>
                          <a14:foregroundMark x1="37061" y1="28571" x2="37061" y2="26218"/>
                          <a14:foregroundMark x1="9363" y1="56134" x2="23667" y2="54454"/>
                          <a14:foregroundMark x1="60728" y1="52101" x2="74252" y2="48067"/>
                          <a14:foregroundMark x1="52406" y1="93950" x2="53446" y2="85210"/>
                          <a14:backgroundMark x1="18336" y1="64034" x2="32120" y2="61345"/>
                          <a14:backgroundMark x1="34460" y1="63025" x2="40702" y2="69076"/>
                        </a14:backgroundRemoval>
                      </a14:imgEffect>
                    </a14:imgLayer>
                  </a14:imgProps>
                </a:ext>
                <a:ext uri="{28A0092B-C50C-407E-A947-70E740481C1C}">
                  <a14:useLocalDpi xmlns:a14="http://schemas.microsoft.com/office/drawing/2010/main"/>
                </a:ext>
              </a:extLst>
            </a:blip>
            <a:srcRect/>
            <a:stretch/>
          </p:blipFill>
          <p:spPr>
            <a:xfrm>
              <a:off x="1838057" y="4774879"/>
              <a:ext cx="311894" cy="241069"/>
            </a:xfrm>
            <a:prstGeom prst="rect">
              <a:avLst/>
            </a:prstGeom>
          </p:spPr>
        </p:pic>
        <p:cxnSp>
          <p:nvCxnSpPr>
            <p:cNvPr id="52" name="Straight Connector 101">
              <a:extLst>
                <a:ext uri="{FF2B5EF4-FFF2-40B4-BE49-F238E27FC236}">
                  <a16:creationId xmlns:a16="http://schemas.microsoft.com/office/drawing/2014/main" id="{4A71F519-DE5B-D627-5839-D81D151FCA74}"/>
                </a:ext>
              </a:extLst>
            </p:cNvPr>
            <p:cNvCxnSpPr>
              <a:cxnSpLocks/>
            </p:cNvCxnSpPr>
            <p:nvPr/>
          </p:nvCxnSpPr>
          <p:spPr>
            <a:xfrm flipH="1" flipV="1">
              <a:off x="2115418" y="5015948"/>
              <a:ext cx="480283" cy="18898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53" name="Picture 103">
              <a:extLst>
                <a:ext uri="{FF2B5EF4-FFF2-40B4-BE49-F238E27FC236}">
                  <a16:creationId xmlns:a16="http://schemas.microsoft.com/office/drawing/2014/main" id="{D2FC6958-6EC7-7B27-14EC-971325A2B815}"/>
                </a:ext>
              </a:extLst>
            </p:cNvPr>
            <p:cNvPicPr>
              <a:picLocks noChangeAspect="1"/>
            </p:cNvPicPr>
            <p:nvPr/>
          </p:nvPicPr>
          <p:blipFill rotWithShape="1">
            <a:blip r:embed="rId3" cstate="screen">
              <a:extLst>
                <a:ext uri="{BEBA8EAE-BF5A-486C-A8C5-ECC9F3942E4B}">
                  <a14:imgProps xmlns:a14="http://schemas.microsoft.com/office/drawing/2010/main">
                    <a14:imgLayer r:embed="rId21">
                      <a14:imgEffect>
                        <a14:backgroundRemoval t="1345" b="100000" l="650" r="100000">
                          <a14:foregroundMark x1="5982" y1="34790" x2="7802" y2="61008"/>
                          <a14:foregroundMark x1="8322" y1="59664" x2="22887" y2="57815"/>
                          <a14:foregroundMark x1="56047" y1="93613" x2="56047" y2="75630"/>
                          <a14:foregroundMark x1="80494" y1="18655" x2="94798" y2="45714"/>
                          <a14:foregroundMark x1="78674" y1="45210" x2="88166" y2="48067"/>
                          <a14:foregroundMark x1="28349" y1="11261" x2="55527" y2="6555"/>
                          <a14:foregroundMark x1="40962" y1="13613" x2="42653" y2="32773"/>
                          <a14:foregroundMark x1="9363" y1="73277" x2="9623" y2="63025"/>
                          <a14:foregroundMark x1="5982" y1="65378" x2="7022" y2="72941"/>
                          <a14:foregroundMark x1="37061" y1="28571" x2="37061" y2="26218"/>
                          <a14:foregroundMark x1="9363" y1="56134" x2="23667" y2="54454"/>
                          <a14:foregroundMark x1="60728" y1="52101" x2="74252" y2="48067"/>
                          <a14:foregroundMark x1="52406" y1="93950" x2="53446" y2="85210"/>
                          <a14:backgroundMark x1="18336" y1="64034" x2="32120" y2="61345"/>
                          <a14:backgroundMark x1="34460" y1="63025" x2="40702" y2="69076"/>
                        </a14:backgroundRemoval>
                      </a14:imgEffect>
                    </a14:imgLayer>
                  </a14:imgProps>
                </a:ext>
                <a:ext uri="{28A0092B-C50C-407E-A947-70E740481C1C}">
                  <a14:useLocalDpi xmlns:a14="http://schemas.microsoft.com/office/drawing/2010/main"/>
                </a:ext>
              </a:extLst>
            </a:blip>
            <a:srcRect/>
            <a:stretch/>
          </p:blipFill>
          <p:spPr>
            <a:xfrm>
              <a:off x="8432212" y="5093538"/>
              <a:ext cx="311894" cy="241069"/>
            </a:xfrm>
            <a:prstGeom prst="rect">
              <a:avLst/>
            </a:prstGeom>
          </p:spPr>
        </p:pic>
        <p:cxnSp>
          <p:nvCxnSpPr>
            <p:cNvPr id="54" name="Straight Connector 104">
              <a:extLst>
                <a:ext uri="{FF2B5EF4-FFF2-40B4-BE49-F238E27FC236}">
                  <a16:creationId xmlns:a16="http://schemas.microsoft.com/office/drawing/2014/main" id="{E350599F-DA46-851B-4A1C-D6DA85388FD1}"/>
                </a:ext>
              </a:extLst>
            </p:cNvPr>
            <p:cNvCxnSpPr>
              <a:cxnSpLocks/>
            </p:cNvCxnSpPr>
            <p:nvPr/>
          </p:nvCxnSpPr>
          <p:spPr>
            <a:xfrm>
              <a:off x="7265590" y="5196926"/>
              <a:ext cx="1128919" cy="1714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117">
              <a:extLst>
                <a:ext uri="{FF2B5EF4-FFF2-40B4-BE49-F238E27FC236}">
                  <a16:creationId xmlns:a16="http://schemas.microsoft.com/office/drawing/2014/main" id="{3B72890B-3467-4FC2-D7A3-795C33714B5C}"/>
                </a:ext>
              </a:extLst>
            </p:cNvPr>
            <p:cNvCxnSpPr>
              <a:cxnSpLocks/>
              <a:stCxn id="53" idx="0"/>
            </p:cNvCxnSpPr>
            <p:nvPr/>
          </p:nvCxnSpPr>
          <p:spPr>
            <a:xfrm flipH="1" flipV="1">
              <a:off x="8046789" y="4576662"/>
              <a:ext cx="541370" cy="51687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119">
              <a:extLst>
                <a:ext uri="{FF2B5EF4-FFF2-40B4-BE49-F238E27FC236}">
                  <a16:creationId xmlns:a16="http://schemas.microsoft.com/office/drawing/2014/main" id="{520914CA-4E14-AB52-E8AE-D0BD19376423}"/>
                </a:ext>
              </a:extLst>
            </p:cNvPr>
            <p:cNvCxnSpPr>
              <a:cxnSpLocks/>
              <a:stCxn id="53" idx="0"/>
            </p:cNvCxnSpPr>
            <p:nvPr/>
          </p:nvCxnSpPr>
          <p:spPr>
            <a:xfrm flipH="1" flipV="1">
              <a:off x="8515917" y="4393782"/>
              <a:ext cx="72242" cy="69975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121">
              <a:extLst>
                <a:ext uri="{FF2B5EF4-FFF2-40B4-BE49-F238E27FC236}">
                  <a16:creationId xmlns:a16="http://schemas.microsoft.com/office/drawing/2014/main" id="{EE07E911-C5D8-FEA5-1DF7-77CD9F43D4F5}"/>
                </a:ext>
              </a:extLst>
            </p:cNvPr>
            <p:cNvCxnSpPr>
              <a:cxnSpLocks/>
            </p:cNvCxnSpPr>
            <p:nvPr/>
          </p:nvCxnSpPr>
          <p:spPr>
            <a:xfrm flipH="1" flipV="1">
              <a:off x="6440626" y="4719785"/>
              <a:ext cx="562034" cy="3419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123">
              <a:extLst>
                <a:ext uri="{FF2B5EF4-FFF2-40B4-BE49-F238E27FC236}">
                  <a16:creationId xmlns:a16="http://schemas.microsoft.com/office/drawing/2014/main" id="{81472CEF-5A6E-3463-511C-C8FDFCE61B86}"/>
                </a:ext>
              </a:extLst>
            </p:cNvPr>
            <p:cNvCxnSpPr>
              <a:cxnSpLocks/>
              <a:stCxn id="26" idx="0"/>
            </p:cNvCxnSpPr>
            <p:nvPr/>
          </p:nvCxnSpPr>
          <p:spPr>
            <a:xfrm flipH="1" flipV="1">
              <a:off x="7140341" y="5276376"/>
              <a:ext cx="493662" cy="42941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125">
              <a:extLst>
                <a:ext uri="{FF2B5EF4-FFF2-40B4-BE49-F238E27FC236}">
                  <a16:creationId xmlns:a16="http://schemas.microsoft.com/office/drawing/2014/main" id="{31A78BB0-68FD-CC1B-DD67-795153867BF1}"/>
                </a:ext>
              </a:extLst>
            </p:cNvPr>
            <p:cNvCxnSpPr>
              <a:cxnSpLocks/>
              <a:stCxn id="27" idx="0"/>
            </p:cNvCxnSpPr>
            <p:nvPr/>
          </p:nvCxnSpPr>
          <p:spPr>
            <a:xfrm flipV="1">
              <a:off x="6997899" y="5292280"/>
              <a:ext cx="23172" cy="43736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127">
              <a:extLst>
                <a:ext uri="{FF2B5EF4-FFF2-40B4-BE49-F238E27FC236}">
                  <a16:creationId xmlns:a16="http://schemas.microsoft.com/office/drawing/2014/main" id="{EA62A3EB-2E4A-B26F-D97E-FF6C2B6E1B99}"/>
                </a:ext>
              </a:extLst>
            </p:cNvPr>
            <p:cNvCxnSpPr>
              <a:cxnSpLocks/>
              <a:stCxn id="22" idx="0"/>
            </p:cNvCxnSpPr>
            <p:nvPr/>
          </p:nvCxnSpPr>
          <p:spPr>
            <a:xfrm flipV="1">
              <a:off x="4572751" y="4465345"/>
              <a:ext cx="492299" cy="59638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129">
              <a:extLst>
                <a:ext uri="{FF2B5EF4-FFF2-40B4-BE49-F238E27FC236}">
                  <a16:creationId xmlns:a16="http://schemas.microsoft.com/office/drawing/2014/main" id="{B00BA875-8A16-F948-9A6A-7701D54601D5}"/>
                </a:ext>
              </a:extLst>
            </p:cNvPr>
            <p:cNvCxnSpPr>
              <a:cxnSpLocks/>
            </p:cNvCxnSpPr>
            <p:nvPr/>
          </p:nvCxnSpPr>
          <p:spPr>
            <a:xfrm flipV="1">
              <a:off x="3752970" y="4473297"/>
              <a:ext cx="214800" cy="61102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131">
              <a:extLst>
                <a:ext uri="{FF2B5EF4-FFF2-40B4-BE49-F238E27FC236}">
                  <a16:creationId xmlns:a16="http://schemas.microsoft.com/office/drawing/2014/main" id="{FCAAEE3B-0E64-C34C-26EA-4E310837E5C8}"/>
                </a:ext>
              </a:extLst>
            </p:cNvPr>
            <p:cNvCxnSpPr>
              <a:cxnSpLocks/>
            </p:cNvCxnSpPr>
            <p:nvPr/>
          </p:nvCxnSpPr>
          <p:spPr>
            <a:xfrm flipH="1" flipV="1">
              <a:off x="4031381" y="4489199"/>
              <a:ext cx="410107" cy="55789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133">
              <a:extLst>
                <a:ext uri="{FF2B5EF4-FFF2-40B4-BE49-F238E27FC236}">
                  <a16:creationId xmlns:a16="http://schemas.microsoft.com/office/drawing/2014/main" id="{D503F679-4D53-1BD3-79F7-E3EB84B7DC71}"/>
                </a:ext>
              </a:extLst>
            </p:cNvPr>
            <p:cNvCxnSpPr>
              <a:cxnSpLocks/>
              <a:stCxn id="24" idx="0"/>
            </p:cNvCxnSpPr>
            <p:nvPr/>
          </p:nvCxnSpPr>
          <p:spPr>
            <a:xfrm flipH="1" flipV="1">
              <a:off x="2687612" y="4695934"/>
              <a:ext cx="143804" cy="38965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135">
              <a:extLst>
                <a:ext uri="{FF2B5EF4-FFF2-40B4-BE49-F238E27FC236}">
                  <a16:creationId xmlns:a16="http://schemas.microsoft.com/office/drawing/2014/main" id="{89EDFD31-45E9-AFB7-2A1D-1EE7A10B4678}"/>
                </a:ext>
              </a:extLst>
            </p:cNvPr>
            <p:cNvCxnSpPr>
              <a:cxnSpLocks/>
            </p:cNvCxnSpPr>
            <p:nvPr/>
          </p:nvCxnSpPr>
          <p:spPr>
            <a:xfrm flipH="1" flipV="1">
              <a:off x="2918200" y="5284330"/>
              <a:ext cx="143804" cy="38965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136">
              <a:extLst>
                <a:ext uri="{FF2B5EF4-FFF2-40B4-BE49-F238E27FC236}">
                  <a16:creationId xmlns:a16="http://schemas.microsoft.com/office/drawing/2014/main" id="{9BB951C5-0445-1403-7F00-18E9267DDC09}"/>
                </a:ext>
              </a:extLst>
            </p:cNvPr>
            <p:cNvCxnSpPr>
              <a:cxnSpLocks/>
            </p:cNvCxnSpPr>
            <p:nvPr/>
          </p:nvCxnSpPr>
          <p:spPr>
            <a:xfrm flipH="1" flipV="1">
              <a:off x="3673574" y="5284330"/>
              <a:ext cx="96594" cy="50223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138">
              <a:extLst>
                <a:ext uri="{FF2B5EF4-FFF2-40B4-BE49-F238E27FC236}">
                  <a16:creationId xmlns:a16="http://schemas.microsoft.com/office/drawing/2014/main" id="{776DC6B8-23FD-00B7-B816-A773DBB38498}"/>
                </a:ext>
              </a:extLst>
            </p:cNvPr>
            <p:cNvCxnSpPr>
              <a:cxnSpLocks/>
              <a:stCxn id="23" idx="0"/>
            </p:cNvCxnSpPr>
            <p:nvPr/>
          </p:nvCxnSpPr>
          <p:spPr>
            <a:xfrm flipV="1">
              <a:off x="3197176" y="5268428"/>
              <a:ext cx="412788" cy="39760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140">
              <a:extLst>
                <a:ext uri="{FF2B5EF4-FFF2-40B4-BE49-F238E27FC236}">
                  <a16:creationId xmlns:a16="http://schemas.microsoft.com/office/drawing/2014/main" id="{8D0674AE-D2B0-F969-11D5-DD776812948C}"/>
                </a:ext>
              </a:extLst>
            </p:cNvPr>
            <p:cNvCxnSpPr>
              <a:cxnSpLocks/>
            </p:cNvCxnSpPr>
            <p:nvPr/>
          </p:nvCxnSpPr>
          <p:spPr>
            <a:xfrm flipV="1">
              <a:off x="3909713" y="5252525"/>
              <a:ext cx="566943" cy="55665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142">
              <a:extLst>
                <a:ext uri="{FF2B5EF4-FFF2-40B4-BE49-F238E27FC236}">
                  <a16:creationId xmlns:a16="http://schemas.microsoft.com/office/drawing/2014/main" id="{CAB9C83B-C78D-244E-D555-1E150D587808}"/>
                </a:ext>
              </a:extLst>
            </p:cNvPr>
            <p:cNvCxnSpPr>
              <a:cxnSpLocks/>
            </p:cNvCxnSpPr>
            <p:nvPr/>
          </p:nvCxnSpPr>
          <p:spPr>
            <a:xfrm flipV="1">
              <a:off x="7788220" y="5276380"/>
              <a:ext cx="727699" cy="50341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144">
              <a:extLst>
                <a:ext uri="{FF2B5EF4-FFF2-40B4-BE49-F238E27FC236}">
                  <a16:creationId xmlns:a16="http://schemas.microsoft.com/office/drawing/2014/main" id="{69571748-A17D-F790-8240-CA95A91E23CE}"/>
                </a:ext>
              </a:extLst>
            </p:cNvPr>
            <p:cNvCxnSpPr>
              <a:cxnSpLocks/>
            </p:cNvCxnSpPr>
            <p:nvPr/>
          </p:nvCxnSpPr>
          <p:spPr>
            <a:xfrm flipH="1" flipV="1">
              <a:off x="2973859" y="5252524"/>
              <a:ext cx="718957" cy="55665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150">
              <a:extLst>
                <a:ext uri="{FF2B5EF4-FFF2-40B4-BE49-F238E27FC236}">
                  <a16:creationId xmlns:a16="http://schemas.microsoft.com/office/drawing/2014/main" id="{20195DA3-D4DD-63E6-A7EB-727C6006568B}"/>
                </a:ext>
              </a:extLst>
            </p:cNvPr>
            <p:cNvCxnSpPr>
              <a:cxnSpLocks/>
            </p:cNvCxnSpPr>
            <p:nvPr/>
          </p:nvCxnSpPr>
          <p:spPr>
            <a:xfrm flipV="1">
              <a:off x="5183556" y="3781534"/>
              <a:ext cx="509651" cy="48936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71" name="Picture 84">
              <a:extLst>
                <a:ext uri="{FF2B5EF4-FFF2-40B4-BE49-F238E27FC236}">
                  <a16:creationId xmlns:a16="http://schemas.microsoft.com/office/drawing/2014/main" id="{BC31CF53-21F3-E75A-B459-BA3EA7C49D17}"/>
                </a:ext>
              </a:extLst>
            </p:cNvPr>
            <p:cNvPicPr>
              <a:picLocks noChangeAspect="1"/>
            </p:cNvPicPr>
            <p:nvPr/>
          </p:nvPicPr>
          <p:blipFill rotWithShape="1">
            <a:blip r:embed="rId5" cstate="screen">
              <a:extLst>
                <a:ext uri="{BEBA8EAE-BF5A-486C-A8C5-ECC9F3942E4B}">
                  <a14:imgProps xmlns:a14="http://schemas.microsoft.com/office/drawing/2010/main">
                    <a14:imgLayer r:embed="rId22">
                      <a14:imgEffect>
                        <a14:backgroundRemoval t="0" b="98329" l="0" r="100000"/>
                      </a14:imgEffect>
                    </a14:imgLayer>
                  </a14:imgProps>
                </a:ext>
                <a:ext uri="{28A0092B-C50C-407E-A947-70E740481C1C}">
                  <a14:useLocalDpi xmlns:a14="http://schemas.microsoft.com/office/drawing/2010/main"/>
                </a:ext>
              </a:extLst>
            </a:blip>
            <a:srcRect/>
            <a:stretch/>
          </p:blipFill>
          <p:spPr>
            <a:xfrm>
              <a:off x="6077181" y="4380575"/>
              <a:ext cx="353286" cy="383363"/>
            </a:xfrm>
            <a:prstGeom prst="rect">
              <a:avLst/>
            </a:prstGeom>
          </p:spPr>
        </p:pic>
        <p:pic>
          <p:nvPicPr>
            <p:cNvPr id="72" name="Picture 86">
              <a:extLst>
                <a:ext uri="{FF2B5EF4-FFF2-40B4-BE49-F238E27FC236}">
                  <a16:creationId xmlns:a16="http://schemas.microsoft.com/office/drawing/2014/main" id="{9D988E2C-DA9F-A3F2-2F7E-F64AC64A571F}"/>
                </a:ext>
              </a:extLst>
            </p:cNvPr>
            <p:cNvPicPr>
              <a:picLocks noChangeAspect="1"/>
            </p:cNvPicPr>
            <p:nvPr/>
          </p:nvPicPr>
          <p:blipFill rotWithShape="1">
            <a:blip r:embed="rId5" cstate="screen">
              <a:extLst>
                <a:ext uri="{BEBA8EAE-BF5A-486C-A8C5-ECC9F3942E4B}">
                  <a14:imgProps xmlns:a14="http://schemas.microsoft.com/office/drawing/2010/main">
                    <a14:imgLayer r:embed="rId23">
                      <a14:imgEffect>
                        <a14:backgroundRemoval t="0" b="98329" l="0" r="100000"/>
                      </a14:imgEffect>
                    </a14:imgLayer>
                  </a14:imgProps>
                </a:ext>
                <a:ext uri="{28A0092B-C50C-407E-A947-70E740481C1C}">
                  <a14:useLocalDpi xmlns:a14="http://schemas.microsoft.com/office/drawing/2010/main"/>
                </a:ext>
              </a:extLst>
            </a:blip>
            <a:srcRect/>
            <a:stretch/>
          </p:blipFill>
          <p:spPr>
            <a:xfrm>
              <a:off x="4604939" y="5726296"/>
              <a:ext cx="353286" cy="383363"/>
            </a:xfrm>
            <a:prstGeom prst="rect">
              <a:avLst/>
            </a:prstGeom>
          </p:spPr>
        </p:pic>
      </p:grpSp>
    </p:spTree>
    <p:extLst>
      <p:ext uri="{BB962C8B-B14F-4D97-AF65-F5344CB8AC3E}">
        <p14:creationId xmlns:p14="http://schemas.microsoft.com/office/powerpoint/2010/main" val="205120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57C258B7-4522-E978-6AC3-D28B5424E2E1}"/>
              </a:ext>
            </a:extLst>
          </p:cNvPr>
          <p:cNvSpPr>
            <a:spLocks noGrp="1"/>
          </p:cNvSpPr>
          <p:nvPr>
            <p:ph type="dt" sz="half" idx="10"/>
          </p:nvPr>
        </p:nvSpPr>
        <p:spPr/>
        <p:txBody>
          <a:bodyPr/>
          <a:lstStyle/>
          <a:p>
            <a:r>
              <a:rPr lang="en-US" altLang="zh-CN"/>
              <a:t>Jan. 2023 </a:t>
            </a:r>
          </a:p>
        </p:txBody>
      </p:sp>
      <p:sp>
        <p:nvSpPr>
          <p:cNvPr id="5" name="页脚占位符 4">
            <a:extLst>
              <a:ext uri="{FF2B5EF4-FFF2-40B4-BE49-F238E27FC236}">
                <a16:creationId xmlns:a16="http://schemas.microsoft.com/office/drawing/2014/main" id="{57F8101C-007A-7601-41A4-285CEA5A89E2}"/>
              </a:ext>
            </a:extLst>
          </p:cNvPr>
          <p:cNvSpPr>
            <a:spLocks noGrp="1"/>
          </p:cNvSpPr>
          <p:nvPr>
            <p:ph type="ftr" sz="quarter" idx="11"/>
          </p:nvPr>
        </p:nvSpPr>
        <p:spPr/>
        <p:txBody>
          <a:bodyPr/>
          <a:lstStyle/>
          <a:p>
            <a:r>
              <a:rPr lang="en-US" altLang="zh-CN"/>
              <a:t>Feng Shan (Southeast University, China)</a:t>
            </a:r>
          </a:p>
        </p:txBody>
      </p:sp>
      <p:sp>
        <p:nvSpPr>
          <p:cNvPr id="6" name="灯片编号占位符 5">
            <a:extLst>
              <a:ext uri="{FF2B5EF4-FFF2-40B4-BE49-F238E27FC236}">
                <a16:creationId xmlns:a16="http://schemas.microsoft.com/office/drawing/2014/main" id="{C8E4BE09-11C3-7BB2-F5B7-DDA3FD197FE3}"/>
              </a:ext>
            </a:extLst>
          </p:cNvPr>
          <p:cNvSpPr>
            <a:spLocks noGrp="1"/>
          </p:cNvSpPr>
          <p:nvPr>
            <p:ph type="sldNum" sz="quarter" idx="12"/>
          </p:nvPr>
        </p:nvSpPr>
        <p:spPr/>
        <p:txBody>
          <a:bodyPr/>
          <a:lstStyle/>
          <a:p>
            <a:r>
              <a:rPr lang="en-US" altLang="zh-CN"/>
              <a:t>Slide </a:t>
            </a:r>
            <a:fld id="{170D25BD-FC75-4BD8-9AF1-85A2EFFA9F2A}" type="slidenum">
              <a:rPr lang="en-US" altLang="zh-CN" smtClean="0"/>
              <a:pPr/>
              <a:t>9</a:t>
            </a:fld>
            <a:endParaRPr lang="en-US" altLang="zh-CN"/>
          </a:p>
        </p:txBody>
      </p:sp>
      <p:sp>
        <p:nvSpPr>
          <p:cNvPr id="7" name="文本框 6">
            <a:extLst>
              <a:ext uri="{FF2B5EF4-FFF2-40B4-BE49-F238E27FC236}">
                <a16:creationId xmlns:a16="http://schemas.microsoft.com/office/drawing/2014/main" id="{D317F2F8-D5C1-4DEF-E8FA-CCEB6BE13D07}"/>
              </a:ext>
            </a:extLst>
          </p:cNvPr>
          <p:cNvSpPr txBox="1"/>
          <p:nvPr/>
        </p:nvSpPr>
        <p:spPr>
          <a:xfrm>
            <a:off x="539552" y="683985"/>
            <a:ext cx="7344816" cy="584775"/>
          </a:xfrm>
          <a:prstGeom prst="rect">
            <a:avLst/>
          </a:prstGeom>
          <a:noFill/>
        </p:spPr>
        <p:txBody>
          <a:bodyPr wrap="square" rtlCol="0">
            <a:spAutoFit/>
          </a:bodyPr>
          <a:lstStyle/>
          <a:p>
            <a:r>
              <a:rPr lang="en-US" altLang="zh-CN" sz="3200" b="1" dirty="0">
                <a:ea typeface="+mj-ea"/>
                <a:cs typeface="Times New Roman" panose="02020603050405020304" pitchFamily="18" charset="0"/>
              </a:rPr>
              <a:t>Ultra-wideband</a:t>
            </a:r>
            <a:r>
              <a:rPr lang="zh-CN" altLang="en-US" sz="3200" b="1" dirty="0">
                <a:ea typeface="+mj-ea"/>
                <a:cs typeface="Times New Roman" panose="02020603050405020304" pitchFamily="18" charset="0"/>
              </a:rPr>
              <a:t> </a:t>
            </a:r>
            <a:r>
              <a:rPr lang="en-US" altLang="zh-CN" sz="3200" b="1" dirty="0">
                <a:ea typeface="+mj-ea"/>
                <a:cs typeface="Times New Roman" panose="02020603050405020304" pitchFamily="18" charset="0"/>
              </a:rPr>
              <a:t>swarm ranging protocol</a:t>
            </a:r>
            <a:endParaRPr lang="zh-CN" altLang="en-US" sz="3200" b="1" dirty="0">
              <a:ea typeface="+mj-ea"/>
              <a:cs typeface="Times New Roman" panose="02020603050405020304" pitchFamily="18" charset="0"/>
            </a:endParaRPr>
          </a:p>
        </p:txBody>
      </p:sp>
      <p:sp>
        <p:nvSpPr>
          <p:cNvPr id="8" name="Content Placeholder 2">
            <a:extLst>
              <a:ext uri="{FF2B5EF4-FFF2-40B4-BE49-F238E27FC236}">
                <a16:creationId xmlns:a16="http://schemas.microsoft.com/office/drawing/2014/main" id="{2B9AE33E-F120-6416-1093-0F0F2C94AED5}"/>
              </a:ext>
            </a:extLst>
          </p:cNvPr>
          <p:cNvSpPr>
            <a:spLocks noGrp="1"/>
          </p:cNvSpPr>
          <p:nvPr>
            <p:ph idx="1"/>
          </p:nvPr>
        </p:nvSpPr>
        <p:spPr>
          <a:xfrm>
            <a:off x="607368" y="1359020"/>
            <a:ext cx="8003232" cy="1781948"/>
          </a:xfrm>
        </p:spPr>
        <p:txBody>
          <a:bodyPr>
            <a:normAutofit/>
          </a:bodyPr>
          <a:lstStyle/>
          <a:p>
            <a:r>
              <a:rPr lang="en-US" altLang="zh-CN" sz="2400" dirty="0">
                <a:latin typeface="Times New Roman" panose="02020603050405020304" pitchFamily="18" charset="0"/>
                <a:ea typeface="+mj-ea"/>
                <a:cs typeface="Times New Roman" panose="02020603050405020304" pitchFamily="18" charset="0"/>
              </a:rPr>
              <a:t>Ultra-wideband (UWB) wireless technology support simultaneously ranging and communication.</a:t>
            </a:r>
          </a:p>
          <a:p>
            <a:r>
              <a:rPr lang="en-US" altLang="zh-CN" sz="2400" dirty="0">
                <a:solidFill>
                  <a:srgbClr val="FF0000"/>
                </a:solidFill>
                <a:latin typeface="Times New Roman" panose="02020603050405020304" pitchFamily="18" charset="0"/>
                <a:ea typeface="+mj-ea"/>
                <a:cs typeface="Times New Roman" panose="02020603050405020304" pitchFamily="18" charset="0"/>
              </a:rPr>
              <a:t>Our target </a:t>
            </a:r>
            <a:r>
              <a:rPr lang="en-US" altLang="zh-CN" sz="2400" dirty="0">
                <a:latin typeface="Times New Roman" panose="02020603050405020304" pitchFamily="18" charset="0"/>
                <a:ea typeface="+mj-ea"/>
                <a:cs typeface="Times New Roman" panose="02020603050405020304" pitchFamily="18" charset="0"/>
              </a:rPr>
              <a:t>is to design a UWB ranging protocol for a </a:t>
            </a:r>
            <a:r>
              <a:rPr lang="en-US" altLang="zh-CN" sz="2400" b="1" dirty="0">
                <a:latin typeface="Times New Roman" panose="02020603050405020304" pitchFamily="18" charset="0"/>
                <a:ea typeface="+mj-ea"/>
                <a:cs typeface="Times New Roman" panose="02020603050405020304" pitchFamily="18" charset="0"/>
              </a:rPr>
              <a:t>dynamic and dense </a:t>
            </a:r>
            <a:r>
              <a:rPr lang="en-US" altLang="zh-CN" sz="2400" dirty="0">
                <a:latin typeface="Times New Roman" panose="02020603050405020304" pitchFamily="18" charset="0"/>
                <a:ea typeface="+mj-ea"/>
                <a:cs typeface="Times New Roman" panose="02020603050405020304" pitchFamily="18" charset="0"/>
              </a:rPr>
              <a:t>networks of robots and devices.</a:t>
            </a:r>
            <a:r>
              <a:rPr lang="en-US" altLang="zh-CN" sz="2400" dirty="0">
                <a:latin typeface="+mj-ea"/>
                <a:ea typeface="+mj-ea"/>
              </a:rPr>
              <a:t> </a:t>
            </a:r>
          </a:p>
          <a:p>
            <a:endParaRPr lang="en-US" sz="2800" dirty="0">
              <a:latin typeface="+mj-ea"/>
              <a:ea typeface="+mj-ea"/>
            </a:endParaRPr>
          </a:p>
          <a:p>
            <a:endParaRPr lang="en-US" sz="2800" dirty="0"/>
          </a:p>
          <a:p>
            <a:endParaRPr lang="en-US" sz="2800" dirty="0"/>
          </a:p>
        </p:txBody>
      </p:sp>
      <p:grpSp>
        <p:nvGrpSpPr>
          <p:cNvPr id="2" name="Group 5">
            <a:extLst>
              <a:ext uri="{FF2B5EF4-FFF2-40B4-BE49-F238E27FC236}">
                <a16:creationId xmlns:a16="http://schemas.microsoft.com/office/drawing/2014/main" id="{0A8BBBAD-1F77-D2C0-B704-27378E9033A6}"/>
              </a:ext>
            </a:extLst>
          </p:cNvPr>
          <p:cNvGrpSpPr/>
          <p:nvPr/>
        </p:nvGrpSpPr>
        <p:grpSpPr>
          <a:xfrm>
            <a:off x="1168086" y="3568410"/>
            <a:ext cx="6807828" cy="2069589"/>
            <a:chOff x="1037712" y="4429369"/>
            <a:chExt cx="6807828" cy="2069589"/>
          </a:xfrm>
        </p:grpSpPr>
        <p:pic>
          <p:nvPicPr>
            <p:cNvPr id="3" name="Picture 6">
              <a:extLst>
                <a:ext uri="{FF2B5EF4-FFF2-40B4-BE49-F238E27FC236}">
                  <a16:creationId xmlns:a16="http://schemas.microsoft.com/office/drawing/2014/main" id="{0A25D734-C2D3-CA60-9F79-C29A60B6CC1F}"/>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345" b="100000" l="650" r="100000">
                          <a14:foregroundMark x1="5982" y1="34790" x2="7802" y2="61008"/>
                          <a14:foregroundMark x1="8322" y1="59664" x2="22887" y2="57815"/>
                          <a14:foregroundMark x1="56047" y1="93613" x2="56047" y2="75630"/>
                          <a14:foregroundMark x1="80494" y1="18655" x2="94798" y2="45714"/>
                          <a14:foregroundMark x1="78674" y1="45210" x2="88166" y2="48067"/>
                          <a14:foregroundMark x1="28349" y1="11261" x2="55527" y2="6555"/>
                          <a14:foregroundMark x1="40962" y1="13613" x2="42653" y2="32773"/>
                          <a14:foregroundMark x1="9363" y1="73277" x2="9623" y2="63025"/>
                          <a14:foregroundMark x1="5982" y1="65378" x2="7022" y2="72941"/>
                          <a14:foregroundMark x1="37061" y1="28571" x2="37061" y2="26218"/>
                          <a14:foregroundMark x1="9363" y1="56134" x2="23667" y2="54454"/>
                          <a14:foregroundMark x1="60728" y1="52101" x2="74252" y2="48067"/>
                          <a14:foregroundMark x1="52406" y1="93950" x2="53446" y2="85210"/>
                          <a14:backgroundMark x1="18336" y1="64034" x2="32120" y2="61345"/>
                          <a14:backgroundMark x1="34460" y1="63025" x2="40702" y2="69076"/>
                        </a14:backgroundRemoval>
                      </a14:imgEffect>
                    </a14:imgLayer>
                  </a14:imgProps>
                </a:ext>
                <a:ext uri="{28A0092B-C50C-407E-A947-70E740481C1C}">
                  <a14:useLocalDpi xmlns:a14="http://schemas.microsoft.com/office/drawing/2010/main"/>
                </a:ext>
              </a:extLst>
            </a:blip>
            <a:srcRect/>
            <a:stretch>
              <a:fillRect/>
            </a:stretch>
          </p:blipFill>
          <p:spPr>
            <a:xfrm>
              <a:off x="4107688" y="4497533"/>
              <a:ext cx="386151" cy="299800"/>
            </a:xfrm>
            <a:prstGeom prst="rect">
              <a:avLst/>
            </a:prstGeom>
          </p:spPr>
        </p:pic>
        <p:pic>
          <p:nvPicPr>
            <p:cNvPr id="9" name="Picture 11">
              <a:extLst>
                <a:ext uri="{FF2B5EF4-FFF2-40B4-BE49-F238E27FC236}">
                  <a16:creationId xmlns:a16="http://schemas.microsoft.com/office/drawing/2014/main" id="{D4CDE0E1-DA1A-A1BA-315E-8E82BFFF0588}"/>
                </a:ext>
              </a:extLst>
            </p:cNvPr>
            <p:cNvPicPr>
              <a:picLocks noChangeAspect="1"/>
            </p:cNvPicPr>
            <p:nvPr/>
          </p:nvPicPr>
          <p:blipFill rotWithShape="1">
            <a:blip r:embed="rId3" cstate="screen">
              <a:extLst>
                <a:ext uri="{BEBA8EAE-BF5A-486C-A8C5-ECC9F3942E4B}">
                  <a14:imgProps xmlns:a14="http://schemas.microsoft.com/office/drawing/2010/main">
                    <a14:imgLayer r:embed="rId5">
                      <a14:imgEffect>
                        <a14:backgroundRemoval t="1345" b="100000" l="650" r="100000">
                          <a14:foregroundMark x1="5982" y1="34790" x2="7802" y2="61008"/>
                          <a14:foregroundMark x1="8322" y1="59664" x2="22887" y2="57815"/>
                          <a14:foregroundMark x1="56047" y1="93613" x2="56047" y2="75630"/>
                          <a14:foregroundMark x1="80494" y1="18655" x2="94798" y2="45714"/>
                          <a14:foregroundMark x1="78674" y1="45210" x2="88166" y2="48067"/>
                          <a14:foregroundMark x1="28349" y1="11261" x2="55527" y2="6555"/>
                          <a14:foregroundMark x1="40962" y1="13613" x2="42653" y2="32773"/>
                          <a14:foregroundMark x1="9363" y1="73277" x2="9623" y2="63025"/>
                          <a14:foregroundMark x1="5982" y1="65378" x2="7022" y2="72941"/>
                          <a14:foregroundMark x1="37061" y1="28571" x2="37061" y2="26218"/>
                          <a14:foregroundMark x1="9363" y1="56134" x2="23667" y2="54454"/>
                          <a14:foregroundMark x1="60728" y1="52101" x2="74252" y2="48067"/>
                          <a14:foregroundMark x1="52406" y1="93950" x2="53446" y2="85210"/>
                          <a14:backgroundMark x1="18336" y1="64034" x2="32120" y2="61345"/>
                          <a14:backgroundMark x1="34460" y1="63025" x2="40702" y2="69076"/>
                        </a14:backgroundRemoval>
                      </a14:imgEffect>
                    </a14:imgLayer>
                  </a14:imgProps>
                </a:ext>
                <a:ext uri="{28A0092B-C50C-407E-A947-70E740481C1C}">
                  <a14:useLocalDpi xmlns:a14="http://schemas.microsoft.com/office/drawing/2010/main"/>
                </a:ext>
              </a:extLst>
            </a:blip>
            <a:srcRect/>
            <a:stretch>
              <a:fillRect/>
            </a:stretch>
          </p:blipFill>
          <p:spPr>
            <a:xfrm>
              <a:off x="6439177" y="4506552"/>
              <a:ext cx="386151" cy="299800"/>
            </a:xfrm>
            <a:prstGeom prst="rect">
              <a:avLst/>
            </a:prstGeom>
          </p:spPr>
        </p:pic>
        <p:pic>
          <p:nvPicPr>
            <p:cNvPr id="10" name="Picture 20">
              <a:extLst>
                <a:ext uri="{FF2B5EF4-FFF2-40B4-BE49-F238E27FC236}">
                  <a16:creationId xmlns:a16="http://schemas.microsoft.com/office/drawing/2014/main" id="{279CE6E4-6D33-7868-08FC-4F3C53B2016C}"/>
                </a:ext>
              </a:extLst>
            </p:cNvPr>
            <p:cNvPicPr>
              <a:picLocks noChangeAspect="1"/>
            </p:cNvPicPr>
            <p:nvPr/>
          </p:nvPicPr>
          <p:blipFill rotWithShape="1">
            <a:blip r:embed="rId3" cstate="screen">
              <a:extLst>
                <a:ext uri="{BEBA8EAE-BF5A-486C-A8C5-ECC9F3942E4B}">
                  <a14:imgProps xmlns:a14="http://schemas.microsoft.com/office/drawing/2010/main">
                    <a14:imgLayer r:embed="rId6">
                      <a14:imgEffect>
                        <a14:backgroundRemoval t="1345" b="100000" l="650" r="100000">
                          <a14:foregroundMark x1="5982" y1="34790" x2="7802" y2="61008"/>
                          <a14:foregroundMark x1="8322" y1="59664" x2="22887" y2="57815"/>
                          <a14:foregroundMark x1="56047" y1="93613" x2="56047" y2="75630"/>
                          <a14:foregroundMark x1="80494" y1="18655" x2="94798" y2="45714"/>
                          <a14:foregroundMark x1="78674" y1="45210" x2="88166" y2="48067"/>
                          <a14:foregroundMark x1="28349" y1="11261" x2="55527" y2="6555"/>
                          <a14:foregroundMark x1="40962" y1="13613" x2="42653" y2="32773"/>
                          <a14:foregroundMark x1="9363" y1="73277" x2="9623" y2="63025"/>
                          <a14:foregroundMark x1="5982" y1="65378" x2="7022" y2="72941"/>
                          <a14:foregroundMark x1="37061" y1="28571" x2="37061" y2="26218"/>
                          <a14:foregroundMark x1="9363" y1="56134" x2="23667" y2="54454"/>
                          <a14:foregroundMark x1="60728" y1="52101" x2="74252" y2="48067"/>
                          <a14:foregroundMark x1="52406" y1="93950" x2="53446" y2="85210"/>
                          <a14:backgroundMark x1="18336" y1="64034" x2="32120" y2="61345"/>
                          <a14:backgroundMark x1="34460" y1="63025" x2="40702" y2="69076"/>
                        </a14:backgroundRemoval>
                      </a14:imgEffect>
                    </a14:imgLayer>
                  </a14:imgProps>
                </a:ext>
                <a:ext uri="{28A0092B-C50C-407E-A947-70E740481C1C}">
                  <a14:useLocalDpi xmlns:a14="http://schemas.microsoft.com/office/drawing/2010/main"/>
                </a:ext>
              </a:extLst>
            </a:blip>
            <a:srcRect/>
            <a:stretch>
              <a:fillRect/>
            </a:stretch>
          </p:blipFill>
          <p:spPr>
            <a:xfrm>
              <a:off x="5597259" y="5192474"/>
              <a:ext cx="386151" cy="299800"/>
            </a:xfrm>
            <a:prstGeom prst="rect">
              <a:avLst/>
            </a:prstGeom>
          </p:spPr>
        </p:pic>
        <p:pic>
          <p:nvPicPr>
            <p:cNvPr id="11" name="Picture 21">
              <a:extLst>
                <a:ext uri="{FF2B5EF4-FFF2-40B4-BE49-F238E27FC236}">
                  <a16:creationId xmlns:a16="http://schemas.microsoft.com/office/drawing/2014/main" id="{B53FBD98-8EB8-674A-C8AA-68281F9ABAB5}"/>
                </a:ext>
              </a:extLst>
            </p:cNvPr>
            <p:cNvPicPr>
              <a:picLocks noChangeAspect="1"/>
            </p:cNvPicPr>
            <p:nvPr/>
          </p:nvPicPr>
          <p:blipFill rotWithShape="1">
            <a:blip r:embed="rId3" cstate="screen">
              <a:extLst>
                <a:ext uri="{BEBA8EAE-BF5A-486C-A8C5-ECC9F3942E4B}">
                  <a14:imgProps xmlns:a14="http://schemas.microsoft.com/office/drawing/2010/main">
                    <a14:imgLayer r:embed="rId7">
                      <a14:imgEffect>
                        <a14:backgroundRemoval t="1345" b="100000" l="650" r="100000">
                          <a14:foregroundMark x1="5982" y1="34790" x2="7802" y2="61008"/>
                          <a14:foregroundMark x1="8322" y1="59664" x2="22887" y2="57815"/>
                          <a14:foregroundMark x1="56047" y1="93613" x2="56047" y2="75630"/>
                          <a14:foregroundMark x1="80494" y1="18655" x2="94798" y2="45714"/>
                          <a14:foregroundMark x1="78674" y1="45210" x2="88166" y2="48067"/>
                          <a14:foregroundMark x1="28349" y1="11261" x2="55527" y2="6555"/>
                          <a14:foregroundMark x1="40962" y1="13613" x2="42653" y2="32773"/>
                          <a14:foregroundMark x1="9363" y1="73277" x2="9623" y2="63025"/>
                          <a14:foregroundMark x1="5982" y1="65378" x2="7022" y2="72941"/>
                          <a14:foregroundMark x1="37061" y1="28571" x2="37061" y2="26218"/>
                          <a14:foregroundMark x1="9363" y1="56134" x2="23667" y2="54454"/>
                          <a14:foregroundMark x1="60728" y1="52101" x2="74252" y2="48067"/>
                          <a14:foregroundMark x1="52406" y1="93950" x2="53446" y2="85210"/>
                          <a14:backgroundMark x1="18336" y1="64034" x2="32120" y2="61345"/>
                          <a14:backgroundMark x1="34460" y1="63025" x2="40702" y2="69076"/>
                        </a14:backgroundRemoval>
                      </a14:imgEffect>
                    </a14:imgLayer>
                  </a14:imgProps>
                </a:ext>
                <a:ext uri="{28A0092B-C50C-407E-A947-70E740481C1C}">
                  <a14:useLocalDpi xmlns:a14="http://schemas.microsoft.com/office/drawing/2010/main"/>
                </a:ext>
              </a:extLst>
            </a:blip>
            <a:srcRect/>
            <a:stretch>
              <a:fillRect/>
            </a:stretch>
          </p:blipFill>
          <p:spPr>
            <a:xfrm>
              <a:off x="3495474" y="6199158"/>
              <a:ext cx="386151" cy="299800"/>
            </a:xfrm>
            <a:prstGeom prst="rect">
              <a:avLst/>
            </a:prstGeom>
          </p:spPr>
        </p:pic>
        <p:pic>
          <p:nvPicPr>
            <p:cNvPr id="12" name="Picture 22">
              <a:extLst>
                <a:ext uri="{FF2B5EF4-FFF2-40B4-BE49-F238E27FC236}">
                  <a16:creationId xmlns:a16="http://schemas.microsoft.com/office/drawing/2014/main" id="{3FDE572B-6873-3714-40A9-3F5ED2A7B306}"/>
                </a:ext>
              </a:extLst>
            </p:cNvPr>
            <p:cNvPicPr>
              <a:picLocks noChangeAspect="1"/>
            </p:cNvPicPr>
            <p:nvPr/>
          </p:nvPicPr>
          <p:blipFill rotWithShape="1">
            <a:blip r:embed="rId8" cstate="screen">
              <a:extLst>
                <a:ext uri="{BEBA8EAE-BF5A-486C-A8C5-ECC9F3942E4B}">
                  <a14:imgProps xmlns:a14="http://schemas.microsoft.com/office/drawing/2010/main">
                    <a14:imgLayer r:embed="rId9">
                      <a14:imgEffect>
                        <a14:backgroundRemoval t="1345" b="100000" l="650" r="100000">
                          <a14:foregroundMark x1="5982" y1="34790" x2="7802" y2="61008"/>
                          <a14:foregroundMark x1="8322" y1="59664" x2="22887" y2="57815"/>
                          <a14:foregroundMark x1="56047" y1="93613" x2="56047" y2="75630"/>
                          <a14:foregroundMark x1="80494" y1="18655" x2="94798" y2="45714"/>
                          <a14:foregroundMark x1="78674" y1="45210" x2="88166" y2="48067"/>
                          <a14:foregroundMark x1="28349" y1="11261" x2="55527" y2="6555"/>
                          <a14:foregroundMark x1="40962" y1="13613" x2="42653" y2="32773"/>
                          <a14:foregroundMark x1="9363" y1="73277" x2="9623" y2="63025"/>
                          <a14:foregroundMark x1="5982" y1="65378" x2="7022" y2="72941"/>
                          <a14:foregroundMark x1="37061" y1="28571" x2="37061" y2="26218"/>
                          <a14:foregroundMark x1="9363" y1="56134" x2="23667" y2="54454"/>
                          <a14:foregroundMark x1="60728" y1="52101" x2="74252" y2="48067"/>
                          <a14:foregroundMark x1="52406" y1="93950" x2="53446" y2="85210"/>
                          <a14:backgroundMark x1="18336" y1="64034" x2="32120" y2="61345"/>
                          <a14:backgroundMark x1="34460" y1="63025" x2="40702" y2="69076"/>
                        </a14:backgroundRemoval>
                      </a14:imgEffect>
                    </a14:imgLayer>
                  </a14:imgProps>
                </a:ext>
                <a:ext uri="{28A0092B-C50C-407E-A947-70E740481C1C}">
                  <a14:useLocalDpi xmlns:a14="http://schemas.microsoft.com/office/drawing/2010/main"/>
                </a:ext>
              </a:extLst>
            </a:blip>
            <a:srcRect/>
            <a:stretch>
              <a:fillRect/>
            </a:stretch>
          </p:blipFill>
          <p:spPr>
            <a:xfrm>
              <a:off x="2497110" y="5582725"/>
              <a:ext cx="422591" cy="328091"/>
            </a:xfrm>
            <a:prstGeom prst="rect">
              <a:avLst/>
            </a:prstGeom>
          </p:spPr>
        </p:pic>
        <p:pic>
          <p:nvPicPr>
            <p:cNvPr id="13" name="Picture 30">
              <a:extLst>
                <a:ext uri="{FF2B5EF4-FFF2-40B4-BE49-F238E27FC236}">
                  <a16:creationId xmlns:a16="http://schemas.microsoft.com/office/drawing/2014/main" id="{737DCCAC-270C-45C6-495C-744C7703DE6B}"/>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345" b="100000" l="650" r="100000">
                          <a14:foregroundMark x1="5982" y1="34790" x2="7802" y2="61008"/>
                          <a14:foregroundMark x1="8322" y1="59664" x2="22887" y2="57815"/>
                          <a14:foregroundMark x1="56047" y1="93613" x2="56047" y2="75630"/>
                          <a14:foregroundMark x1="80494" y1="18655" x2="94798" y2="45714"/>
                          <a14:foregroundMark x1="78674" y1="45210" x2="88166" y2="48067"/>
                          <a14:foregroundMark x1="28349" y1="11261" x2="55527" y2="6555"/>
                          <a14:foregroundMark x1="40962" y1="13613" x2="42653" y2="32773"/>
                          <a14:foregroundMark x1="9363" y1="73277" x2="9623" y2="63025"/>
                          <a14:foregroundMark x1="5982" y1="65378" x2="7022" y2="72941"/>
                          <a14:foregroundMark x1="37061" y1="28571" x2="37061" y2="26218"/>
                          <a14:foregroundMark x1="9363" y1="56134" x2="23667" y2="54454"/>
                          <a14:foregroundMark x1="60728" y1="52101" x2="74252" y2="48067"/>
                          <a14:foregroundMark x1="52406" y1="93950" x2="53446" y2="85210"/>
                          <a14:backgroundMark x1="18336" y1="64034" x2="32120" y2="61345"/>
                          <a14:backgroundMark x1="34460" y1="63025" x2="40702" y2="69076"/>
                        </a14:backgroundRemoval>
                      </a14:imgEffect>
                    </a14:imgLayer>
                  </a14:imgProps>
                </a:ext>
                <a:ext uri="{28A0092B-C50C-407E-A947-70E740481C1C}">
                  <a14:useLocalDpi xmlns:a14="http://schemas.microsoft.com/office/drawing/2010/main"/>
                </a:ext>
              </a:extLst>
            </a:blip>
            <a:srcRect/>
            <a:stretch>
              <a:fillRect/>
            </a:stretch>
          </p:blipFill>
          <p:spPr>
            <a:xfrm>
              <a:off x="2497110" y="4429369"/>
              <a:ext cx="386151" cy="299800"/>
            </a:xfrm>
            <a:prstGeom prst="rect">
              <a:avLst/>
            </a:prstGeom>
          </p:spPr>
        </p:pic>
        <p:pic>
          <p:nvPicPr>
            <p:cNvPr id="14" name="Picture 31">
              <a:extLst>
                <a:ext uri="{FF2B5EF4-FFF2-40B4-BE49-F238E27FC236}">
                  <a16:creationId xmlns:a16="http://schemas.microsoft.com/office/drawing/2014/main" id="{8114AECD-B9B0-EFA9-1AE9-E4E65D7224DB}"/>
                </a:ext>
              </a:extLst>
            </p:cNvPr>
            <p:cNvPicPr>
              <a:picLocks noChangeAspect="1"/>
            </p:cNvPicPr>
            <p:nvPr/>
          </p:nvPicPr>
          <p:blipFill rotWithShape="1">
            <a:blip r:embed="rId3" cstate="screen">
              <a:extLst>
                <a:ext uri="{BEBA8EAE-BF5A-486C-A8C5-ECC9F3942E4B}">
                  <a14:imgProps xmlns:a14="http://schemas.microsoft.com/office/drawing/2010/main">
                    <a14:imgLayer r:embed="rId10">
                      <a14:imgEffect>
                        <a14:backgroundRemoval t="1345" b="100000" l="650" r="100000">
                          <a14:foregroundMark x1="5982" y1="34790" x2="7802" y2="61008"/>
                          <a14:foregroundMark x1="8322" y1="59664" x2="22887" y2="57815"/>
                          <a14:foregroundMark x1="56047" y1="93613" x2="56047" y2="75630"/>
                          <a14:foregroundMark x1="80494" y1="18655" x2="94798" y2="45714"/>
                          <a14:foregroundMark x1="78674" y1="45210" x2="88166" y2="48067"/>
                          <a14:foregroundMark x1="28349" y1="11261" x2="55527" y2="6555"/>
                          <a14:foregroundMark x1="40962" y1="13613" x2="42653" y2="32773"/>
                          <a14:foregroundMark x1="9363" y1="73277" x2="9623" y2="63025"/>
                          <a14:foregroundMark x1="5982" y1="65378" x2="7022" y2="72941"/>
                          <a14:foregroundMark x1="37061" y1="28571" x2="37061" y2="26218"/>
                          <a14:foregroundMark x1="9363" y1="56134" x2="23667" y2="54454"/>
                          <a14:foregroundMark x1="60728" y1="52101" x2="74252" y2="48067"/>
                          <a14:foregroundMark x1="52406" y1="93950" x2="53446" y2="85210"/>
                          <a14:backgroundMark x1="18336" y1="64034" x2="32120" y2="61345"/>
                          <a14:backgroundMark x1="34460" y1="63025" x2="40702" y2="69076"/>
                        </a14:backgroundRemoval>
                      </a14:imgEffect>
                    </a14:imgLayer>
                  </a14:imgProps>
                </a:ext>
                <a:ext uri="{28A0092B-C50C-407E-A947-70E740481C1C}">
                  <a14:useLocalDpi xmlns:a14="http://schemas.microsoft.com/office/drawing/2010/main"/>
                </a:ext>
              </a:extLst>
            </a:blip>
            <a:srcRect/>
            <a:stretch>
              <a:fillRect/>
            </a:stretch>
          </p:blipFill>
          <p:spPr>
            <a:xfrm>
              <a:off x="4994159" y="6140206"/>
              <a:ext cx="386151" cy="299800"/>
            </a:xfrm>
            <a:prstGeom prst="rect">
              <a:avLst/>
            </a:prstGeom>
          </p:spPr>
        </p:pic>
        <p:pic>
          <p:nvPicPr>
            <p:cNvPr id="15" name="Picture 32">
              <a:extLst>
                <a:ext uri="{FF2B5EF4-FFF2-40B4-BE49-F238E27FC236}">
                  <a16:creationId xmlns:a16="http://schemas.microsoft.com/office/drawing/2014/main" id="{0F209324-7CAE-EF81-76D8-A27F157B1D38}"/>
                </a:ext>
              </a:extLst>
            </p:cNvPr>
            <p:cNvPicPr>
              <a:picLocks noChangeAspect="1"/>
            </p:cNvPicPr>
            <p:nvPr/>
          </p:nvPicPr>
          <p:blipFill rotWithShape="1">
            <a:blip r:embed="rId3" cstate="screen">
              <a:extLst>
                <a:ext uri="{BEBA8EAE-BF5A-486C-A8C5-ECC9F3942E4B}">
                  <a14:imgProps xmlns:a14="http://schemas.microsoft.com/office/drawing/2010/main">
                    <a14:imgLayer r:embed="rId11">
                      <a14:imgEffect>
                        <a14:backgroundRemoval t="1345" b="100000" l="650" r="100000">
                          <a14:foregroundMark x1="5982" y1="34790" x2="7802" y2="61008"/>
                          <a14:foregroundMark x1="8322" y1="59664" x2="22887" y2="57815"/>
                          <a14:foregroundMark x1="56047" y1="93613" x2="56047" y2="75630"/>
                          <a14:foregroundMark x1="80494" y1="18655" x2="94798" y2="45714"/>
                          <a14:foregroundMark x1="78674" y1="45210" x2="88166" y2="48067"/>
                          <a14:foregroundMark x1="28349" y1="11261" x2="55527" y2="6555"/>
                          <a14:foregroundMark x1="40962" y1="13613" x2="42653" y2="32773"/>
                          <a14:foregroundMark x1="9363" y1="73277" x2="9623" y2="63025"/>
                          <a14:foregroundMark x1="5982" y1="65378" x2="7022" y2="72941"/>
                          <a14:foregroundMark x1="37061" y1="28571" x2="37061" y2="26218"/>
                          <a14:foregroundMark x1="9363" y1="56134" x2="23667" y2="54454"/>
                          <a14:foregroundMark x1="60728" y1="52101" x2="74252" y2="48067"/>
                          <a14:foregroundMark x1="52406" y1="93950" x2="53446" y2="85210"/>
                          <a14:backgroundMark x1="18336" y1="64034" x2="32120" y2="61345"/>
                          <a14:backgroundMark x1="34460" y1="63025" x2="40702" y2="69076"/>
                        </a14:backgroundRemoval>
                      </a14:imgEffect>
                    </a14:imgLayer>
                  </a14:imgProps>
                </a:ext>
                <a:ext uri="{28A0092B-C50C-407E-A947-70E740481C1C}">
                  <a14:useLocalDpi xmlns:a14="http://schemas.microsoft.com/office/drawing/2010/main"/>
                </a:ext>
              </a:extLst>
            </a:blip>
            <a:srcRect/>
            <a:stretch>
              <a:fillRect/>
            </a:stretch>
          </p:blipFill>
          <p:spPr>
            <a:xfrm>
              <a:off x="4052567" y="5277878"/>
              <a:ext cx="386151" cy="299800"/>
            </a:xfrm>
            <a:prstGeom prst="rect">
              <a:avLst/>
            </a:prstGeom>
          </p:spPr>
        </p:pic>
        <p:cxnSp>
          <p:nvCxnSpPr>
            <p:cNvPr id="16" name="Straight Connector 35">
              <a:extLst>
                <a:ext uri="{FF2B5EF4-FFF2-40B4-BE49-F238E27FC236}">
                  <a16:creationId xmlns:a16="http://schemas.microsoft.com/office/drawing/2014/main" id="{7A6A6F72-55EC-F647-6992-AD749CD4AB86}"/>
                </a:ext>
              </a:extLst>
            </p:cNvPr>
            <p:cNvCxnSpPr>
              <a:stCxn id="13" idx="3"/>
              <a:endCxn id="3" idx="1"/>
            </p:cNvCxnSpPr>
            <p:nvPr/>
          </p:nvCxnSpPr>
          <p:spPr>
            <a:xfrm>
              <a:off x="2883261" y="4579269"/>
              <a:ext cx="1224427" cy="6816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36">
              <a:extLst>
                <a:ext uri="{FF2B5EF4-FFF2-40B4-BE49-F238E27FC236}">
                  <a16:creationId xmlns:a16="http://schemas.microsoft.com/office/drawing/2014/main" id="{27DE2645-2EB5-9CBB-9C40-7B8519AAC4C2}"/>
                </a:ext>
              </a:extLst>
            </p:cNvPr>
            <p:cNvCxnSpPr>
              <a:stCxn id="3" idx="3"/>
              <a:endCxn id="9" idx="1"/>
            </p:cNvCxnSpPr>
            <p:nvPr/>
          </p:nvCxnSpPr>
          <p:spPr>
            <a:xfrm>
              <a:off x="4493839" y="4647433"/>
              <a:ext cx="1945338" cy="901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47">
              <a:extLst>
                <a:ext uri="{FF2B5EF4-FFF2-40B4-BE49-F238E27FC236}">
                  <a16:creationId xmlns:a16="http://schemas.microsoft.com/office/drawing/2014/main" id="{9B9DC9A7-FF28-A515-C2C9-62DB54B9F092}"/>
                </a:ext>
              </a:extLst>
            </p:cNvPr>
            <p:cNvCxnSpPr>
              <a:stCxn id="37" idx="2"/>
              <a:endCxn id="36" idx="0"/>
            </p:cNvCxnSpPr>
            <p:nvPr/>
          </p:nvCxnSpPr>
          <p:spPr>
            <a:xfrm>
              <a:off x="6776089" y="5684876"/>
              <a:ext cx="876376" cy="27093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81">
              <a:extLst>
                <a:ext uri="{FF2B5EF4-FFF2-40B4-BE49-F238E27FC236}">
                  <a16:creationId xmlns:a16="http://schemas.microsoft.com/office/drawing/2014/main" id="{1FBDE69E-B107-6732-A29F-C43E3953A234}"/>
                </a:ext>
              </a:extLst>
            </p:cNvPr>
            <p:cNvCxnSpPr>
              <a:stCxn id="14" idx="3"/>
              <a:endCxn id="36" idx="1"/>
            </p:cNvCxnSpPr>
            <p:nvPr/>
          </p:nvCxnSpPr>
          <p:spPr>
            <a:xfrm flipV="1">
              <a:off x="5380310" y="6105708"/>
              <a:ext cx="2079079" cy="18439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83">
              <a:extLst>
                <a:ext uri="{FF2B5EF4-FFF2-40B4-BE49-F238E27FC236}">
                  <a16:creationId xmlns:a16="http://schemas.microsoft.com/office/drawing/2014/main" id="{148D840D-43E0-C6D9-10B8-5BA90BFF8DFC}"/>
                </a:ext>
              </a:extLst>
            </p:cNvPr>
            <p:cNvCxnSpPr>
              <a:stCxn id="10" idx="3"/>
              <a:endCxn id="37" idx="1"/>
            </p:cNvCxnSpPr>
            <p:nvPr/>
          </p:nvCxnSpPr>
          <p:spPr>
            <a:xfrm>
              <a:off x="5983410" y="5342374"/>
              <a:ext cx="599603" cy="19260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85">
              <a:extLst>
                <a:ext uri="{FF2B5EF4-FFF2-40B4-BE49-F238E27FC236}">
                  <a16:creationId xmlns:a16="http://schemas.microsoft.com/office/drawing/2014/main" id="{0E461521-8E3D-76B3-BBC8-06E286801F87}"/>
                </a:ext>
              </a:extLst>
            </p:cNvPr>
            <p:cNvCxnSpPr>
              <a:stCxn id="12" idx="3"/>
              <a:endCxn id="15" idx="1"/>
            </p:cNvCxnSpPr>
            <p:nvPr/>
          </p:nvCxnSpPr>
          <p:spPr>
            <a:xfrm flipV="1">
              <a:off x="2919701" y="5427778"/>
              <a:ext cx="1132866" cy="31899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88">
              <a:extLst>
                <a:ext uri="{FF2B5EF4-FFF2-40B4-BE49-F238E27FC236}">
                  <a16:creationId xmlns:a16="http://schemas.microsoft.com/office/drawing/2014/main" id="{B4516BC9-B3D2-7013-5E37-C63B2BA12409}"/>
                </a:ext>
              </a:extLst>
            </p:cNvPr>
            <p:cNvCxnSpPr>
              <a:stCxn id="15" idx="3"/>
              <a:endCxn id="10" idx="1"/>
            </p:cNvCxnSpPr>
            <p:nvPr/>
          </p:nvCxnSpPr>
          <p:spPr>
            <a:xfrm flipV="1">
              <a:off x="4438718" y="5342374"/>
              <a:ext cx="1158541" cy="8540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90">
              <a:extLst>
                <a:ext uri="{FF2B5EF4-FFF2-40B4-BE49-F238E27FC236}">
                  <a16:creationId xmlns:a16="http://schemas.microsoft.com/office/drawing/2014/main" id="{C0FAE612-03CC-0678-7A91-B907E6AC5406}"/>
                </a:ext>
              </a:extLst>
            </p:cNvPr>
            <p:cNvCxnSpPr>
              <a:stCxn id="11" idx="3"/>
              <a:endCxn id="14" idx="1"/>
            </p:cNvCxnSpPr>
            <p:nvPr/>
          </p:nvCxnSpPr>
          <p:spPr>
            <a:xfrm flipV="1">
              <a:off x="3881625" y="6290106"/>
              <a:ext cx="1112534" cy="5895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97">
              <a:extLst>
                <a:ext uri="{FF2B5EF4-FFF2-40B4-BE49-F238E27FC236}">
                  <a16:creationId xmlns:a16="http://schemas.microsoft.com/office/drawing/2014/main" id="{46E8A019-5A62-9C24-7850-BD593392870A}"/>
                </a:ext>
              </a:extLst>
            </p:cNvPr>
            <p:cNvCxnSpPr>
              <a:stCxn id="13" idx="1"/>
              <a:endCxn id="25" idx="3"/>
            </p:cNvCxnSpPr>
            <p:nvPr/>
          </p:nvCxnSpPr>
          <p:spPr>
            <a:xfrm flipH="1">
              <a:off x="1423863" y="4579269"/>
              <a:ext cx="1073247" cy="99013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5" name="Picture 99">
              <a:extLst>
                <a:ext uri="{FF2B5EF4-FFF2-40B4-BE49-F238E27FC236}">
                  <a16:creationId xmlns:a16="http://schemas.microsoft.com/office/drawing/2014/main" id="{7841EB9A-009F-99A1-11C5-967C55AADC99}"/>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345" b="100000" l="650" r="100000">
                          <a14:foregroundMark x1="5982" y1="34790" x2="7802" y2="61008"/>
                          <a14:foregroundMark x1="8322" y1="59664" x2="22887" y2="57815"/>
                          <a14:foregroundMark x1="56047" y1="93613" x2="56047" y2="75630"/>
                          <a14:foregroundMark x1="80494" y1="18655" x2="94798" y2="45714"/>
                          <a14:foregroundMark x1="78674" y1="45210" x2="88166" y2="48067"/>
                          <a14:foregroundMark x1="28349" y1="11261" x2="55527" y2="6555"/>
                          <a14:foregroundMark x1="40962" y1="13613" x2="42653" y2="32773"/>
                          <a14:foregroundMark x1="9363" y1="73277" x2="9623" y2="63025"/>
                          <a14:foregroundMark x1="5982" y1="65378" x2="7022" y2="72941"/>
                          <a14:foregroundMark x1="37061" y1="28571" x2="37061" y2="26218"/>
                          <a14:foregroundMark x1="9363" y1="56134" x2="23667" y2="54454"/>
                          <a14:foregroundMark x1="60728" y1="52101" x2="74252" y2="48067"/>
                          <a14:foregroundMark x1="52406" y1="93950" x2="53446" y2="85210"/>
                          <a14:backgroundMark x1="18336" y1="64034" x2="32120" y2="61345"/>
                          <a14:backgroundMark x1="34460" y1="63025" x2="40702" y2="69076"/>
                        </a14:backgroundRemoval>
                      </a14:imgEffect>
                    </a14:imgLayer>
                  </a14:imgProps>
                </a:ext>
                <a:ext uri="{28A0092B-C50C-407E-A947-70E740481C1C}">
                  <a14:useLocalDpi xmlns:a14="http://schemas.microsoft.com/office/drawing/2010/main"/>
                </a:ext>
              </a:extLst>
            </a:blip>
            <a:srcRect/>
            <a:stretch>
              <a:fillRect/>
            </a:stretch>
          </p:blipFill>
          <p:spPr>
            <a:xfrm>
              <a:off x="1037712" y="5419501"/>
              <a:ext cx="386151" cy="299800"/>
            </a:xfrm>
            <a:prstGeom prst="rect">
              <a:avLst/>
            </a:prstGeom>
          </p:spPr>
        </p:pic>
        <p:cxnSp>
          <p:nvCxnSpPr>
            <p:cNvPr id="26" name="Straight Connector 101">
              <a:extLst>
                <a:ext uri="{FF2B5EF4-FFF2-40B4-BE49-F238E27FC236}">
                  <a16:creationId xmlns:a16="http://schemas.microsoft.com/office/drawing/2014/main" id="{4AA4C8A3-E14A-AAC4-8AAC-9AF0C0FD1450}"/>
                </a:ext>
              </a:extLst>
            </p:cNvPr>
            <p:cNvCxnSpPr>
              <a:stCxn id="12" idx="1"/>
              <a:endCxn id="25" idx="3"/>
            </p:cNvCxnSpPr>
            <p:nvPr/>
          </p:nvCxnSpPr>
          <p:spPr>
            <a:xfrm flipH="1" flipV="1">
              <a:off x="1423863" y="5569401"/>
              <a:ext cx="1073247" cy="17737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127">
              <a:extLst>
                <a:ext uri="{FF2B5EF4-FFF2-40B4-BE49-F238E27FC236}">
                  <a16:creationId xmlns:a16="http://schemas.microsoft.com/office/drawing/2014/main" id="{387D1087-D5F9-047F-4A04-F4EB04052D42}"/>
                </a:ext>
              </a:extLst>
            </p:cNvPr>
            <p:cNvCxnSpPr>
              <a:stCxn id="10" idx="0"/>
              <a:endCxn id="9" idx="2"/>
            </p:cNvCxnSpPr>
            <p:nvPr/>
          </p:nvCxnSpPr>
          <p:spPr>
            <a:xfrm flipV="1">
              <a:off x="5790335" y="4806352"/>
              <a:ext cx="841918" cy="38612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129">
              <a:extLst>
                <a:ext uri="{FF2B5EF4-FFF2-40B4-BE49-F238E27FC236}">
                  <a16:creationId xmlns:a16="http://schemas.microsoft.com/office/drawing/2014/main" id="{AF022068-732F-4628-1E3B-DEC78C1FE388}"/>
                </a:ext>
              </a:extLst>
            </p:cNvPr>
            <p:cNvCxnSpPr>
              <a:stCxn id="15" idx="0"/>
              <a:endCxn id="3" idx="2"/>
            </p:cNvCxnSpPr>
            <p:nvPr/>
          </p:nvCxnSpPr>
          <p:spPr>
            <a:xfrm flipV="1">
              <a:off x="4245643" y="4797333"/>
              <a:ext cx="55121" cy="48054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131">
              <a:extLst>
                <a:ext uri="{FF2B5EF4-FFF2-40B4-BE49-F238E27FC236}">
                  <a16:creationId xmlns:a16="http://schemas.microsoft.com/office/drawing/2014/main" id="{51977683-C3EC-44C4-0664-5846E3632242}"/>
                </a:ext>
              </a:extLst>
            </p:cNvPr>
            <p:cNvCxnSpPr>
              <a:stCxn id="10" idx="0"/>
              <a:endCxn id="3" idx="2"/>
            </p:cNvCxnSpPr>
            <p:nvPr/>
          </p:nvCxnSpPr>
          <p:spPr>
            <a:xfrm flipH="1" flipV="1">
              <a:off x="4300764" y="4797333"/>
              <a:ext cx="1489571" cy="39514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133">
              <a:extLst>
                <a:ext uri="{FF2B5EF4-FFF2-40B4-BE49-F238E27FC236}">
                  <a16:creationId xmlns:a16="http://schemas.microsoft.com/office/drawing/2014/main" id="{5F5CFB92-AD6A-91BB-293E-C145C9528EA2}"/>
                </a:ext>
              </a:extLst>
            </p:cNvPr>
            <p:cNvCxnSpPr>
              <a:stCxn id="12" idx="0"/>
              <a:endCxn id="13" idx="2"/>
            </p:cNvCxnSpPr>
            <p:nvPr/>
          </p:nvCxnSpPr>
          <p:spPr>
            <a:xfrm flipH="1" flipV="1">
              <a:off x="2690186" y="4729169"/>
              <a:ext cx="18220" cy="85355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135">
              <a:extLst>
                <a:ext uri="{FF2B5EF4-FFF2-40B4-BE49-F238E27FC236}">
                  <a16:creationId xmlns:a16="http://schemas.microsoft.com/office/drawing/2014/main" id="{CC4EC6D4-1FFD-C900-4213-C904247F1292}"/>
                </a:ext>
              </a:extLst>
            </p:cNvPr>
            <p:cNvCxnSpPr>
              <a:stCxn id="11" idx="1"/>
              <a:endCxn id="12" idx="2"/>
            </p:cNvCxnSpPr>
            <p:nvPr/>
          </p:nvCxnSpPr>
          <p:spPr>
            <a:xfrm flipH="1" flipV="1">
              <a:off x="2708406" y="5910816"/>
              <a:ext cx="787068" cy="43824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136">
              <a:extLst>
                <a:ext uri="{FF2B5EF4-FFF2-40B4-BE49-F238E27FC236}">
                  <a16:creationId xmlns:a16="http://schemas.microsoft.com/office/drawing/2014/main" id="{EF100374-8F3C-504C-F7EC-42F4131C842F}"/>
                </a:ext>
              </a:extLst>
            </p:cNvPr>
            <p:cNvCxnSpPr>
              <a:stCxn id="14" idx="0"/>
              <a:endCxn id="15" idx="2"/>
            </p:cNvCxnSpPr>
            <p:nvPr/>
          </p:nvCxnSpPr>
          <p:spPr>
            <a:xfrm flipH="1" flipV="1">
              <a:off x="4245643" y="5577678"/>
              <a:ext cx="941592" cy="56252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138">
              <a:extLst>
                <a:ext uri="{FF2B5EF4-FFF2-40B4-BE49-F238E27FC236}">
                  <a16:creationId xmlns:a16="http://schemas.microsoft.com/office/drawing/2014/main" id="{9E79B9FD-67C4-710B-8329-3BDF7C9C2D64}"/>
                </a:ext>
              </a:extLst>
            </p:cNvPr>
            <p:cNvCxnSpPr>
              <a:stCxn id="11" idx="0"/>
              <a:endCxn id="15" idx="1"/>
            </p:cNvCxnSpPr>
            <p:nvPr/>
          </p:nvCxnSpPr>
          <p:spPr>
            <a:xfrm flipV="1">
              <a:off x="3688550" y="5427778"/>
              <a:ext cx="364017" cy="77138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140">
              <a:extLst>
                <a:ext uri="{FF2B5EF4-FFF2-40B4-BE49-F238E27FC236}">
                  <a16:creationId xmlns:a16="http://schemas.microsoft.com/office/drawing/2014/main" id="{E1C044AC-646B-6C00-E880-D63A9F1283E8}"/>
                </a:ext>
              </a:extLst>
            </p:cNvPr>
            <p:cNvCxnSpPr>
              <a:stCxn id="14" idx="3"/>
              <a:endCxn id="10" idx="2"/>
            </p:cNvCxnSpPr>
            <p:nvPr/>
          </p:nvCxnSpPr>
          <p:spPr>
            <a:xfrm flipV="1">
              <a:off x="5380310" y="5492274"/>
              <a:ext cx="410025" cy="79783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144">
              <a:extLst>
                <a:ext uri="{FF2B5EF4-FFF2-40B4-BE49-F238E27FC236}">
                  <a16:creationId xmlns:a16="http://schemas.microsoft.com/office/drawing/2014/main" id="{89DA5AA9-A662-B624-B1F6-E49A0F69E787}"/>
                </a:ext>
              </a:extLst>
            </p:cNvPr>
            <p:cNvCxnSpPr>
              <a:stCxn id="14" idx="0"/>
              <a:endCxn id="12" idx="3"/>
            </p:cNvCxnSpPr>
            <p:nvPr/>
          </p:nvCxnSpPr>
          <p:spPr>
            <a:xfrm flipH="1" flipV="1">
              <a:off x="2919701" y="5746771"/>
              <a:ext cx="2267534" cy="39343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36" name="Picture 31">
              <a:extLst>
                <a:ext uri="{FF2B5EF4-FFF2-40B4-BE49-F238E27FC236}">
                  <a16:creationId xmlns:a16="http://schemas.microsoft.com/office/drawing/2014/main" id="{962C0258-5F3A-070D-754C-631A8264BB40}"/>
                </a:ext>
              </a:extLst>
            </p:cNvPr>
            <p:cNvPicPr>
              <a:picLocks noChangeAspect="1"/>
            </p:cNvPicPr>
            <p:nvPr/>
          </p:nvPicPr>
          <p:blipFill rotWithShape="1">
            <a:blip r:embed="rId3" cstate="screen">
              <a:extLst>
                <a:ext uri="{BEBA8EAE-BF5A-486C-A8C5-ECC9F3942E4B}">
                  <a14:imgProps xmlns:a14="http://schemas.microsoft.com/office/drawing/2010/main">
                    <a14:imgLayer r:embed="rId12">
                      <a14:imgEffect>
                        <a14:backgroundRemoval t="1345" b="100000" l="650" r="100000">
                          <a14:foregroundMark x1="5982" y1="34790" x2="7802" y2="61008"/>
                          <a14:foregroundMark x1="8322" y1="59664" x2="22887" y2="57815"/>
                          <a14:foregroundMark x1="56047" y1="93613" x2="56047" y2="75630"/>
                          <a14:foregroundMark x1="80494" y1="18655" x2="94798" y2="45714"/>
                          <a14:foregroundMark x1="78674" y1="45210" x2="88166" y2="48067"/>
                          <a14:foregroundMark x1="28349" y1="11261" x2="55527" y2="6555"/>
                          <a14:foregroundMark x1="40962" y1="13613" x2="42653" y2="32773"/>
                          <a14:foregroundMark x1="9363" y1="73277" x2="9623" y2="63025"/>
                          <a14:foregroundMark x1="5982" y1="65378" x2="7022" y2="72941"/>
                          <a14:foregroundMark x1="37061" y1="28571" x2="37061" y2="26218"/>
                          <a14:foregroundMark x1="9363" y1="56134" x2="23667" y2="54454"/>
                          <a14:foregroundMark x1="60728" y1="52101" x2="74252" y2="48067"/>
                          <a14:foregroundMark x1="52406" y1="93950" x2="53446" y2="85210"/>
                          <a14:backgroundMark x1="18336" y1="64034" x2="32120" y2="61345"/>
                          <a14:backgroundMark x1="34460" y1="63025" x2="40702" y2="69076"/>
                        </a14:backgroundRemoval>
                      </a14:imgEffect>
                    </a14:imgLayer>
                  </a14:imgProps>
                </a:ext>
                <a:ext uri="{28A0092B-C50C-407E-A947-70E740481C1C}">
                  <a14:useLocalDpi xmlns:a14="http://schemas.microsoft.com/office/drawing/2010/main"/>
                </a:ext>
              </a:extLst>
            </a:blip>
            <a:srcRect/>
            <a:stretch>
              <a:fillRect/>
            </a:stretch>
          </p:blipFill>
          <p:spPr>
            <a:xfrm>
              <a:off x="7459389" y="5955808"/>
              <a:ext cx="386151" cy="299800"/>
            </a:xfrm>
            <a:prstGeom prst="rect">
              <a:avLst/>
            </a:prstGeom>
          </p:spPr>
        </p:pic>
        <p:pic>
          <p:nvPicPr>
            <p:cNvPr id="37" name="Picture 31">
              <a:extLst>
                <a:ext uri="{FF2B5EF4-FFF2-40B4-BE49-F238E27FC236}">
                  <a16:creationId xmlns:a16="http://schemas.microsoft.com/office/drawing/2014/main" id="{A91608CB-A636-310A-19FE-0E1E59A35852}"/>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345" b="100000" l="650" r="100000">
                          <a14:foregroundMark x1="5982" y1="34790" x2="7802" y2="61008"/>
                          <a14:foregroundMark x1="8322" y1="59664" x2="22887" y2="57815"/>
                          <a14:foregroundMark x1="56047" y1="93613" x2="56047" y2="75630"/>
                          <a14:foregroundMark x1="80494" y1="18655" x2="94798" y2="45714"/>
                          <a14:foregroundMark x1="78674" y1="45210" x2="88166" y2="48067"/>
                          <a14:foregroundMark x1="28349" y1="11261" x2="55527" y2="6555"/>
                          <a14:foregroundMark x1="40962" y1="13613" x2="42653" y2="32773"/>
                          <a14:foregroundMark x1="9363" y1="73277" x2="9623" y2="63025"/>
                          <a14:foregroundMark x1="5982" y1="65378" x2="7022" y2="72941"/>
                          <a14:foregroundMark x1="37061" y1="28571" x2="37061" y2="26218"/>
                          <a14:foregroundMark x1="9363" y1="56134" x2="23667" y2="54454"/>
                          <a14:foregroundMark x1="60728" y1="52101" x2="74252" y2="48067"/>
                          <a14:foregroundMark x1="52406" y1="93950" x2="53446" y2="85210"/>
                          <a14:backgroundMark x1="18336" y1="64034" x2="32120" y2="61345"/>
                          <a14:backgroundMark x1="34460" y1="63025" x2="40702" y2="69076"/>
                        </a14:backgroundRemoval>
                      </a14:imgEffect>
                    </a14:imgLayer>
                  </a14:imgProps>
                </a:ext>
                <a:ext uri="{28A0092B-C50C-407E-A947-70E740481C1C}">
                  <a14:useLocalDpi xmlns:a14="http://schemas.microsoft.com/office/drawing/2010/main"/>
                </a:ext>
              </a:extLst>
            </a:blip>
            <a:srcRect/>
            <a:stretch>
              <a:fillRect/>
            </a:stretch>
          </p:blipFill>
          <p:spPr>
            <a:xfrm>
              <a:off x="6583013" y="5385076"/>
              <a:ext cx="386151" cy="299800"/>
            </a:xfrm>
            <a:prstGeom prst="rect">
              <a:avLst/>
            </a:prstGeom>
          </p:spPr>
        </p:pic>
        <p:cxnSp>
          <p:nvCxnSpPr>
            <p:cNvPr id="38" name="Straight Connector 127">
              <a:extLst>
                <a:ext uri="{FF2B5EF4-FFF2-40B4-BE49-F238E27FC236}">
                  <a16:creationId xmlns:a16="http://schemas.microsoft.com/office/drawing/2014/main" id="{5B74E2A1-ACAD-A9C1-72AE-FD99EA632635}"/>
                </a:ext>
              </a:extLst>
            </p:cNvPr>
            <p:cNvCxnSpPr>
              <a:stCxn id="37" idx="0"/>
              <a:endCxn id="9" idx="2"/>
            </p:cNvCxnSpPr>
            <p:nvPr/>
          </p:nvCxnSpPr>
          <p:spPr>
            <a:xfrm flipH="1" flipV="1">
              <a:off x="6632253" y="4806352"/>
              <a:ext cx="143836" cy="57872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45875979"/>
      </p:ext>
    </p:extLst>
  </p:cSld>
  <p:clrMapOvr>
    <a:masterClrMapping/>
  </p:clrMapOvr>
</p:sld>
</file>

<file path=ppt/theme/theme1.xml><?xml version="1.0" encoding="utf-8"?>
<a:theme xmlns:a="http://schemas.openxmlformats.org/drawingml/2006/main" name="Office 主题​​">
  <a:themeElements>
    <a:clrScheme name="Office 主题​​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主题​​">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CN"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CN"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主题​​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主题​​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主题​​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IEEE-P802_15初稿</Template>
  <TotalTime>1842</TotalTime>
  <Words>3852</Words>
  <Application>Microsoft Office PowerPoint</Application>
  <PresentationFormat>On-screen Show (4:3)</PresentationFormat>
  <Paragraphs>857</Paragraphs>
  <Slides>43</Slides>
  <Notes>40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等线 Light</vt:lpstr>
      <vt:lpstr>Arial</vt:lpstr>
      <vt:lpstr>Cambria Math</vt:lpstr>
      <vt:lpstr>Times New Roman</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Double-sided two-way ranging (DS-TWR)</vt:lpstr>
      <vt:lpstr>Double-sided two-way ranging (DS-TWR)</vt:lpstr>
      <vt:lpstr>PowerPoint Presentation</vt:lpstr>
      <vt:lpstr>PowerPoint Presentation</vt:lpstr>
      <vt:lpstr>PowerPoint Presentation</vt:lpstr>
      <vt:lpstr>PowerPoint Presentation</vt:lpstr>
      <vt:lpstr>PowerPoint Presentation</vt:lpstr>
      <vt:lpstr>PowerPoint Presentation</vt:lpstr>
      <vt:lpstr>Ranging message and ranging table</vt:lpstr>
      <vt:lpstr>PowerPoint Presentation</vt:lpstr>
      <vt:lpstr>How mobility affect ranging accuracy</vt:lpstr>
      <vt:lpstr>How mobility affect ranging accuracy</vt:lpstr>
      <vt:lpstr>Design of adaptive ranging protocol</vt:lpstr>
      <vt:lpstr>Packet loss and ranging period mismatch</vt:lpstr>
      <vt:lpstr>Handle mismatch and loss</vt:lpstr>
      <vt:lpstr>Handle mismatch and loss</vt:lpstr>
      <vt:lpstr>Handle dense neighbors</vt:lpstr>
      <vt:lpstr>Handle dense neighbors</vt:lpstr>
      <vt:lpstr>Support higher level protocols/algorithms</vt:lpstr>
      <vt:lpstr>PowerPoint Presentation</vt:lpstr>
      <vt:lpstr>PowerPoint Presentation</vt:lpstr>
      <vt:lpstr>Ranging period and accuracy</vt:lpstr>
      <vt:lpstr>Velocity, ranging period and accuracy</vt:lpstr>
      <vt:lpstr>PowerPoint Presentation</vt:lpstr>
      <vt:lpstr>Protocol performance</vt:lpstr>
      <vt:lpstr>PowerPoint Presentation</vt:lpstr>
      <vt:lpstr>PowerPoint Presentation</vt:lpstr>
      <vt:lpstr>Demo Video</vt:lpstr>
      <vt:lpstr>PowerPoint Presentation</vt:lpstr>
      <vt:lpstr>Conclusion</vt:lpstr>
      <vt:lpstr>Comparison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IEEE 802.15 &lt;subject&gt;</dc:subject>
  <dc:creator>鲍 世龙</dc:creator>
  <cp:keywords/>
  <dc:description>&lt;doc#&gt;</dc:description>
  <cp:lastModifiedBy>Benjamin Rolfe</cp:lastModifiedBy>
  <cp:revision>118</cp:revision>
  <cp:lastPrinted>1998-02-10T13:28:06Z</cp:lastPrinted>
  <dcterms:created xsi:type="dcterms:W3CDTF">2023-01-14T07:04:09Z</dcterms:created>
  <dcterms:modified xsi:type="dcterms:W3CDTF">2023-01-18T12:45:26Z</dcterms:modified>
</cp:coreProperties>
</file>