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authors.xml" ContentType="application/vnd.ms-powerpoint.auth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60" r:id="rId2"/>
  </p:sldMasterIdLst>
  <p:notesMasterIdLst>
    <p:notesMasterId r:id="rId17"/>
  </p:notesMasterIdLst>
  <p:handoutMasterIdLst>
    <p:handoutMasterId r:id="rId18"/>
  </p:handoutMasterIdLst>
  <p:sldIdLst>
    <p:sldId id="259" r:id="rId3"/>
    <p:sldId id="310" r:id="rId4"/>
    <p:sldId id="311" r:id="rId5"/>
    <p:sldId id="312" r:id="rId6"/>
    <p:sldId id="313" r:id="rId7"/>
    <p:sldId id="314" r:id="rId8"/>
    <p:sldId id="315" r:id="rId9"/>
    <p:sldId id="316" r:id="rId10"/>
    <p:sldId id="323" r:id="rId11"/>
    <p:sldId id="324" r:id="rId12"/>
    <p:sldId id="319" r:id="rId13"/>
    <p:sldId id="320" r:id="rId14"/>
    <p:sldId id="322" r:id="rId15"/>
    <p:sldId id="321"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E501975-972A-E2D2-2AEF-2089B6B975AC}" name="Boris Danev" initials="BD" userId="5478a335d745ed7a" providerId="Windows Live"/>
  <p188:author id="{2E1FFAFC-FE47-88F4-1D4C-7C43F67789C6}" name="Xiliang Luo" initials="" userId="S::xiliang_luo@apple.com::f734b909-be4f-4340-a843-1301c0dc3d9a"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0432FF"/>
    <a:srgbClr val="000000"/>
    <a:srgbClr val="B36BE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012"/>
    <p:restoredTop sz="95915"/>
  </p:normalViewPr>
  <p:slideViewPr>
    <p:cSldViewPr>
      <p:cViewPr varScale="1">
        <p:scale>
          <a:sx n="86" d="100"/>
          <a:sy n="86" d="100"/>
        </p:scale>
        <p:origin x="1530" y="84"/>
      </p:cViewPr>
      <p:guideLst>
        <p:guide orient="horz" pos="2160"/>
        <p:guide pos="2880"/>
      </p:guideLst>
    </p:cSldViewPr>
  </p:slideViewPr>
  <p:notesTextViewPr>
    <p:cViewPr>
      <p:scale>
        <a:sx n="1" d="1"/>
        <a:sy n="1" d="1"/>
      </p:scale>
      <p:origin x="0" y="0"/>
    </p:cViewPr>
  </p:notesTextViewPr>
  <p:notesViewPr>
    <p:cSldViewPr>
      <p:cViewPr varScale="1">
        <p:scale>
          <a:sx n="65" d="100"/>
          <a:sy n="65" d="100"/>
        </p:scale>
        <p:origin x="3150" y="6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microsoft.com/office/2018/10/relationships/authors" Target="authors.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922C2AB-4AC9-824D-A45B-50EB04AF2BC9}"/>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15-22-0392-00-04ab</a:t>
            </a:r>
          </a:p>
        </p:txBody>
      </p:sp>
      <p:sp>
        <p:nvSpPr>
          <p:cNvPr id="3075" name="Rectangle 3">
            <a:extLst>
              <a:ext uri="{FF2B5EF4-FFF2-40B4-BE49-F238E27FC236}">
                <a16:creationId xmlns:a16="http://schemas.microsoft.com/office/drawing/2014/main" id="{E08EBB9C-95DF-F84D-9225-25CB813E397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BA81207C-BBAC-7248-BAD7-A9502CDC7126}"/>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83E08450-A247-494D-BD1B-24D45AD06C2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8AFD5B0-E215-4D4A-A87D-809E0C7B938D}" type="slidenum">
              <a:rPr lang="en-US" altLang="en-US"/>
              <a:pPr/>
              <a:t>‹#›</a:t>
            </a:fld>
            <a:endParaRPr lang="en-US" altLang="en-US"/>
          </a:p>
        </p:txBody>
      </p:sp>
      <p:sp>
        <p:nvSpPr>
          <p:cNvPr id="3078" name="Line 6">
            <a:extLst>
              <a:ext uri="{FF2B5EF4-FFF2-40B4-BE49-F238E27FC236}">
                <a16:creationId xmlns:a16="http://schemas.microsoft.com/office/drawing/2014/main" id="{7EF95304-BDC6-DD48-B8C8-71ECA11D1225}"/>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113A101C-71D7-D94E-9C10-0023E442690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Submission</a:t>
            </a:r>
          </a:p>
        </p:txBody>
      </p:sp>
      <p:sp>
        <p:nvSpPr>
          <p:cNvPr id="3080" name="Line 8">
            <a:extLst>
              <a:ext uri="{FF2B5EF4-FFF2-40B4-BE49-F238E27FC236}">
                <a16:creationId xmlns:a16="http://schemas.microsoft.com/office/drawing/2014/main" id="{40BAF072-79A2-824A-B60F-440BF9B8D25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D5E113B-6111-7C4F-9622-9CB2DCB8F143}"/>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15-22-0392-00-04ab</a:t>
            </a:r>
          </a:p>
        </p:txBody>
      </p:sp>
      <p:sp>
        <p:nvSpPr>
          <p:cNvPr id="2051" name="Rectangle 3">
            <a:extLst>
              <a:ext uri="{FF2B5EF4-FFF2-40B4-BE49-F238E27FC236}">
                <a16:creationId xmlns:a16="http://schemas.microsoft.com/office/drawing/2014/main" id="{C53E6873-DBEE-E34D-A628-6D34CDA6E565}"/>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7E893918-BD46-E948-B9D2-0EFF065E884F}"/>
              </a:ext>
            </a:extLst>
          </p:cNvPr>
          <p:cNvSpPr>
            <a:spLocks noGrp="1" noRot="1" noChangeAspect="1" noChangeArrowheads="1" noTextEdit="1"/>
          </p:cNvSpPr>
          <p:nvPr>
            <p:ph type="sldImg" idx="2"/>
          </p:nvPr>
        </p:nvSpPr>
        <p:spPr bwMode="auto">
          <a:xfrm>
            <a:off x="1154113" y="701675"/>
            <a:ext cx="4625975"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35D405D2-C9DB-D844-B07C-E487783517E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DD30C3BD-59AF-5B4B-8845-3507468E069F}"/>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036C5AB3-73CE-3E40-B9C2-8700AA83B79F}"/>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7F27CDF5-B92C-6C40-A902-5EE8CAB1D457}" type="slidenum">
              <a:rPr lang="en-US" altLang="en-US"/>
              <a:pPr/>
              <a:t>‹#›</a:t>
            </a:fld>
            <a:endParaRPr lang="en-US" altLang="en-US"/>
          </a:p>
        </p:txBody>
      </p:sp>
      <p:sp>
        <p:nvSpPr>
          <p:cNvPr id="2056" name="Rectangle 8">
            <a:extLst>
              <a:ext uri="{FF2B5EF4-FFF2-40B4-BE49-F238E27FC236}">
                <a16:creationId xmlns:a16="http://schemas.microsoft.com/office/drawing/2014/main" id="{FBE34519-D350-FC4B-B6BA-F7B6A8C0E84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D49E69D7-E1AD-A549-BFAF-A2BE7733B97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AEDB70-C875-3841-B5AC-241C61D2498C}"/>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sldNum="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pPr marL="0" marR="0" lvl="0" indent="0" algn="r" defTabSz="457200" rtl="0" eaLnBrk="0" fontAlgn="base" latinLnBrk="0" hangingPunct="0">
              <a:lnSpc>
                <a:spcPct val="100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kumimoji="0" lang="en-US" altLang="en-US" sz="1400" b="1" i="0" u="none" strike="noStrike" kern="1200" cap="none" spc="0" normalizeH="0" baseline="0" noProof="0" smtClean="0">
                <a:ln>
                  <a:noFill/>
                </a:ln>
                <a:solidFill>
                  <a:srgbClr val="000000"/>
                </a:solidFill>
                <a:effectLst/>
                <a:uLnTx/>
                <a:uFillTx/>
                <a:latin typeface="Times New Roman" panose="02020603050405020304" pitchFamily="18" charset="0"/>
                <a:ea typeface="굴림" panose="020B0600000101010101" pitchFamily="50" charset="-127"/>
                <a:cs typeface="DejaVu Sans" pitchFamily="34" charset="0"/>
              </a:rPr>
              <a:t>doc.: IEEE 802.15-&lt;15-21-0593-00-04ab&gt;</a:t>
            </a:r>
          </a:p>
        </p:txBody>
      </p:sp>
      <p:sp>
        <p:nvSpPr>
          <p:cNvPr id="7171" name="Rectangle 3"/>
          <p:cNvSpPr>
            <a:spLocks noGrp="1" noChangeArrowheads="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pPr marL="0" marR="0" lvl="0" indent="0" algn="l" defTabSz="457200" rtl="0" eaLnBrk="0" fontAlgn="base" latinLnBrk="0" hangingPunct="0">
              <a:lnSpc>
                <a:spcPct val="100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kumimoji="0" lang="en-US" altLang="en-US" sz="1400" b="1" i="0" u="none" strike="noStrike" kern="1200" cap="none" spc="0" normalizeH="0" baseline="0" noProof="0" smtClean="0">
                <a:ln>
                  <a:noFill/>
                </a:ln>
                <a:solidFill>
                  <a:srgbClr val="000000"/>
                </a:solidFill>
                <a:effectLst/>
                <a:uLnTx/>
                <a:uFillTx/>
                <a:latin typeface="Times New Roman" panose="02020603050405020304" pitchFamily="18" charset="0"/>
                <a:ea typeface="굴림" panose="020B0600000101010101" pitchFamily="50" charset="-127"/>
                <a:cs typeface="DejaVu Sans" pitchFamily="34" charset="0"/>
              </a:rPr>
              <a:t>&lt;month year&gt;</a:t>
            </a:r>
          </a:p>
        </p:txBody>
      </p:sp>
      <p:sp>
        <p:nvSpPr>
          <p:cNvPr id="7172" name="Rectangle 6"/>
          <p:cNvSpPr>
            <a:spLocks noGrp="1" noChangeArrowheads="1"/>
          </p:cNvSpPr>
          <p:nvPr>
            <p:ph type="ft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marL="342900" indent="-34290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400">
                <a:solidFill>
                  <a:schemeClr val="bg1"/>
                </a:solidFill>
                <a:latin typeface="Times New Roman" panose="02020603050405020304" pitchFamily="18" charset="0"/>
                <a:cs typeface="WenQuanYi Zen Hei" charset="0"/>
              </a:defRPr>
            </a:lvl1pPr>
            <a:lvl2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400">
                <a:solidFill>
                  <a:schemeClr val="bg1"/>
                </a:solidFill>
                <a:latin typeface="Times New Roman" panose="02020603050405020304" pitchFamily="18" charset="0"/>
                <a:cs typeface="WenQuanYi Zen Hei" charset="0"/>
              </a:defRPr>
            </a:lvl2pPr>
            <a:lvl3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400">
                <a:solidFill>
                  <a:schemeClr val="bg1"/>
                </a:solidFill>
                <a:latin typeface="Times New Roman" panose="02020603050405020304" pitchFamily="18" charset="0"/>
                <a:cs typeface="WenQuanYi Zen Hei" charset="0"/>
              </a:defRPr>
            </a:lvl3pPr>
            <a:lvl4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400">
                <a:solidFill>
                  <a:schemeClr val="bg1"/>
                </a:solidFill>
                <a:latin typeface="Times New Roman" panose="02020603050405020304" pitchFamily="18" charset="0"/>
                <a:cs typeface="WenQuanYi Zen Hei" charset="0"/>
              </a:defRPr>
            </a:lvl4pPr>
            <a:lvl5pPr marL="45720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400">
                <a:solidFill>
                  <a:schemeClr val="bg1"/>
                </a:solidFill>
                <a:latin typeface="Times New Roman" panose="02020603050405020304" pitchFamily="18" charset="0"/>
                <a:cs typeface="WenQuanYi Zen Hei" charset="0"/>
              </a:defRPr>
            </a:lvl5pPr>
            <a:lvl6pPr marL="914400" defTabSz="457200" eaLnBrk="0" fontAlgn="base" hangingPunct="0">
              <a:spcBef>
                <a:spcPct val="0"/>
              </a:spcBef>
              <a:spcAft>
                <a:spcPct val="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400">
                <a:solidFill>
                  <a:schemeClr val="bg1"/>
                </a:solidFill>
                <a:latin typeface="Times New Roman" panose="02020603050405020304" pitchFamily="18" charset="0"/>
                <a:cs typeface="WenQuanYi Zen Hei" charset="0"/>
              </a:defRPr>
            </a:lvl6pPr>
            <a:lvl7pPr marL="1371600" defTabSz="457200" eaLnBrk="0" fontAlgn="base" hangingPunct="0">
              <a:spcBef>
                <a:spcPct val="0"/>
              </a:spcBef>
              <a:spcAft>
                <a:spcPct val="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400">
                <a:solidFill>
                  <a:schemeClr val="bg1"/>
                </a:solidFill>
                <a:latin typeface="Times New Roman" panose="02020603050405020304" pitchFamily="18" charset="0"/>
                <a:cs typeface="WenQuanYi Zen Hei" charset="0"/>
              </a:defRPr>
            </a:lvl7pPr>
            <a:lvl8pPr marL="1828800" defTabSz="457200" eaLnBrk="0" fontAlgn="base" hangingPunct="0">
              <a:spcBef>
                <a:spcPct val="0"/>
              </a:spcBef>
              <a:spcAft>
                <a:spcPct val="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400">
                <a:solidFill>
                  <a:schemeClr val="bg1"/>
                </a:solidFill>
                <a:latin typeface="Times New Roman" panose="02020603050405020304" pitchFamily="18" charset="0"/>
                <a:cs typeface="WenQuanYi Zen Hei" charset="0"/>
              </a:defRPr>
            </a:lvl8pPr>
            <a:lvl9pPr marL="2286000" defTabSz="457200" eaLnBrk="0" fontAlgn="base" hangingPunct="0">
              <a:spcBef>
                <a:spcPct val="0"/>
              </a:spcBef>
              <a:spcAft>
                <a:spcPct val="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400">
                <a:solidFill>
                  <a:schemeClr val="bg1"/>
                </a:solidFill>
                <a:latin typeface="Times New Roman" panose="02020603050405020304" pitchFamily="18" charset="0"/>
                <a:cs typeface="WenQuanYi Zen Hei" charset="0"/>
              </a:defRPr>
            </a:lvl9pPr>
          </a:lstStyle>
          <a:p>
            <a:pPr marL="457200" marR="0" lvl="4" indent="0" algn="r" defTabSz="457200" rtl="0" eaLnBrk="0" fontAlgn="base" latinLnBrk="0" hangingPunct="0">
              <a:lnSpc>
                <a:spcPct val="100000"/>
              </a:lnSpc>
              <a:spcBef>
                <a:spcPct val="0"/>
              </a:spcBef>
              <a:spcAft>
                <a:spcPct val="0"/>
              </a:spcAft>
              <a:buClrTx/>
              <a:buSzPct val="100000"/>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굴림" panose="020B0600000101010101" pitchFamily="50" charset="-127"/>
                <a:cs typeface="DejaVu Sans" pitchFamily="34" charset="0"/>
              </a:rPr>
              <a:t>&lt;author&gt;, &lt;company&gt;</a:t>
            </a:r>
          </a:p>
        </p:txBody>
      </p:sp>
      <p:sp>
        <p:nvSpPr>
          <p:cNvPr id="7173" name="Rectangle 7"/>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pPr marL="0" marR="0" lvl="0" indent="0" algn="r" defTabSz="457200" rtl="0" eaLnBrk="0" fontAlgn="base" latinLnBrk="0" hangingPunct="0">
              <a:lnSpc>
                <a:spcPct val="100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DejaVu Sans" pitchFamily="34" charset="0"/>
              </a:rPr>
              <a:t>Page </a:t>
            </a:r>
            <a:fld id="{FDB22C63-FDEC-4720-B63C-25F5F73E475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DejaVu Sans" pitchFamily="34" charset="0"/>
              </a:rPr>
              <a:pPr marL="0" marR="0" lvl="0" indent="0" algn="r" defTabSz="457200" rtl="0" eaLnBrk="0" fontAlgn="base" latinLnBrk="0" hangingPunct="0">
                <a:lnSpc>
                  <a:spcPct val="100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t>2</a:t>
            </a:fld>
            <a:endPar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DejaVu Sans" pitchFamily="34" charset="0"/>
            </a:endParaRPr>
          </a:p>
        </p:txBody>
      </p:sp>
      <p:sp>
        <p:nvSpPr>
          <p:cNvPr id="7174" name="Rectangle 2"/>
          <p:cNvSpPr>
            <a:spLocks noGrp="1" noRot="1" noChangeAspect="1" noChangeArrowheads="1" noTextEdit="1"/>
          </p:cNvSpPr>
          <p:nvPr>
            <p:ph type="sldImg"/>
          </p:nvPr>
        </p:nvSpPr>
        <p:spPr>
          <a:xfrm>
            <a:off x="1154113" y="701675"/>
            <a:ext cx="4625975" cy="3468688"/>
          </a:xfrm>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Times New Roman" panose="02020603050405020304" pitchFamily="18" charset="0"/>
            </a:endParaRPr>
          </a:p>
        </p:txBody>
      </p:sp>
    </p:spTree>
    <p:extLst>
      <p:ext uri="{BB962C8B-B14F-4D97-AF65-F5344CB8AC3E}">
        <p14:creationId xmlns:p14="http://schemas.microsoft.com/office/powerpoint/2010/main" val="33893857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Espace réservé de l'image des diapositives 1"/>
          <p:cNvSpPr>
            <a:spLocks noGrp="1" noRot="1" noChangeAspect="1" noChangeArrowheads="1" noTextEdit="1"/>
          </p:cNvSpPr>
          <p:nvPr>
            <p:ph type="sldImg"/>
          </p:nvPr>
        </p:nvSpPr>
        <p:spPr>
          <a:xfrm>
            <a:off x="1131888" y="698500"/>
            <a:ext cx="4591050" cy="3443288"/>
          </a:xfrm>
        </p:spPr>
      </p:sp>
      <p:sp>
        <p:nvSpPr>
          <p:cNvPr id="15363"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LID8192" smtClean="0">
              <a:latin typeface="Times New Roman" panose="02020603050405020304" pitchFamily="18" charset="0"/>
            </a:endParaRPr>
          </a:p>
        </p:txBody>
      </p:sp>
      <p:sp>
        <p:nvSpPr>
          <p:cNvPr id="15364" name="Espace réservé de la date 3"/>
          <p:cNvSpPr>
            <a:spLocks noGrp="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pPr marL="0" marR="0" lvl="0" indent="0" algn="l" defTabSz="457200" rtl="0" eaLnBrk="0" fontAlgn="base" latinLnBrk="0" hangingPunct="0">
              <a:lnSpc>
                <a:spcPct val="100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kumimoji="0" lang="en-US" altLang="LID8192" sz="1400" b="1" i="0" u="none" strike="noStrike" kern="1200" cap="none" spc="0" normalizeH="0" baseline="0" noProof="0" smtClean="0">
                <a:ln>
                  <a:noFill/>
                </a:ln>
                <a:solidFill>
                  <a:srgbClr val="000000"/>
                </a:solidFill>
                <a:effectLst/>
                <a:uLnTx/>
                <a:uFillTx/>
                <a:latin typeface="Times New Roman" panose="02020603050405020304" pitchFamily="18" charset="0"/>
                <a:ea typeface="굴림" panose="020B0600000101010101" pitchFamily="50" charset="-127"/>
                <a:cs typeface="DejaVu Sans" pitchFamily="34" charset="0"/>
              </a:rPr>
              <a:t>07/12/10</a:t>
            </a:r>
          </a:p>
        </p:txBody>
      </p:sp>
      <p:sp>
        <p:nvSpPr>
          <p:cNvPr id="15365" name="Espace réservé du numéro de diapositive 4"/>
          <p:cNvSpPr>
            <a:spLocks noGrp="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pPr marL="0" marR="0" lvl="0" indent="0" algn="r" defTabSz="457200" rtl="0" eaLnBrk="0" fontAlgn="base" latinLnBrk="0" hangingPunct="0">
              <a:lnSpc>
                <a:spcPct val="100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DejaVu Sans" pitchFamily="34" charset="0"/>
              </a:rPr>
              <a:t>Page </a:t>
            </a:r>
            <a:fld id="{B8D38C24-B91C-4796-9403-DF9D9EC408AB}"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DejaVu Sans" pitchFamily="34" charset="0"/>
              </a:rPr>
              <a:pPr marL="0" marR="0" lvl="0" indent="0" algn="r" defTabSz="457200" rtl="0" eaLnBrk="0" fontAlgn="base" latinLnBrk="0" hangingPunct="0">
                <a:lnSpc>
                  <a:spcPct val="100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t>11</a:t>
            </a:fld>
            <a:endPar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DejaVu Sans" pitchFamily="34" charset="0"/>
            </a:endParaRPr>
          </a:p>
        </p:txBody>
      </p:sp>
    </p:spTree>
    <p:extLst>
      <p:ext uri="{BB962C8B-B14F-4D97-AF65-F5344CB8AC3E}">
        <p14:creationId xmlns:p14="http://schemas.microsoft.com/office/powerpoint/2010/main" val="2249815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Espace réservé de l'image des diapositives 1"/>
          <p:cNvSpPr>
            <a:spLocks noGrp="1" noRot="1" noChangeAspect="1" noChangeArrowheads="1" noTextEdit="1"/>
          </p:cNvSpPr>
          <p:nvPr>
            <p:ph type="sldImg"/>
          </p:nvPr>
        </p:nvSpPr>
        <p:spPr>
          <a:xfrm>
            <a:off x="1131888" y="698500"/>
            <a:ext cx="4591050" cy="3443288"/>
          </a:xfrm>
        </p:spPr>
      </p:sp>
      <p:sp>
        <p:nvSpPr>
          <p:cNvPr id="15363"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LID8192" smtClean="0">
              <a:latin typeface="Times New Roman" panose="02020603050405020304" pitchFamily="18" charset="0"/>
            </a:endParaRPr>
          </a:p>
        </p:txBody>
      </p:sp>
      <p:sp>
        <p:nvSpPr>
          <p:cNvPr id="15364" name="Espace réservé de la date 3"/>
          <p:cNvSpPr>
            <a:spLocks noGrp="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pPr marL="0" marR="0" lvl="0" indent="0" algn="l" defTabSz="457200" rtl="0" eaLnBrk="0" fontAlgn="base" latinLnBrk="0" hangingPunct="0">
              <a:lnSpc>
                <a:spcPct val="100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kumimoji="0" lang="en-US" altLang="LID8192" sz="1400" b="1" i="0" u="none" strike="noStrike" kern="1200" cap="none" spc="0" normalizeH="0" baseline="0" noProof="0" smtClean="0">
                <a:ln>
                  <a:noFill/>
                </a:ln>
                <a:solidFill>
                  <a:srgbClr val="000000"/>
                </a:solidFill>
                <a:effectLst/>
                <a:uLnTx/>
                <a:uFillTx/>
                <a:latin typeface="Times New Roman" panose="02020603050405020304" pitchFamily="18" charset="0"/>
                <a:ea typeface="굴림" panose="020B0600000101010101" pitchFamily="50" charset="-127"/>
                <a:cs typeface="DejaVu Sans" pitchFamily="34" charset="0"/>
              </a:rPr>
              <a:t>07/12/10</a:t>
            </a:r>
          </a:p>
        </p:txBody>
      </p:sp>
      <p:sp>
        <p:nvSpPr>
          <p:cNvPr id="15365" name="Espace réservé du numéro de diapositive 4"/>
          <p:cNvSpPr>
            <a:spLocks noGrp="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pPr marL="0" marR="0" lvl="0" indent="0" algn="r" defTabSz="457200" rtl="0" eaLnBrk="0" fontAlgn="base" latinLnBrk="0" hangingPunct="0">
              <a:lnSpc>
                <a:spcPct val="100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DejaVu Sans" pitchFamily="34" charset="0"/>
              </a:rPr>
              <a:t>Page </a:t>
            </a:r>
            <a:fld id="{B8D38C24-B91C-4796-9403-DF9D9EC408AB}"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DejaVu Sans" pitchFamily="34" charset="0"/>
              </a:rPr>
              <a:pPr marL="0" marR="0" lvl="0" indent="0" algn="r" defTabSz="457200" rtl="0" eaLnBrk="0" fontAlgn="base" latinLnBrk="0" hangingPunct="0">
                <a:lnSpc>
                  <a:spcPct val="100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t>12</a:t>
            </a:fld>
            <a:endPar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DejaVu Sans" pitchFamily="34" charset="0"/>
            </a:endParaRPr>
          </a:p>
        </p:txBody>
      </p:sp>
    </p:spTree>
    <p:extLst>
      <p:ext uri="{BB962C8B-B14F-4D97-AF65-F5344CB8AC3E}">
        <p14:creationId xmlns:p14="http://schemas.microsoft.com/office/powerpoint/2010/main" val="38097866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Espace réservé de l'image des diapositives 1"/>
          <p:cNvSpPr>
            <a:spLocks noGrp="1" noRot="1" noChangeAspect="1" noChangeArrowheads="1" noTextEdit="1"/>
          </p:cNvSpPr>
          <p:nvPr>
            <p:ph type="sldImg"/>
          </p:nvPr>
        </p:nvSpPr>
        <p:spPr>
          <a:xfrm>
            <a:off x="1131888" y="698500"/>
            <a:ext cx="4591050" cy="3443288"/>
          </a:xfrm>
        </p:spPr>
      </p:sp>
      <p:sp>
        <p:nvSpPr>
          <p:cNvPr id="15363"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LID8192" smtClean="0">
              <a:latin typeface="Times New Roman" panose="02020603050405020304" pitchFamily="18" charset="0"/>
            </a:endParaRPr>
          </a:p>
        </p:txBody>
      </p:sp>
      <p:sp>
        <p:nvSpPr>
          <p:cNvPr id="15364" name="Espace réservé de la date 3"/>
          <p:cNvSpPr>
            <a:spLocks noGrp="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pPr marL="0" marR="0" lvl="0" indent="0" algn="l" defTabSz="457200" rtl="0" eaLnBrk="0" fontAlgn="base" latinLnBrk="0" hangingPunct="0">
              <a:lnSpc>
                <a:spcPct val="100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kumimoji="0" lang="en-US" altLang="LID8192" sz="1400" b="1" i="0" u="none" strike="noStrike" kern="1200" cap="none" spc="0" normalizeH="0" baseline="0" noProof="0" smtClean="0">
                <a:ln>
                  <a:noFill/>
                </a:ln>
                <a:solidFill>
                  <a:srgbClr val="000000"/>
                </a:solidFill>
                <a:effectLst/>
                <a:uLnTx/>
                <a:uFillTx/>
                <a:latin typeface="Times New Roman" panose="02020603050405020304" pitchFamily="18" charset="0"/>
                <a:ea typeface="굴림" panose="020B0600000101010101" pitchFamily="50" charset="-127"/>
                <a:cs typeface="DejaVu Sans" pitchFamily="34" charset="0"/>
              </a:rPr>
              <a:t>07/12/10</a:t>
            </a:r>
          </a:p>
        </p:txBody>
      </p:sp>
      <p:sp>
        <p:nvSpPr>
          <p:cNvPr id="15365" name="Espace réservé du numéro de diapositive 4"/>
          <p:cNvSpPr>
            <a:spLocks noGrp="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pPr marL="0" marR="0" lvl="0" indent="0" algn="r" defTabSz="457200" rtl="0" eaLnBrk="0" fontAlgn="base" latinLnBrk="0" hangingPunct="0">
              <a:lnSpc>
                <a:spcPct val="100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DejaVu Sans" pitchFamily="34" charset="0"/>
              </a:rPr>
              <a:t>Page </a:t>
            </a:r>
            <a:fld id="{B8D38C24-B91C-4796-9403-DF9D9EC408AB}"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DejaVu Sans" pitchFamily="34" charset="0"/>
              </a:rPr>
              <a:pPr marL="0" marR="0" lvl="0" indent="0" algn="r" defTabSz="457200" rtl="0" eaLnBrk="0" fontAlgn="base" latinLnBrk="0" hangingPunct="0">
                <a:lnSpc>
                  <a:spcPct val="100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t>13</a:t>
            </a:fld>
            <a:endPar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DejaVu Sans" pitchFamily="34" charset="0"/>
            </a:endParaRPr>
          </a:p>
        </p:txBody>
      </p:sp>
    </p:spTree>
    <p:extLst>
      <p:ext uri="{BB962C8B-B14F-4D97-AF65-F5344CB8AC3E}">
        <p14:creationId xmlns:p14="http://schemas.microsoft.com/office/powerpoint/2010/main" val="19120244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Espace réservé de l'image des diapositives 1"/>
          <p:cNvSpPr>
            <a:spLocks noGrp="1" noRot="1" noChangeAspect="1" noChangeArrowheads="1" noTextEdit="1"/>
          </p:cNvSpPr>
          <p:nvPr>
            <p:ph type="sldImg"/>
          </p:nvPr>
        </p:nvSpPr>
        <p:spPr>
          <a:xfrm>
            <a:off x="1131888" y="698500"/>
            <a:ext cx="4591050" cy="3443288"/>
          </a:xfrm>
        </p:spPr>
      </p:sp>
      <p:sp>
        <p:nvSpPr>
          <p:cNvPr id="15363"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LID8192" smtClean="0">
              <a:latin typeface="Times New Roman" panose="02020603050405020304" pitchFamily="18" charset="0"/>
            </a:endParaRPr>
          </a:p>
        </p:txBody>
      </p:sp>
      <p:sp>
        <p:nvSpPr>
          <p:cNvPr id="15364" name="Espace réservé de la date 3"/>
          <p:cNvSpPr>
            <a:spLocks noGrp="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pPr marL="0" marR="0" lvl="0" indent="0" algn="l" defTabSz="457200" rtl="0" eaLnBrk="0" fontAlgn="base" latinLnBrk="0" hangingPunct="0">
              <a:lnSpc>
                <a:spcPct val="100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kumimoji="0" lang="en-US" altLang="LID8192" sz="1400" b="1" i="0" u="none" strike="noStrike" kern="1200" cap="none" spc="0" normalizeH="0" baseline="0" noProof="0" smtClean="0">
                <a:ln>
                  <a:noFill/>
                </a:ln>
                <a:solidFill>
                  <a:srgbClr val="000000"/>
                </a:solidFill>
                <a:effectLst/>
                <a:uLnTx/>
                <a:uFillTx/>
                <a:latin typeface="Times New Roman" panose="02020603050405020304" pitchFamily="18" charset="0"/>
                <a:ea typeface="굴림" panose="020B0600000101010101" pitchFamily="50" charset="-127"/>
                <a:cs typeface="DejaVu Sans" pitchFamily="34" charset="0"/>
              </a:rPr>
              <a:t>07/12/10</a:t>
            </a:r>
          </a:p>
        </p:txBody>
      </p:sp>
      <p:sp>
        <p:nvSpPr>
          <p:cNvPr id="15365" name="Espace réservé du numéro de diapositive 4"/>
          <p:cNvSpPr>
            <a:spLocks noGrp="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pPr marL="0" marR="0" lvl="0" indent="0" algn="r" defTabSz="457200" rtl="0" eaLnBrk="0" fontAlgn="base" latinLnBrk="0" hangingPunct="0">
              <a:lnSpc>
                <a:spcPct val="100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DejaVu Sans" pitchFamily="34" charset="0"/>
              </a:rPr>
              <a:t>Page </a:t>
            </a:r>
            <a:fld id="{B8D38C24-B91C-4796-9403-DF9D9EC408AB}"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DejaVu Sans" pitchFamily="34" charset="0"/>
              </a:rPr>
              <a:pPr marL="0" marR="0" lvl="0" indent="0" algn="r" defTabSz="457200" rtl="0" eaLnBrk="0" fontAlgn="base" latinLnBrk="0" hangingPunct="0">
                <a:lnSpc>
                  <a:spcPct val="100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t>14</a:t>
            </a:fld>
            <a:endPar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DejaVu Sans" pitchFamily="34" charset="0"/>
            </a:endParaRPr>
          </a:p>
        </p:txBody>
      </p:sp>
    </p:spTree>
    <p:extLst>
      <p:ext uri="{BB962C8B-B14F-4D97-AF65-F5344CB8AC3E}">
        <p14:creationId xmlns:p14="http://schemas.microsoft.com/office/powerpoint/2010/main" val="26572514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Espace réservé de l'image des diapositives 1"/>
          <p:cNvSpPr>
            <a:spLocks noGrp="1" noRot="1" noChangeAspect="1" noChangeArrowheads="1" noTextEdit="1"/>
          </p:cNvSpPr>
          <p:nvPr>
            <p:ph type="sldImg"/>
          </p:nvPr>
        </p:nvSpPr>
        <p:spPr>
          <a:xfrm>
            <a:off x="1131888" y="698500"/>
            <a:ext cx="4591050" cy="3443288"/>
          </a:xfrm>
        </p:spPr>
      </p:sp>
      <p:sp>
        <p:nvSpPr>
          <p:cNvPr id="15363"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LID8192" smtClean="0">
              <a:latin typeface="Times New Roman" panose="02020603050405020304" pitchFamily="18" charset="0"/>
            </a:endParaRPr>
          </a:p>
        </p:txBody>
      </p:sp>
      <p:sp>
        <p:nvSpPr>
          <p:cNvPr id="15364" name="Espace réservé de la date 3"/>
          <p:cNvSpPr>
            <a:spLocks noGrp="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pPr marL="0" marR="0" lvl="0" indent="0" algn="l" defTabSz="457200" rtl="0" eaLnBrk="0" fontAlgn="base" latinLnBrk="0" hangingPunct="0">
              <a:lnSpc>
                <a:spcPct val="100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kumimoji="0" lang="en-US" altLang="LID8192" sz="1400" b="1" i="0" u="none" strike="noStrike" kern="1200" cap="none" spc="0" normalizeH="0" baseline="0" noProof="0" smtClean="0">
                <a:ln>
                  <a:noFill/>
                </a:ln>
                <a:solidFill>
                  <a:srgbClr val="000000"/>
                </a:solidFill>
                <a:effectLst/>
                <a:uLnTx/>
                <a:uFillTx/>
                <a:latin typeface="Times New Roman" panose="02020603050405020304" pitchFamily="18" charset="0"/>
                <a:ea typeface="굴림" panose="020B0600000101010101" pitchFamily="50" charset="-127"/>
                <a:cs typeface="DejaVu Sans" pitchFamily="34" charset="0"/>
              </a:rPr>
              <a:t>07/12/10</a:t>
            </a:r>
          </a:p>
        </p:txBody>
      </p:sp>
      <p:sp>
        <p:nvSpPr>
          <p:cNvPr id="15365" name="Espace réservé du numéro de diapositive 4"/>
          <p:cNvSpPr>
            <a:spLocks noGrp="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pPr marL="0" marR="0" lvl="0" indent="0" algn="r" defTabSz="457200" rtl="0" eaLnBrk="0" fontAlgn="base" latinLnBrk="0" hangingPunct="0">
              <a:lnSpc>
                <a:spcPct val="100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DejaVu Sans" pitchFamily="34" charset="0"/>
              </a:rPr>
              <a:t>Page </a:t>
            </a:r>
            <a:fld id="{B8D38C24-B91C-4796-9403-DF9D9EC408AB}"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DejaVu Sans" pitchFamily="34" charset="0"/>
              </a:rPr>
              <a:pPr marL="0" marR="0" lvl="0" indent="0" algn="r" defTabSz="457200" rtl="0" eaLnBrk="0" fontAlgn="base" latinLnBrk="0" hangingPunct="0">
                <a:lnSpc>
                  <a:spcPct val="100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t>3</a:t>
            </a:fld>
            <a:endPar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DejaVu Sans" pitchFamily="34" charset="0"/>
            </a:endParaRPr>
          </a:p>
        </p:txBody>
      </p:sp>
    </p:spTree>
    <p:extLst>
      <p:ext uri="{BB962C8B-B14F-4D97-AF65-F5344CB8AC3E}">
        <p14:creationId xmlns:p14="http://schemas.microsoft.com/office/powerpoint/2010/main" val="20844447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Espace réservé de l'image des diapositives 1"/>
          <p:cNvSpPr>
            <a:spLocks noGrp="1" noRot="1" noChangeAspect="1" noChangeArrowheads="1" noTextEdit="1"/>
          </p:cNvSpPr>
          <p:nvPr>
            <p:ph type="sldImg"/>
          </p:nvPr>
        </p:nvSpPr>
        <p:spPr>
          <a:xfrm>
            <a:off x="1131888" y="698500"/>
            <a:ext cx="4591050" cy="3443288"/>
          </a:xfrm>
        </p:spPr>
      </p:sp>
      <p:sp>
        <p:nvSpPr>
          <p:cNvPr id="15363"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LID8192" smtClean="0">
              <a:latin typeface="Times New Roman" panose="02020603050405020304" pitchFamily="18" charset="0"/>
            </a:endParaRPr>
          </a:p>
        </p:txBody>
      </p:sp>
      <p:sp>
        <p:nvSpPr>
          <p:cNvPr id="15364" name="Espace réservé de la date 3"/>
          <p:cNvSpPr>
            <a:spLocks noGrp="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pPr marL="0" marR="0" lvl="0" indent="0" algn="l" defTabSz="457200" rtl="0" eaLnBrk="0" fontAlgn="base" latinLnBrk="0" hangingPunct="0">
              <a:lnSpc>
                <a:spcPct val="100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kumimoji="0" lang="en-US" altLang="LID8192" sz="1400" b="1" i="0" u="none" strike="noStrike" kern="1200" cap="none" spc="0" normalizeH="0" baseline="0" noProof="0" smtClean="0">
                <a:ln>
                  <a:noFill/>
                </a:ln>
                <a:solidFill>
                  <a:srgbClr val="000000"/>
                </a:solidFill>
                <a:effectLst/>
                <a:uLnTx/>
                <a:uFillTx/>
                <a:latin typeface="Times New Roman" panose="02020603050405020304" pitchFamily="18" charset="0"/>
                <a:ea typeface="굴림" panose="020B0600000101010101" pitchFamily="50" charset="-127"/>
                <a:cs typeface="DejaVu Sans" pitchFamily="34" charset="0"/>
              </a:rPr>
              <a:t>07/12/10</a:t>
            </a:r>
          </a:p>
        </p:txBody>
      </p:sp>
      <p:sp>
        <p:nvSpPr>
          <p:cNvPr id="15365" name="Espace réservé du numéro de diapositive 4"/>
          <p:cNvSpPr>
            <a:spLocks noGrp="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pPr marL="0" marR="0" lvl="0" indent="0" algn="r" defTabSz="457200" rtl="0" eaLnBrk="0" fontAlgn="base" latinLnBrk="0" hangingPunct="0">
              <a:lnSpc>
                <a:spcPct val="100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DejaVu Sans" pitchFamily="34" charset="0"/>
              </a:rPr>
              <a:t>Page </a:t>
            </a:r>
            <a:fld id="{B8D38C24-B91C-4796-9403-DF9D9EC408AB}"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DejaVu Sans" pitchFamily="34" charset="0"/>
              </a:rPr>
              <a:pPr marL="0" marR="0" lvl="0" indent="0" algn="r" defTabSz="457200" rtl="0" eaLnBrk="0" fontAlgn="base" latinLnBrk="0" hangingPunct="0">
                <a:lnSpc>
                  <a:spcPct val="100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t>4</a:t>
            </a:fld>
            <a:endPar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DejaVu Sans" pitchFamily="34" charset="0"/>
            </a:endParaRPr>
          </a:p>
        </p:txBody>
      </p:sp>
    </p:spTree>
    <p:extLst>
      <p:ext uri="{BB962C8B-B14F-4D97-AF65-F5344CB8AC3E}">
        <p14:creationId xmlns:p14="http://schemas.microsoft.com/office/powerpoint/2010/main" val="8991549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Espace réservé de l'image des diapositives 1"/>
          <p:cNvSpPr>
            <a:spLocks noGrp="1" noRot="1" noChangeAspect="1" noChangeArrowheads="1" noTextEdit="1"/>
          </p:cNvSpPr>
          <p:nvPr>
            <p:ph type="sldImg"/>
          </p:nvPr>
        </p:nvSpPr>
        <p:spPr>
          <a:xfrm>
            <a:off x="1131888" y="698500"/>
            <a:ext cx="4591050" cy="3443288"/>
          </a:xfrm>
        </p:spPr>
      </p:sp>
      <p:sp>
        <p:nvSpPr>
          <p:cNvPr id="15363"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LID8192" smtClean="0">
              <a:latin typeface="Times New Roman" panose="02020603050405020304" pitchFamily="18" charset="0"/>
            </a:endParaRPr>
          </a:p>
        </p:txBody>
      </p:sp>
      <p:sp>
        <p:nvSpPr>
          <p:cNvPr id="15364" name="Espace réservé de la date 3"/>
          <p:cNvSpPr>
            <a:spLocks noGrp="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pPr marL="0" marR="0" lvl="0" indent="0" algn="l" defTabSz="457200" rtl="0" eaLnBrk="0" fontAlgn="base" latinLnBrk="0" hangingPunct="0">
              <a:lnSpc>
                <a:spcPct val="100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kumimoji="0" lang="en-US" altLang="LID8192" sz="1400" b="1" i="0" u="none" strike="noStrike" kern="1200" cap="none" spc="0" normalizeH="0" baseline="0" noProof="0" smtClean="0">
                <a:ln>
                  <a:noFill/>
                </a:ln>
                <a:solidFill>
                  <a:srgbClr val="000000"/>
                </a:solidFill>
                <a:effectLst/>
                <a:uLnTx/>
                <a:uFillTx/>
                <a:latin typeface="Times New Roman" panose="02020603050405020304" pitchFamily="18" charset="0"/>
                <a:ea typeface="굴림" panose="020B0600000101010101" pitchFamily="50" charset="-127"/>
                <a:cs typeface="DejaVu Sans" pitchFamily="34" charset="0"/>
              </a:rPr>
              <a:t>07/12/10</a:t>
            </a:r>
          </a:p>
        </p:txBody>
      </p:sp>
      <p:sp>
        <p:nvSpPr>
          <p:cNvPr id="15365" name="Espace réservé du numéro de diapositive 4"/>
          <p:cNvSpPr>
            <a:spLocks noGrp="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pPr marL="0" marR="0" lvl="0" indent="0" algn="r" defTabSz="457200" rtl="0" eaLnBrk="0" fontAlgn="base" latinLnBrk="0" hangingPunct="0">
              <a:lnSpc>
                <a:spcPct val="100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DejaVu Sans" pitchFamily="34" charset="0"/>
              </a:rPr>
              <a:t>Page </a:t>
            </a:r>
            <a:fld id="{B8D38C24-B91C-4796-9403-DF9D9EC408AB}"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DejaVu Sans" pitchFamily="34" charset="0"/>
              </a:rPr>
              <a:pPr marL="0" marR="0" lvl="0" indent="0" algn="r" defTabSz="457200" rtl="0" eaLnBrk="0" fontAlgn="base" latinLnBrk="0" hangingPunct="0">
                <a:lnSpc>
                  <a:spcPct val="100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t>5</a:t>
            </a:fld>
            <a:endPar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DejaVu Sans" pitchFamily="34" charset="0"/>
            </a:endParaRPr>
          </a:p>
        </p:txBody>
      </p:sp>
    </p:spTree>
    <p:extLst>
      <p:ext uri="{BB962C8B-B14F-4D97-AF65-F5344CB8AC3E}">
        <p14:creationId xmlns:p14="http://schemas.microsoft.com/office/powerpoint/2010/main" val="5721229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Espace réservé de l'image des diapositives 1"/>
          <p:cNvSpPr>
            <a:spLocks noGrp="1" noRot="1" noChangeAspect="1" noChangeArrowheads="1" noTextEdit="1"/>
          </p:cNvSpPr>
          <p:nvPr>
            <p:ph type="sldImg"/>
          </p:nvPr>
        </p:nvSpPr>
        <p:spPr>
          <a:xfrm>
            <a:off x="1131888" y="698500"/>
            <a:ext cx="4591050" cy="3443288"/>
          </a:xfrm>
        </p:spPr>
      </p:sp>
      <p:sp>
        <p:nvSpPr>
          <p:cNvPr id="15363"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LID8192" smtClean="0">
              <a:latin typeface="Times New Roman" panose="02020603050405020304" pitchFamily="18" charset="0"/>
            </a:endParaRPr>
          </a:p>
        </p:txBody>
      </p:sp>
      <p:sp>
        <p:nvSpPr>
          <p:cNvPr id="15364" name="Espace réservé de la date 3"/>
          <p:cNvSpPr>
            <a:spLocks noGrp="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pPr marL="0" marR="0" lvl="0" indent="0" algn="l" defTabSz="457200" rtl="0" eaLnBrk="0" fontAlgn="base" latinLnBrk="0" hangingPunct="0">
              <a:lnSpc>
                <a:spcPct val="100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kumimoji="0" lang="en-US" altLang="LID8192" sz="1400" b="1" i="0" u="none" strike="noStrike" kern="1200" cap="none" spc="0" normalizeH="0" baseline="0" noProof="0" smtClean="0">
                <a:ln>
                  <a:noFill/>
                </a:ln>
                <a:solidFill>
                  <a:srgbClr val="000000"/>
                </a:solidFill>
                <a:effectLst/>
                <a:uLnTx/>
                <a:uFillTx/>
                <a:latin typeface="Times New Roman" panose="02020603050405020304" pitchFamily="18" charset="0"/>
                <a:ea typeface="굴림" panose="020B0600000101010101" pitchFamily="50" charset="-127"/>
                <a:cs typeface="DejaVu Sans" pitchFamily="34" charset="0"/>
              </a:rPr>
              <a:t>07/12/10</a:t>
            </a:r>
          </a:p>
        </p:txBody>
      </p:sp>
      <p:sp>
        <p:nvSpPr>
          <p:cNvPr id="15365" name="Espace réservé du numéro de diapositive 4"/>
          <p:cNvSpPr>
            <a:spLocks noGrp="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pPr marL="0" marR="0" lvl="0" indent="0" algn="r" defTabSz="457200" rtl="0" eaLnBrk="0" fontAlgn="base" latinLnBrk="0" hangingPunct="0">
              <a:lnSpc>
                <a:spcPct val="100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DejaVu Sans" pitchFamily="34" charset="0"/>
              </a:rPr>
              <a:t>Page </a:t>
            </a:r>
            <a:fld id="{B8D38C24-B91C-4796-9403-DF9D9EC408AB}"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DejaVu Sans" pitchFamily="34" charset="0"/>
              </a:rPr>
              <a:pPr marL="0" marR="0" lvl="0" indent="0" algn="r" defTabSz="457200" rtl="0" eaLnBrk="0" fontAlgn="base" latinLnBrk="0" hangingPunct="0">
                <a:lnSpc>
                  <a:spcPct val="100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t>6</a:t>
            </a:fld>
            <a:endPar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DejaVu Sans" pitchFamily="34" charset="0"/>
            </a:endParaRPr>
          </a:p>
        </p:txBody>
      </p:sp>
    </p:spTree>
    <p:extLst>
      <p:ext uri="{BB962C8B-B14F-4D97-AF65-F5344CB8AC3E}">
        <p14:creationId xmlns:p14="http://schemas.microsoft.com/office/powerpoint/2010/main" val="34571701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Espace réservé de l'image des diapositives 1"/>
          <p:cNvSpPr>
            <a:spLocks noGrp="1" noRot="1" noChangeAspect="1" noChangeArrowheads="1" noTextEdit="1"/>
          </p:cNvSpPr>
          <p:nvPr>
            <p:ph type="sldImg"/>
          </p:nvPr>
        </p:nvSpPr>
        <p:spPr>
          <a:xfrm>
            <a:off x="1131888" y="698500"/>
            <a:ext cx="4591050" cy="3443288"/>
          </a:xfrm>
        </p:spPr>
      </p:sp>
      <p:sp>
        <p:nvSpPr>
          <p:cNvPr id="15363"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LID8192" smtClean="0">
              <a:latin typeface="Times New Roman" panose="02020603050405020304" pitchFamily="18" charset="0"/>
            </a:endParaRPr>
          </a:p>
        </p:txBody>
      </p:sp>
      <p:sp>
        <p:nvSpPr>
          <p:cNvPr id="15364" name="Espace réservé de la date 3"/>
          <p:cNvSpPr>
            <a:spLocks noGrp="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pPr marL="0" marR="0" lvl="0" indent="0" algn="l" defTabSz="457200" rtl="0" eaLnBrk="0" fontAlgn="base" latinLnBrk="0" hangingPunct="0">
              <a:lnSpc>
                <a:spcPct val="100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kumimoji="0" lang="en-US" altLang="LID8192" sz="1400" b="1" i="0" u="none" strike="noStrike" kern="1200" cap="none" spc="0" normalizeH="0" baseline="0" noProof="0" smtClean="0">
                <a:ln>
                  <a:noFill/>
                </a:ln>
                <a:solidFill>
                  <a:srgbClr val="000000"/>
                </a:solidFill>
                <a:effectLst/>
                <a:uLnTx/>
                <a:uFillTx/>
                <a:latin typeface="Times New Roman" panose="02020603050405020304" pitchFamily="18" charset="0"/>
                <a:ea typeface="굴림" panose="020B0600000101010101" pitchFamily="50" charset="-127"/>
                <a:cs typeface="DejaVu Sans" pitchFamily="34" charset="0"/>
              </a:rPr>
              <a:t>07/12/10</a:t>
            </a:r>
          </a:p>
        </p:txBody>
      </p:sp>
      <p:sp>
        <p:nvSpPr>
          <p:cNvPr id="15365" name="Espace réservé du numéro de diapositive 4"/>
          <p:cNvSpPr>
            <a:spLocks noGrp="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pPr marL="0" marR="0" lvl="0" indent="0" algn="r" defTabSz="457200" rtl="0" eaLnBrk="0" fontAlgn="base" latinLnBrk="0" hangingPunct="0">
              <a:lnSpc>
                <a:spcPct val="100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DejaVu Sans" pitchFamily="34" charset="0"/>
              </a:rPr>
              <a:t>Page </a:t>
            </a:r>
            <a:fld id="{B8D38C24-B91C-4796-9403-DF9D9EC408AB}"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DejaVu Sans" pitchFamily="34" charset="0"/>
              </a:rPr>
              <a:pPr marL="0" marR="0" lvl="0" indent="0" algn="r" defTabSz="457200" rtl="0" eaLnBrk="0" fontAlgn="base" latinLnBrk="0" hangingPunct="0">
                <a:lnSpc>
                  <a:spcPct val="100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t>7</a:t>
            </a:fld>
            <a:endPar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DejaVu Sans" pitchFamily="34" charset="0"/>
            </a:endParaRPr>
          </a:p>
        </p:txBody>
      </p:sp>
    </p:spTree>
    <p:extLst>
      <p:ext uri="{BB962C8B-B14F-4D97-AF65-F5344CB8AC3E}">
        <p14:creationId xmlns:p14="http://schemas.microsoft.com/office/powerpoint/2010/main" val="1681047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Espace réservé de l'image des diapositives 1"/>
          <p:cNvSpPr>
            <a:spLocks noGrp="1" noRot="1" noChangeAspect="1" noChangeArrowheads="1" noTextEdit="1"/>
          </p:cNvSpPr>
          <p:nvPr>
            <p:ph type="sldImg"/>
          </p:nvPr>
        </p:nvSpPr>
        <p:spPr>
          <a:xfrm>
            <a:off x="1131888" y="698500"/>
            <a:ext cx="4591050" cy="3443288"/>
          </a:xfrm>
        </p:spPr>
      </p:sp>
      <p:sp>
        <p:nvSpPr>
          <p:cNvPr id="15363"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LID8192" smtClean="0">
              <a:latin typeface="Times New Roman" panose="02020603050405020304" pitchFamily="18" charset="0"/>
            </a:endParaRPr>
          </a:p>
        </p:txBody>
      </p:sp>
      <p:sp>
        <p:nvSpPr>
          <p:cNvPr id="15364" name="Espace réservé de la date 3"/>
          <p:cNvSpPr>
            <a:spLocks noGrp="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pPr marL="0" marR="0" lvl="0" indent="0" algn="l" defTabSz="457200" rtl="0" eaLnBrk="0" fontAlgn="base" latinLnBrk="0" hangingPunct="0">
              <a:lnSpc>
                <a:spcPct val="100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kumimoji="0" lang="en-US" altLang="LID8192" sz="1400" b="1" i="0" u="none" strike="noStrike" kern="1200" cap="none" spc="0" normalizeH="0" baseline="0" noProof="0" smtClean="0">
                <a:ln>
                  <a:noFill/>
                </a:ln>
                <a:solidFill>
                  <a:srgbClr val="000000"/>
                </a:solidFill>
                <a:effectLst/>
                <a:uLnTx/>
                <a:uFillTx/>
                <a:latin typeface="Times New Roman" panose="02020603050405020304" pitchFamily="18" charset="0"/>
                <a:ea typeface="굴림" panose="020B0600000101010101" pitchFamily="50" charset="-127"/>
                <a:cs typeface="DejaVu Sans" pitchFamily="34" charset="0"/>
              </a:rPr>
              <a:t>07/12/10</a:t>
            </a:r>
          </a:p>
        </p:txBody>
      </p:sp>
      <p:sp>
        <p:nvSpPr>
          <p:cNvPr id="15365" name="Espace réservé du numéro de diapositive 4"/>
          <p:cNvSpPr>
            <a:spLocks noGrp="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pPr marL="0" marR="0" lvl="0" indent="0" algn="r" defTabSz="457200" rtl="0" eaLnBrk="0" fontAlgn="base" latinLnBrk="0" hangingPunct="0">
              <a:lnSpc>
                <a:spcPct val="100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DejaVu Sans" pitchFamily="34" charset="0"/>
              </a:rPr>
              <a:t>Page </a:t>
            </a:r>
            <a:fld id="{B8D38C24-B91C-4796-9403-DF9D9EC408AB}"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DejaVu Sans" pitchFamily="34" charset="0"/>
              </a:rPr>
              <a:pPr marL="0" marR="0" lvl="0" indent="0" algn="r" defTabSz="457200" rtl="0" eaLnBrk="0" fontAlgn="base" latinLnBrk="0" hangingPunct="0">
                <a:lnSpc>
                  <a:spcPct val="100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t>8</a:t>
            </a:fld>
            <a:endPar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DejaVu Sans" pitchFamily="34" charset="0"/>
            </a:endParaRPr>
          </a:p>
        </p:txBody>
      </p:sp>
    </p:spTree>
    <p:extLst>
      <p:ext uri="{BB962C8B-B14F-4D97-AF65-F5344CB8AC3E}">
        <p14:creationId xmlns:p14="http://schemas.microsoft.com/office/powerpoint/2010/main" val="6247603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Espace réservé de l'image des diapositives 1"/>
          <p:cNvSpPr>
            <a:spLocks noGrp="1" noRot="1" noChangeAspect="1" noChangeArrowheads="1" noTextEdit="1"/>
          </p:cNvSpPr>
          <p:nvPr>
            <p:ph type="sldImg"/>
          </p:nvPr>
        </p:nvSpPr>
        <p:spPr>
          <a:xfrm>
            <a:off x="1131888" y="698500"/>
            <a:ext cx="4591050" cy="3443288"/>
          </a:xfrm>
        </p:spPr>
      </p:sp>
      <p:sp>
        <p:nvSpPr>
          <p:cNvPr id="15363"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LID8192" smtClean="0">
              <a:latin typeface="Times New Roman" panose="02020603050405020304" pitchFamily="18" charset="0"/>
            </a:endParaRPr>
          </a:p>
        </p:txBody>
      </p:sp>
      <p:sp>
        <p:nvSpPr>
          <p:cNvPr id="15364" name="Espace réservé de la date 3"/>
          <p:cNvSpPr>
            <a:spLocks noGrp="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pPr marL="0" marR="0" lvl="0" indent="0" algn="l" defTabSz="457200" rtl="0" eaLnBrk="0" fontAlgn="base" latinLnBrk="0" hangingPunct="0">
              <a:lnSpc>
                <a:spcPct val="100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kumimoji="0" lang="en-US" altLang="LID8192" sz="1400" b="1" i="0" u="none" strike="noStrike" kern="1200" cap="none" spc="0" normalizeH="0" baseline="0" noProof="0" smtClean="0">
                <a:ln>
                  <a:noFill/>
                </a:ln>
                <a:solidFill>
                  <a:srgbClr val="000000"/>
                </a:solidFill>
                <a:effectLst/>
                <a:uLnTx/>
                <a:uFillTx/>
                <a:latin typeface="Times New Roman" panose="02020603050405020304" pitchFamily="18" charset="0"/>
                <a:ea typeface="굴림" panose="020B0600000101010101" pitchFamily="50" charset="-127"/>
                <a:cs typeface="DejaVu Sans" pitchFamily="34" charset="0"/>
              </a:rPr>
              <a:t>07/12/10</a:t>
            </a:r>
          </a:p>
        </p:txBody>
      </p:sp>
      <p:sp>
        <p:nvSpPr>
          <p:cNvPr id="15365" name="Espace réservé du numéro de diapositive 4"/>
          <p:cNvSpPr>
            <a:spLocks noGrp="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pPr marL="0" marR="0" lvl="0" indent="0" algn="r" defTabSz="457200" rtl="0" eaLnBrk="0" fontAlgn="base" latinLnBrk="0" hangingPunct="0">
              <a:lnSpc>
                <a:spcPct val="100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DejaVu Sans" pitchFamily="34" charset="0"/>
              </a:rPr>
              <a:t>Page </a:t>
            </a:r>
            <a:fld id="{B8D38C24-B91C-4796-9403-DF9D9EC408AB}"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DejaVu Sans" pitchFamily="34" charset="0"/>
              </a:rPr>
              <a:pPr marL="0" marR="0" lvl="0" indent="0" algn="r" defTabSz="457200" rtl="0" eaLnBrk="0" fontAlgn="base" latinLnBrk="0" hangingPunct="0">
                <a:lnSpc>
                  <a:spcPct val="100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t>9</a:t>
            </a:fld>
            <a:endPar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DejaVu Sans" pitchFamily="34" charset="0"/>
            </a:endParaRPr>
          </a:p>
        </p:txBody>
      </p:sp>
    </p:spTree>
    <p:extLst>
      <p:ext uri="{BB962C8B-B14F-4D97-AF65-F5344CB8AC3E}">
        <p14:creationId xmlns:p14="http://schemas.microsoft.com/office/powerpoint/2010/main" val="28607102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Espace réservé de l'image des diapositives 1"/>
          <p:cNvSpPr>
            <a:spLocks noGrp="1" noRot="1" noChangeAspect="1" noChangeArrowheads="1" noTextEdit="1"/>
          </p:cNvSpPr>
          <p:nvPr>
            <p:ph type="sldImg"/>
          </p:nvPr>
        </p:nvSpPr>
        <p:spPr>
          <a:xfrm>
            <a:off x="1131888" y="698500"/>
            <a:ext cx="4591050" cy="3443288"/>
          </a:xfrm>
        </p:spPr>
      </p:sp>
      <p:sp>
        <p:nvSpPr>
          <p:cNvPr id="15363"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LID8192" smtClean="0">
              <a:latin typeface="Times New Roman" panose="02020603050405020304" pitchFamily="18" charset="0"/>
            </a:endParaRPr>
          </a:p>
        </p:txBody>
      </p:sp>
      <p:sp>
        <p:nvSpPr>
          <p:cNvPr id="15364" name="Espace réservé de la date 3"/>
          <p:cNvSpPr>
            <a:spLocks noGrp="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pPr marL="0" marR="0" lvl="0" indent="0" algn="l" defTabSz="457200" rtl="0" eaLnBrk="0" fontAlgn="base" latinLnBrk="0" hangingPunct="0">
              <a:lnSpc>
                <a:spcPct val="100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kumimoji="0" lang="en-US" altLang="LID8192" sz="1400" b="1" i="0" u="none" strike="noStrike" kern="1200" cap="none" spc="0" normalizeH="0" baseline="0" noProof="0" smtClean="0">
                <a:ln>
                  <a:noFill/>
                </a:ln>
                <a:solidFill>
                  <a:srgbClr val="000000"/>
                </a:solidFill>
                <a:effectLst/>
                <a:uLnTx/>
                <a:uFillTx/>
                <a:latin typeface="Times New Roman" panose="02020603050405020304" pitchFamily="18" charset="0"/>
                <a:ea typeface="굴림" panose="020B0600000101010101" pitchFamily="50" charset="-127"/>
                <a:cs typeface="DejaVu Sans" pitchFamily="34" charset="0"/>
              </a:rPr>
              <a:t>07/12/10</a:t>
            </a:r>
          </a:p>
        </p:txBody>
      </p:sp>
      <p:sp>
        <p:nvSpPr>
          <p:cNvPr id="15365" name="Espace réservé du numéro de diapositive 4"/>
          <p:cNvSpPr>
            <a:spLocks noGrp="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pPr marL="0" marR="0" lvl="0" indent="0" algn="r" defTabSz="457200" rtl="0" eaLnBrk="0" fontAlgn="base" latinLnBrk="0" hangingPunct="0">
              <a:lnSpc>
                <a:spcPct val="100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DejaVu Sans" pitchFamily="34" charset="0"/>
              </a:rPr>
              <a:t>Page </a:t>
            </a:r>
            <a:fld id="{B8D38C24-B91C-4796-9403-DF9D9EC408AB}"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DejaVu Sans" pitchFamily="34" charset="0"/>
              </a:rPr>
              <a:pPr marL="0" marR="0" lvl="0" indent="0" algn="r" defTabSz="457200" rtl="0" eaLnBrk="0" fontAlgn="base" latinLnBrk="0" hangingPunct="0">
                <a:lnSpc>
                  <a:spcPct val="100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t>10</a:t>
            </a:fld>
            <a:endPar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DejaVu Sans" pitchFamily="34" charset="0"/>
            </a:endParaRPr>
          </a:p>
        </p:txBody>
      </p:sp>
    </p:spTree>
    <p:extLst>
      <p:ext uri="{BB962C8B-B14F-4D97-AF65-F5344CB8AC3E}">
        <p14:creationId xmlns:p14="http://schemas.microsoft.com/office/powerpoint/2010/main" val="24652024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6B557-C64A-AC45-B486-97CB45B7EC67}"/>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DB8B72A-8C94-3342-B36B-ADC54A58E0F7}"/>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D5D8A7A-5251-7345-B20D-9908F6391B89}"/>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52EA886B-BDBA-D942-8C51-972D4E926460}"/>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ACD05388-353A-D441-BD7C-668C2B19D81B}"/>
              </a:ext>
            </a:extLst>
          </p:cNvPr>
          <p:cNvSpPr>
            <a:spLocks noGrp="1"/>
          </p:cNvSpPr>
          <p:nvPr>
            <p:ph type="sldNum" sz="quarter" idx="12"/>
          </p:nvPr>
        </p:nvSpPr>
        <p:spPr/>
        <p:txBody>
          <a:bodyPr/>
          <a:lstStyle>
            <a:lvl1pPr>
              <a:defRPr/>
            </a:lvl1pPr>
          </a:lstStyle>
          <a:p>
            <a:r>
              <a:rPr lang="en-US" altLang="en-US"/>
              <a:t>Slide </a:t>
            </a:r>
            <a:fld id="{96EDDC46-E58E-0248-8CAF-96DF08F8D1CD}" type="slidenum">
              <a:rPr lang="en-US" altLang="en-US"/>
              <a:pPr/>
              <a:t>‹#›</a:t>
            </a:fld>
            <a:endParaRPr lang="en-US" altLang="en-US"/>
          </a:p>
        </p:txBody>
      </p:sp>
    </p:spTree>
    <p:extLst>
      <p:ext uri="{BB962C8B-B14F-4D97-AF65-F5344CB8AC3E}">
        <p14:creationId xmlns:p14="http://schemas.microsoft.com/office/powerpoint/2010/main" val="381504983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D3146-BDE0-DE46-8065-5931B8D6B5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260C85D-B9B5-2241-B12E-D33CE336632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26BB63-BC75-CD4F-B133-44784E43CF60}"/>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7C1C4B96-1877-6945-9A23-23412CE20695}"/>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83871C01-01BA-1342-B01E-C5EFE63E18FF}"/>
              </a:ext>
            </a:extLst>
          </p:cNvPr>
          <p:cNvSpPr>
            <a:spLocks noGrp="1"/>
          </p:cNvSpPr>
          <p:nvPr>
            <p:ph type="sldNum" sz="quarter" idx="12"/>
          </p:nvPr>
        </p:nvSpPr>
        <p:spPr/>
        <p:txBody>
          <a:bodyPr/>
          <a:lstStyle>
            <a:lvl1pPr>
              <a:defRPr/>
            </a:lvl1pPr>
          </a:lstStyle>
          <a:p>
            <a:r>
              <a:rPr lang="en-US" altLang="en-US"/>
              <a:t>Slide </a:t>
            </a:r>
            <a:fld id="{A622640C-26C0-B64B-992C-7F0921EFB056}" type="slidenum">
              <a:rPr lang="en-US" altLang="en-US"/>
              <a:pPr/>
              <a:t>‹#›</a:t>
            </a:fld>
            <a:endParaRPr lang="en-US" altLang="en-US"/>
          </a:p>
        </p:txBody>
      </p:sp>
    </p:spTree>
    <p:extLst>
      <p:ext uri="{BB962C8B-B14F-4D97-AF65-F5344CB8AC3E}">
        <p14:creationId xmlns:p14="http://schemas.microsoft.com/office/powerpoint/2010/main" val="344217543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3" name="Vertical Text Placeholder 2">
            <a:extLst>
              <a:ext uri="{FF2B5EF4-FFF2-40B4-BE49-F238E27FC236}">
                <a16:creationId xmlns:a16="http://schemas.microsoft.com/office/drawing/2014/main" id="{ADE19C8E-11B3-6445-B2FB-59E8421A9081}"/>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731E10-477C-5448-817A-FAD1B61C0C4F}"/>
              </a:ext>
            </a:extLst>
          </p:cNvPr>
          <p:cNvSpPr>
            <a:spLocks noGrp="1"/>
          </p:cNvSpPr>
          <p:nvPr>
            <p:ph type="dt" sz="half" idx="10"/>
          </p:nvPr>
        </p:nvSpPr>
        <p:spPr>
          <a:xfrm>
            <a:off x="685800" y="378281"/>
            <a:ext cx="1600200" cy="215444"/>
          </a:xfrm>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DE13F5C4-62D8-1F48-929D-8089C19311B1}"/>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5DECEF57-5D92-8745-AD87-76A6E0758B45}"/>
              </a:ext>
            </a:extLst>
          </p:cNvPr>
          <p:cNvSpPr>
            <a:spLocks noGrp="1"/>
          </p:cNvSpPr>
          <p:nvPr>
            <p:ph type="sldNum" sz="quarter" idx="12"/>
          </p:nvPr>
        </p:nvSpPr>
        <p:spPr/>
        <p:txBody>
          <a:bodyPr/>
          <a:lstStyle>
            <a:lvl1pPr>
              <a:defRPr/>
            </a:lvl1pPr>
          </a:lstStyle>
          <a:p>
            <a:r>
              <a:rPr lang="en-US" altLang="en-US"/>
              <a:t>Slide </a:t>
            </a:r>
            <a:fld id="{6CB914C0-33B1-C140-8CAF-EF8A52E689BE}" type="slidenum">
              <a:rPr lang="en-US" altLang="en-US"/>
              <a:pPr/>
              <a:t>‹#›</a:t>
            </a:fld>
            <a:endParaRPr lang="en-US" altLang="en-US"/>
          </a:p>
        </p:txBody>
      </p:sp>
    </p:spTree>
    <p:extLst>
      <p:ext uri="{BB962C8B-B14F-4D97-AF65-F5344CB8AC3E}">
        <p14:creationId xmlns:p14="http://schemas.microsoft.com/office/powerpoint/2010/main" val="1155644137"/>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40650" cy="1035050"/>
          </a:xfrm>
        </p:spPr>
        <p:txBody>
          <a:bodyPr/>
          <a:lstStyle/>
          <a:p>
            <a:r>
              <a:rPr lang="en-US" dirty="0"/>
              <a:t>Click to edit Master title style</a:t>
            </a:r>
          </a:p>
        </p:txBody>
      </p:sp>
      <p:sp>
        <p:nvSpPr>
          <p:cNvPr id="3" name="Rectangle 5"/>
          <p:cNvSpPr>
            <a:spLocks noGrp="1" noChangeArrowheads="1"/>
          </p:cNvSpPr>
          <p:nvPr>
            <p:ph type="sldNum" idx="10"/>
          </p:nvPr>
        </p:nvSpPr>
        <p:spPr>
          <a:ln/>
        </p:spPr>
        <p:txBody>
          <a:bodyPr/>
          <a:lstStyle>
            <a:lvl1pPr>
              <a:defRPr/>
            </a:lvl1pPr>
          </a:lstStyle>
          <a:p>
            <a:r>
              <a:rPr lang="en-US" altLang="en-US"/>
              <a:t>Slide </a:t>
            </a:r>
            <a:fld id="{28AF67BD-3515-41FE-828D-04C919731628}" type="slidenum">
              <a:rPr lang="en-US" altLang="en-US"/>
              <a:pPr/>
              <a:t>‹#›</a:t>
            </a:fld>
            <a:endParaRPr lang="en-US" altLang="en-US"/>
          </a:p>
        </p:txBody>
      </p:sp>
    </p:spTree>
    <p:extLst>
      <p:ext uri="{BB962C8B-B14F-4D97-AF65-F5344CB8AC3E}">
        <p14:creationId xmlns:p14="http://schemas.microsoft.com/office/powerpoint/2010/main" val="2051125754"/>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5"/>
          <p:cNvSpPr>
            <a:spLocks noGrp="1" noChangeArrowheads="1"/>
          </p:cNvSpPr>
          <p:nvPr>
            <p:ph type="sldNum" idx="10"/>
          </p:nvPr>
        </p:nvSpPr>
        <p:spPr>
          <a:ln/>
        </p:spPr>
        <p:txBody>
          <a:bodyPr/>
          <a:lstStyle>
            <a:lvl1pPr>
              <a:defRPr/>
            </a:lvl1pPr>
          </a:lstStyle>
          <a:p>
            <a:r>
              <a:rPr lang="en-US" altLang="en-US"/>
              <a:t>Slide </a:t>
            </a:r>
            <a:fld id="{6EC47A6A-FA30-4797-8EE6-2A1453E36234}" type="slidenum">
              <a:rPr lang="en-US" altLang="en-US"/>
              <a:pPr/>
              <a:t>‹#›</a:t>
            </a:fld>
            <a:endParaRPr lang="en-US" altLang="en-US"/>
          </a:p>
        </p:txBody>
      </p:sp>
    </p:spTree>
    <p:extLst>
      <p:ext uri="{BB962C8B-B14F-4D97-AF65-F5344CB8AC3E}">
        <p14:creationId xmlns:p14="http://schemas.microsoft.com/office/powerpoint/2010/main" val="232678159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36465-152E-3B42-9625-7BAAFDCAF8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A1A23240-305A-7D44-BD72-8AC798B36E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04BF1C-A555-2B4A-9490-EEEF5706705D}"/>
              </a:ext>
            </a:extLst>
          </p:cNvPr>
          <p:cNvSpPr>
            <a:spLocks noGrp="1"/>
          </p:cNvSpPr>
          <p:nvPr>
            <p:ph type="dt" sz="half" idx="10"/>
          </p:nvPr>
        </p:nvSpPr>
        <p:spPr>
          <a:xfrm>
            <a:off x="685800" y="378281"/>
            <a:ext cx="1600200" cy="215444"/>
          </a:xfrm>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E68673D0-ABED-4649-AEBC-82D582925FB0}"/>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A6151E9C-D999-5F4A-9A45-F327ED1A46AA}"/>
              </a:ext>
            </a:extLst>
          </p:cNvPr>
          <p:cNvSpPr>
            <a:spLocks noGrp="1"/>
          </p:cNvSpPr>
          <p:nvPr>
            <p:ph type="sldNum" sz="quarter" idx="12"/>
          </p:nvPr>
        </p:nvSpPr>
        <p:spPr/>
        <p:txBody>
          <a:bodyPr/>
          <a:lstStyle>
            <a:lvl1pPr>
              <a:defRPr/>
            </a:lvl1pPr>
          </a:lstStyle>
          <a:p>
            <a:r>
              <a:rPr lang="en-US" altLang="en-US"/>
              <a:t>Slide </a:t>
            </a:r>
            <a:fld id="{402C19D2-AFCD-5441-8B74-E6F734CFFA69}" type="slidenum">
              <a:rPr lang="en-US" altLang="en-US"/>
              <a:pPr/>
              <a:t>‹#›</a:t>
            </a:fld>
            <a:endParaRPr lang="en-US" altLang="en-US"/>
          </a:p>
        </p:txBody>
      </p:sp>
    </p:spTree>
    <p:extLst>
      <p:ext uri="{BB962C8B-B14F-4D97-AF65-F5344CB8AC3E}">
        <p14:creationId xmlns:p14="http://schemas.microsoft.com/office/powerpoint/2010/main" val="206435541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8CC6E-600A-4E48-9E57-2640962CA6EF}"/>
              </a:ext>
            </a:extLst>
          </p:cNvPr>
          <p:cNvSpPr>
            <a:spLocks noGrp="1"/>
          </p:cNvSpPr>
          <p:nvPr>
            <p:ph type="title"/>
          </p:nvPr>
        </p:nvSpPr>
        <p:spPr>
          <a:xfrm>
            <a:off x="623888" y="1709741"/>
            <a:ext cx="7886700" cy="2852737"/>
          </a:xfrm>
        </p:spPr>
        <p:txBody>
          <a:bodyPr anchor="b"/>
          <a:lstStyle>
            <a:lvl1pPr>
              <a:defRPr sz="6000"/>
            </a:lvl1pPr>
          </a:lstStyle>
          <a:p>
            <a:r>
              <a:rPr lang="en-US" dirty="0"/>
              <a:t>Click to edit Master title style</a:t>
            </a:r>
          </a:p>
        </p:txBody>
      </p:sp>
      <p:sp>
        <p:nvSpPr>
          <p:cNvPr id="3" name="Text Placeholder 2">
            <a:extLst>
              <a:ext uri="{FF2B5EF4-FFF2-40B4-BE49-F238E27FC236}">
                <a16:creationId xmlns:a16="http://schemas.microsoft.com/office/drawing/2014/main" id="{9959538D-B2E5-A945-9929-87B8B2464BF8}"/>
              </a:ext>
            </a:extLst>
          </p:cNvPr>
          <p:cNvSpPr>
            <a:spLocks noGrp="1"/>
          </p:cNvSpPr>
          <p:nvPr>
            <p:ph type="body" idx="1"/>
          </p:nvPr>
        </p:nvSpPr>
        <p:spPr>
          <a:xfrm>
            <a:off x="623888" y="4589466"/>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dirty="0"/>
              <a:t>Click to edit Master text styles</a:t>
            </a:r>
          </a:p>
        </p:txBody>
      </p:sp>
      <p:sp>
        <p:nvSpPr>
          <p:cNvPr id="4" name="Date Placeholder 3">
            <a:extLst>
              <a:ext uri="{FF2B5EF4-FFF2-40B4-BE49-F238E27FC236}">
                <a16:creationId xmlns:a16="http://schemas.microsoft.com/office/drawing/2014/main" id="{66138FFA-EC09-224A-9E3B-105E7E9700D7}"/>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0CDAE072-0686-F34F-854D-7B3C2B69CA6B}"/>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55603578-424E-1240-93F9-4A97F119DD76}"/>
              </a:ext>
            </a:extLst>
          </p:cNvPr>
          <p:cNvSpPr>
            <a:spLocks noGrp="1"/>
          </p:cNvSpPr>
          <p:nvPr>
            <p:ph type="sldNum" sz="quarter" idx="12"/>
          </p:nvPr>
        </p:nvSpPr>
        <p:spPr/>
        <p:txBody>
          <a:bodyPr/>
          <a:lstStyle>
            <a:lvl1pPr>
              <a:defRPr/>
            </a:lvl1pPr>
          </a:lstStyle>
          <a:p>
            <a:r>
              <a:rPr lang="en-US" altLang="en-US"/>
              <a:t>Slide </a:t>
            </a:r>
            <a:fld id="{803D2693-486B-CF43-97CA-1505E804D4FA}" type="slidenum">
              <a:rPr lang="en-US" altLang="en-US"/>
              <a:pPr/>
              <a:t>‹#›</a:t>
            </a:fld>
            <a:endParaRPr lang="en-US" altLang="en-US"/>
          </a:p>
        </p:txBody>
      </p:sp>
    </p:spTree>
    <p:extLst>
      <p:ext uri="{BB962C8B-B14F-4D97-AF65-F5344CB8AC3E}">
        <p14:creationId xmlns:p14="http://schemas.microsoft.com/office/powerpoint/2010/main" val="49714275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F9443-9002-6744-95D2-B5F378C5D7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98D729-564B-654F-B78A-B2CBC028157D}"/>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73D398D-D8E5-F54E-8BC7-8852D9382E8B}"/>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34DF80B-DF85-7841-B6C7-C6BE77BFA959}"/>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6" name="Footer Placeholder 5">
            <a:extLst>
              <a:ext uri="{FF2B5EF4-FFF2-40B4-BE49-F238E27FC236}">
                <a16:creationId xmlns:a16="http://schemas.microsoft.com/office/drawing/2014/main" id="{5940BA05-107D-5546-8A3E-780586C626BA}"/>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7" name="Slide Number Placeholder 6">
            <a:extLst>
              <a:ext uri="{FF2B5EF4-FFF2-40B4-BE49-F238E27FC236}">
                <a16:creationId xmlns:a16="http://schemas.microsoft.com/office/drawing/2014/main" id="{177B82C8-FA2C-E647-BDAF-82BEF8F6F770}"/>
              </a:ext>
            </a:extLst>
          </p:cNvPr>
          <p:cNvSpPr>
            <a:spLocks noGrp="1"/>
          </p:cNvSpPr>
          <p:nvPr>
            <p:ph type="sldNum" sz="quarter" idx="12"/>
          </p:nvPr>
        </p:nvSpPr>
        <p:spPr/>
        <p:txBody>
          <a:bodyPr/>
          <a:lstStyle>
            <a:lvl1pPr>
              <a:defRPr/>
            </a:lvl1pPr>
          </a:lstStyle>
          <a:p>
            <a:r>
              <a:rPr lang="en-US" altLang="en-US"/>
              <a:t>Slide </a:t>
            </a:r>
            <a:fld id="{22E37F2C-6518-F842-93CC-1FF16BEFAC3A}" type="slidenum">
              <a:rPr lang="en-US" altLang="en-US"/>
              <a:pPr/>
              <a:t>‹#›</a:t>
            </a:fld>
            <a:endParaRPr lang="en-US" altLang="en-US"/>
          </a:p>
        </p:txBody>
      </p:sp>
    </p:spTree>
    <p:extLst>
      <p:ext uri="{BB962C8B-B14F-4D97-AF65-F5344CB8AC3E}">
        <p14:creationId xmlns:p14="http://schemas.microsoft.com/office/powerpoint/2010/main" val="116775493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75803-D7BB-A54E-9D35-0CE1B6C557D4}"/>
              </a:ext>
            </a:extLst>
          </p:cNvPr>
          <p:cNvSpPr>
            <a:spLocks noGrp="1"/>
          </p:cNvSpPr>
          <p:nvPr>
            <p:ph type="title"/>
          </p:nvPr>
        </p:nvSpPr>
        <p:spPr>
          <a:xfrm>
            <a:off x="630238" y="365128"/>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FDCAE0F-59A0-9341-9AE6-9779756C8BB7}"/>
              </a:ext>
            </a:extLst>
          </p:cNvPr>
          <p:cNvSpPr>
            <a:spLocks noGrp="1"/>
          </p:cNvSpPr>
          <p:nvPr>
            <p:ph type="body" idx="1"/>
          </p:nvPr>
        </p:nvSpPr>
        <p:spPr>
          <a:xfrm>
            <a:off x="630239"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982DD08-DB7A-D442-B18D-D6E28EE5B0B6}"/>
              </a:ext>
            </a:extLst>
          </p:cNvPr>
          <p:cNvSpPr>
            <a:spLocks noGrp="1"/>
          </p:cNvSpPr>
          <p:nvPr>
            <p:ph sz="half" idx="2"/>
          </p:nvPr>
        </p:nvSpPr>
        <p:spPr>
          <a:xfrm>
            <a:off x="630239"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1109ECD-8DAE-4D40-ACE1-5978A57D598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B92EDDC-5878-524C-94E9-B39186CBA2E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916B5B3-29CD-1E42-93DD-A81032CE0F03}"/>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8" name="Footer Placeholder 7">
            <a:extLst>
              <a:ext uri="{FF2B5EF4-FFF2-40B4-BE49-F238E27FC236}">
                <a16:creationId xmlns:a16="http://schemas.microsoft.com/office/drawing/2014/main" id="{F8D657B8-E9B5-2646-84B6-245CC2FA6FC2}"/>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9" name="Slide Number Placeholder 8">
            <a:extLst>
              <a:ext uri="{FF2B5EF4-FFF2-40B4-BE49-F238E27FC236}">
                <a16:creationId xmlns:a16="http://schemas.microsoft.com/office/drawing/2014/main" id="{D34A3290-28C5-B744-AA90-2A455266C17D}"/>
              </a:ext>
            </a:extLst>
          </p:cNvPr>
          <p:cNvSpPr>
            <a:spLocks noGrp="1"/>
          </p:cNvSpPr>
          <p:nvPr>
            <p:ph type="sldNum" sz="quarter" idx="12"/>
          </p:nvPr>
        </p:nvSpPr>
        <p:spPr/>
        <p:txBody>
          <a:bodyPr/>
          <a:lstStyle>
            <a:lvl1pPr>
              <a:defRPr/>
            </a:lvl1pPr>
          </a:lstStyle>
          <a:p>
            <a:r>
              <a:rPr lang="en-US" altLang="en-US"/>
              <a:t>Slide </a:t>
            </a:r>
            <a:fld id="{B864E71C-C555-EE49-9306-E8E95BC0B58A}" type="slidenum">
              <a:rPr lang="en-US" altLang="en-US"/>
              <a:pPr/>
              <a:t>‹#›</a:t>
            </a:fld>
            <a:endParaRPr lang="en-US" altLang="en-US"/>
          </a:p>
        </p:txBody>
      </p:sp>
    </p:spTree>
    <p:extLst>
      <p:ext uri="{BB962C8B-B14F-4D97-AF65-F5344CB8AC3E}">
        <p14:creationId xmlns:p14="http://schemas.microsoft.com/office/powerpoint/2010/main" val="289513397"/>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19D99-0C75-2447-8257-A2E7DA17AA6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C955439-0F68-F347-87D7-F0502F239B4C}"/>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4" name="Footer Placeholder 3">
            <a:extLst>
              <a:ext uri="{FF2B5EF4-FFF2-40B4-BE49-F238E27FC236}">
                <a16:creationId xmlns:a16="http://schemas.microsoft.com/office/drawing/2014/main" id="{BDDE28B6-16BE-5F49-8C55-36B506BD9C20}"/>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5" name="Slide Number Placeholder 4">
            <a:extLst>
              <a:ext uri="{FF2B5EF4-FFF2-40B4-BE49-F238E27FC236}">
                <a16:creationId xmlns:a16="http://schemas.microsoft.com/office/drawing/2014/main" id="{1ED6F899-D479-5248-B650-CA8E8EC3F7D9}"/>
              </a:ext>
            </a:extLst>
          </p:cNvPr>
          <p:cNvSpPr>
            <a:spLocks noGrp="1"/>
          </p:cNvSpPr>
          <p:nvPr>
            <p:ph type="sldNum" sz="quarter" idx="12"/>
          </p:nvPr>
        </p:nvSpPr>
        <p:spPr/>
        <p:txBody>
          <a:bodyPr/>
          <a:lstStyle>
            <a:lvl1pPr>
              <a:defRPr/>
            </a:lvl1pPr>
          </a:lstStyle>
          <a:p>
            <a:r>
              <a:rPr lang="en-US" altLang="en-US"/>
              <a:t>Slide </a:t>
            </a:r>
            <a:fld id="{455243F7-3A58-5D46-A4D6-1FD576FC16FA}" type="slidenum">
              <a:rPr lang="en-US" altLang="en-US"/>
              <a:pPr/>
              <a:t>‹#›</a:t>
            </a:fld>
            <a:endParaRPr lang="en-US" altLang="en-US"/>
          </a:p>
        </p:txBody>
      </p:sp>
    </p:spTree>
    <p:extLst>
      <p:ext uri="{BB962C8B-B14F-4D97-AF65-F5344CB8AC3E}">
        <p14:creationId xmlns:p14="http://schemas.microsoft.com/office/powerpoint/2010/main" val="3191755897"/>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B9A7050-4F49-2E4E-8786-A8C03B6C0772}"/>
              </a:ext>
            </a:extLst>
          </p:cNvPr>
          <p:cNvSpPr>
            <a:spLocks noGrp="1"/>
          </p:cNvSpPr>
          <p:nvPr>
            <p:ph type="dt" sz="half" idx="10"/>
          </p:nvPr>
        </p:nvSpPr>
        <p:spPr>
          <a:xfrm>
            <a:off x="685800" y="378281"/>
            <a:ext cx="1600200" cy="215444"/>
          </a:xfrm>
        </p:spPr>
        <p:txBody>
          <a:bodyPr/>
          <a:lstStyle>
            <a:lvl1pPr>
              <a:defRPr/>
            </a:lvl1pPr>
          </a:lstStyle>
          <a:p>
            <a:r>
              <a:rPr lang="en-US" altLang="en-US"/>
              <a:t>July 2022</a:t>
            </a:r>
            <a:endParaRPr lang="en-US" altLang="en-US" dirty="0"/>
          </a:p>
        </p:txBody>
      </p:sp>
      <p:sp>
        <p:nvSpPr>
          <p:cNvPr id="3" name="Footer Placeholder 2">
            <a:extLst>
              <a:ext uri="{FF2B5EF4-FFF2-40B4-BE49-F238E27FC236}">
                <a16:creationId xmlns:a16="http://schemas.microsoft.com/office/drawing/2014/main" id="{9EF6059B-0602-6542-BEFC-E3478CA26633}"/>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4" name="Slide Number Placeholder 3">
            <a:extLst>
              <a:ext uri="{FF2B5EF4-FFF2-40B4-BE49-F238E27FC236}">
                <a16:creationId xmlns:a16="http://schemas.microsoft.com/office/drawing/2014/main" id="{AAC47346-FEEC-2344-BF3C-FC33F657B9CC}"/>
              </a:ext>
            </a:extLst>
          </p:cNvPr>
          <p:cNvSpPr>
            <a:spLocks noGrp="1"/>
          </p:cNvSpPr>
          <p:nvPr>
            <p:ph type="sldNum" sz="quarter" idx="12"/>
          </p:nvPr>
        </p:nvSpPr>
        <p:spPr/>
        <p:txBody>
          <a:bodyPr/>
          <a:lstStyle>
            <a:lvl1pPr>
              <a:defRPr/>
            </a:lvl1pPr>
          </a:lstStyle>
          <a:p>
            <a:r>
              <a:rPr lang="en-US" altLang="en-US"/>
              <a:t>Slide </a:t>
            </a:r>
            <a:fld id="{D63F0650-F2B3-6741-A45C-FCE309717EFE}" type="slidenum">
              <a:rPr lang="en-US" altLang="en-US"/>
              <a:pPr/>
              <a:t>‹#›</a:t>
            </a:fld>
            <a:endParaRPr lang="en-US" altLang="en-US"/>
          </a:p>
        </p:txBody>
      </p:sp>
    </p:spTree>
    <p:extLst>
      <p:ext uri="{BB962C8B-B14F-4D97-AF65-F5344CB8AC3E}">
        <p14:creationId xmlns:p14="http://schemas.microsoft.com/office/powerpoint/2010/main" val="293293549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E4D2F-20EB-504E-AB02-D87E8600A9D1}"/>
              </a:ext>
            </a:extLst>
          </p:cNvPr>
          <p:cNvSpPr>
            <a:spLocks noGrp="1"/>
          </p:cNvSpPr>
          <p:nvPr>
            <p:ph type="title"/>
          </p:nvPr>
        </p:nvSpPr>
        <p:spPr>
          <a:xfrm>
            <a:off x="630240"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AF63EE9-DE99-684D-8327-BC9FC9B63230}"/>
              </a:ext>
            </a:extLst>
          </p:cNvPr>
          <p:cNvSpPr>
            <a:spLocks noGrp="1"/>
          </p:cNvSpPr>
          <p:nvPr>
            <p:ph idx="1"/>
          </p:nvPr>
        </p:nvSpPr>
        <p:spPr>
          <a:xfrm>
            <a:off x="3887788" y="987428"/>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51F727C-F542-0743-A000-B193F0090C57}"/>
              </a:ext>
            </a:extLst>
          </p:cNvPr>
          <p:cNvSpPr>
            <a:spLocks noGrp="1"/>
          </p:cNvSpPr>
          <p:nvPr>
            <p:ph type="body" sz="half" idx="2"/>
          </p:nvPr>
        </p:nvSpPr>
        <p:spPr>
          <a:xfrm>
            <a:off x="630240"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154122-F278-564A-962E-652394D50AAC}"/>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6" name="Footer Placeholder 5">
            <a:extLst>
              <a:ext uri="{FF2B5EF4-FFF2-40B4-BE49-F238E27FC236}">
                <a16:creationId xmlns:a16="http://schemas.microsoft.com/office/drawing/2014/main" id="{BBDF74D7-1698-DD45-8B54-423EF7E328A4}"/>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7" name="Slide Number Placeholder 6">
            <a:extLst>
              <a:ext uri="{FF2B5EF4-FFF2-40B4-BE49-F238E27FC236}">
                <a16:creationId xmlns:a16="http://schemas.microsoft.com/office/drawing/2014/main" id="{A32FAAD5-E278-7745-B9D4-F0F330A8632F}"/>
              </a:ext>
            </a:extLst>
          </p:cNvPr>
          <p:cNvSpPr>
            <a:spLocks noGrp="1"/>
          </p:cNvSpPr>
          <p:nvPr>
            <p:ph type="sldNum" sz="quarter" idx="12"/>
          </p:nvPr>
        </p:nvSpPr>
        <p:spPr/>
        <p:txBody>
          <a:bodyPr/>
          <a:lstStyle>
            <a:lvl1pPr>
              <a:defRPr/>
            </a:lvl1pPr>
          </a:lstStyle>
          <a:p>
            <a:r>
              <a:rPr lang="en-US" altLang="en-US"/>
              <a:t>Slide </a:t>
            </a:r>
            <a:fld id="{3EC79C22-0088-EA43-A45F-2C554AA23403}" type="slidenum">
              <a:rPr lang="en-US" altLang="en-US"/>
              <a:pPr/>
              <a:t>‹#›</a:t>
            </a:fld>
            <a:endParaRPr lang="en-US" altLang="en-US"/>
          </a:p>
        </p:txBody>
      </p:sp>
    </p:spTree>
    <p:extLst>
      <p:ext uri="{BB962C8B-B14F-4D97-AF65-F5344CB8AC3E}">
        <p14:creationId xmlns:p14="http://schemas.microsoft.com/office/powerpoint/2010/main" val="414690720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1C0AF-3A20-8A4D-BEEB-CCF72E591B5A}"/>
              </a:ext>
            </a:extLst>
          </p:cNvPr>
          <p:cNvSpPr>
            <a:spLocks noGrp="1"/>
          </p:cNvSpPr>
          <p:nvPr>
            <p:ph type="title"/>
          </p:nvPr>
        </p:nvSpPr>
        <p:spPr>
          <a:xfrm>
            <a:off x="630240"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B0EB4E2-8B4F-864D-9861-129A90201D24}"/>
              </a:ext>
            </a:extLst>
          </p:cNvPr>
          <p:cNvSpPr>
            <a:spLocks noGrp="1"/>
          </p:cNvSpPr>
          <p:nvPr>
            <p:ph type="pic" idx="1"/>
          </p:nvPr>
        </p:nvSpPr>
        <p:spPr>
          <a:xfrm>
            <a:off x="3887788" y="987428"/>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13ED83C0-5DA3-8544-AE4D-CA9825DAC1F1}"/>
              </a:ext>
            </a:extLst>
          </p:cNvPr>
          <p:cNvSpPr>
            <a:spLocks noGrp="1"/>
          </p:cNvSpPr>
          <p:nvPr>
            <p:ph type="body" sz="half" idx="2"/>
          </p:nvPr>
        </p:nvSpPr>
        <p:spPr>
          <a:xfrm>
            <a:off x="630240"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7E84A7-0E2D-C64E-8406-BD4384DA8A0A}"/>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6" name="Footer Placeholder 5">
            <a:extLst>
              <a:ext uri="{FF2B5EF4-FFF2-40B4-BE49-F238E27FC236}">
                <a16:creationId xmlns:a16="http://schemas.microsoft.com/office/drawing/2014/main" id="{05830EEC-2DF2-E443-9291-D75738763C32}"/>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7" name="Slide Number Placeholder 6">
            <a:extLst>
              <a:ext uri="{FF2B5EF4-FFF2-40B4-BE49-F238E27FC236}">
                <a16:creationId xmlns:a16="http://schemas.microsoft.com/office/drawing/2014/main" id="{D2605D79-88DB-5B43-AB97-97F91BA43E45}"/>
              </a:ext>
            </a:extLst>
          </p:cNvPr>
          <p:cNvSpPr>
            <a:spLocks noGrp="1"/>
          </p:cNvSpPr>
          <p:nvPr>
            <p:ph type="sldNum" sz="quarter" idx="12"/>
          </p:nvPr>
        </p:nvSpPr>
        <p:spPr/>
        <p:txBody>
          <a:bodyPr/>
          <a:lstStyle>
            <a:lvl1pPr>
              <a:defRPr/>
            </a:lvl1pPr>
          </a:lstStyle>
          <a:p>
            <a:r>
              <a:rPr lang="en-US" altLang="en-US"/>
              <a:t>Slide </a:t>
            </a:r>
            <a:fld id="{5507784F-50EC-3549-9BB3-3620C88A949B}" type="slidenum">
              <a:rPr lang="en-US" altLang="en-US"/>
              <a:pPr/>
              <a:t>‹#›</a:t>
            </a:fld>
            <a:endParaRPr lang="en-US" altLang="en-US"/>
          </a:p>
        </p:txBody>
      </p:sp>
    </p:spTree>
    <p:extLst>
      <p:ext uri="{BB962C8B-B14F-4D97-AF65-F5344CB8AC3E}">
        <p14:creationId xmlns:p14="http://schemas.microsoft.com/office/powerpoint/2010/main" val="412910075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9793AFB-F610-664D-A54E-5CEFD549784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0D882F62-0B77-6E4E-98C7-42660C9FC8F3}"/>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E9DA607F-E2E6-5D4F-B8AE-B2CFDA0569A7}"/>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smtClean="0"/>
              <a:t>January 2023</a:t>
            </a:r>
            <a:endParaRPr lang="en-US" altLang="en-US" dirty="0"/>
          </a:p>
        </p:txBody>
      </p:sp>
      <p:sp>
        <p:nvSpPr>
          <p:cNvPr id="1029" name="Rectangle 5">
            <a:extLst>
              <a:ext uri="{FF2B5EF4-FFF2-40B4-BE49-F238E27FC236}">
                <a16:creationId xmlns:a16="http://schemas.microsoft.com/office/drawing/2014/main" id="{BEF03822-BD5E-4F45-929E-743E4C7FA5D2}"/>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X. Luo, et al</a:t>
            </a:r>
          </a:p>
        </p:txBody>
      </p:sp>
      <p:sp>
        <p:nvSpPr>
          <p:cNvPr id="1030" name="Rectangle 6">
            <a:extLst>
              <a:ext uri="{FF2B5EF4-FFF2-40B4-BE49-F238E27FC236}">
                <a16:creationId xmlns:a16="http://schemas.microsoft.com/office/drawing/2014/main" id="{7C5D5A5E-EED1-7244-9E37-FC71B45FE356}"/>
              </a:ext>
            </a:extLst>
          </p:cNvPr>
          <p:cNvSpPr>
            <a:spLocks noGrp="1" noChangeArrowheads="1"/>
          </p:cNvSpPr>
          <p:nvPr>
            <p:ph type="sldNum" sz="quarter" idx="4"/>
          </p:nvPr>
        </p:nvSpPr>
        <p:spPr bwMode="auto">
          <a:xfrm>
            <a:off x="4342400" y="6475413"/>
            <a:ext cx="5354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24E2FAF-A846-F04A-BBEF-9BB2A7C87EEF}" type="slidenum">
              <a:rPr lang="en-US" altLang="en-US"/>
              <a:pPr/>
              <a:t>‹#›</a:t>
            </a:fld>
            <a:endParaRPr lang="en-US" altLang="en-US"/>
          </a:p>
        </p:txBody>
      </p:sp>
      <p:sp>
        <p:nvSpPr>
          <p:cNvPr id="1032" name="Line 8">
            <a:extLst>
              <a:ext uri="{FF2B5EF4-FFF2-40B4-BE49-F238E27FC236}">
                <a16:creationId xmlns:a16="http://schemas.microsoft.com/office/drawing/2014/main" id="{EE537263-CB36-E544-95A0-5F9C502B437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dirty="0"/>
          </a:p>
        </p:txBody>
      </p:sp>
      <p:sp>
        <p:nvSpPr>
          <p:cNvPr id="1033" name="Rectangle 9">
            <a:extLst>
              <a:ext uri="{FF2B5EF4-FFF2-40B4-BE49-F238E27FC236}">
                <a16:creationId xmlns:a16="http://schemas.microsoft.com/office/drawing/2014/main" id="{F0D0F26C-6B68-D64B-ABFD-559C7369AAFF}"/>
              </a:ext>
            </a:extLst>
          </p:cNvPr>
          <p:cNvSpPr>
            <a:spLocks noChangeArrowheads="1"/>
          </p:cNvSpPr>
          <p:nvPr userDrawn="1"/>
        </p:nvSpPr>
        <p:spPr bwMode="auto">
          <a:xfrm>
            <a:off x="685800" y="6475413"/>
            <a:ext cx="2819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sz="1200" dirty="0"/>
              <a:t>Submission</a:t>
            </a:r>
            <a:endParaRPr lang="en-US" altLang="en-US" sz="1400" dirty="0"/>
          </a:p>
        </p:txBody>
      </p:sp>
      <p:sp>
        <p:nvSpPr>
          <p:cNvPr id="1034" name="Line 10">
            <a:extLst>
              <a:ext uri="{FF2B5EF4-FFF2-40B4-BE49-F238E27FC236}">
                <a16:creationId xmlns:a16="http://schemas.microsoft.com/office/drawing/2014/main" id="{D91B9B40-9D91-234E-AC82-7BC564C1F1F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1"/>
          <p:cNvSpPr>
            <a:spLocks noGrp="1" noChangeArrowheads="1"/>
          </p:cNvSpPr>
          <p:nvPr>
            <p:ph type="title"/>
          </p:nvPr>
        </p:nvSpPr>
        <p:spPr bwMode="auto">
          <a:xfrm>
            <a:off x="685800" y="685800"/>
            <a:ext cx="7740650" cy="1035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2160" tIns="46080" rIns="92160" bIns="46080" numCol="1" anchor="ctr" anchorCtr="0" compatLnSpc="1">
            <a:prstTxWarp prst="textNoShape">
              <a:avLst/>
            </a:prstTxWarp>
          </a:bodyPr>
          <a:lstStyle/>
          <a:p>
            <a:pPr lvl="0"/>
            <a:r>
              <a:rPr lang="en-GB" altLang="en-US" smtClean="0"/>
              <a:t>Click to edit the title text format</a:t>
            </a:r>
          </a:p>
        </p:txBody>
      </p:sp>
      <p:sp>
        <p:nvSpPr>
          <p:cNvPr id="1027" name="Rectangle 2"/>
          <p:cNvSpPr>
            <a:spLocks noGrp="1" noChangeArrowheads="1"/>
          </p:cNvSpPr>
          <p:nvPr>
            <p:ph type="body" idx="1"/>
          </p:nvPr>
        </p:nvSpPr>
        <p:spPr bwMode="auto">
          <a:xfrm>
            <a:off x="685800" y="1981200"/>
            <a:ext cx="7740650" cy="5676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2160" tIns="46080" rIns="92160" bIns="46080" numCol="1" anchor="t" anchorCtr="0" compatLnSpc="1">
            <a:prstTxWarp prst="textNoShape">
              <a:avLst/>
            </a:prstTxWarp>
          </a:bodyPr>
          <a:lstStyle/>
          <a:p>
            <a:pPr lvl="0"/>
            <a:r>
              <a:rPr lang="en-GB" altLang="en-US" smtClean="0"/>
              <a:t>Click to edit the outline text format</a:t>
            </a:r>
          </a:p>
          <a:p>
            <a:pPr lvl="1"/>
            <a:r>
              <a:rPr lang="en-GB" altLang="en-US" smtClean="0"/>
              <a:t>Second Outline Level</a:t>
            </a:r>
          </a:p>
          <a:p>
            <a:pPr lvl="2"/>
            <a:r>
              <a:rPr lang="en-GB" altLang="en-US" smtClean="0"/>
              <a:t>Third Outline Level</a:t>
            </a:r>
          </a:p>
          <a:p>
            <a:pPr lvl="3"/>
            <a:r>
              <a:rPr lang="en-GB" altLang="en-US" smtClean="0"/>
              <a:t>Fourth Outline Level</a:t>
            </a:r>
          </a:p>
          <a:p>
            <a:pPr lvl="4"/>
            <a:r>
              <a:rPr lang="en-GB" altLang="en-US" smtClean="0"/>
              <a:t>Fifth Outline Level</a:t>
            </a:r>
          </a:p>
          <a:p>
            <a:pPr lvl="4"/>
            <a:r>
              <a:rPr lang="en-GB" altLang="en-US" smtClean="0"/>
              <a:t>Sixth Outline Level</a:t>
            </a:r>
          </a:p>
          <a:p>
            <a:pPr lvl="4"/>
            <a:r>
              <a:rPr lang="en-GB" altLang="en-US" smtClean="0"/>
              <a:t>Seventh Outline Level</a:t>
            </a:r>
          </a:p>
          <a:p>
            <a:pPr lvl="4"/>
            <a:r>
              <a:rPr lang="en-GB" altLang="en-US" smtClean="0"/>
              <a:t>Eighth Outline Level</a:t>
            </a:r>
          </a:p>
          <a:p>
            <a:pPr lvl="4"/>
            <a:r>
              <a:rPr lang="en-GB" altLang="en-US" smtClean="0"/>
              <a:t>Ninth Outline Level</a:t>
            </a:r>
          </a:p>
        </p:txBody>
      </p:sp>
      <p:sp>
        <p:nvSpPr>
          <p:cNvPr id="1029" name="Rectangle 5"/>
          <p:cNvSpPr>
            <a:spLocks noGrp="1" noChangeArrowheads="1"/>
          </p:cNvSpPr>
          <p:nvPr>
            <p:ph type="sldNum"/>
          </p:nvPr>
        </p:nvSpPr>
        <p:spPr bwMode="auto">
          <a:xfrm>
            <a:off x="4114800" y="6475413"/>
            <a:ext cx="1112838" cy="10668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buSzPct val="100000"/>
              <a:defRPr>
                <a:solidFill>
                  <a:srgbClr val="000000"/>
                </a:solidFill>
              </a:defRPr>
            </a:lvl1pPr>
          </a:lstStyle>
          <a:p>
            <a:r>
              <a:rPr lang="en-US" altLang="en-US"/>
              <a:t>Slide </a:t>
            </a:r>
            <a:fld id="{F30BB21B-092F-43E2-BBEE-BAA66E7C57C0}" type="slidenum">
              <a:rPr lang="en-US" altLang="en-US"/>
              <a:pPr/>
              <a:t>‹#›</a:t>
            </a:fld>
            <a:endParaRPr lang="en-US" altLang="en-US"/>
          </a:p>
        </p:txBody>
      </p:sp>
      <p:sp>
        <p:nvSpPr>
          <p:cNvPr id="1031" name="Rectangle 6"/>
          <p:cNvSpPr>
            <a:spLocks noChangeArrowheads="1"/>
          </p:cNvSpPr>
          <p:nvPr/>
        </p:nvSpPr>
        <p:spPr bwMode="auto">
          <a:xfrm>
            <a:off x="685800" y="305028"/>
            <a:ext cx="7772400" cy="215444"/>
          </a:xfrm>
          <a:prstGeom prst="rect">
            <a:avLst/>
          </a:prstGeom>
          <a:noFill/>
          <a:ln>
            <a:noFill/>
          </a:ln>
        </p:spPr>
        <p:txBody>
          <a:bodyPr lIns="0" tIns="0" rIns="0" bIns="0" anchor="ctr">
            <a:spAutoFit/>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9pPr>
          </a:lstStyle>
          <a:p>
            <a:pPr algn="ctr">
              <a:buSzPct val="100000"/>
              <a:defRPr/>
            </a:pPr>
            <a:r>
              <a:rPr lang="en-US" altLang="en-US" sz="1400" b="1" dirty="0" smtClean="0">
                <a:solidFill>
                  <a:schemeClr val="tx1"/>
                </a:solidFill>
              </a:rPr>
              <a:t>January 2023                                                                                                                  </a:t>
            </a:r>
            <a:r>
              <a:rPr lang="en-US" altLang="en-US" sz="1400" b="1" dirty="0" smtClean="0">
                <a:solidFill>
                  <a:schemeClr val="tx1"/>
                </a:solidFill>
              </a:rPr>
              <a:t>15-23-0036-00-04ab</a:t>
            </a:r>
            <a:endParaRPr lang="en-US" altLang="en-US" sz="1400" b="1" dirty="0">
              <a:solidFill>
                <a:schemeClr val="tx1"/>
              </a:solidFill>
            </a:endParaRPr>
          </a:p>
        </p:txBody>
      </p:sp>
      <p:sp>
        <p:nvSpPr>
          <p:cNvPr id="1030" name="Line 7"/>
          <p:cNvSpPr>
            <a:spLocks noChangeShapeType="1"/>
          </p:cNvSpPr>
          <p:nvPr/>
        </p:nvSpPr>
        <p:spPr bwMode="auto">
          <a:xfrm>
            <a:off x="685800" y="609600"/>
            <a:ext cx="77724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ko-KR" altLang="en-US"/>
          </a:p>
        </p:txBody>
      </p:sp>
      <p:sp>
        <p:nvSpPr>
          <p:cNvPr id="1033" name="Rectangle 8"/>
          <p:cNvSpPr>
            <a:spLocks noChangeArrowheads="1"/>
          </p:cNvSpPr>
          <p:nvPr/>
        </p:nvSpPr>
        <p:spPr bwMode="auto">
          <a:xfrm>
            <a:off x="685800" y="6475413"/>
            <a:ext cx="914400" cy="184150"/>
          </a:xfrm>
          <a:prstGeom prst="rect">
            <a:avLst/>
          </a:prstGeom>
          <a:noFill/>
          <a:ln>
            <a:noFill/>
          </a:ln>
        </p:spPr>
        <p:txBody>
          <a:bodyPr lIns="0" tIns="0" rIns="0" bIns="0">
            <a:spAutoFit/>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9pPr>
          </a:lstStyle>
          <a:p>
            <a:pPr>
              <a:buSzPct val="100000"/>
              <a:defRPr/>
            </a:pPr>
            <a:r>
              <a:rPr lang="en-US" altLang="en-US" sz="1200" dirty="0">
                <a:solidFill>
                  <a:srgbClr val="000000"/>
                </a:solidFill>
              </a:rPr>
              <a:t>Submission</a:t>
            </a:r>
          </a:p>
        </p:txBody>
      </p:sp>
      <p:sp>
        <p:nvSpPr>
          <p:cNvPr id="1032" name="Line 9"/>
          <p:cNvSpPr>
            <a:spLocks noChangeShapeType="1"/>
          </p:cNvSpPr>
          <p:nvPr/>
        </p:nvSpPr>
        <p:spPr bwMode="auto">
          <a:xfrm>
            <a:off x="685800" y="64770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ko-KR" altLang="en-US"/>
          </a:p>
        </p:txBody>
      </p:sp>
      <p:sp>
        <p:nvSpPr>
          <p:cNvPr id="11" name="Rectangle 8"/>
          <p:cNvSpPr>
            <a:spLocks noChangeArrowheads="1"/>
          </p:cNvSpPr>
          <p:nvPr userDrawn="1"/>
        </p:nvSpPr>
        <p:spPr bwMode="auto">
          <a:xfrm>
            <a:off x="5029200" y="6475413"/>
            <a:ext cx="3505200" cy="369887"/>
          </a:xfrm>
          <a:prstGeom prst="rect">
            <a:avLst/>
          </a:prstGeom>
          <a:noFill/>
          <a:ln>
            <a:noFill/>
          </a:ln>
        </p:spPr>
        <p:txBody>
          <a:bodyPr lIns="0" tIns="0" rIns="0" bIns="0">
            <a:spAutoFit/>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pPr algn="r">
              <a:buSzPct val="100000"/>
            </a:pPr>
            <a:r>
              <a:rPr lang="nl-NL" altLang="en-US" sz="1200">
                <a:solidFill>
                  <a:srgbClr val="000000"/>
                </a:solidFill>
              </a:rPr>
              <a:t>Taeyoung Ha (Samsung Electronics)</a:t>
            </a:r>
            <a:endParaRPr lang="en-US" altLang="en-US" sz="1200">
              <a:solidFill>
                <a:srgbClr val="000000"/>
              </a:solidFill>
            </a:endParaRPr>
          </a:p>
          <a:p>
            <a:pPr>
              <a:buSzPct val="100000"/>
            </a:pPr>
            <a:endParaRPr lang="en-US" altLang="en-US" sz="1200">
              <a:solidFill>
                <a:srgbClr val="000000"/>
              </a:solidFill>
            </a:endParaRPr>
          </a:p>
        </p:txBody>
      </p:sp>
    </p:spTree>
    <p:extLst>
      <p:ext uri="{BB962C8B-B14F-4D97-AF65-F5344CB8AC3E}">
        <p14:creationId xmlns:p14="http://schemas.microsoft.com/office/powerpoint/2010/main" val="724008311"/>
      </p:ext>
    </p:extLst>
  </p:cSld>
  <p:clrMap bg1="lt1" tx1="dk1" bg2="lt2" tx2="dk2" accent1="accent1" accent2="accent2" accent3="accent3" accent4="accent4" accent5="accent5" accent6="accent6" hlink="hlink" folHlink="folHlink"/>
  <p:sldLayoutIdLst>
    <p:sldLayoutId id="2147483661" r:id="rId1"/>
    <p:sldLayoutId id="2147483662" r:id="rId2"/>
  </p:sldLayoutIdLst>
  <p:timing>
    <p:tnLst>
      <p:par>
        <p:cTn id="1" dur="indefinite" restart="never" nodeType="tmRoot"/>
      </p:par>
    </p:tnLst>
  </p:timing>
  <p:hf hdr="0"/>
  <p:txStyles>
    <p:titleStyle>
      <a:lvl1pPr algn="ctr" defTabSz="457200" rtl="0" eaLnBrk="0" fontAlgn="base" hangingPunct="0">
        <a:spcBef>
          <a:spcPct val="0"/>
        </a:spcBef>
        <a:spcAft>
          <a:spcPct val="0"/>
        </a:spcAft>
        <a:buClr>
          <a:srgbClr val="000000"/>
        </a:buClr>
        <a:buSzPct val="100000"/>
        <a:buFont typeface="Times New Roman" panose="02020603050405020304" pitchFamily="18" charset="0"/>
        <a:defRPr sz="3600">
          <a:solidFill>
            <a:srgbClr val="000000"/>
          </a:solidFill>
          <a:latin typeface="+mj-lt"/>
          <a:ea typeface="+mj-ea"/>
          <a:cs typeface="+mj-cs"/>
        </a:defRPr>
      </a:lvl1pPr>
      <a:lvl2pPr algn="ctr" defTabSz="457200" rtl="0" eaLnBrk="0" fontAlgn="base" hangingPunct="0">
        <a:spcBef>
          <a:spcPct val="0"/>
        </a:spcBef>
        <a:spcAft>
          <a:spcPct val="0"/>
        </a:spcAft>
        <a:buClr>
          <a:srgbClr val="000000"/>
        </a:buClr>
        <a:buSzPct val="100000"/>
        <a:buFont typeface="Times New Roman" panose="02020603050405020304" pitchFamily="18" charset="0"/>
        <a:defRPr sz="3600">
          <a:solidFill>
            <a:srgbClr val="000000"/>
          </a:solidFill>
          <a:latin typeface="Times New Roman" pitchFamily="16" charset="0"/>
          <a:ea typeface="WenQuanYi Zen Hei" charset="0"/>
          <a:cs typeface="WenQuanYi Zen Hei" charset="0"/>
        </a:defRPr>
      </a:lvl2pPr>
      <a:lvl3pPr algn="ctr" defTabSz="457200" rtl="0" eaLnBrk="0" fontAlgn="base" hangingPunct="0">
        <a:spcBef>
          <a:spcPct val="0"/>
        </a:spcBef>
        <a:spcAft>
          <a:spcPct val="0"/>
        </a:spcAft>
        <a:buClr>
          <a:srgbClr val="000000"/>
        </a:buClr>
        <a:buSzPct val="100000"/>
        <a:buFont typeface="Times New Roman" panose="02020603050405020304" pitchFamily="18" charset="0"/>
        <a:defRPr sz="3600">
          <a:solidFill>
            <a:srgbClr val="000000"/>
          </a:solidFill>
          <a:latin typeface="Times New Roman" pitchFamily="16" charset="0"/>
          <a:ea typeface="WenQuanYi Zen Hei" charset="0"/>
          <a:cs typeface="WenQuanYi Zen Hei" charset="0"/>
        </a:defRPr>
      </a:lvl3pPr>
      <a:lvl4pPr algn="ctr" defTabSz="457200" rtl="0" eaLnBrk="0" fontAlgn="base" hangingPunct="0">
        <a:spcBef>
          <a:spcPct val="0"/>
        </a:spcBef>
        <a:spcAft>
          <a:spcPct val="0"/>
        </a:spcAft>
        <a:buClr>
          <a:srgbClr val="000000"/>
        </a:buClr>
        <a:buSzPct val="100000"/>
        <a:buFont typeface="Times New Roman" panose="02020603050405020304" pitchFamily="18" charset="0"/>
        <a:defRPr sz="3600">
          <a:solidFill>
            <a:srgbClr val="000000"/>
          </a:solidFill>
          <a:latin typeface="Times New Roman" pitchFamily="16" charset="0"/>
          <a:ea typeface="WenQuanYi Zen Hei" charset="0"/>
          <a:cs typeface="WenQuanYi Zen Hei" charset="0"/>
        </a:defRPr>
      </a:lvl4pPr>
      <a:lvl5pPr algn="ctr" defTabSz="457200" rtl="0" eaLnBrk="0" fontAlgn="base" hangingPunct="0">
        <a:spcBef>
          <a:spcPct val="0"/>
        </a:spcBef>
        <a:spcAft>
          <a:spcPct val="0"/>
        </a:spcAft>
        <a:buClr>
          <a:srgbClr val="000000"/>
        </a:buClr>
        <a:buSzPct val="100000"/>
        <a:buFont typeface="Times New Roman" panose="02020603050405020304" pitchFamily="18" charset="0"/>
        <a:defRPr sz="3600">
          <a:solidFill>
            <a:srgbClr val="000000"/>
          </a:solidFill>
          <a:latin typeface="Times New Roman" pitchFamily="16" charset="0"/>
          <a:ea typeface="WenQuanYi Zen Hei" charset="0"/>
          <a:cs typeface="WenQuanYi Zen Hei" charset="0"/>
        </a:defRPr>
      </a:lvl5pPr>
      <a:lvl6pPr marL="2514600" indent="-228600" algn="ctr" defTabSz="457200" rtl="0" eaLnBrk="0" fontAlgn="base" hangingPunct="0">
        <a:spcBef>
          <a:spcPct val="0"/>
        </a:spcBef>
        <a:spcAft>
          <a:spcPct val="0"/>
        </a:spcAft>
        <a:buClr>
          <a:srgbClr val="000000"/>
        </a:buClr>
        <a:buSzPct val="100000"/>
        <a:buFont typeface="Times New Roman" pitchFamily="16" charset="0"/>
        <a:defRPr sz="3600">
          <a:solidFill>
            <a:srgbClr val="000000"/>
          </a:solidFill>
          <a:latin typeface="Times New Roman" pitchFamily="16" charset="0"/>
          <a:ea typeface="WenQuanYi Zen Hei" charset="0"/>
          <a:cs typeface="WenQuanYi Zen Hei" charset="0"/>
        </a:defRPr>
      </a:lvl6pPr>
      <a:lvl7pPr marL="2971800" indent="-228600" algn="ctr" defTabSz="457200" rtl="0" eaLnBrk="0" fontAlgn="base" hangingPunct="0">
        <a:spcBef>
          <a:spcPct val="0"/>
        </a:spcBef>
        <a:spcAft>
          <a:spcPct val="0"/>
        </a:spcAft>
        <a:buClr>
          <a:srgbClr val="000000"/>
        </a:buClr>
        <a:buSzPct val="100000"/>
        <a:buFont typeface="Times New Roman" pitchFamily="16" charset="0"/>
        <a:defRPr sz="3600">
          <a:solidFill>
            <a:srgbClr val="000000"/>
          </a:solidFill>
          <a:latin typeface="Times New Roman" pitchFamily="16" charset="0"/>
          <a:ea typeface="WenQuanYi Zen Hei" charset="0"/>
          <a:cs typeface="WenQuanYi Zen Hei" charset="0"/>
        </a:defRPr>
      </a:lvl7pPr>
      <a:lvl8pPr marL="3429000" indent="-228600" algn="ctr" defTabSz="457200" rtl="0" eaLnBrk="0" fontAlgn="base" hangingPunct="0">
        <a:spcBef>
          <a:spcPct val="0"/>
        </a:spcBef>
        <a:spcAft>
          <a:spcPct val="0"/>
        </a:spcAft>
        <a:buClr>
          <a:srgbClr val="000000"/>
        </a:buClr>
        <a:buSzPct val="100000"/>
        <a:buFont typeface="Times New Roman" pitchFamily="16" charset="0"/>
        <a:defRPr sz="3600">
          <a:solidFill>
            <a:srgbClr val="000000"/>
          </a:solidFill>
          <a:latin typeface="Times New Roman" pitchFamily="16" charset="0"/>
          <a:ea typeface="WenQuanYi Zen Hei" charset="0"/>
          <a:cs typeface="WenQuanYi Zen Hei" charset="0"/>
        </a:defRPr>
      </a:lvl8pPr>
      <a:lvl9pPr marL="3886200" indent="-228600" algn="ctr" defTabSz="457200" rtl="0" eaLnBrk="0" fontAlgn="base" hangingPunct="0">
        <a:spcBef>
          <a:spcPct val="0"/>
        </a:spcBef>
        <a:spcAft>
          <a:spcPct val="0"/>
        </a:spcAft>
        <a:buClr>
          <a:srgbClr val="000000"/>
        </a:buClr>
        <a:buSzPct val="100000"/>
        <a:buFont typeface="Times New Roman" pitchFamily="16" charset="0"/>
        <a:defRPr sz="3600">
          <a:solidFill>
            <a:srgbClr val="000000"/>
          </a:solidFill>
          <a:latin typeface="Times New Roman" pitchFamily="16" charset="0"/>
          <a:ea typeface="WenQuanYi Zen Hei" charset="0"/>
          <a:cs typeface="WenQuanYi Zen Hei" charset="0"/>
        </a:defRPr>
      </a:lvl9pPr>
    </p:titleStyle>
    <p:bodyStyle>
      <a:lvl1pPr marL="342900" indent="-342900" algn="l" defTabSz="457200"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n-ea"/>
          <a:cs typeface="+mn-cs"/>
        </a:defRPr>
      </a:lvl1pPr>
      <a:lvl2pPr marL="742950" indent="-285750" algn="l" defTabSz="457200"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n-ea"/>
          <a:cs typeface="+mn-cs"/>
        </a:defRPr>
      </a:lvl2pPr>
      <a:lvl3pPr marL="1143000" indent="-228600" algn="l" defTabSz="457200"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n-ea"/>
          <a:cs typeface="+mn-cs"/>
        </a:defRPr>
      </a:lvl3pPr>
      <a:lvl4pPr marL="1600200" indent="-228600" algn="l" defTabSz="457200"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n-ea"/>
          <a:cs typeface="+mn-cs"/>
        </a:defRPr>
      </a:lvl4pPr>
      <a:lvl5pPr marL="2057400" indent="-228600" algn="l" defTabSz="457200"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n-ea"/>
          <a:cs typeface="+mn-cs"/>
        </a:defRPr>
      </a:lvl5pPr>
      <a:lvl6pPr marL="2514600" indent="-228600" algn="l" defTabSz="457200"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cs typeface="+mn-cs"/>
        </a:defRPr>
      </a:lvl6pPr>
      <a:lvl7pPr marL="2971800" indent="-228600" algn="l" defTabSz="457200"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cs typeface="+mn-cs"/>
        </a:defRPr>
      </a:lvl7pPr>
      <a:lvl8pPr marL="3429000" indent="-228600" algn="l" defTabSz="457200"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cs typeface="+mn-cs"/>
        </a:defRPr>
      </a:lvl8pPr>
      <a:lvl9pPr marL="3886200" indent="-228600" algn="l" defTabSz="457200"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13.xml"/><Relationship Id="rId4" Type="http://schemas.openxmlformats.org/officeDocument/2006/relationships/image" Target="../media/image6.emf"/></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3.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oleObject1.bin"/><Relationship Id="rId4" Type="http://schemas.openxmlformats.org/officeDocument/2006/relationships/image" Target="../media/image2.emf"/></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en-US" dirty="0" smtClean="0"/>
              <a:t>January 2023</a:t>
            </a:r>
            <a:endParaRPr lang="en-US" altLang="en-US" dirty="0"/>
          </a:p>
        </p:txBody>
      </p:sp>
      <p:sp>
        <p:nvSpPr>
          <p:cNvPr id="5" name="Footer Placeholder 2"/>
          <p:cNvSpPr>
            <a:spLocks noGrp="1"/>
          </p:cNvSpPr>
          <p:nvPr>
            <p:ph type="ftr" sz="quarter" idx="11"/>
          </p:nvPr>
        </p:nvSpPr>
        <p:spPr>
          <a:xfrm>
            <a:off x="5004048" y="6475413"/>
            <a:ext cx="3606552" cy="184666"/>
          </a:xfrm>
        </p:spPr>
        <p:txBody>
          <a:bodyPr/>
          <a:lstStyle/>
          <a:p>
            <a:r>
              <a:rPr lang="en-US" altLang="en-US" dirty="0" err="1" smtClean="0"/>
              <a:t>Taeyoung</a:t>
            </a:r>
            <a:r>
              <a:rPr lang="en-US" altLang="en-US" dirty="0" smtClean="0"/>
              <a:t> Ha, et al</a:t>
            </a:r>
            <a:endParaRPr lang="en-US" altLang="en-US" dirty="0"/>
          </a:p>
        </p:txBody>
      </p:sp>
      <p:sp>
        <p:nvSpPr>
          <p:cNvPr id="6" name="Slide Number Placeholder 3"/>
          <p:cNvSpPr>
            <a:spLocks noGrp="1"/>
          </p:cNvSpPr>
          <p:nvPr>
            <p:ph type="sldNum" sz="quarter" idx="12"/>
          </p:nvPr>
        </p:nvSpPr>
        <p:spPr>
          <a:xfrm>
            <a:off x="4571628" y="6475413"/>
            <a:ext cx="76944" cy="184666"/>
          </a:xfrm>
        </p:spPr>
        <p:txBody>
          <a:bodyPr/>
          <a:lstStyle/>
          <a:p>
            <a:fld id="{84A77D4C-72E3-4B0C-9D3D-3EEE1B4D1581}" type="slidenum">
              <a:rPr lang="en-US" altLang="en-US" smtClean="0"/>
              <a:pPr/>
              <a:t>1</a:t>
            </a:fld>
            <a:endParaRPr lang="en-US" altLang="en-US" dirty="0"/>
          </a:p>
        </p:txBody>
      </p:sp>
      <p:sp>
        <p:nvSpPr>
          <p:cNvPr id="27651" name="Rectangle 3"/>
          <p:cNvSpPr>
            <a:spLocks noChangeArrowheads="1"/>
          </p:cNvSpPr>
          <p:nvPr/>
        </p:nvSpPr>
        <p:spPr bwMode="auto">
          <a:xfrm>
            <a:off x="609600" y="685801"/>
            <a:ext cx="7924800" cy="40164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pPr>
              <a:spcBef>
                <a:spcPts val="600"/>
              </a:spcBef>
            </a:pPr>
            <a:r>
              <a:rPr lang="en-US" altLang="en-US" sz="1400" b="1" dirty="0"/>
              <a:t>Submission Title:</a:t>
            </a:r>
            <a:r>
              <a:rPr lang="en-US" altLang="en-US" sz="1400" dirty="0"/>
              <a:t> 	</a:t>
            </a:r>
            <a:r>
              <a:rPr lang="en-US" altLang="en-US" sz="1400" dirty="0" smtClean="0"/>
              <a:t>Updates for Multiple Transmission</a:t>
            </a:r>
          </a:p>
          <a:p>
            <a:pPr>
              <a:spcBef>
                <a:spcPts val="600"/>
              </a:spcBef>
            </a:pPr>
            <a:r>
              <a:rPr lang="en-US" altLang="en-US" sz="1400" b="1" dirty="0" smtClean="0"/>
              <a:t>Date Submitted:</a:t>
            </a:r>
            <a:r>
              <a:rPr lang="en-US" altLang="en-US" sz="1400" dirty="0" smtClean="0">
                <a:solidFill>
                  <a:srgbClr val="FF0000"/>
                </a:solidFill>
              </a:rPr>
              <a:t> 	</a:t>
            </a:r>
            <a:r>
              <a:rPr lang="en-US" altLang="en-US" sz="1400" dirty="0" smtClean="0"/>
              <a:t>January 18, 2023	</a:t>
            </a:r>
          </a:p>
          <a:p>
            <a:r>
              <a:rPr lang="en-US" altLang="en-US" sz="1400" b="1" dirty="0" smtClean="0"/>
              <a:t>Source</a:t>
            </a:r>
            <a:r>
              <a:rPr lang="en-US" altLang="en-US" sz="1400" b="1" dirty="0"/>
              <a:t>:</a:t>
            </a:r>
            <a:r>
              <a:rPr lang="en-US" altLang="en-US" sz="1400" dirty="0"/>
              <a:t> </a:t>
            </a:r>
            <a:r>
              <a:rPr lang="en-US" altLang="en-US" sz="1400" dirty="0">
                <a:solidFill>
                  <a:schemeClr val="tx2"/>
                </a:solidFill>
              </a:rPr>
              <a:t>[</a:t>
            </a:r>
            <a:r>
              <a:rPr lang="en-US" altLang="en-US" sz="1400" dirty="0" err="1">
                <a:solidFill>
                  <a:schemeClr val="tx2"/>
                </a:solidFill>
              </a:rPr>
              <a:t>Taeyoung</a:t>
            </a:r>
            <a:r>
              <a:rPr lang="en-US" altLang="en-US" sz="1400" dirty="0">
                <a:solidFill>
                  <a:schemeClr val="tx2"/>
                </a:solidFill>
              </a:rPr>
              <a:t> Ha, </a:t>
            </a:r>
            <a:r>
              <a:rPr lang="en-US" altLang="en-US" sz="1400" dirty="0" err="1">
                <a:solidFill>
                  <a:schemeClr val="tx2"/>
                </a:solidFill>
              </a:rPr>
              <a:t>Mingyu</a:t>
            </a:r>
            <a:r>
              <a:rPr lang="en-US" altLang="en-US" sz="1400" dirty="0">
                <a:solidFill>
                  <a:schemeClr val="tx2"/>
                </a:solidFill>
              </a:rPr>
              <a:t> Lee, </a:t>
            </a:r>
            <a:r>
              <a:rPr lang="en-US" altLang="en-US" sz="1400" dirty="0" err="1">
                <a:solidFill>
                  <a:schemeClr val="tx2"/>
                </a:solidFill>
              </a:rPr>
              <a:t>Youngwan</a:t>
            </a:r>
            <a:r>
              <a:rPr lang="en-US" altLang="en-US" sz="1400" dirty="0">
                <a:solidFill>
                  <a:schemeClr val="tx2"/>
                </a:solidFill>
              </a:rPr>
              <a:t> So,  </a:t>
            </a:r>
            <a:r>
              <a:rPr lang="en-US" altLang="en-US" sz="1400" dirty="0" err="1">
                <a:solidFill>
                  <a:schemeClr val="tx2"/>
                </a:solidFill>
              </a:rPr>
              <a:t>Aniruddh</a:t>
            </a:r>
            <a:r>
              <a:rPr lang="en-US" altLang="en-US" sz="1400" dirty="0">
                <a:solidFill>
                  <a:schemeClr val="tx2"/>
                </a:solidFill>
              </a:rPr>
              <a:t> Rao </a:t>
            </a:r>
            <a:r>
              <a:rPr lang="en-US" altLang="en-US" sz="1400" dirty="0" err="1">
                <a:solidFill>
                  <a:schemeClr val="tx2"/>
                </a:solidFill>
              </a:rPr>
              <a:t>Kabbinale</a:t>
            </a:r>
            <a:r>
              <a:rPr lang="en-US" altLang="en-US" sz="1400" dirty="0">
                <a:solidFill>
                  <a:schemeClr val="tx2"/>
                </a:solidFill>
              </a:rPr>
              <a:t>, </a:t>
            </a:r>
            <a:r>
              <a:rPr lang="en-US" altLang="en-US" sz="1400" dirty="0" err="1">
                <a:solidFill>
                  <a:schemeClr val="tx2"/>
                </a:solidFill>
              </a:rPr>
              <a:t>Ankur</a:t>
            </a:r>
            <a:r>
              <a:rPr lang="en-US" altLang="en-US" sz="1400" dirty="0">
                <a:solidFill>
                  <a:schemeClr val="tx2"/>
                </a:solidFill>
              </a:rPr>
              <a:t> Bansal, Clint Chaplin] Company [Samsung Electronics]</a:t>
            </a:r>
            <a:endParaRPr lang="en-US" altLang="en-US" sz="1400" b="1" dirty="0">
              <a:solidFill>
                <a:schemeClr val="tx2"/>
              </a:solidFill>
            </a:endParaRPr>
          </a:p>
          <a:p>
            <a:endParaRPr lang="en-US" altLang="en-US" sz="1400" b="1" dirty="0">
              <a:solidFill>
                <a:schemeClr val="tx2"/>
              </a:solidFill>
            </a:endParaRPr>
          </a:p>
          <a:p>
            <a:r>
              <a:rPr lang="en-US" altLang="en-US" sz="1400" b="1" dirty="0">
                <a:solidFill>
                  <a:schemeClr val="tx2"/>
                </a:solidFill>
              </a:rPr>
              <a:t>E-Mail</a:t>
            </a:r>
            <a:r>
              <a:rPr lang="en-US" altLang="en-US" sz="1400" dirty="0">
                <a:solidFill>
                  <a:schemeClr val="tx2"/>
                </a:solidFill>
              </a:rPr>
              <a:t>: ty1115.ha@samsung.com</a:t>
            </a:r>
            <a:endParaRPr lang="en-US" altLang="en-US" dirty="0">
              <a:solidFill>
                <a:schemeClr val="tx2"/>
              </a:solidFill>
            </a:endParaRPr>
          </a:p>
          <a:p>
            <a:pPr>
              <a:spcBef>
                <a:spcPts val="600"/>
              </a:spcBef>
              <a:spcAft>
                <a:spcPts val="600"/>
              </a:spcAft>
            </a:pPr>
            <a:r>
              <a:rPr lang="en-US" altLang="en-US" sz="1400" b="1" dirty="0" smtClean="0"/>
              <a:t>Abstract: </a:t>
            </a:r>
            <a:r>
              <a:rPr lang="en-US" altLang="en-US" sz="1400" dirty="0" smtClean="0"/>
              <a:t>Introduce the Multiple RSF Transmissions in a Slot Scenario</a:t>
            </a:r>
            <a:endParaRPr lang="en-US" altLang="en-US" sz="1400" dirty="0"/>
          </a:p>
          <a:p>
            <a:pPr>
              <a:spcBef>
                <a:spcPts val="600"/>
              </a:spcBef>
              <a:spcAft>
                <a:spcPts val="600"/>
              </a:spcAft>
            </a:pPr>
            <a:r>
              <a:rPr lang="en-US" altLang="en-US" sz="1400" b="1" dirty="0"/>
              <a:t>Purpose: </a:t>
            </a:r>
            <a:r>
              <a:rPr lang="en-US" altLang="en-US" sz="1400" dirty="0" smtClean="0"/>
              <a:t>Increase air time efficiency by allowing the multiple MMRS transmission in a slot.</a:t>
            </a:r>
            <a:endParaRPr lang="en-US" altLang="en-US" sz="1400" dirty="0"/>
          </a:p>
          <a:p>
            <a:pPr>
              <a:spcBef>
                <a:spcPts val="600"/>
              </a:spcBef>
            </a:pPr>
            <a:r>
              <a:rPr lang="en-US" altLang="en-US" sz="1400" b="1" dirty="0" smtClean="0"/>
              <a:t>Notice: </a:t>
            </a:r>
            <a:r>
              <a:rPr lang="en-US" altLang="en-US" sz="1400" dirty="0" smtClean="0"/>
              <a:t>This </a:t>
            </a:r>
            <a:r>
              <a:rPr lang="en-US" altLang="en-US" sz="1400" dirty="0"/>
              <a:t>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r>
              <a:rPr lang="en-US" altLang="en-US" sz="1400" dirty="0" smtClean="0"/>
              <a:t>.</a:t>
            </a:r>
            <a:endParaRPr lang="en-US" altLang="en-US" sz="1400" dirty="0"/>
          </a:p>
        </p:txBody>
      </p:sp>
      <p:sp>
        <p:nvSpPr>
          <p:cNvPr id="7" name="Rectangle 7">
            <a:extLst>
              <a:ext uri="{FF2B5EF4-FFF2-40B4-BE49-F238E27FC236}">
                <a16:creationId xmlns:a16="http://schemas.microsoft.com/office/drawing/2014/main" id="{E8E688F6-CF36-1B6A-C221-0E4A35EDA851}"/>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smtClean="0"/>
              <a:t>15-23-0036-00-04ab</a:t>
            </a:r>
            <a:endParaRPr lang="en-US" altLang="en-US" sz="1400"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re 1"/>
          <p:cNvSpPr>
            <a:spLocks noGrp="1" noChangeArrowheads="1"/>
          </p:cNvSpPr>
          <p:nvPr>
            <p:ph type="title"/>
          </p:nvPr>
        </p:nvSpPr>
        <p:spPr>
          <a:xfrm>
            <a:off x="466725" y="647700"/>
            <a:ext cx="8229600" cy="857250"/>
          </a:xfrm>
        </p:spPr>
        <p:txBody>
          <a:bodyPr/>
          <a:lstStyle/>
          <a:p>
            <a:r>
              <a:rPr lang="en-US" altLang="en-US" dirty="0" smtClean="0"/>
              <a:t>NBA Multiple transmission</a:t>
            </a:r>
          </a:p>
        </p:txBody>
      </p:sp>
      <p:sp>
        <p:nvSpPr>
          <p:cNvPr id="14339" name="Espace réservé du contenu 2"/>
          <p:cNvSpPr>
            <a:spLocks noGrp="1" noChangeArrowheads="1"/>
          </p:cNvSpPr>
          <p:nvPr>
            <p:ph idx="1"/>
          </p:nvPr>
        </p:nvSpPr>
        <p:spPr>
          <a:xfrm>
            <a:off x="465138" y="1504950"/>
            <a:ext cx="8115300" cy="4833938"/>
          </a:xfrm>
        </p:spPr>
        <p:txBody>
          <a:bodyPr/>
          <a:lstStyle/>
          <a:p>
            <a:pPr>
              <a:buFont typeface="Arial" panose="020B0604020202020204" pitchFamily="34" charset="0"/>
              <a:buChar char="•"/>
            </a:pPr>
            <a:r>
              <a:rPr lang="en-US" altLang="LID8192" sz="2000" dirty="0" smtClean="0"/>
              <a:t>Scheduling can be proceeded through Control </a:t>
            </a:r>
            <a:r>
              <a:rPr lang="en-US" altLang="LID8192" sz="2000" dirty="0" err="1" smtClean="0"/>
              <a:t>msg</a:t>
            </a:r>
            <a:r>
              <a:rPr lang="en-US" altLang="LID8192" sz="2000" dirty="0" smtClean="0"/>
              <a:t> </a:t>
            </a:r>
            <a:r>
              <a:rPr lang="en-US" altLang="ko-KR" sz="2000" dirty="0" smtClean="0"/>
              <a:t>of</a:t>
            </a:r>
            <a:r>
              <a:rPr lang="ko-KR" altLang="en-US" sz="2000" dirty="0" smtClean="0"/>
              <a:t> </a:t>
            </a:r>
            <a:r>
              <a:rPr lang="en-US" altLang="ko-KR" sz="2000" smtClean="0"/>
              <a:t>NB</a:t>
            </a:r>
            <a:r>
              <a:rPr lang="en-US" altLang="LID8192" sz="2000" smtClean="0"/>
              <a:t> </a:t>
            </a:r>
            <a:r>
              <a:rPr lang="en-US" altLang="LID8192" sz="2000" dirty="0" smtClean="0"/>
              <a:t>or out-of-band (OOB) procedures</a:t>
            </a:r>
          </a:p>
          <a:p>
            <a:pPr>
              <a:buFont typeface="Arial" panose="020B0604020202020204" pitchFamily="34" charset="0"/>
              <a:buChar char="•"/>
            </a:pPr>
            <a:r>
              <a:rPr lang="en-US" altLang="LID8192" sz="2000" dirty="0" smtClean="0"/>
              <a:t>Poll message of NB triggers multiple RSF transmissions</a:t>
            </a:r>
            <a:endParaRPr lang="en-US" altLang="LID8192" sz="1200" dirty="0"/>
          </a:p>
          <a:p>
            <a:pPr>
              <a:buFont typeface="Arial" panose="020B0604020202020204" pitchFamily="34" charset="0"/>
              <a:buChar char="•"/>
            </a:pPr>
            <a:r>
              <a:rPr lang="en-US" altLang="LID8192" sz="2000" dirty="0" smtClean="0"/>
              <a:t>Ranging report can be delivered through NB or UWB</a:t>
            </a:r>
            <a:endParaRPr lang="en-US" altLang="LID8192" sz="2000" dirty="0"/>
          </a:p>
        </p:txBody>
      </p:sp>
      <p:pic>
        <p:nvPicPr>
          <p:cNvPr id="2" name="그림 1"/>
          <p:cNvPicPr>
            <a:picLocks noChangeAspect="1"/>
          </p:cNvPicPr>
          <p:nvPr/>
        </p:nvPicPr>
        <p:blipFill>
          <a:blip r:embed="rId3"/>
          <a:stretch>
            <a:fillRect/>
          </a:stretch>
        </p:blipFill>
        <p:spPr>
          <a:xfrm>
            <a:off x="76200" y="3261088"/>
            <a:ext cx="8915400" cy="2834912"/>
          </a:xfrm>
          <a:prstGeom prst="rect">
            <a:avLst/>
          </a:prstGeom>
        </p:spPr>
      </p:pic>
    </p:spTree>
    <p:extLst>
      <p:ext uri="{BB962C8B-B14F-4D97-AF65-F5344CB8AC3E}">
        <p14:creationId xmlns:p14="http://schemas.microsoft.com/office/powerpoint/2010/main" val="28109912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re 1"/>
          <p:cNvSpPr>
            <a:spLocks noGrp="1" noChangeArrowheads="1"/>
          </p:cNvSpPr>
          <p:nvPr>
            <p:ph type="title"/>
          </p:nvPr>
        </p:nvSpPr>
        <p:spPr>
          <a:xfrm>
            <a:off x="466725" y="647700"/>
            <a:ext cx="8229600" cy="857250"/>
          </a:xfrm>
        </p:spPr>
        <p:txBody>
          <a:bodyPr/>
          <a:lstStyle/>
          <a:p>
            <a:r>
              <a:rPr lang="en-US" altLang="en-US" dirty="0" smtClean="0"/>
              <a:t>Scheduling IE for Multiple Transmission</a:t>
            </a:r>
          </a:p>
        </p:txBody>
      </p:sp>
      <p:sp>
        <p:nvSpPr>
          <p:cNvPr id="14339" name="Espace réservé du contenu 2"/>
          <p:cNvSpPr>
            <a:spLocks noGrp="1" noChangeArrowheads="1"/>
          </p:cNvSpPr>
          <p:nvPr>
            <p:ph idx="1"/>
          </p:nvPr>
        </p:nvSpPr>
        <p:spPr>
          <a:xfrm>
            <a:off x="465138" y="1504950"/>
            <a:ext cx="8115300" cy="4833938"/>
          </a:xfrm>
        </p:spPr>
        <p:txBody>
          <a:bodyPr/>
          <a:lstStyle/>
          <a:p>
            <a:pPr>
              <a:buFont typeface="Arial" panose="020B0604020202020204" pitchFamily="34" charset="0"/>
              <a:buChar char="•"/>
            </a:pPr>
            <a:r>
              <a:rPr lang="en-US" altLang="LID8192" sz="1800" dirty="0" smtClean="0"/>
              <a:t>Scheduling List Type: Represent the scheduling list type (0: bitmap based, 1: periodic scheduling, 2: Multiple transmission scheduling)</a:t>
            </a:r>
          </a:p>
          <a:p>
            <a:pPr>
              <a:buFont typeface="Arial" panose="020B0604020202020204" pitchFamily="34" charset="0"/>
              <a:buChar char="•"/>
            </a:pPr>
            <a:r>
              <a:rPr lang="en-US" altLang="LID8192" sz="1800" dirty="0" smtClean="0"/>
              <a:t>As multiple transmission usually occurs in periodic manner, Scheduling IE in DCN 568r1 is used</a:t>
            </a:r>
          </a:p>
          <a:p>
            <a:pPr lvl="1">
              <a:buFont typeface="Arial" panose="020B0604020202020204" pitchFamily="34" charset="0"/>
              <a:buChar char="–"/>
            </a:pPr>
            <a:r>
              <a:rPr lang="en-US" altLang="LID8192" sz="1100" dirty="0" smtClean="0"/>
              <a:t>Starting Slot Index field marks the first transmission slot in the recurring periodic transmission pattern, in unit of slots, similar to the role of the Ranging Slot Index field defined in RDM IE in legacy 4z</a:t>
            </a:r>
          </a:p>
          <a:p>
            <a:pPr lvl="1">
              <a:buFont typeface="Arial" panose="020B0604020202020204" pitchFamily="34" charset="0"/>
              <a:buChar char="–"/>
            </a:pPr>
            <a:r>
              <a:rPr lang="en-US" altLang="LID8192" sz="1100" dirty="0" smtClean="0"/>
              <a:t>Scheduling Step field represents the period of the transmission pattern, such as 4, 8, 16, 32, 64, in unit of slots</a:t>
            </a:r>
          </a:p>
          <a:p>
            <a:pPr lvl="1">
              <a:buFont typeface="Arial" panose="020B0604020202020204" pitchFamily="34" charset="0"/>
              <a:buChar char="–"/>
            </a:pPr>
            <a:r>
              <a:rPr lang="en-US" altLang="LID8192" sz="1100" dirty="0" smtClean="0"/>
              <a:t>Scheduling Repetition field represents the number of repetitions of the transmission pattern, such as 2, 4, 8, 16, 32, in unit of slots</a:t>
            </a:r>
          </a:p>
          <a:p>
            <a:pPr>
              <a:buFont typeface="Arial" panose="020B0604020202020204" pitchFamily="34" charset="0"/>
              <a:buChar char="•"/>
            </a:pPr>
            <a:endParaRPr lang="en-US" altLang="LID8192" sz="1400" dirty="0" smtClean="0"/>
          </a:p>
          <a:p>
            <a:pPr>
              <a:buFont typeface="Arial" panose="020B0604020202020204" pitchFamily="34" charset="0"/>
              <a:buChar char="•"/>
            </a:pPr>
            <a:endParaRPr lang="en-US" altLang="LID8192" sz="1400" dirty="0" smtClean="0"/>
          </a:p>
          <a:p>
            <a:pPr marL="0" indent="0"/>
            <a:endParaRPr lang="en-US" altLang="LID8192" sz="1400" dirty="0" smtClean="0"/>
          </a:p>
        </p:txBody>
      </p:sp>
      <p:graphicFrame>
        <p:nvGraphicFramePr>
          <p:cNvPr id="4" name="Table 7">
            <a:extLst>
              <a:ext uri="{FF2B5EF4-FFF2-40B4-BE49-F238E27FC236}">
                <a16:creationId xmlns:a16="http://schemas.microsoft.com/office/drawing/2014/main" id="{5B624FAC-A7D3-41E6-9F12-52DD24CAAF8E}"/>
              </a:ext>
            </a:extLst>
          </p:cNvPr>
          <p:cNvGraphicFramePr>
            <a:graphicFrameLocks noGrp="1"/>
          </p:cNvGraphicFramePr>
          <p:nvPr>
            <p:extLst>
              <p:ext uri="{D42A27DB-BD31-4B8C-83A1-F6EECF244321}">
                <p14:modId xmlns:p14="http://schemas.microsoft.com/office/powerpoint/2010/main" val="1017954984"/>
              </p:ext>
            </p:extLst>
          </p:nvPr>
        </p:nvGraphicFramePr>
        <p:xfrm>
          <a:off x="179512" y="4182938"/>
          <a:ext cx="8854097" cy="731520"/>
        </p:xfrm>
        <a:graphic>
          <a:graphicData uri="http://schemas.openxmlformats.org/drawingml/2006/table">
            <a:tbl>
              <a:tblPr firstRow="1" bandRow="1">
                <a:tableStyleId>{5940675A-B579-460E-94D1-54222C63F5DA}</a:tableStyleId>
              </a:tblPr>
              <a:tblGrid>
                <a:gridCol w="1021012">
                  <a:extLst>
                    <a:ext uri="{9D8B030D-6E8A-4147-A177-3AD203B41FA5}">
                      <a16:colId xmlns:a16="http://schemas.microsoft.com/office/drawing/2014/main" val="1286179289"/>
                    </a:ext>
                  </a:extLst>
                </a:gridCol>
                <a:gridCol w="1793607">
                  <a:extLst>
                    <a:ext uri="{9D8B030D-6E8A-4147-A177-3AD203B41FA5}">
                      <a16:colId xmlns:a16="http://schemas.microsoft.com/office/drawing/2014/main" val="2823916142"/>
                    </a:ext>
                  </a:extLst>
                </a:gridCol>
                <a:gridCol w="3019739">
                  <a:extLst>
                    <a:ext uri="{9D8B030D-6E8A-4147-A177-3AD203B41FA5}">
                      <a16:colId xmlns:a16="http://schemas.microsoft.com/office/drawing/2014/main" val="1297356172"/>
                    </a:ext>
                  </a:extLst>
                </a:gridCol>
                <a:gridCol w="3019739">
                  <a:extLst>
                    <a:ext uri="{9D8B030D-6E8A-4147-A177-3AD203B41FA5}">
                      <a16:colId xmlns:a16="http://schemas.microsoft.com/office/drawing/2014/main" val="2301160891"/>
                    </a:ext>
                  </a:extLst>
                </a:gridCol>
              </a:tblGrid>
              <a:tr h="0">
                <a:tc>
                  <a:txBody>
                    <a:bodyPr/>
                    <a:lstStyle/>
                    <a:p>
                      <a:pPr algn="ctr"/>
                      <a:r>
                        <a:rPr lang="en-US" sz="1200" dirty="0"/>
                        <a:t>Octets: </a:t>
                      </a:r>
                      <a:r>
                        <a:rPr lang="en-US" sz="1200" dirty="0" smtClean="0"/>
                        <a:t>2</a:t>
                      </a:r>
                      <a:endParaRPr lang="en-US" sz="1200" dirty="0"/>
                    </a:p>
                  </a:txBody>
                  <a:tcPr anchor="ctr"/>
                </a:tc>
                <a:tc>
                  <a:txBody>
                    <a:bodyPr/>
                    <a:lstStyle/>
                    <a:p>
                      <a:pPr algn="ctr"/>
                      <a:r>
                        <a:rPr lang="en-US" sz="1200" dirty="0"/>
                        <a:t>Variable</a:t>
                      </a:r>
                    </a:p>
                  </a:txBody>
                  <a:tcPr anchor="ctr"/>
                </a:tc>
                <a:tc>
                  <a:txBody>
                    <a:bodyPr/>
                    <a:lstStyle/>
                    <a:p>
                      <a:pPr algn="ctr"/>
                      <a:r>
                        <a:rPr lang="en-US" sz="1200" dirty="0"/>
                        <a:t>…</a:t>
                      </a:r>
                    </a:p>
                  </a:txBody>
                  <a:tcPr anchor="ctr"/>
                </a:tc>
                <a:tc>
                  <a:txBody>
                    <a:bodyPr/>
                    <a:lstStyle/>
                    <a:p>
                      <a:pPr algn="ctr"/>
                      <a:r>
                        <a:rPr lang="en-US" sz="1200" dirty="0"/>
                        <a:t>Variable</a:t>
                      </a:r>
                    </a:p>
                  </a:txBody>
                  <a:tcPr anchor="ctr"/>
                </a:tc>
                <a:extLst>
                  <a:ext uri="{0D108BD9-81ED-4DB2-BD59-A6C34878D82A}">
                    <a16:rowId xmlns:a16="http://schemas.microsoft.com/office/drawing/2014/main" val="929568747"/>
                  </a:ext>
                </a:extLst>
              </a:tr>
              <a:tr h="150622">
                <a:tc>
                  <a:txBody>
                    <a:bodyPr/>
                    <a:lstStyle/>
                    <a:p>
                      <a:pPr algn="ctr"/>
                      <a:r>
                        <a:rPr lang="en-US" sz="1200" dirty="0"/>
                        <a:t>Control field</a:t>
                      </a:r>
                    </a:p>
                  </a:txBody>
                  <a:tcPr anchor="ctr"/>
                </a:tc>
                <a:tc>
                  <a:txBody>
                    <a:bodyPr/>
                    <a:lstStyle/>
                    <a:p>
                      <a:pPr algn="ctr"/>
                      <a:r>
                        <a:rPr lang="en-US" sz="1200" dirty="0">
                          <a:solidFill>
                            <a:schemeClr val="tx1"/>
                          </a:solidFill>
                        </a:rPr>
                        <a:t>Scheduling List element # 1</a:t>
                      </a:r>
                    </a:p>
                  </a:txBody>
                  <a:tcPr anchor="ctr"/>
                </a:tc>
                <a:tc>
                  <a:txBody>
                    <a:bodyPr/>
                    <a:lstStyle/>
                    <a:p>
                      <a:pPr algn="ctr"/>
                      <a:r>
                        <a:rPr lang="en-US" sz="1200" dirty="0">
                          <a:solidFill>
                            <a:srgbClr val="0070C0"/>
                          </a:solidFill>
                        </a:rPr>
                        <a:t>…</a:t>
                      </a:r>
                    </a:p>
                  </a:txBody>
                  <a:tcPr anchor="ctr"/>
                </a:tc>
                <a:tc>
                  <a:txBody>
                    <a:bodyPr/>
                    <a:lstStyle/>
                    <a:p>
                      <a:pPr algn="ctr"/>
                      <a:r>
                        <a:rPr lang="en-US" sz="1200" dirty="0">
                          <a:solidFill>
                            <a:schemeClr val="tx1"/>
                          </a:solidFill>
                        </a:rPr>
                        <a:t>Scheduling List element # N</a:t>
                      </a:r>
                    </a:p>
                  </a:txBody>
                  <a:tcPr anchor="ctr"/>
                </a:tc>
                <a:extLst>
                  <a:ext uri="{0D108BD9-81ED-4DB2-BD59-A6C34878D82A}">
                    <a16:rowId xmlns:a16="http://schemas.microsoft.com/office/drawing/2014/main" val="2955868056"/>
                  </a:ext>
                </a:extLst>
              </a:tr>
            </a:tbl>
          </a:graphicData>
        </a:graphic>
      </p:graphicFrame>
      <p:graphicFrame>
        <p:nvGraphicFramePr>
          <p:cNvPr id="5" name="Table 6">
            <a:extLst>
              <a:ext uri="{FF2B5EF4-FFF2-40B4-BE49-F238E27FC236}">
                <a16:creationId xmlns:a16="http://schemas.microsoft.com/office/drawing/2014/main" id="{8FF93593-AA09-4BC2-BF82-FD7858DDBF2A}"/>
              </a:ext>
            </a:extLst>
          </p:cNvPr>
          <p:cNvGraphicFramePr>
            <a:graphicFrameLocks noGrp="1"/>
          </p:cNvGraphicFramePr>
          <p:nvPr>
            <p:extLst>
              <p:ext uri="{D42A27DB-BD31-4B8C-83A1-F6EECF244321}">
                <p14:modId xmlns:p14="http://schemas.microsoft.com/office/powerpoint/2010/main" val="1342607286"/>
              </p:ext>
            </p:extLst>
          </p:nvPr>
        </p:nvGraphicFramePr>
        <p:xfrm>
          <a:off x="191399" y="5379720"/>
          <a:ext cx="2727561" cy="1097280"/>
        </p:xfrm>
        <a:graphic>
          <a:graphicData uri="http://schemas.openxmlformats.org/drawingml/2006/table">
            <a:tbl>
              <a:tblPr firstRow="1" bandRow="1">
                <a:tableStyleId>{5940675A-B579-460E-94D1-54222C63F5DA}</a:tableStyleId>
              </a:tblPr>
              <a:tblGrid>
                <a:gridCol w="578574">
                  <a:extLst>
                    <a:ext uri="{9D8B030D-6E8A-4147-A177-3AD203B41FA5}">
                      <a16:colId xmlns:a16="http://schemas.microsoft.com/office/drawing/2014/main" val="1938274506"/>
                    </a:ext>
                  </a:extLst>
                </a:gridCol>
                <a:gridCol w="716329">
                  <a:extLst>
                    <a:ext uri="{9D8B030D-6E8A-4147-A177-3AD203B41FA5}">
                      <a16:colId xmlns:a16="http://schemas.microsoft.com/office/drawing/2014/main" val="1591653658"/>
                    </a:ext>
                  </a:extLst>
                </a:gridCol>
                <a:gridCol w="716329">
                  <a:extLst>
                    <a:ext uri="{9D8B030D-6E8A-4147-A177-3AD203B41FA5}">
                      <a16:colId xmlns:a16="http://schemas.microsoft.com/office/drawing/2014/main" val="3943372827"/>
                    </a:ext>
                  </a:extLst>
                </a:gridCol>
                <a:gridCol w="716329">
                  <a:extLst>
                    <a:ext uri="{9D8B030D-6E8A-4147-A177-3AD203B41FA5}">
                      <a16:colId xmlns:a16="http://schemas.microsoft.com/office/drawing/2014/main" val="3802872385"/>
                    </a:ext>
                  </a:extLst>
                </a:gridCol>
              </a:tblGrid>
              <a:tr h="337971">
                <a:tc>
                  <a:txBody>
                    <a:bodyPr/>
                    <a:lstStyle/>
                    <a:p>
                      <a:pPr algn="ctr"/>
                      <a:r>
                        <a:rPr lang="en-US" sz="1200" dirty="0"/>
                        <a:t>Bits: 0</a:t>
                      </a:r>
                    </a:p>
                  </a:txBody>
                  <a:tcPr anchor="ctr"/>
                </a:tc>
                <a:tc>
                  <a:txBody>
                    <a:bodyPr/>
                    <a:lstStyle/>
                    <a:p>
                      <a:pPr algn="ctr"/>
                      <a:r>
                        <a:rPr lang="en-US" sz="1200" dirty="0" smtClean="0"/>
                        <a:t>1-7</a:t>
                      </a:r>
                      <a:endParaRPr lang="en-US" sz="1200" dirty="0"/>
                    </a:p>
                  </a:txBody>
                  <a:tcPr anchor="ctr"/>
                </a:tc>
                <a:tc>
                  <a:txBody>
                    <a:bodyPr/>
                    <a:lstStyle/>
                    <a:p>
                      <a:pPr algn="ctr"/>
                      <a:r>
                        <a:rPr lang="en-US" sz="1200" dirty="0" smtClean="0">
                          <a:solidFill>
                            <a:srgbClr val="00B0F0"/>
                          </a:solidFill>
                        </a:rPr>
                        <a:t>8 - 10</a:t>
                      </a:r>
                      <a:endParaRPr lang="en-US" sz="1200" dirty="0">
                        <a:solidFill>
                          <a:srgbClr val="00B0F0"/>
                        </a:solidFill>
                      </a:endParaRPr>
                    </a:p>
                  </a:txBody>
                  <a:tcPr anchor="ctr"/>
                </a:tc>
                <a:tc>
                  <a:txBody>
                    <a:bodyPr/>
                    <a:lstStyle/>
                    <a:p>
                      <a:pPr algn="ctr"/>
                      <a:r>
                        <a:rPr lang="en-US" sz="1200" dirty="0" smtClean="0">
                          <a:solidFill>
                            <a:srgbClr val="00B0F0"/>
                          </a:solidFill>
                        </a:rPr>
                        <a:t>11-15</a:t>
                      </a:r>
                      <a:endParaRPr lang="en-US" sz="1200" dirty="0">
                        <a:solidFill>
                          <a:srgbClr val="00B0F0"/>
                        </a:solidFill>
                      </a:endParaRPr>
                    </a:p>
                  </a:txBody>
                  <a:tcPr anchor="ctr"/>
                </a:tc>
                <a:extLst>
                  <a:ext uri="{0D108BD9-81ED-4DB2-BD59-A6C34878D82A}">
                    <a16:rowId xmlns:a16="http://schemas.microsoft.com/office/drawing/2014/main" val="929568747"/>
                  </a:ext>
                </a:extLst>
              </a:tr>
              <a:tr h="563286">
                <a:tc>
                  <a:txBody>
                    <a:bodyPr/>
                    <a:lstStyle/>
                    <a:p>
                      <a:pPr algn="ctr"/>
                      <a:r>
                        <a:rPr lang="en-US" sz="1200" dirty="0"/>
                        <a:t>Address Size</a:t>
                      </a:r>
                    </a:p>
                  </a:txBody>
                  <a:tcPr anchor="ct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200" dirty="0"/>
                        <a:t>Scheduling List Length</a:t>
                      </a:r>
                    </a:p>
                  </a:txBody>
                  <a:tcPr anchor="ct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altLang="zh-CN" sz="1200" dirty="0">
                          <a:solidFill>
                            <a:srgbClr val="00B0F0"/>
                          </a:solidFill>
                          <a:ea typeface="微软雅黑" panose="020B0503020204020204" pitchFamily="34" charset="-122"/>
                          <a:cs typeface="Calibri" panose="020F0502020204030204" pitchFamily="34" charset="0"/>
                        </a:rPr>
                        <a:t>Scheduling List Type</a:t>
                      </a:r>
                      <a:endParaRPr lang="en-US" sz="1200" dirty="0">
                        <a:solidFill>
                          <a:srgbClr val="00B0F0"/>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200" dirty="0" smtClean="0">
                          <a:solidFill>
                            <a:srgbClr val="00B0F0"/>
                          </a:solidFill>
                        </a:rPr>
                        <a:t>RFU</a:t>
                      </a:r>
                      <a:endParaRPr lang="en-US" sz="1200" dirty="0">
                        <a:solidFill>
                          <a:srgbClr val="00B0F0"/>
                        </a:solidFill>
                      </a:endParaRPr>
                    </a:p>
                  </a:txBody>
                  <a:tcPr anchor="ctr"/>
                </a:tc>
                <a:extLst>
                  <a:ext uri="{0D108BD9-81ED-4DB2-BD59-A6C34878D82A}">
                    <a16:rowId xmlns:a16="http://schemas.microsoft.com/office/drawing/2014/main" val="2955868056"/>
                  </a:ext>
                </a:extLst>
              </a:tr>
            </a:tbl>
          </a:graphicData>
        </a:graphic>
      </p:graphicFrame>
      <p:graphicFrame>
        <p:nvGraphicFramePr>
          <p:cNvPr id="14" name="表格 31">
            <a:extLst>
              <a:ext uri="{FF2B5EF4-FFF2-40B4-BE49-F238E27FC236}">
                <a16:creationId xmlns:a16="http://schemas.microsoft.com/office/drawing/2014/main" id="{D52A7795-B93F-4EB2-8008-290866741D11}"/>
              </a:ext>
            </a:extLst>
          </p:cNvPr>
          <p:cNvGraphicFramePr>
            <a:graphicFrameLocks noGrp="1"/>
          </p:cNvGraphicFramePr>
          <p:nvPr>
            <p:extLst>
              <p:ext uri="{D42A27DB-BD31-4B8C-83A1-F6EECF244321}">
                <p14:modId xmlns:p14="http://schemas.microsoft.com/office/powerpoint/2010/main" val="1942683319"/>
              </p:ext>
            </p:extLst>
          </p:nvPr>
        </p:nvGraphicFramePr>
        <p:xfrm>
          <a:off x="3048002" y="5403309"/>
          <a:ext cx="6067198" cy="997491"/>
        </p:xfrm>
        <a:graphic>
          <a:graphicData uri="http://schemas.openxmlformats.org/drawingml/2006/table">
            <a:tbl>
              <a:tblPr firstRow="1" bandRow="1">
                <a:tableStyleId>{5940675A-B579-460E-94D1-54222C63F5DA}</a:tableStyleId>
              </a:tblPr>
              <a:tblGrid>
                <a:gridCol w="914398">
                  <a:extLst>
                    <a:ext uri="{9D8B030D-6E8A-4147-A177-3AD203B41FA5}">
                      <a16:colId xmlns:a16="http://schemas.microsoft.com/office/drawing/2014/main" val="3643940326"/>
                    </a:ext>
                  </a:extLst>
                </a:gridCol>
                <a:gridCol w="762000">
                  <a:extLst>
                    <a:ext uri="{9D8B030D-6E8A-4147-A177-3AD203B41FA5}">
                      <a16:colId xmlns:a16="http://schemas.microsoft.com/office/drawing/2014/main" val="2629944979"/>
                    </a:ext>
                  </a:extLst>
                </a:gridCol>
                <a:gridCol w="990600">
                  <a:extLst>
                    <a:ext uri="{9D8B030D-6E8A-4147-A177-3AD203B41FA5}">
                      <a16:colId xmlns:a16="http://schemas.microsoft.com/office/drawing/2014/main" val="3792769972"/>
                    </a:ext>
                  </a:extLst>
                </a:gridCol>
                <a:gridCol w="762000">
                  <a:extLst>
                    <a:ext uri="{9D8B030D-6E8A-4147-A177-3AD203B41FA5}">
                      <a16:colId xmlns:a16="http://schemas.microsoft.com/office/drawing/2014/main" val="43463674"/>
                    </a:ext>
                  </a:extLst>
                </a:gridCol>
                <a:gridCol w="900000">
                  <a:extLst>
                    <a:ext uri="{9D8B030D-6E8A-4147-A177-3AD203B41FA5}">
                      <a16:colId xmlns:a16="http://schemas.microsoft.com/office/drawing/2014/main" val="2838085303"/>
                    </a:ext>
                  </a:extLst>
                </a:gridCol>
                <a:gridCol w="838200">
                  <a:extLst>
                    <a:ext uri="{9D8B030D-6E8A-4147-A177-3AD203B41FA5}">
                      <a16:colId xmlns:a16="http://schemas.microsoft.com/office/drawing/2014/main" val="1778302401"/>
                    </a:ext>
                  </a:extLst>
                </a:gridCol>
                <a:gridCol w="900000">
                  <a:extLst>
                    <a:ext uri="{9D8B030D-6E8A-4147-A177-3AD203B41FA5}">
                      <a16:colId xmlns:a16="http://schemas.microsoft.com/office/drawing/2014/main" val="4244468571"/>
                    </a:ext>
                  </a:extLst>
                </a:gridCol>
              </a:tblGrid>
              <a:tr h="311691">
                <a:tc>
                  <a:txBody>
                    <a:bodyPr/>
                    <a:lstStyle/>
                    <a:p>
                      <a:pPr algn="ctr"/>
                      <a:r>
                        <a:rPr lang="en-US" altLang="zh-CN" sz="1200" dirty="0">
                          <a:solidFill>
                            <a:schemeClr val="tx1"/>
                          </a:solidFill>
                        </a:rPr>
                        <a:t>Bits: 0-6</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7-10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11-15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t>Octets: 2 or 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rgbClr val="00B0F0"/>
                          </a:solidFill>
                        </a:rPr>
                        <a:t>Octets: 1</a:t>
                      </a:r>
                      <a:endParaRPr lang="en-US" sz="1200" dirty="0">
                        <a:solidFill>
                          <a:srgbClr val="00B0F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ko-KR" sz="1200" dirty="0" smtClean="0">
                          <a:solidFill>
                            <a:srgbClr val="00B0F0"/>
                          </a:solidFill>
                        </a:rPr>
                        <a:t>Octets: 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ko-KR" sz="1200" dirty="0" smtClean="0">
                          <a:solidFill>
                            <a:srgbClr val="00B0F0"/>
                          </a:solidFill>
                        </a:rPr>
                        <a:t>Octets: 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55884852"/>
                  </a:ext>
                </a:extLst>
              </a:tr>
              <a:tr h="54029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solidFill>
                            <a:schemeClr val="tx1"/>
                          </a:solidFill>
                        </a:rPr>
                        <a:t>Starting Slot Index</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altLang="zh-CN" sz="1200" dirty="0">
                          <a:solidFill>
                            <a:schemeClr val="tx1"/>
                          </a:solidFill>
                        </a:rPr>
                        <a:t>Scheduling Step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solidFill>
                            <a:schemeClr val="tx1"/>
                          </a:solidFill>
                        </a:rPr>
                        <a:t>Scheduling Repetition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200" dirty="0"/>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200" dirty="0" smtClean="0">
                          <a:solidFill>
                            <a:srgbClr val="00B0F0"/>
                          </a:solidFill>
                        </a:rPr>
                        <a:t>Sequence index</a:t>
                      </a:r>
                      <a:endParaRPr lang="en-US" sz="1200" dirty="0">
                        <a:solidFill>
                          <a:srgbClr val="00B0F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200" dirty="0" smtClean="0">
                          <a:solidFill>
                            <a:srgbClr val="00B0F0"/>
                          </a:solidFill>
                        </a:rPr>
                        <a:t>Number</a:t>
                      </a:r>
                      <a:r>
                        <a:rPr lang="en-US" sz="1200" baseline="0" dirty="0" smtClean="0">
                          <a:solidFill>
                            <a:srgbClr val="00B0F0"/>
                          </a:solidFill>
                        </a:rPr>
                        <a:t> of gaps</a:t>
                      </a:r>
                      <a:endParaRPr lang="en-US" sz="1200" dirty="0">
                        <a:solidFill>
                          <a:srgbClr val="00B0F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200" dirty="0" smtClean="0">
                          <a:solidFill>
                            <a:srgbClr val="00B0F0"/>
                          </a:solidFill>
                        </a:rPr>
                        <a:t>Repetition</a:t>
                      </a:r>
                      <a:endParaRPr lang="en-US" sz="1200" dirty="0">
                        <a:solidFill>
                          <a:srgbClr val="00B0F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87891386"/>
                  </a:ext>
                </a:extLst>
              </a:tr>
            </a:tbl>
          </a:graphicData>
        </a:graphic>
      </p:graphicFrame>
      <p:cxnSp>
        <p:nvCxnSpPr>
          <p:cNvPr id="16" name="直接箭头连接符 11">
            <a:extLst>
              <a:ext uri="{FF2B5EF4-FFF2-40B4-BE49-F238E27FC236}">
                <a16:creationId xmlns:a16="http://schemas.microsoft.com/office/drawing/2014/main" id="{4F6D5255-072C-476D-B6AE-5B46B36D1B50}"/>
              </a:ext>
            </a:extLst>
          </p:cNvPr>
          <p:cNvCxnSpPr>
            <a:cxnSpLocks/>
          </p:cNvCxnSpPr>
          <p:nvPr/>
        </p:nvCxnSpPr>
        <p:spPr bwMode="auto">
          <a:xfrm>
            <a:off x="179512" y="4927468"/>
            <a:ext cx="0" cy="452252"/>
          </a:xfrm>
          <a:prstGeom prst="straightConnector1">
            <a:avLst/>
          </a:prstGeom>
          <a:solidFill>
            <a:schemeClr val="accent1"/>
          </a:solidFill>
          <a:ln w="12700" cap="flat" cmpd="sng" algn="ctr">
            <a:solidFill>
              <a:schemeClr val="tx1"/>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直接箭头连接符 15">
            <a:extLst>
              <a:ext uri="{FF2B5EF4-FFF2-40B4-BE49-F238E27FC236}">
                <a16:creationId xmlns:a16="http://schemas.microsoft.com/office/drawing/2014/main" id="{C328079E-E532-466D-B8E6-11E06E53E915}"/>
              </a:ext>
            </a:extLst>
          </p:cNvPr>
          <p:cNvCxnSpPr>
            <a:cxnSpLocks/>
          </p:cNvCxnSpPr>
          <p:nvPr/>
        </p:nvCxnSpPr>
        <p:spPr bwMode="auto">
          <a:xfrm>
            <a:off x="1219200" y="4927468"/>
            <a:ext cx="1699760" cy="452252"/>
          </a:xfrm>
          <a:prstGeom prst="straightConnector1">
            <a:avLst/>
          </a:prstGeom>
          <a:solidFill>
            <a:schemeClr val="accent1"/>
          </a:solidFill>
          <a:ln w="12700" cap="flat" cmpd="sng" algn="ctr">
            <a:solidFill>
              <a:schemeClr val="tx1"/>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直接箭头连接符 32">
            <a:extLst>
              <a:ext uri="{FF2B5EF4-FFF2-40B4-BE49-F238E27FC236}">
                <a16:creationId xmlns:a16="http://schemas.microsoft.com/office/drawing/2014/main" id="{98230339-B10E-40F0-BAD7-D04C138CBF46}"/>
              </a:ext>
            </a:extLst>
          </p:cNvPr>
          <p:cNvCxnSpPr>
            <a:cxnSpLocks/>
          </p:cNvCxnSpPr>
          <p:nvPr/>
        </p:nvCxnSpPr>
        <p:spPr bwMode="auto">
          <a:xfrm>
            <a:off x="1219200" y="4927468"/>
            <a:ext cx="1828802" cy="475841"/>
          </a:xfrm>
          <a:prstGeom prst="straightConnector1">
            <a:avLst/>
          </a:prstGeom>
          <a:solidFill>
            <a:schemeClr val="accent1"/>
          </a:solidFill>
          <a:ln w="12700" cap="flat" cmpd="sng" algn="ctr">
            <a:solidFill>
              <a:schemeClr val="tx1"/>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直接箭头连接符 34">
            <a:extLst>
              <a:ext uri="{FF2B5EF4-FFF2-40B4-BE49-F238E27FC236}">
                <a16:creationId xmlns:a16="http://schemas.microsoft.com/office/drawing/2014/main" id="{CFE229A1-5E76-4382-8C59-D976A3193B6E}"/>
              </a:ext>
            </a:extLst>
          </p:cNvPr>
          <p:cNvCxnSpPr>
            <a:cxnSpLocks/>
          </p:cNvCxnSpPr>
          <p:nvPr/>
        </p:nvCxnSpPr>
        <p:spPr bwMode="auto">
          <a:xfrm>
            <a:off x="2971800" y="4908230"/>
            <a:ext cx="6090559" cy="495079"/>
          </a:xfrm>
          <a:prstGeom prst="straightConnector1">
            <a:avLst/>
          </a:prstGeom>
          <a:solidFill>
            <a:schemeClr val="accent1"/>
          </a:solidFill>
          <a:ln w="12700" cap="flat" cmpd="sng" algn="ctr">
            <a:solidFill>
              <a:schemeClr val="tx1"/>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8929097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re 1"/>
          <p:cNvSpPr>
            <a:spLocks noGrp="1" noChangeArrowheads="1"/>
          </p:cNvSpPr>
          <p:nvPr>
            <p:ph type="title"/>
          </p:nvPr>
        </p:nvSpPr>
        <p:spPr>
          <a:xfrm>
            <a:off x="466725" y="647700"/>
            <a:ext cx="8229600" cy="857250"/>
          </a:xfrm>
        </p:spPr>
        <p:txBody>
          <a:bodyPr/>
          <a:lstStyle/>
          <a:p>
            <a:r>
              <a:rPr lang="en-US" altLang="en-US" dirty="0" smtClean="0"/>
              <a:t>Scheduling IE for Multiple Transmission</a:t>
            </a:r>
          </a:p>
        </p:txBody>
      </p:sp>
      <p:sp>
        <p:nvSpPr>
          <p:cNvPr id="14339" name="Espace réservé du contenu 2"/>
          <p:cNvSpPr>
            <a:spLocks noGrp="1" noChangeArrowheads="1"/>
          </p:cNvSpPr>
          <p:nvPr>
            <p:ph idx="1"/>
          </p:nvPr>
        </p:nvSpPr>
        <p:spPr>
          <a:xfrm>
            <a:off x="465138" y="1504950"/>
            <a:ext cx="8115300" cy="4833938"/>
          </a:xfrm>
        </p:spPr>
        <p:txBody>
          <a:bodyPr/>
          <a:lstStyle/>
          <a:p>
            <a:pPr>
              <a:buFont typeface="Arial" panose="020B0604020202020204" pitchFamily="34" charset="0"/>
              <a:buChar char="•"/>
            </a:pPr>
            <a:r>
              <a:rPr lang="en-US" altLang="LID8192" sz="1800" dirty="0" smtClean="0"/>
              <a:t>To allocate the sequences of each device, several fields are added</a:t>
            </a:r>
          </a:p>
          <a:p>
            <a:pPr lvl="1">
              <a:buFont typeface="Arial" panose="020B0604020202020204" pitchFamily="34" charset="0"/>
              <a:buChar char="–"/>
            </a:pPr>
            <a:r>
              <a:rPr lang="en-US" altLang="LID8192" sz="1400" dirty="0" smtClean="0"/>
              <a:t>Sequence index field indicates the index of 16 length-128 complementary set or current </a:t>
            </a:r>
            <a:r>
              <a:rPr lang="en-US" altLang="LID8192" sz="1400" dirty="0" err="1" smtClean="0"/>
              <a:t>ipatov</a:t>
            </a:r>
            <a:r>
              <a:rPr lang="en-US" altLang="LID8192" sz="1400" dirty="0" smtClean="0"/>
              <a:t> </a:t>
            </a:r>
            <a:r>
              <a:rPr lang="en-US" altLang="LID8192" sz="1400" smtClean="0"/>
              <a:t>preamble sequence</a:t>
            </a:r>
            <a:endParaRPr lang="en-US" altLang="LID8192" sz="1400" dirty="0" smtClean="0"/>
          </a:p>
          <a:p>
            <a:pPr lvl="1">
              <a:buFont typeface="Arial" panose="020B0604020202020204" pitchFamily="34" charset="0"/>
              <a:buChar char="–"/>
            </a:pPr>
            <a:r>
              <a:rPr lang="en-US" altLang="LID8192" sz="1400" dirty="0" smtClean="0"/>
              <a:t>Number of gaps field represents the size of zero gaps (G) (i.e., 0 ~ 64) [A, G, B, G]</a:t>
            </a:r>
          </a:p>
          <a:p>
            <a:pPr lvl="1">
              <a:buFont typeface="Arial" panose="020B0604020202020204" pitchFamily="34" charset="0"/>
              <a:buChar char="–"/>
            </a:pPr>
            <a:r>
              <a:rPr lang="en-US" altLang="LID8192" sz="1400" dirty="0" smtClean="0"/>
              <a:t>Repetition field represents the repetition number of MMRS</a:t>
            </a:r>
          </a:p>
          <a:p>
            <a:pPr>
              <a:buFont typeface="Arial" panose="020B0604020202020204" pitchFamily="34" charset="0"/>
              <a:buChar char="•"/>
            </a:pPr>
            <a:r>
              <a:rPr lang="en-US" altLang="LID8192" sz="1800" dirty="0" smtClean="0"/>
              <a:t>Scheduling IE is transmitted only when the scheduling among responders is needed</a:t>
            </a:r>
          </a:p>
          <a:p>
            <a:pPr>
              <a:buFont typeface="Arial" panose="020B0604020202020204" pitchFamily="34" charset="0"/>
              <a:buChar char="•"/>
            </a:pPr>
            <a:endParaRPr lang="en-US" altLang="LID8192" sz="1400" dirty="0" smtClean="0"/>
          </a:p>
          <a:p>
            <a:pPr>
              <a:buFont typeface="Arial" panose="020B0604020202020204" pitchFamily="34" charset="0"/>
              <a:buChar char="•"/>
            </a:pPr>
            <a:endParaRPr lang="en-US" altLang="LID8192" sz="1400" dirty="0" smtClean="0"/>
          </a:p>
          <a:p>
            <a:pPr marL="0" indent="0"/>
            <a:endParaRPr lang="en-US" altLang="LID8192" sz="1400" dirty="0" smtClean="0"/>
          </a:p>
        </p:txBody>
      </p:sp>
      <p:graphicFrame>
        <p:nvGraphicFramePr>
          <p:cNvPr id="4" name="Table 7">
            <a:extLst>
              <a:ext uri="{FF2B5EF4-FFF2-40B4-BE49-F238E27FC236}">
                <a16:creationId xmlns:a16="http://schemas.microsoft.com/office/drawing/2014/main" id="{5B624FAC-A7D3-41E6-9F12-52DD24CAAF8E}"/>
              </a:ext>
            </a:extLst>
          </p:cNvPr>
          <p:cNvGraphicFramePr>
            <a:graphicFrameLocks noGrp="1"/>
          </p:cNvGraphicFramePr>
          <p:nvPr>
            <p:extLst>
              <p:ext uri="{D42A27DB-BD31-4B8C-83A1-F6EECF244321}">
                <p14:modId xmlns:p14="http://schemas.microsoft.com/office/powerpoint/2010/main" val="1017954984"/>
              </p:ext>
            </p:extLst>
          </p:nvPr>
        </p:nvGraphicFramePr>
        <p:xfrm>
          <a:off x="179512" y="4182938"/>
          <a:ext cx="8854097" cy="731520"/>
        </p:xfrm>
        <a:graphic>
          <a:graphicData uri="http://schemas.openxmlformats.org/drawingml/2006/table">
            <a:tbl>
              <a:tblPr firstRow="1" bandRow="1">
                <a:tableStyleId>{5940675A-B579-460E-94D1-54222C63F5DA}</a:tableStyleId>
              </a:tblPr>
              <a:tblGrid>
                <a:gridCol w="1021012">
                  <a:extLst>
                    <a:ext uri="{9D8B030D-6E8A-4147-A177-3AD203B41FA5}">
                      <a16:colId xmlns:a16="http://schemas.microsoft.com/office/drawing/2014/main" val="1286179289"/>
                    </a:ext>
                  </a:extLst>
                </a:gridCol>
                <a:gridCol w="1793607">
                  <a:extLst>
                    <a:ext uri="{9D8B030D-6E8A-4147-A177-3AD203B41FA5}">
                      <a16:colId xmlns:a16="http://schemas.microsoft.com/office/drawing/2014/main" val="2823916142"/>
                    </a:ext>
                  </a:extLst>
                </a:gridCol>
                <a:gridCol w="3019739">
                  <a:extLst>
                    <a:ext uri="{9D8B030D-6E8A-4147-A177-3AD203B41FA5}">
                      <a16:colId xmlns:a16="http://schemas.microsoft.com/office/drawing/2014/main" val="1297356172"/>
                    </a:ext>
                  </a:extLst>
                </a:gridCol>
                <a:gridCol w="3019739">
                  <a:extLst>
                    <a:ext uri="{9D8B030D-6E8A-4147-A177-3AD203B41FA5}">
                      <a16:colId xmlns:a16="http://schemas.microsoft.com/office/drawing/2014/main" val="2301160891"/>
                    </a:ext>
                  </a:extLst>
                </a:gridCol>
              </a:tblGrid>
              <a:tr h="0">
                <a:tc>
                  <a:txBody>
                    <a:bodyPr/>
                    <a:lstStyle/>
                    <a:p>
                      <a:pPr algn="ctr"/>
                      <a:r>
                        <a:rPr lang="en-US" sz="1200" dirty="0"/>
                        <a:t>Octets: </a:t>
                      </a:r>
                      <a:r>
                        <a:rPr lang="en-US" sz="1200" dirty="0" smtClean="0"/>
                        <a:t>2</a:t>
                      </a:r>
                      <a:endParaRPr lang="en-US" sz="1200" dirty="0"/>
                    </a:p>
                  </a:txBody>
                  <a:tcPr anchor="ctr"/>
                </a:tc>
                <a:tc>
                  <a:txBody>
                    <a:bodyPr/>
                    <a:lstStyle/>
                    <a:p>
                      <a:pPr algn="ctr"/>
                      <a:r>
                        <a:rPr lang="en-US" sz="1200" dirty="0"/>
                        <a:t>Variable</a:t>
                      </a:r>
                    </a:p>
                  </a:txBody>
                  <a:tcPr anchor="ctr"/>
                </a:tc>
                <a:tc>
                  <a:txBody>
                    <a:bodyPr/>
                    <a:lstStyle/>
                    <a:p>
                      <a:pPr algn="ctr"/>
                      <a:r>
                        <a:rPr lang="en-US" sz="1200" dirty="0"/>
                        <a:t>…</a:t>
                      </a:r>
                    </a:p>
                  </a:txBody>
                  <a:tcPr anchor="ctr"/>
                </a:tc>
                <a:tc>
                  <a:txBody>
                    <a:bodyPr/>
                    <a:lstStyle/>
                    <a:p>
                      <a:pPr algn="ctr"/>
                      <a:r>
                        <a:rPr lang="en-US" sz="1200" dirty="0"/>
                        <a:t>Variable</a:t>
                      </a:r>
                    </a:p>
                  </a:txBody>
                  <a:tcPr anchor="ctr"/>
                </a:tc>
                <a:extLst>
                  <a:ext uri="{0D108BD9-81ED-4DB2-BD59-A6C34878D82A}">
                    <a16:rowId xmlns:a16="http://schemas.microsoft.com/office/drawing/2014/main" val="929568747"/>
                  </a:ext>
                </a:extLst>
              </a:tr>
              <a:tr h="150622">
                <a:tc>
                  <a:txBody>
                    <a:bodyPr/>
                    <a:lstStyle/>
                    <a:p>
                      <a:pPr algn="ctr"/>
                      <a:r>
                        <a:rPr lang="en-US" sz="1200" dirty="0"/>
                        <a:t>Control field</a:t>
                      </a:r>
                    </a:p>
                  </a:txBody>
                  <a:tcPr anchor="ctr"/>
                </a:tc>
                <a:tc>
                  <a:txBody>
                    <a:bodyPr/>
                    <a:lstStyle/>
                    <a:p>
                      <a:pPr algn="ctr"/>
                      <a:r>
                        <a:rPr lang="en-US" sz="1200" dirty="0">
                          <a:solidFill>
                            <a:schemeClr val="tx1"/>
                          </a:solidFill>
                        </a:rPr>
                        <a:t>Scheduling List element # 1</a:t>
                      </a:r>
                    </a:p>
                  </a:txBody>
                  <a:tcPr anchor="ctr"/>
                </a:tc>
                <a:tc>
                  <a:txBody>
                    <a:bodyPr/>
                    <a:lstStyle/>
                    <a:p>
                      <a:pPr algn="ctr"/>
                      <a:r>
                        <a:rPr lang="en-US" sz="1200" dirty="0">
                          <a:solidFill>
                            <a:srgbClr val="0070C0"/>
                          </a:solidFill>
                        </a:rPr>
                        <a:t>…</a:t>
                      </a:r>
                    </a:p>
                  </a:txBody>
                  <a:tcPr anchor="ctr"/>
                </a:tc>
                <a:tc>
                  <a:txBody>
                    <a:bodyPr/>
                    <a:lstStyle/>
                    <a:p>
                      <a:pPr algn="ctr"/>
                      <a:r>
                        <a:rPr lang="en-US" sz="1200" dirty="0">
                          <a:solidFill>
                            <a:schemeClr val="tx1"/>
                          </a:solidFill>
                        </a:rPr>
                        <a:t>Scheduling List element # N</a:t>
                      </a:r>
                    </a:p>
                  </a:txBody>
                  <a:tcPr anchor="ctr"/>
                </a:tc>
                <a:extLst>
                  <a:ext uri="{0D108BD9-81ED-4DB2-BD59-A6C34878D82A}">
                    <a16:rowId xmlns:a16="http://schemas.microsoft.com/office/drawing/2014/main" val="2955868056"/>
                  </a:ext>
                </a:extLst>
              </a:tr>
            </a:tbl>
          </a:graphicData>
        </a:graphic>
      </p:graphicFrame>
      <p:graphicFrame>
        <p:nvGraphicFramePr>
          <p:cNvPr id="8" name="表格 31">
            <a:extLst>
              <a:ext uri="{FF2B5EF4-FFF2-40B4-BE49-F238E27FC236}">
                <a16:creationId xmlns:a16="http://schemas.microsoft.com/office/drawing/2014/main" id="{D52A7795-B93F-4EB2-8008-290866741D11}"/>
              </a:ext>
            </a:extLst>
          </p:cNvPr>
          <p:cNvGraphicFramePr>
            <a:graphicFrameLocks noGrp="1"/>
          </p:cNvGraphicFramePr>
          <p:nvPr>
            <p:extLst>
              <p:ext uri="{D42A27DB-BD31-4B8C-83A1-F6EECF244321}">
                <p14:modId xmlns:p14="http://schemas.microsoft.com/office/powerpoint/2010/main" val="675896423"/>
              </p:ext>
            </p:extLst>
          </p:nvPr>
        </p:nvGraphicFramePr>
        <p:xfrm>
          <a:off x="3048002" y="5403309"/>
          <a:ext cx="6067198" cy="997491"/>
        </p:xfrm>
        <a:graphic>
          <a:graphicData uri="http://schemas.openxmlformats.org/drawingml/2006/table">
            <a:tbl>
              <a:tblPr firstRow="1" bandRow="1">
                <a:tableStyleId>{5940675A-B579-460E-94D1-54222C63F5DA}</a:tableStyleId>
              </a:tblPr>
              <a:tblGrid>
                <a:gridCol w="914398">
                  <a:extLst>
                    <a:ext uri="{9D8B030D-6E8A-4147-A177-3AD203B41FA5}">
                      <a16:colId xmlns:a16="http://schemas.microsoft.com/office/drawing/2014/main" val="3643940326"/>
                    </a:ext>
                  </a:extLst>
                </a:gridCol>
                <a:gridCol w="762000">
                  <a:extLst>
                    <a:ext uri="{9D8B030D-6E8A-4147-A177-3AD203B41FA5}">
                      <a16:colId xmlns:a16="http://schemas.microsoft.com/office/drawing/2014/main" val="2629944979"/>
                    </a:ext>
                  </a:extLst>
                </a:gridCol>
                <a:gridCol w="990600">
                  <a:extLst>
                    <a:ext uri="{9D8B030D-6E8A-4147-A177-3AD203B41FA5}">
                      <a16:colId xmlns:a16="http://schemas.microsoft.com/office/drawing/2014/main" val="3792769972"/>
                    </a:ext>
                  </a:extLst>
                </a:gridCol>
                <a:gridCol w="762000">
                  <a:extLst>
                    <a:ext uri="{9D8B030D-6E8A-4147-A177-3AD203B41FA5}">
                      <a16:colId xmlns:a16="http://schemas.microsoft.com/office/drawing/2014/main" val="43463674"/>
                    </a:ext>
                  </a:extLst>
                </a:gridCol>
                <a:gridCol w="900000">
                  <a:extLst>
                    <a:ext uri="{9D8B030D-6E8A-4147-A177-3AD203B41FA5}">
                      <a16:colId xmlns:a16="http://schemas.microsoft.com/office/drawing/2014/main" val="2838085303"/>
                    </a:ext>
                  </a:extLst>
                </a:gridCol>
                <a:gridCol w="838200">
                  <a:extLst>
                    <a:ext uri="{9D8B030D-6E8A-4147-A177-3AD203B41FA5}">
                      <a16:colId xmlns:a16="http://schemas.microsoft.com/office/drawing/2014/main" val="1778302401"/>
                    </a:ext>
                  </a:extLst>
                </a:gridCol>
                <a:gridCol w="900000">
                  <a:extLst>
                    <a:ext uri="{9D8B030D-6E8A-4147-A177-3AD203B41FA5}">
                      <a16:colId xmlns:a16="http://schemas.microsoft.com/office/drawing/2014/main" val="4244468571"/>
                    </a:ext>
                  </a:extLst>
                </a:gridCol>
              </a:tblGrid>
              <a:tr h="311691">
                <a:tc>
                  <a:txBody>
                    <a:bodyPr/>
                    <a:lstStyle/>
                    <a:p>
                      <a:pPr algn="ctr"/>
                      <a:r>
                        <a:rPr lang="en-US" altLang="zh-CN" sz="1200" dirty="0">
                          <a:solidFill>
                            <a:schemeClr val="tx1"/>
                          </a:solidFill>
                        </a:rPr>
                        <a:t>Bits: 0-6</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7-10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11-15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t>Octets: 2 or 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rgbClr val="00B0F0"/>
                          </a:solidFill>
                        </a:rPr>
                        <a:t>Octets: 1</a:t>
                      </a:r>
                      <a:endParaRPr lang="en-US" sz="1200" dirty="0">
                        <a:solidFill>
                          <a:srgbClr val="00B0F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ko-KR" sz="1200" dirty="0" smtClean="0">
                          <a:solidFill>
                            <a:srgbClr val="00B0F0"/>
                          </a:solidFill>
                        </a:rPr>
                        <a:t>Octets: 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ko-KR" sz="1200" dirty="0" smtClean="0">
                          <a:solidFill>
                            <a:srgbClr val="00B0F0"/>
                          </a:solidFill>
                        </a:rPr>
                        <a:t>Octets: 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55884852"/>
                  </a:ext>
                </a:extLst>
              </a:tr>
              <a:tr h="54029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solidFill>
                            <a:schemeClr val="tx1"/>
                          </a:solidFill>
                        </a:rPr>
                        <a:t>Starting Slot Index</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altLang="zh-CN" sz="1200" dirty="0">
                          <a:solidFill>
                            <a:schemeClr val="tx1"/>
                          </a:solidFill>
                        </a:rPr>
                        <a:t>Scheduling Step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solidFill>
                            <a:schemeClr val="tx1"/>
                          </a:solidFill>
                        </a:rPr>
                        <a:t>Scheduling Repetition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200" dirty="0"/>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200" dirty="0" smtClean="0">
                          <a:solidFill>
                            <a:srgbClr val="00B0F0"/>
                          </a:solidFill>
                        </a:rPr>
                        <a:t>Sequence index</a:t>
                      </a:r>
                      <a:endParaRPr lang="en-US" sz="1200" dirty="0">
                        <a:solidFill>
                          <a:srgbClr val="00B0F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200" dirty="0" smtClean="0">
                          <a:solidFill>
                            <a:srgbClr val="00B0F0"/>
                          </a:solidFill>
                        </a:rPr>
                        <a:t>Number</a:t>
                      </a:r>
                      <a:r>
                        <a:rPr lang="en-US" sz="1200" baseline="0" dirty="0" smtClean="0">
                          <a:solidFill>
                            <a:srgbClr val="00B0F0"/>
                          </a:solidFill>
                        </a:rPr>
                        <a:t> of gaps</a:t>
                      </a:r>
                      <a:endParaRPr lang="en-US" sz="1200" dirty="0">
                        <a:solidFill>
                          <a:srgbClr val="00B0F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200" dirty="0" smtClean="0">
                          <a:solidFill>
                            <a:srgbClr val="00B0F0"/>
                          </a:solidFill>
                        </a:rPr>
                        <a:t>Repetition</a:t>
                      </a:r>
                      <a:endParaRPr lang="en-US" sz="1200" dirty="0">
                        <a:solidFill>
                          <a:srgbClr val="00B0F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87891386"/>
                  </a:ext>
                </a:extLst>
              </a:tr>
            </a:tbl>
          </a:graphicData>
        </a:graphic>
      </p:graphicFrame>
      <p:cxnSp>
        <p:nvCxnSpPr>
          <p:cNvPr id="9" name="直接箭头连接符 32">
            <a:extLst>
              <a:ext uri="{FF2B5EF4-FFF2-40B4-BE49-F238E27FC236}">
                <a16:creationId xmlns:a16="http://schemas.microsoft.com/office/drawing/2014/main" id="{98230339-B10E-40F0-BAD7-D04C138CBF46}"/>
              </a:ext>
            </a:extLst>
          </p:cNvPr>
          <p:cNvCxnSpPr>
            <a:cxnSpLocks/>
          </p:cNvCxnSpPr>
          <p:nvPr/>
        </p:nvCxnSpPr>
        <p:spPr bwMode="auto">
          <a:xfrm>
            <a:off x="1219200" y="4927468"/>
            <a:ext cx="1828802" cy="475841"/>
          </a:xfrm>
          <a:prstGeom prst="straightConnector1">
            <a:avLst/>
          </a:prstGeom>
          <a:solidFill>
            <a:schemeClr val="accent1"/>
          </a:solidFill>
          <a:ln w="12700" cap="flat" cmpd="sng" algn="ctr">
            <a:solidFill>
              <a:schemeClr val="tx1"/>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直接箭头连接符 34">
            <a:extLst>
              <a:ext uri="{FF2B5EF4-FFF2-40B4-BE49-F238E27FC236}">
                <a16:creationId xmlns:a16="http://schemas.microsoft.com/office/drawing/2014/main" id="{CFE229A1-5E76-4382-8C59-D976A3193B6E}"/>
              </a:ext>
            </a:extLst>
          </p:cNvPr>
          <p:cNvCxnSpPr>
            <a:cxnSpLocks/>
          </p:cNvCxnSpPr>
          <p:nvPr/>
        </p:nvCxnSpPr>
        <p:spPr bwMode="auto">
          <a:xfrm>
            <a:off x="2971800" y="4908230"/>
            <a:ext cx="6090559" cy="495079"/>
          </a:xfrm>
          <a:prstGeom prst="straightConnector1">
            <a:avLst/>
          </a:prstGeom>
          <a:solidFill>
            <a:schemeClr val="accent1"/>
          </a:solidFill>
          <a:ln w="12700" cap="flat" cmpd="sng" algn="ctr">
            <a:solidFill>
              <a:schemeClr val="tx1"/>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11" name="Table 6">
            <a:extLst>
              <a:ext uri="{FF2B5EF4-FFF2-40B4-BE49-F238E27FC236}">
                <a16:creationId xmlns:a16="http://schemas.microsoft.com/office/drawing/2014/main" id="{8FF93593-AA09-4BC2-BF82-FD7858DDBF2A}"/>
              </a:ext>
            </a:extLst>
          </p:cNvPr>
          <p:cNvGraphicFramePr>
            <a:graphicFrameLocks noGrp="1"/>
          </p:cNvGraphicFramePr>
          <p:nvPr>
            <p:extLst>
              <p:ext uri="{D42A27DB-BD31-4B8C-83A1-F6EECF244321}">
                <p14:modId xmlns:p14="http://schemas.microsoft.com/office/powerpoint/2010/main" val="4265928719"/>
              </p:ext>
            </p:extLst>
          </p:nvPr>
        </p:nvGraphicFramePr>
        <p:xfrm>
          <a:off x="191399" y="5379720"/>
          <a:ext cx="2727561" cy="1097280"/>
        </p:xfrm>
        <a:graphic>
          <a:graphicData uri="http://schemas.openxmlformats.org/drawingml/2006/table">
            <a:tbl>
              <a:tblPr firstRow="1" bandRow="1">
                <a:tableStyleId>{5940675A-B579-460E-94D1-54222C63F5DA}</a:tableStyleId>
              </a:tblPr>
              <a:tblGrid>
                <a:gridCol w="578574">
                  <a:extLst>
                    <a:ext uri="{9D8B030D-6E8A-4147-A177-3AD203B41FA5}">
                      <a16:colId xmlns:a16="http://schemas.microsoft.com/office/drawing/2014/main" val="1938274506"/>
                    </a:ext>
                  </a:extLst>
                </a:gridCol>
                <a:gridCol w="716329">
                  <a:extLst>
                    <a:ext uri="{9D8B030D-6E8A-4147-A177-3AD203B41FA5}">
                      <a16:colId xmlns:a16="http://schemas.microsoft.com/office/drawing/2014/main" val="1591653658"/>
                    </a:ext>
                  </a:extLst>
                </a:gridCol>
                <a:gridCol w="716329">
                  <a:extLst>
                    <a:ext uri="{9D8B030D-6E8A-4147-A177-3AD203B41FA5}">
                      <a16:colId xmlns:a16="http://schemas.microsoft.com/office/drawing/2014/main" val="3943372827"/>
                    </a:ext>
                  </a:extLst>
                </a:gridCol>
                <a:gridCol w="716329">
                  <a:extLst>
                    <a:ext uri="{9D8B030D-6E8A-4147-A177-3AD203B41FA5}">
                      <a16:colId xmlns:a16="http://schemas.microsoft.com/office/drawing/2014/main" val="3802872385"/>
                    </a:ext>
                  </a:extLst>
                </a:gridCol>
              </a:tblGrid>
              <a:tr h="337971">
                <a:tc>
                  <a:txBody>
                    <a:bodyPr/>
                    <a:lstStyle/>
                    <a:p>
                      <a:pPr algn="ctr"/>
                      <a:r>
                        <a:rPr lang="en-US" sz="1200" dirty="0"/>
                        <a:t>Bits: 0</a:t>
                      </a:r>
                    </a:p>
                  </a:txBody>
                  <a:tcPr anchor="ctr"/>
                </a:tc>
                <a:tc>
                  <a:txBody>
                    <a:bodyPr/>
                    <a:lstStyle/>
                    <a:p>
                      <a:pPr algn="ctr"/>
                      <a:r>
                        <a:rPr lang="en-US" sz="1200" dirty="0" smtClean="0"/>
                        <a:t>1-7</a:t>
                      </a:r>
                      <a:endParaRPr lang="en-US" sz="1200" dirty="0"/>
                    </a:p>
                  </a:txBody>
                  <a:tcPr anchor="ctr"/>
                </a:tc>
                <a:tc>
                  <a:txBody>
                    <a:bodyPr/>
                    <a:lstStyle/>
                    <a:p>
                      <a:pPr algn="ctr"/>
                      <a:r>
                        <a:rPr lang="en-US" sz="1200" dirty="0" smtClean="0">
                          <a:solidFill>
                            <a:srgbClr val="00B0F0"/>
                          </a:solidFill>
                        </a:rPr>
                        <a:t>8 - 10</a:t>
                      </a:r>
                      <a:endParaRPr lang="en-US" sz="1200" dirty="0">
                        <a:solidFill>
                          <a:srgbClr val="00B0F0"/>
                        </a:solidFill>
                      </a:endParaRPr>
                    </a:p>
                  </a:txBody>
                  <a:tcPr anchor="ctr"/>
                </a:tc>
                <a:tc>
                  <a:txBody>
                    <a:bodyPr/>
                    <a:lstStyle/>
                    <a:p>
                      <a:pPr algn="ctr"/>
                      <a:r>
                        <a:rPr lang="en-US" sz="1200" dirty="0" smtClean="0">
                          <a:solidFill>
                            <a:srgbClr val="00B0F0"/>
                          </a:solidFill>
                        </a:rPr>
                        <a:t>11-15</a:t>
                      </a:r>
                      <a:endParaRPr lang="en-US" sz="1200" dirty="0">
                        <a:solidFill>
                          <a:srgbClr val="00B0F0"/>
                        </a:solidFill>
                      </a:endParaRPr>
                    </a:p>
                  </a:txBody>
                  <a:tcPr anchor="ctr"/>
                </a:tc>
                <a:extLst>
                  <a:ext uri="{0D108BD9-81ED-4DB2-BD59-A6C34878D82A}">
                    <a16:rowId xmlns:a16="http://schemas.microsoft.com/office/drawing/2014/main" val="929568747"/>
                  </a:ext>
                </a:extLst>
              </a:tr>
              <a:tr h="563286">
                <a:tc>
                  <a:txBody>
                    <a:bodyPr/>
                    <a:lstStyle/>
                    <a:p>
                      <a:pPr algn="ctr"/>
                      <a:r>
                        <a:rPr lang="en-US" sz="1200" dirty="0"/>
                        <a:t>Address Size</a:t>
                      </a:r>
                    </a:p>
                  </a:txBody>
                  <a:tcPr anchor="ct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200" dirty="0"/>
                        <a:t>Scheduling List Length</a:t>
                      </a:r>
                    </a:p>
                  </a:txBody>
                  <a:tcPr anchor="ct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altLang="zh-CN" sz="1200" dirty="0">
                          <a:solidFill>
                            <a:srgbClr val="00B0F0"/>
                          </a:solidFill>
                          <a:ea typeface="微软雅黑" panose="020B0503020204020204" pitchFamily="34" charset="-122"/>
                          <a:cs typeface="Calibri" panose="020F0502020204030204" pitchFamily="34" charset="0"/>
                        </a:rPr>
                        <a:t>Scheduling List Type</a:t>
                      </a:r>
                      <a:endParaRPr lang="en-US" sz="1200" dirty="0">
                        <a:solidFill>
                          <a:srgbClr val="00B0F0"/>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200" dirty="0" smtClean="0">
                          <a:solidFill>
                            <a:srgbClr val="00B0F0"/>
                          </a:solidFill>
                        </a:rPr>
                        <a:t>RFU</a:t>
                      </a:r>
                      <a:endParaRPr lang="en-US" sz="1200" dirty="0">
                        <a:solidFill>
                          <a:srgbClr val="00B0F0"/>
                        </a:solidFill>
                      </a:endParaRPr>
                    </a:p>
                  </a:txBody>
                  <a:tcPr anchor="ctr"/>
                </a:tc>
                <a:extLst>
                  <a:ext uri="{0D108BD9-81ED-4DB2-BD59-A6C34878D82A}">
                    <a16:rowId xmlns:a16="http://schemas.microsoft.com/office/drawing/2014/main" val="2955868056"/>
                  </a:ext>
                </a:extLst>
              </a:tr>
            </a:tbl>
          </a:graphicData>
        </a:graphic>
      </p:graphicFrame>
      <p:cxnSp>
        <p:nvCxnSpPr>
          <p:cNvPr id="12" name="直接箭头连接符 11">
            <a:extLst>
              <a:ext uri="{FF2B5EF4-FFF2-40B4-BE49-F238E27FC236}">
                <a16:creationId xmlns:a16="http://schemas.microsoft.com/office/drawing/2014/main" id="{4F6D5255-072C-476D-B6AE-5B46B36D1B50}"/>
              </a:ext>
            </a:extLst>
          </p:cNvPr>
          <p:cNvCxnSpPr>
            <a:cxnSpLocks/>
          </p:cNvCxnSpPr>
          <p:nvPr/>
        </p:nvCxnSpPr>
        <p:spPr bwMode="auto">
          <a:xfrm>
            <a:off x="179512" y="4927468"/>
            <a:ext cx="0" cy="452252"/>
          </a:xfrm>
          <a:prstGeom prst="straightConnector1">
            <a:avLst/>
          </a:prstGeom>
          <a:solidFill>
            <a:schemeClr val="accent1"/>
          </a:solidFill>
          <a:ln w="12700" cap="flat" cmpd="sng" algn="ctr">
            <a:solidFill>
              <a:schemeClr val="tx1"/>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 name="直接箭头连接符 15">
            <a:extLst>
              <a:ext uri="{FF2B5EF4-FFF2-40B4-BE49-F238E27FC236}">
                <a16:creationId xmlns:a16="http://schemas.microsoft.com/office/drawing/2014/main" id="{C328079E-E532-466D-B8E6-11E06E53E915}"/>
              </a:ext>
            </a:extLst>
          </p:cNvPr>
          <p:cNvCxnSpPr>
            <a:cxnSpLocks/>
          </p:cNvCxnSpPr>
          <p:nvPr/>
        </p:nvCxnSpPr>
        <p:spPr bwMode="auto">
          <a:xfrm>
            <a:off x="1219200" y="4927468"/>
            <a:ext cx="1699760" cy="452252"/>
          </a:xfrm>
          <a:prstGeom prst="straightConnector1">
            <a:avLst/>
          </a:prstGeom>
          <a:solidFill>
            <a:schemeClr val="accent1"/>
          </a:solidFill>
          <a:ln w="12700" cap="flat" cmpd="sng" algn="ctr">
            <a:solidFill>
              <a:schemeClr val="tx1"/>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6592988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re 1"/>
          <p:cNvSpPr>
            <a:spLocks noGrp="1" noChangeArrowheads="1"/>
          </p:cNvSpPr>
          <p:nvPr>
            <p:ph type="title"/>
          </p:nvPr>
        </p:nvSpPr>
        <p:spPr>
          <a:xfrm>
            <a:off x="466725" y="647700"/>
            <a:ext cx="8229600" cy="857250"/>
          </a:xfrm>
        </p:spPr>
        <p:txBody>
          <a:bodyPr/>
          <a:lstStyle/>
          <a:p>
            <a:r>
              <a:rPr lang="en-US" altLang="en-US" dirty="0" smtClean="0"/>
              <a:t>NBA Multiple transmission</a:t>
            </a:r>
          </a:p>
        </p:txBody>
      </p:sp>
      <p:sp>
        <p:nvSpPr>
          <p:cNvPr id="14339" name="Espace réservé du contenu 2"/>
          <p:cNvSpPr>
            <a:spLocks noGrp="1" noChangeArrowheads="1"/>
          </p:cNvSpPr>
          <p:nvPr>
            <p:ph idx="1"/>
          </p:nvPr>
        </p:nvSpPr>
        <p:spPr>
          <a:xfrm>
            <a:off x="465138" y="1504950"/>
            <a:ext cx="8115300" cy="4833938"/>
          </a:xfrm>
        </p:spPr>
        <p:txBody>
          <a:bodyPr/>
          <a:lstStyle/>
          <a:p>
            <a:pPr>
              <a:buFont typeface="Arial" panose="020B0604020202020204" pitchFamily="34" charset="0"/>
              <a:buChar char="•"/>
            </a:pPr>
            <a:r>
              <a:rPr lang="en-US" altLang="LID8192" sz="2000" dirty="0" smtClean="0"/>
              <a:t>One </a:t>
            </a:r>
            <a:r>
              <a:rPr lang="en-US" altLang="LID8192" sz="2000" dirty="0"/>
              <a:t>to </a:t>
            </a:r>
            <a:r>
              <a:rPr lang="en-US" altLang="LID8192" sz="2000" dirty="0" smtClean="0"/>
              <a:t>many ranging scenario can be optimized by using the Multiple transmission scheme</a:t>
            </a:r>
            <a:endParaRPr lang="en-US" altLang="LID8192" sz="2000" dirty="0"/>
          </a:p>
        </p:txBody>
      </p:sp>
      <p:pic>
        <p:nvPicPr>
          <p:cNvPr id="3" name="그림 2"/>
          <p:cNvPicPr>
            <a:picLocks noChangeAspect="1"/>
          </p:cNvPicPr>
          <p:nvPr/>
        </p:nvPicPr>
        <p:blipFill>
          <a:blip r:embed="rId3"/>
          <a:stretch>
            <a:fillRect/>
          </a:stretch>
        </p:blipFill>
        <p:spPr>
          <a:xfrm>
            <a:off x="1600200" y="2209800"/>
            <a:ext cx="5737592" cy="1920566"/>
          </a:xfrm>
          <a:prstGeom prst="rect">
            <a:avLst/>
          </a:prstGeom>
        </p:spPr>
      </p:pic>
      <p:pic>
        <p:nvPicPr>
          <p:cNvPr id="2" name="그림 1"/>
          <p:cNvPicPr>
            <a:picLocks noChangeAspect="1"/>
          </p:cNvPicPr>
          <p:nvPr/>
        </p:nvPicPr>
        <p:blipFill>
          <a:blip r:embed="rId4"/>
          <a:stretch>
            <a:fillRect/>
          </a:stretch>
        </p:blipFill>
        <p:spPr>
          <a:xfrm>
            <a:off x="838200" y="4173228"/>
            <a:ext cx="7239000" cy="2356489"/>
          </a:xfrm>
          <a:prstGeom prst="rect">
            <a:avLst/>
          </a:prstGeom>
        </p:spPr>
      </p:pic>
    </p:spTree>
    <p:extLst>
      <p:ext uri="{BB962C8B-B14F-4D97-AF65-F5344CB8AC3E}">
        <p14:creationId xmlns:p14="http://schemas.microsoft.com/office/powerpoint/2010/main" val="19820938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re 1"/>
          <p:cNvSpPr>
            <a:spLocks noGrp="1" noChangeArrowheads="1"/>
          </p:cNvSpPr>
          <p:nvPr>
            <p:ph type="title"/>
          </p:nvPr>
        </p:nvSpPr>
        <p:spPr>
          <a:xfrm>
            <a:off x="466725" y="647700"/>
            <a:ext cx="8229600" cy="857250"/>
          </a:xfrm>
        </p:spPr>
        <p:txBody>
          <a:bodyPr/>
          <a:lstStyle/>
          <a:p>
            <a:r>
              <a:rPr lang="en-US" altLang="en-US" dirty="0" smtClean="0"/>
              <a:t>Conclusion</a:t>
            </a:r>
          </a:p>
        </p:txBody>
      </p:sp>
      <p:sp>
        <p:nvSpPr>
          <p:cNvPr id="14339" name="Espace réservé du contenu 2"/>
          <p:cNvSpPr>
            <a:spLocks noGrp="1" noChangeArrowheads="1"/>
          </p:cNvSpPr>
          <p:nvPr>
            <p:ph idx="1"/>
          </p:nvPr>
        </p:nvSpPr>
        <p:spPr>
          <a:xfrm>
            <a:off x="465138" y="1504950"/>
            <a:ext cx="8115300" cy="4833938"/>
          </a:xfrm>
        </p:spPr>
        <p:txBody>
          <a:bodyPr/>
          <a:lstStyle/>
          <a:p>
            <a:pPr>
              <a:buFont typeface="Arial" panose="020B0604020202020204" pitchFamily="34" charset="0"/>
              <a:buChar char="•"/>
            </a:pPr>
            <a:r>
              <a:rPr lang="en-US" altLang="LID8192" sz="2000" dirty="0" smtClean="0"/>
              <a:t>MMRS is used for the Multiple transmission scenario</a:t>
            </a:r>
          </a:p>
          <a:p>
            <a:pPr>
              <a:buFont typeface="Arial" panose="020B0604020202020204" pitchFamily="34" charset="0"/>
              <a:buChar char="•"/>
            </a:pPr>
            <a:r>
              <a:rPr lang="en-US" altLang="LID8192" sz="2000" dirty="0" smtClean="0"/>
              <a:t>Procedure of the Multiple transmission scenario (Scheduling, Trigger, Multiple transmission, Ranging report) is proposed</a:t>
            </a:r>
          </a:p>
          <a:p>
            <a:pPr>
              <a:buFont typeface="Arial" panose="020B0604020202020204" pitchFamily="34" charset="0"/>
              <a:buChar char="•"/>
            </a:pPr>
            <a:r>
              <a:rPr lang="en-US" altLang="LID8192" sz="2000" dirty="0" smtClean="0"/>
              <a:t>New Scheduling IE for the Multiple transmission scenario is proposed</a:t>
            </a:r>
          </a:p>
          <a:p>
            <a:pPr>
              <a:buFont typeface="Arial" panose="020B0604020202020204" pitchFamily="34" charset="0"/>
              <a:buChar char="•"/>
            </a:pPr>
            <a:r>
              <a:rPr lang="en-US" altLang="LID8192" sz="2000" dirty="0" smtClean="0"/>
              <a:t>Multiple transmission scenario can be extended to the one to many using NBA-MMS scenario</a:t>
            </a:r>
          </a:p>
          <a:p>
            <a:pPr marL="0" indent="0"/>
            <a:endParaRPr lang="en-US" altLang="LID8192" sz="2000" dirty="0" smtClean="0"/>
          </a:p>
          <a:p>
            <a:endParaRPr lang="en-US" altLang="" sz="1600" dirty="0" smtClean="0"/>
          </a:p>
        </p:txBody>
      </p:sp>
    </p:spTree>
    <p:extLst>
      <p:ext uri="{BB962C8B-B14F-4D97-AF65-F5344CB8AC3E}">
        <p14:creationId xmlns:p14="http://schemas.microsoft.com/office/powerpoint/2010/main" val="13086412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le 6"/>
          <p:cNvGraphicFramePr>
            <a:graphicFrameLocks noGrp="1"/>
          </p:cNvGraphicFramePr>
          <p:nvPr>
            <p:extLst>
              <p:ext uri="{D42A27DB-BD31-4B8C-83A1-F6EECF244321}">
                <p14:modId xmlns:p14="http://schemas.microsoft.com/office/powerpoint/2010/main" val="3070767723"/>
              </p:ext>
            </p:extLst>
          </p:nvPr>
        </p:nvGraphicFramePr>
        <p:xfrm>
          <a:off x="457200" y="800100"/>
          <a:ext cx="8382000" cy="5484810"/>
        </p:xfrm>
        <a:graphic>
          <a:graphicData uri="http://schemas.openxmlformats.org/drawingml/2006/table">
            <a:tbl>
              <a:tblPr firstRow="1" bandRow="1">
                <a:tableStyleId>{5940675A-B579-460E-94D1-54222C63F5DA}</a:tableStyleId>
              </a:tblPr>
              <a:tblGrid>
                <a:gridCol w="4514626">
                  <a:extLst>
                    <a:ext uri="{9D8B030D-6E8A-4147-A177-3AD203B41FA5}">
                      <a16:colId xmlns:a16="http://schemas.microsoft.com/office/drawing/2014/main" val="20000"/>
                    </a:ext>
                  </a:extLst>
                </a:gridCol>
                <a:gridCol w="3867374">
                  <a:extLst>
                    <a:ext uri="{9D8B030D-6E8A-4147-A177-3AD203B41FA5}">
                      <a16:colId xmlns:a16="http://schemas.microsoft.com/office/drawing/2014/main" val="20001"/>
                    </a:ext>
                  </a:extLst>
                </a:gridCol>
              </a:tblGrid>
              <a:tr h="260922">
                <a:tc>
                  <a:txBody>
                    <a:bodyPr/>
                    <a:lstStyle/>
                    <a:p>
                      <a:pPr>
                        <a:lnSpc>
                          <a:spcPct val="107000"/>
                        </a:lnSpc>
                        <a:spcAft>
                          <a:spcPts val="800"/>
                        </a:spcAft>
                      </a:pPr>
                      <a:r>
                        <a:rPr lang="en-US" sz="1600" b="1" dirty="0">
                          <a:effectLst/>
                        </a:rPr>
                        <a:t>PAR Objective</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600" b="1" dirty="0">
                          <a:effectLst/>
                        </a:rPr>
                        <a:t>Proposed Solution (how addressed)</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0000"/>
                  </a:ext>
                </a:extLst>
              </a:tr>
              <a:tr h="363994">
                <a:tc>
                  <a:txBody>
                    <a:bodyPr/>
                    <a:lstStyle/>
                    <a:p>
                      <a:pPr>
                        <a:lnSpc>
                          <a:spcPct val="107000"/>
                        </a:lnSpc>
                        <a:spcAft>
                          <a:spcPts val="800"/>
                        </a:spcAft>
                      </a:pPr>
                      <a:r>
                        <a:rPr lang="en-US" sz="1100" dirty="0">
                          <a:effectLst/>
                        </a:rPr>
                        <a:t>Safeguards so that the high throughput data use cases will not cause significant disruption to low duty-cycle ranging use cases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0001"/>
                  </a:ext>
                </a:extLst>
              </a:tr>
              <a:tr h="538153">
                <a:tc>
                  <a:txBody>
                    <a:bodyPr/>
                    <a:lstStyle/>
                    <a:p>
                      <a:pPr>
                        <a:lnSpc>
                          <a:spcPct val="107000"/>
                        </a:lnSpc>
                        <a:spcAft>
                          <a:spcPts val="800"/>
                        </a:spcAft>
                      </a:pPr>
                      <a:r>
                        <a:rPr lang="en-US" sz="1100">
                          <a:effectLst/>
                        </a:rPr>
                        <a:t>Interference mitigation techniques to support higher density and higher traffic use cases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0002"/>
                  </a:ext>
                </a:extLst>
              </a:tr>
              <a:tr h="249356">
                <a:tc>
                  <a:txBody>
                    <a:bodyPr/>
                    <a:lstStyle/>
                    <a:p>
                      <a:pPr>
                        <a:lnSpc>
                          <a:spcPct val="107000"/>
                        </a:lnSpc>
                        <a:spcAft>
                          <a:spcPts val="800"/>
                        </a:spcAft>
                      </a:pPr>
                      <a:r>
                        <a:rPr lang="en-US" sz="1100">
                          <a:effectLst/>
                        </a:rPr>
                        <a:t>Other coexistence improvement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0003"/>
                  </a:ext>
                </a:extLst>
              </a:tr>
              <a:tr h="358775">
                <a:tc>
                  <a:txBody>
                    <a:bodyPr/>
                    <a:lstStyle/>
                    <a:p>
                      <a:pPr>
                        <a:lnSpc>
                          <a:spcPct val="107000"/>
                        </a:lnSpc>
                        <a:spcAft>
                          <a:spcPts val="800"/>
                        </a:spcAft>
                      </a:pPr>
                      <a:r>
                        <a:rPr lang="en-US" sz="1100" dirty="0">
                          <a:effectLst/>
                        </a:rPr>
                        <a:t>Backward compatibility with enhanced ranging capable devices (ERDEVs)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0004"/>
                  </a:ext>
                </a:extLst>
              </a:tr>
              <a:tr h="358768">
                <a:tc>
                  <a:txBody>
                    <a:bodyPr/>
                    <a:lstStyle/>
                    <a:p>
                      <a:pPr>
                        <a:lnSpc>
                          <a:spcPct val="107000"/>
                        </a:lnSpc>
                        <a:spcAft>
                          <a:spcPts val="800"/>
                        </a:spcAft>
                      </a:pPr>
                      <a:r>
                        <a:rPr lang="en-US" sz="1100" dirty="0">
                          <a:effectLst/>
                        </a:rPr>
                        <a:t>Improved link budget and/or reduced air-time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altLang="ko-KR" sz="1100">
                          <a:solidFill>
                            <a:schemeClr val="tx1"/>
                          </a:solidFill>
                          <a:effectLst/>
                        </a:rPr>
                        <a:t>Transmit </a:t>
                      </a:r>
                      <a:r>
                        <a:rPr lang="en-US" altLang="ko-KR" sz="1100" smtClean="0">
                          <a:solidFill>
                            <a:schemeClr val="tx1"/>
                          </a:solidFill>
                          <a:effectLst/>
                        </a:rPr>
                        <a:t>RSF</a:t>
                      </a:r>
                      <a:r>
                        <a:rPr lang="en-US" altLang="ko-KR" sz="1100" baseline="0" smtClean="0">
                          <a:solidFill>
                            <a:schemeClr val="tx1"/>
                          </a:solidFill>
                          <a:effectLst/>
                        </a:rPr>
                        <a:t> </a:t>
                      </a:r>
                      <a:r>
                        <a:rPr lang="en-US" altLang="ko-KR" sz="1100" baseline="0" dirty="0">
                          <a:solidFill>
                            <a:schemeClr val="tx1"/>
                          </a:solidFill>
                          <a:effectLst/>
                        </a:rPr>
                        <a:t>in a slot </a:t>
                      </a:r>
                      <a:r>
                        <a:rPr lang="en-US" altLang="ko-KR" sz="1100" dirty="0">
                          <a:solidFill>
                            <a:schemeClr val="tx1"/>
                          </a:solidFill>
                          <a:effectLst/>
                        </a:rPr>
                        <a:t>to reduce air-time</a:t>
                      </a:r>
                      <a:endParaRPr lang="en-US" altLang="ko-KR"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0005"/>
                  </a:ext>
                </a:extLst>
              </a:tr>
              <a:tr h="249356">
                <a:tc>
                  <a:txBody>
                    <a:bodyPr/>
                    <a:lstStyle/>
                    <a:p>
                      <a:pPr>
                        <a:lnSpc>
                          <a:spcPct val="107000"/>
                        </a:lnSpc>
                        <a:spcAft>
                          <a:spcPts val="800"/>
                        </a:spcAft>
                      </a:pPr>
                      <a:r>
                        <a:rPr lang="en-US" sz="1100" dirty="0">
                          <a:effectLst/>
                        </a:rPr>
                        <a:t>Additional channels and operating frequencies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0006"/>
                  </a:ext>
                </a:extLst>
              </a:tr>
              <a:tr h="363994">
                <a:tc>
                  <a:txBody>
                    <a:bodyPr/>
                    <a:lstStyle/>
                    <a:p>
                      <a:pPr>
                        <a:lnSpc>
                          <a:spcPct val="107000"/>
                        </a:lnSpc>
                        <a:spcAft>
                          <a:spcPts val="800"/>
                        </a:spcAft>
                      </a:pPr>
                      <a:r>
                        <a:rPr lang="en-US" sz="1100" dirty="0">
                          <a:effectLst/>
                        </a:rPr>
                        <a:t>Improvements to accuracy / precision / reliability and interoperability for high-integrity ranging</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0007"/>
                  </a:ext>
                </a:extLst>
              </a:tr>
              <a:tr h="538153">
                <a:tc>
                  <a:txBody>
                    <a:bodyPr/>
                    <a:lstStyle/>
                    <a:p>
                      <a:pPr>
                        <a:lnSpc>
                          <a:spcPct val="107000"/>
                        </a:lnSpc>
                        <a:spcAft>
                          <a:spcPts val="800"/>
                        </a:spcAft>
                      </a:pPr>
                      <a:r>
                        <a:rPr lang="en-US" sz="1100" dirty="0">
                          <a:effectLst/>
                        </a:rPr>
                        <a:t>Reduced complexity and power consumption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0008"/>
                  </a:ext>
                </a:extLst>
              </a:tr>
              <a:tr h="361756">
                <a:tc>
                  <a:txBody>
                    <a:bodyPr/>
                    <a:lstStyle/>
                    <a:p>
                      <a:pPr>
                        <a:lnSpc>
                          <a:spcPct val="107000"/>
                        </a:lnSpc>
                        <a:spcAft>
                          <a:spcPts val="800"/>
                        </a:spcAft>
                      </a:pPr>
                      <a:r>
                        <a:rPr lang="en-US" sz="1100" b="0" dirty="0">
                          <a:effectLst/>
                        </a:rPr>
                        <a:t>Hybrid operation with narrowband signaling to assist UWB</a:t>
                      </a:r>
                      <a:endParaRPr lang="en-US" sz="1100" b="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0009"/>
                  </a:ext>
                </a:extLst>
              </a:tr>
              <a:tr h="249356">
                <a:tc>
                  <a:txBody>
                    <a:bodyPr/>
                    <a:lstStyle/>
                    <a:p>
                      <a:pPr>
                        <a:lnSpc>
                          <a:spcPct val="107000"/>
                        </a:lnSpc>
                        <a:spcAft>
                          <a:spcPts val="800"/>
                        </a:spcAft>
                      </a:pPr>
                      <a:r>
                        <a:rPr lang="en-US" sz="1100" dirty="0">
                          <a:effectLst/>
                        </a:rPr>
                        <a:t>Enhanced native discovery and connection setup mechanisms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0010"/>
                  </a:ext>
                </a:extLst>
              </a:tr>
              <a:tr h="363994">
                <a:tc>
                  <a:txBody>
                    <a:bodyPr/>
                    <a:lstStyle/>
                    <a:p>
                      <a:pPr>
                        <a:lnSpc>
                          <a:spcPct val="107000"/>
                        </a:lnSpc>
                        <a:spcAft>
                          <a:spcPts val="800"/>
                        </a:spcAft>
                      </a:pPr>
                      <a:r>
                        <a:rPr lang="en-US" sz="1100">
                          <a:effectLst/>
                        </a:rPr>
                        <a:t>Sensing capabilities to support presence detection and environment mapping</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0011"/>
                  </a:ext>
                </a:extLst>
              </a:tr>
              <a:tr h="249356">
                <a:tc>
                  <a:txBody>
                    <a:bodyPr/>
                    <a:lstStyle/>
                    <a:p>
                      <a:pPr>
                        <a:lnSpc>
                          <a:spcPct val="107000"/>
                        </a:lnSpc>
                        <a:spcAft>
                          <a:spcPts val="800"/>
                        </a:spcAft>
                      </a:pPr>
                      <a:r>
                        <a:rPr lang="en-US" sz="1100">
                          <a:effectLst/>
                        </a:rPr>
                        <a:t>Low-power low-latency streaming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0012"/>
                  </a:ext>
                </a:extLst>
              </a:tr>
              <a:tr h="256199">
                <a:tc>
                  <a:txBody>
                    <a:bodyPr/>
                    <a:lstStyle/>
                    <a:p>
                      <a:pPr>
                        <a:lnSpc>
                          <a:spcPct val="107000"/>
                        </a:lnSpc>
                        <a:spcAft>
                          <a:spcPts val="800"/>
                        </a:spcAft>
                      </a:pPr>
                      <a:r>
                        <a:rPr lang="en-US" sz="1100">
                          <a:effectLst/>
                        </a:rPr>
                        <a:t>Higher data-rate streaming allowing at least 50 Mbit/s of throughput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0013"/>
                  </a:ext>
                </a:extLst>
              </a:tr>
              <a:tr h="363994">
                <a:tc>
                  <a:txBody>
                    <a:bodyPr/>
                    <a:lstStyle/>
                    <a:p>
                      <a:pPr>
                        <a:lnSpc>
                          <a:spcPct val="107000"/>
                        </a:lnSpc>
                        <a:spcAft>
                          <a:spcPts val="800"/>
                        </a:spcAft>
                      </a:pPr>
                      <a:r>
                        <a:rPr lang="en-US" sz="1100" dirty="0">
                          <a:effectLst/>
                        </a:rPr>
                        <a:t>Support for peer-to-peer, peer-to-multi-peer, and station-to-infrastructure protocols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0014"/>
                  </a:ext>
                </a:extLst>
              </a:tr>
              <a:tr h="358684">
                <a:tc>
                  <a:txBody>
                    <a:bodyPr/>
                    <a:lstStyle/>
                    <a:p>
                      <a:pPr>
                        <a:lnSpc>
                          <a:spcPct val="107000"/>
                        </a:lnSpc>
                        <a:spcAft>
                          <a:spcPts val="800"/>
                        </a:spcAft>
                      </a:pPr>
                      <a:r>
                        <a:rPr lang="en-US" sz="1100">
                          <a:effectLst/>
                        </a:rPr>
                        <a:t>Infrastructure synchronization mechanisms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altLang="ko-KR" sz="1100" dirty="0"/>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0015"/>
                  </a:ext>
                </a:extLst>
              </a:tr>
            </a:tbl>
          </a:graphicData>
        </a:graphic>
      </p:graphicFrame>
    </p:spTree>
    <p:extLst>
      <p:ext uri="{BB962C8B-B14F-4D97-AF65-F5344CB8AC3E}">
        <p14:creationId xmlns:p14="http://schemas.microsoft.com/office/powerpoint/2010/main" val="22094360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re 1"/>
          <p:cNvSpPr>
            <a:spLocks noGrp="1" noChangeArrowheads="1"/>
          </p:cNvSpPr>
          <p:nvPr>
            <p:ph type="title"/>
          </p:nvPr>
        </p:nvSpPr>
        <p:spPr>
          <a:xfrm>
            <a:off x="466725" y="647700"/>
            <a:ext cx="8229600" cy="857250"/>
          </a:xfrm>
        </p:spPr>
        <p:txBody>
          <a:bodyPr/>
          <a:lstStyle/>
          <a:p>
            <a:r>
              <a:rPr lang="en-US" altLang="en-US" dirty="0" smtClean="0"/>
              <a:t>Previous contributions</a:t>
            </a:r>
          </a:p>
        </p:txBody>
      </p:sp>
      <p:sp>
        <p:nvSpPr>
          <p:cNvPr id="14339" name="Espace réservé du contenu 2"/>
          <p:cNvSpPr>
            <a:spLocks noGrp="1" noChangeArrowheads="1"/>
          </p:cNvSpPr>
          <p:nvPr>
            <p:ph idx="1"/>
          </p:nvPr>
        </p:nvSpPr>
        <p:spPr>
          <a:xfrm>
            <a:off x="465138" y="1504950"/>
            <a:ext cx="8115300" cy="4833938"/>
          </a:xfrm>
        </p:spPr>
        <p:txBody>
          <a:bodyPr/>
          <a:lstStyle/>
          <a:p>
            <a:pPr marL="0" indent="0"/>
            <a:r>
              <a:rPr lang="en-US" altLang="LID8192" sz="2000" dirty="0" smtClean="0"/>
              <a:t>Multiple Transmission</a:t>
            </a:r>
            <a:endParaRPr lang="en-US" altLang="LID8192" sz="2000" dirty="0"/>
          </a:p>
          <a:p>
            <a:pPr>
              <a:buFont typeface="Arial" panose="020B0604020202020204" pitchFamily="34" charset="0"/>
              <a:buChar char="•"/>
            </a:pPr>
            <a:r>
              <a:rPr lang="en-US" altLang="LID8192" sz="2000" dirty="0" smtClean="0"/>
              <a:t>DCN 179r0 (Mar. 2022) – “Multiple transmission in a ranging slot”</a:t>
            </a:r>
          </a:p>
          <a:p>
            <a:pPr lvl="1">
              <a:buFont typeface="Arial" panose="020B0604020202020204" pitchFamily="34" charset="0"/>
              <a:buChar char="–"/>
            </a:pPr>
            <a:r>
              <a:rPr lang="en-US" altLang="LID8192" sz="1600" dirty="0" smtClean="0"/>
              <a:t>Introduce the multiple transmission concept</a:t>
            </a:r>
          </a:p>
          <a:p>
            <a:pPr>
              <a:buFont typeface="Arial" panose="020B0604020202020204" pitchFamily="34" charset="0"/>
              <a:buChar char="•"/>
            </a:pPr>
            <a:r>
              <a:rPr lang="en-US" altLang="LID8192" sz="2000" dirty="0" smtClean="0"/>
              <a:t>DCN 356r0 (Jul. 2022) – “Multiple transmission in a ranging slot”</a:t>
            </a:r>
          </a:p>
          <a:p>
            <a:pPr lvl="1">
              <a:buFont typeface="Arial" panose="020B0604020202020204" pitchFamily="34" charset="0"/>
              <a:buChar char="–"/>
            </a:pPr>
            <a:r>
              <a:rPr lang="en-US" altLang="LID8192" sz="1600" dirty="0" smtClean="0"/>
              <a:t>Text proposal for the multiple transmission concept</a:t>
            </a:r>
          </a:p>
          <a:p>
            <a:pPr>
              <a:buFont typeface="Arial" panose="020B0604020202020204" pitchFamily="34" charset="0"/>
              <a:buChar char="•"/>
            </a:pPr>
            <a:r>
              <a:rPr lang="en-US" altLang="LID8192" sz="2000" dirty="0" smtClean="0"/>
              <a:t>DCN 465r2 (Sep. 2022) – “</a:t>
            </a:r>
            <a:r>
              <a:rPr lang="en-US" altLang="LID8192" sz="2000" dirty="0" err="1" smtClean="0"/>
              <a:t>Usecase</a:t>
            </a:r>
            <a:r>
              <a:rPr lang="en-US" altLang="LID8192" sz="2000" dirty="0" smtClean="0"/>
              <a:t> for the multiple transmissions in a ranging slot”</a:t>
            </a:r>
          </a:p>
          <a:p>
            <a:pPr marL="800100" lvl="1" indent="-342900">
              <a:buFont typeface="Arial" panose="020B0604020202020204" pitchFamily="34" charset="0"/>
              <a:buChar char="–"/>
            </a:pPr>
            <a:r>
              <a:rPr lang="en-US" altLang="LID8192" sz="1600" dirty="0" smtClean="0"/>
              <a:t>Introduce the proper </a:t>
            </a:r>
            <a:r>
              <a:rPr lang="en-US" altLang="LID8192" sz="1600" dirty="0" err="1" smtClean="0"/>
              <a:t>usecase</a:t>
            </a:r>
            <a:r>
              <a:rPr lang="en-US" altLang="LID8192" sz="1600" dirty="0" smtClean="0"/>
              <a:t> for the multiple transmission scenario</a:t>
            </a:r>
            <a:r>
              <a:rPr lang="en-US" altLang="LID8192" sz="1800" dirty="0" smtClean="0"/>
              <a:t> </a:t>
            </a:r>
          </a:p>
          <a:p>
            <a:pPr marL="0" indent="0"/>
            <a:endParaRPr lang="en-US" altLang="LID8192" sz="2000" dirty="0" smtClean="0"/>
          </a:p>
          <a:p>
            <a:endParaRPr lang="en-US" altLang="" sz="1600" dirty="0" smtClean="0"/>
          </a:p>
        </p:txBody>
      </p:sp>
    </p:spTree>
    <p:extLst>
      <p:ext uri="{BB962C8B-B14F-4D97-AF65-F5344CB8AC3E}">
        <p14:creationId xmlns:p14="http://schemas.microsoft.com/office/powerpoint/2010/main" val="569001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re 1"/>
          <p:cNvSpPr>
            <a:spLocks noGrp="1" noChangeArrowheads="1"/>
          </p:cNvSpPr>
          <p:nvPr>
            <p:ph type="title"/>
          </p:nvPr>
        </p:nvSpPr>
        <p:spPr>
          <a:xfrm>
            <a:off x="466725" y="647700"/>
            <a:ext cx="8229600" cy="857250"/>
          </a:xfrm>
        </p:spPr>
        <p:txBody>
          <a:bodyPr/>
          <a:lstStyle/>
          <a:p>
            <a:r>
              <a:rPr lang="en-US" altLang="en-US" dirty="0" smtClean="0"/>
              <a:t>Previous contributions</a:t>
            </a:r>
          </a:p>
        </p:txBody>
      </p:sp>
      <p:sp>
        <p:nvSpPr>
          <p:cNvPr id="14339" name="Espace réservé du contenu 2"/>
          <p:cNvSpPr>
            <a:spLocks noGrp="1" noChangeArrowheads="1"/>
          </p:cNvSpPr>
          <p:nvPr>
            <p:ph idx="1"/>
          </p:nvPr>
        </p:nvSpPr>
        <p:spPr>
          <a:xfrm>
            <a:off x="465138" y="1504950"/>
            <a:ext cx="8115300" cy="4833938"/>
          </a:xfrm>
        </p:spPr>
        <p:txBody>
          <a:bodyPr/>
          <a:lstStyle/>
          <a:p>
            <a:pPr marL="0" indent="0"/>
            <a:r>
              <a:rPr lang="en-US" altLang="LID8192" sz="2000" dirty="0" smtClean="0"/>
              <a:t>Multi-Millisecond Ranging (MMR)</a:t>
            </a:r>
          </a:p>
          <a:p>
            <a:pPr>
              <a:buFont typeface="Arial" panose="020B0604020202020204" pitchFamily="34" charset="0"/>
              <a:buChar char="•"/>
            </a:pPr>
            <a:r>
              <a:rPr lang="en-US" altLang="LID8192" sz="2000" dirty="0" smtClean="0"/>
              <a:t>DCN 570r0 (Nov. 2022) – “RSF and MMRS in Multi-Millisecond UWB”</a:t>
            </a:r>
          </a:p>
          <a:p>
            <a:pPr lvl="1">
              <a:buFont typeface="Arial" panose="020B0604020202020204" pitchFamily="34" charset="0"/>
              <a:buChar char="–"/>
            </a:pPr>
            <a:r>
              <a:rPr lang="en-US" altLang="LID8192" sz="1600" dirty="0" smtClean="0"/>
              <a:t>Propose the sequences for MMR</a:t>
            </a:r>
          </a:p>
          <a:p>
            <a:pPr>
              <a:buFont typeface="Arial" panose="020B0604020202020204" pitchFamily="34" charset="0"/>
              <a:buChar char="•"/>
            </a:pPr>
            <a:r>
              <a:rPr lang="en-US" altLang="LID8192" sz="2000" dirty="0" smtClean="0"/>
              <a:t>DCN 571r0 (Nov. 2022) – “NBA-UWB Technical Framework Proposal (2022-Nov)”</a:t>
            </a:r>
          </a:p>
          <a:p>
            <a:pPr lvl="1">
              <a:buFont typeface="Arial" panose="020B0604020202020204" pitchFamily="34" charset="0"/>
              <a:buChar char="–"/>
            </a:pPr>
            <a:r>
              <a:rPr lang="en-US" altLang="LID8192" sz="1600" dirty="0" smtClean="0"/>
              <a:t>Text proposal for NBA-UWB Framework</a:t>
            </a:r>
          </a:p>
          <a:p>
            <a:pPr>
              <a:buFont typeface="Arial" panose="020B0604020202020204" pitchFamily="34" charset="0"/>
              <a:buChar char="•"/>
            </a:pPr>
            <a:r>
              <a:rPr lang="en-US" altLang="LID8192" sz="2000" dirty="0" smtClean="0"/>
              <a:t>DCN 585r0 (Nov. 2022) – “one-to-many-ranging using NBA-MMS”</a:t>
            </a:r>
          </a:p>
          <a:p>
            <a:pPr lvl="1">
              <a:buFont typeface="Arial" panose="020B0604020202020204" pitchFamily="34" charset="0"/>
              <a:buChar char="–"/>
            </a:pPr>
            <a:r>
              <a:rPr lang="en-US" altLang="LID8192" sz="1600" dirty="0" smtClean="0"/>
              <a:t>Propose the procedures for the one to many ranging scenario when NBA-MMS is used</a:t>
            </a:r>
          </a:p>
          <a:p>
            <a:pPr lvl="1">
              <a:buFont typeface="Arial" panose="020B0604020202020204" pitchFamily="34" charset="0"/>
              <a:buChar char="–"/>
            </a:pPr>
            <a:endParaRPr lang="en-US" altLang="LID8192" sz="1600" dirty="0"/>
          </a:p>
          <a:p>
            <a:pPr lvl="1">
              <a:buFont typeface="Arial" panose="020B0604020202020204" pitchFamily="34" charset="0"/>
              <a:buChar char="–"/>
            </a:pPr>
            <a:endParaRPr lang="en-US" altLang="LID8192" sz="1600" dirty="0" smtClean="0"/>
          </a:p>
          <a:p>
            <a:pPr marL="0" indent="0"/>
            <a:endParaRPr lang="en-US" altLang="LID8192" sz="2000" dirty="0" smtClean="0"/>
          </a:p>
          <a:p>
            <a:endParaRPr lang="en-US" altLang="" sz="1600" dirty="0" smtClean="0"/>
          </a:p>
        </p:txBody>
      </p:sp>
    </p:spTree>
    <p:extLst>
      <p:ext uri="{BB962C8B-B14F-4D97-AF65-F5344CB8AC3E}">
        <p14:creationId xmlns:p14="http://schemas.microsoft.com/office/powerpoint/2010/main" val="13127489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re 1"/>
          <p:cNvSpPr>
            <a:spLocks noGrp="1" noChangeArrowheads="1"/>
          </p:cNvSpPr>
          <p:nvPr>
            <p:ph type="title"/>
          </p:nvPr>
        </p:nvSpPr>
        <p:spPr>
          <a:xfrm>
            <a:off x="466725" y="647700"/>
            <a:ext cx="8229600" cy="857250"/>
          </a:xfrm>
        </p:spPr>
        <p:txBody>
          <a:bodyPr/>
          <a:lstStyle/>
          <a:p>
            <a:r>
              <a:rPr lang="en-US" altLang="en-US" dirty="0" smtClean="0"/>
              <a:t>Previous contributions</a:t>
            </a:r>
          </a:p>
        </p:txBody>
      </p:sp>
      <p:sp>
        <p:nvSpPr>
          <p:cNvPr id="14339" name="Espace réservé du contenu 2"/>
          <p:cNvSpPr>
            <a:spLocks noGrp="1" noChangeArrowheads="1"/>
          </p:cNvSpPr>
          <p:nvPr>
            <p:ph idx="1"/>
          </p:nvPr>
        </p:nvSpPr>
        <p:spPr>
          <a:xfrm>
            <a:off x="465138" y="1504950"/>
            <a:ext cx="8115300" cy="4833938"/>
          </a:xfrm>
        </p:spPr>
        <p:txBody>
          <a:bodyPr/>
          <a:lstStyle/>
          <a:p>
            <a:pPr marL="0" indent="0"/>
            <a:r>
              <a:rPr lang="en-US" altLang="LID8192" sz="2000" dirty="0" smtClean="0"/>
              <a:t>Scheduling IE</a:t>
            </a:r>
          </a:p>
          <a:p>
            <a:pPr>
              <a:buFont typeface="Arial" panose="020B0604020202020204" pitchFamily="34" charset="0"/>
              <a:buChar char="•"/>
            </a:pPr>
            <a:r>
              <a:rPr lang="en-US" altLang="LID8192" sz="2000" dirty="0" smtClean="0"/>
              <a:t>DCN 501r0 (Sep. 2022) – “New Scheduling IE for 4ab applications”</a:t>
            </a:r>
          </a:p>
          <a:p>
            <a:pPr lvl="1">
              <a:buFont typeface="Arial" panose="020B0604020202020204" pitchFamily="34" charset="0"/>
              <a:buChar char="–"/>
            </a:pPr>
            <a:r>
              <a:rPr lang="en-US" altLang="LID8192" sz="1600" dirty="0" smtClean="0"/>
              <a:t>Propose the new scheduling IE for 4ab</a:t>
            </a:r>
          </a:p>
          <a:p>
            <a:pPr>
              <a:buFont typeface="Arial" panose="020B0604020202020204" pitchFamily="34" charset="0"/>
              <a:buChar char="•"/>
            </a:pPr>
            <a:r>
              <a:rPr lang="en-US" altLang="LID8192" sz="2000" dirty="0" smtClean="0"/>
              <a:t>DCN 568r1 (Nov. 2022) – “Improvements on scheduling IE design in 802.15.4ab”</a:t>
            </a:r>
          </a:p>
          <a:p>
            <a:pPr lvl="1">
              <a:buFont typeface="Arial" panose="020B0604020202020204" pitchFamily="34" charset="0"/>
              <a:buChar char="–"/>
            </a:pPr>
            <a:r>
              <a:rPr lang="en-US" altLang="LID8192" sz="1600" dirty="0" smtClean="0"/>
              <a:t>Propose the additional options for the scheduling IE</a:t>
            </a:r>
          </a:p>
          <a:p>
            <a:pPr lvl="1">
              <a:buFont typeface="Arial" panose="020B0604020202020204" pitchFamily="34" charset="0"/>
              <a:buChar char="–"/>
            </a:pPr>
            <a:endParaRPr lang="en-US" altLang="LID8192" sz="1600" dirty="0"/>
          </a:p>
          <a:p>
            <a:pPr lvl="1">
              <a:buFont typeface="Arial" panose="020B0604020202020204" pitchFamily="34" charset="0"/>
              <a:buChar char="–"/>
            </a:pPr>
            <a:endParaRPr lang="en-US" altLang="LID8192" sz="1600" dirty="0" smtClean="0"/>
          </a:p>
          <a:p>
            <a:pPr marL="0" indent="0"/>
            <a:endParaRPr lang="en-US" altLang="LID8192" sz="2000" dirty="0" smtClean="0"/>
          </a:p>
          <a:p>
            <a:endParaRPr lang="en-US" altLang="" sz="1600" dirty="0" smtClean="0"/>
          </a:p>
        </p:txBody>
      </p:sp>
    </p:spTree>
    <p:extLst>
      <p:ext uri="{BB962C8B-B14F-4D97-AF65-F5344CB8AC3E}">
        <p14:creationId xmlns:p14="http://schemas.microsoft.com/office/powerpoint/2010/main" val="36398849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re 1"/>
          <p:cNvSpPr>
            <a:spLocks noGrp="1" noChangeArrowheads="1"/>
          </p:cNvSpPr>
          <p:nvPr>
            <p:ph type="title"/>
          </p:nvPr>
        </p:nvSpPr>
        <p:spPr>
          <a:xfrm>
            <a:off x="466725" y="647700"/>
            <a:ext cx="8229600" cy="857250"/>
          </a:xfrm>
        </p:spPr>
        <p:txBody>
          <a:bodyPr/>
          <a:lstStyle/>
          <a:p>
            <a:r>
              <a:rPr lang="en-US" altLang="en-US" dirty="0" smtClean="0"/>
              <a:t>Updates for Multiple transmission</a:t>
            </a:r>
          </a:p>
        </p:txBody>
      </p:sp>
      <p:sp>
        <p:nvSpPr>
          <p:cNvPr id="14339" name="Espace réservé du contenu 2"/>
          <p:cNvSpPr>
            <a:spLocks noGrp="1" noChangeArrowheads="1"/>
          </p:cNvSpPr>
          <p:nvPr>
            <p:ph idx="1"/>
          </p:nvPr>
        </p:nvSpPr>
        <p:spPr>
          <a:xfrm>
            <a:off x="465138" y="1504950"/>
            <a:ext cx="8115300" cy="4833938"/>
          </a:xfrm>
        </p:spPr>
        <p:txBody>
          <a:bodyPr/>
          <a:lstStyle/>
          <a:p>
            <a:pPr marL="0" indent="0"/>
            <a:r>
              <a:rPr lang="en-US" altLang="LID8192" sz="2000" dirty="0" smtClean="0"/>
              <a:t>Multi-Millisecond Ranging Sequence (MMRS)</a:t>
            </a:r>
          </a:p>
          <a:p>
            <a:pPr>
              <a:buFont typeface="Arial" panose="020B0604020202020204" pitchFamily="34" charset="0"/>
              <a:buChar char="•"/>
            </a:pPr>
            <a:r>
              <a:rPr lang="en-US" altLang="LID8192" sz="1600" dirty="0" smtClean="0"/>
              <a:t>Composition of RSF (which was proposed at the DCN 570r0) in MMRS is same as the multiple transmission proposal (i.e., sequence only packet)</a:t>
            </a:r>
          </a:p>
          <a:p>
            <a:pPr>
              <a:buFont typeface="Arial" panose="020B0604020202020204" pitchFamily="34" charset="0"/>
              <a:buChar char="•"/>
            </a:pPr>
            <a:r>
              <a:rPr lang="en-US" altLang="LID8192" sz="1600" dirty="0" smtClean="0"/>
              <a:t>MMRS provides proper performances (i.e., cross-correlation performance between sequences) and the number of sequences (i.e., a number of sequence combinations can be made through 16 length-128 complementary set and 0~64 zero gaps)</a:t>
            </a:r>
          </a:p>
          <a:p>
            <a:pPr marL="0" indent="0"/>
            <a:r>
              <a:rPr lang="en-US" altLang="LID8192" sz="1600" dirty="0" smtClean="0">
                <a:sym typeface="Wingdings" panose="05000000000000000000" pitchFamily="2" charset="2"/>
              </a:rPr>
              <a:t> RSF in MMRS is suitable for the Multiple transmission scenario</a:t>
            </a:r>
            <a:endParaRPr lang="en-US" altLang="LID8192" sz="1600" dirty="0"/>
          </a:p>
          <a:p>
            <a:pPr lvl="1">
              <a:buFont typeface="Arial" panose="020B0604020202020204" pitchFamily="34" charset="0"/>
              <a:buChar char="–"/>
            </a:pPr>
            <a:endParaRPr lang="en-US" altLang="LID8192" sz="1600" dirty="0" smtClean="0"/>
          </a:p>
          <a:p>
            <a:pPr marL="0" indent="0"/>
            <a:endParaRPr lang="en-US" altLang="LID8192" sz="2000" dirty="0" smtClean="0"/>
          </a:p>
          <a:p>
            <a:endParaRPr lang="en-US" altLang="" sz="1600" dirty="0" smtClean="0"/>
          </a:p>
        </p:txBody>
      </p:sp>
      <p:pic>
        <p:nvPicPr>
          <p:cNvPr id="2" name="그림 1"/>
          <p:cNvPicPr>
            <a:picLocks noChangeAspect="1"/>
          </p:cNvPicPr>
          <p:nvPr/>
        </p:nvPicPr>
        <p:blipFill>
          <a:blip r:embed="rId4"/>
          <a:stretch>
            <a:fillRect/>
          </a:stretch>
        </p:blipFill>
        <p:spPr>
          <a:xfrm>
            <a:off x="4769304" y="3629891"/>
            <a:ext cx="4069896" cy="2836274"/>
          </a:xfrm>
          <a:prstGeom prst="rect">
            <a:avLst/>
          </a:prstGeom>
        </p:spPr>
      </p:pic>
      <p:graphicFrame>
        <p:nvGraphicFramePr>
          <p:cNvPr id="5" name="개체 4"/>
          <p:cNvGraphicFramePr>
            <a:graphicFrameLocks noChangeAspect="1"/>
          </p:cNvGraphicFramePr>
          <p:nvPr>
            <p:extLst>
              <p:ext uri="{D42A27DB-BD31-4B8C-83A1-F6EECF244321}">
                <p14:modId xmlns:p14="http://schemas.microsoft.com/office/powerpoint/2010/main" val="2482475462"/>
              </p:ext>
            </p:extLst>
          </p:nvPr>
        </p:nvGraphicFramePr>
        <p:xfrm>
          <a:off x="375441" y="4136229"/>
          <a:ext cx="3710787" cy="1744807"/>
        </p:xfrm>
        <a:graphic>
          <a:graphicData uri="http://schemas.openxmlformats.org/presentationml/2006/ole">
            <mc:AlternateContent xmlns:mc="http://schemas.openxmlformats.org/markup-compatibility/2006">
              <mc:Choice xmlns:v="urn:schemas-microsoft-com:vml" Requires="v">
                <p:oleObj spid="_x0000_s1032" name="Visio" r:id="rId5" imgW="1438269" imgH="676309" progId="Visio.Drawing.15">
                  <p:embed/>
                </p:oleObj>
              </mc:Choice>
              <mc:Fallback>
                <p:oleObj name="Visio" r:id="rId5" imgW="1438269" imgH="676309" progId="Visio.Drawing.15">
                  <p:embed/>
                  <p:pic>
                    <p:nvPicPr>
                      <p:cNvPr id="0" name="Object 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75441" y="4136229"/>
                        <a:ext cx="3710787" cy="1744807"/>
                      </a:xfrm>
                      <a:prstGeom prst="rect">
                        <a:avLst/>
                      </a:prstGeom>
                      <a:noFill/>
                    </p:spPr>
                  </p:pic>
                </p:oleObj>
              </mc:Fallback>
            </mc:AlternateContent>
          </a:graphicData>
        </a:graphic>
      </p:graphicFrame>
      <p:cxnSp>
        <p:nvCxnSpPr>
          <p:cNvPr id="7" name="직선 연결선 6"/>
          <p:cNvCxnSpPr/>
          <p:nvPr/>
        </p:nvCxnSpPr>
        <p:spPr bwMode="auto">
          <a:xfrm flipV="1">
            <a:off x="4038600" y="4122594"/>
            <a:ext cx="730704" cy="1363806"/>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12" name="직선 연결선 11"/>
          <p:cNvCxnSpPr/>
          <p:nvPr/>
        </p:nvCxnSpPr>
        <p:spPr bwMode="auto">
          <a:xfrm>
            <a:off x="4038600" y="5854304"/>
            <a:ext cx="838200" cy="546496"/>
          </a:xfrm>
          <a:prstGeom prst="line">
            <a:avLst/>
          </a:prstGeom>
          <a:solidFill>
            <a:srgbClr val="00B8FF"/>
          </a:solidFill>
          <a:ln w="9525" cap="flat" cmpd="sng" algn="ctr">
            <a:solidFill>
              <a:schemeClr val="tx1"/>
            </a:solidFill>
            <a:prstDash val="dash"/>
            <a:round/>
            <a:headEnd type="none" w="med" len="med"/>
            <a:tailEnd type="none" w="med" len="med"/>
          </a:ln>
          <a:effectLst/>
        </p:spPr>
      </p:cxnSp>
    </p:spTree>
    <p:extLst>
      <p:ext uri="{BB962C8B-B14F-4D97-AF65-F5344CB8AC3E}">
        <p14:creationId xmlns:p14="http://schemas.microsoft.com/office/powerpoint/2010/main" val="28308026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re 1"/>
          <p:cNvSpPr>
            <a:spLocks noGrp="1" noChangeArrowheads="1"/>
          </p:cNvSpPr>
          <p:nvPr>
            <p:ph type="title"/>
          </p:nvPr>
        </p:nvSpPr>
        <p:spPr>
          <a:xfrm>
            <a:off x="466725" y="647700"/>
            <a:ext cx="8229600" cy="857250"/>
          </a:xfrm>
        </p:spPr>
        <p:txBody>
          <a:bodyPr/>
          <a:lstStyle/>
          <a:p>
            <a:r>
              <a:rPr lang="en-US" altLang="en-US" dirty="0" smtClean="0"/>
              <a:t>Updates for Multiple transmission</a:t>
            </a:r>
          </a:p>
        </p:txBody>
      </p:sp>
      <p:sp>
        <p:nvSpPr>
          <p:cNvPr id="14339" name="Espace réservé du contenu 2"/>
          <p:cNvSpPr>
            <a:spLocks noGrp="1" noChangeArrowheads="1"/>
          </p:cNvSpPr>
          <p:nvPr>
            <p:ph idx="1"/>
          </p:nvPr>
        </p:nvSpPr>
        <p:spPr>
          <a:xfrm>
            <a:off x="465138" y="1504950"/>
            <a:ext cx="8115300" cy="4833938"/>
          </a:xfrm>
        </p:spPr>
        <p:txBody>
          <a:bodyPr/>
          <a:lstStyle/>
          <a:p>
            <a:pPr marL="0" indent="0"/>
            <a:r>
              <a:rPr lang="en-US" altLang="LID8192" sz="2000" dirty="0" smtClean="0"/>
              <a:t>Scheduling IE</a:t>
            </a:r>
          </a:p>
          <a:p>
            <a:pPr>
              <a:buFont typeface="Arial" panose="020B0604020202020204" pitchFamily="34" charset="0"/>
              <a:buChar char="•"/>
            </a:pPr>
            <a:r>
              <a:rPr lang="en-US" altLang="LID8192" sz="1600" dirty="0" smtClean="0"/>
              <a:t>Ranging Device Management IE (RDM IE) was proposed to schedule multiple transmissions among devices in DCN 356r0</a:t>
            </a:r>
          </a:p>
          <a:p>
            <a:pPr>
              <a:buFont typeface="Arial" panose="020B0604020202020204" pitchFamily="34" charset="0"/>
              <a:buChar char="•"/>
            </a:pPr>
            <a:r>
              <a:rPr lang="en-US" altLang="LID8192" sz="1600" dirty="0" smtClean="0"/>
              <a:t>New scheduling IE was proposed in DCN 501r0 and DCN 568r1 to improve efficiency in existing RDM IE</a:t>
            </a:r>
          </a:p>
          <a:p>
            <a:pPr marL="0" indent="0"/>
            <a:r>
              <a:rPr lang="en-US" altLang="LID8192" sz="1600" dirty="0" smtClean="0">
                <a:sym typeface="Wingdings" panose="05000000000000000000" pitchFamily="2" charset="2"/>
              </a:rPr>
              <a:t> Scheduling IE can be used for the Multiple transmission scenario</a:t>
            </a:r>
            <a:endParaRPr lang="en-US" altLang="LID8192" sz="1600" dirty="0" smtClean="0"/>
          </a:p>
        </p:txBody>
      </p:sp>
      <p:graphicFrame>
        <p:nvGraphicFramePr>
          <p:cNvPr id="4" name="Table 7">
            <a:extLst>
              <a:ext uri="{FF2B5EF4-FFF2-40B4-BE49-F238E27FC236}">
                <a16:creationId xmlns:a16="http://schemas.microsoft.com/office/drawing/2014/main" id="{5B624FAC-A7D3-41E6-9F12-52DD24CAAF8E}"/>
              </a:ext>
            </a:extLst>
          </p:cNvPr>
          <p:cNvGraphicFramePr>
            <a:graphicFrameLocks noGrp="1"/>
          </p:cNvGraphicFramePr>
          <p:nvPr>
            <p:extLst>
              <p:ext uri="{D42A27DB-BD31-4B8C-83A1-F6EECF244321}">
                <p14:modId xmlns:p14="http://schemas.microsoft.com/office/powerpoint/2010/main" val="2866658898"/>
              </p:ext>
            </p:extLst>
          </p:nvPr>
        </p:nvGraphicFramePr>
        <p:xfrm>
          <a:off x="179512" y="3954338"/>
          <a:ext cx="8854097" cy="731520"/>
        </p:xfrm>
        <a:graphic>
          <a:graphicData uri="http://schemas.openxmlformats.org/drawingml/2006/table">
            <a:tbl>
              <a:tblPr firstRow="1" bandRow="1">
                <a:tableStyleId>{5940675A-B579-460E-94D1-54222C63F5DA}</a:tableStyleId>
              </a:tblPr>
              <a:tblGrid>
                <a:gridCol w="1021012">
                  <a:extLst>
                    <a:ext uri="{9D8B030D-6E8A-4147-A177-3AD203B41FA5}">
                      <a16:colId xmlns:a16="http://schemas.microsoft.com/office/drawing/2014/main" val="1286179289"/>
                    </a:ext>
                  </a:extLst>
                </a:gridCol>
                <a:gridCol w="1793607">
                  <a:extLst>
                    <a:ext uri="{9D8B030D-6E8A-4147-A177-3AD203B41FA5}">
                      <a16:colId xmlns:a16="http://schemas.microsoft.com/office/drawing/2014/main" val="2823916142"/>
                    </a:ext>
                  </a:extLst>
                </a:gridCol>
                <a:gridCol w="3019739">
                  <a:extLst>
                    <a:ext uri="{9D8B030D-6E8A-4147-A177-3AD203B41FA5}">
                      <a16:colId xmlns:a16="http://schemas.microsoft.com/office/drawing/2014/main" val="1297356172"/>
                    </a:ext>
                  </a:extLst>
                </a:gridCol>
                <a:gridCol w="3019739">
                  <a:extLst>
                    <a:ext uri="{9D8B030D-6E8A-4147-A177-3AD203B41FA5}">
                      <a16:colId xmlns:a16="http://schemas.microsoft.com/office/drawing/2014/main" val="2301160891"/>
                    </a:ext>
                  </a:extLst>
                </a:gridCol>
              </a:tblGrid>
              <a:tr h="0">
                <a:tc>
                  <a:txBody>
                    <a:bodyPr/>
                    <a:lstStyle/>
                    <a:p>
                      <a:pPr algn="ctr"/>
                      <a:r>
                        <a:rPr lang="en-US" sz="1200" dirty="0"/>
                        <a:t>Octets: 1</a:t>
                      </a:r>
                    </a:p>
                  </a:txBody>
                  <a:tcPr anchor="ctr"/>
                </a:tc>
                <a:tc>
                  <a:txBody>
                    <a:bodyPr/>
                    <a:lstStyle/>
                    <a:p>
                      <a:pPr algn="ctr"/>
                      <a:r>
                        <a:rPr lang="en-US" sz="1200" dirty="0"/>
                        <a:t>Variable</a:t>
                      </a:r>
                    </a:p>
                  </a:txBody>
                  <a:tcPr anchor="ctr"/>
                </a:tc>
                <a:tc>
                  <a:txBody>
                    <a:bodyPr/>
                    <a:lstStyle/>
                    <a:p>
                      <a:pPr algn="ctr"/>
                      <a:r>
                        <a:rPr lang="en-US" sz="1200" dirty="0"/>
                        <a:t>…</a:t>
                      </a:r>
                    </a:p>
                  </a:txBody>
                  <a:tcPr anchor="ctr"/>
                </a:tc>
                <a:tc>
                  <a:txBody>
                    <a:bodyPr/>
                    <a:lstStyle/>
                    <a:p>
                      <a:pPr algn="ctr"/>
                      <a:r>
                        <a:rPr lang="en-US" sz="1200" dirty="0"/>
                        <a:t>Variable</a:t>
                      </a:r>
                    </a:p>
                  </a:txBody>
                  <a:tcPr anchor="ctr"/>
                </a:tc>
                <a:extLst>
                  <a:ext uri="{0D108BD9-81ED-4DB2-BD59-A6C34878D82A}">
                    <a16:rowId xmlns:a16="http://schemas.microsoft.com/office/drawing/2014/main" val="929568747"/>
                  </a:ext>
                </a:extLst>
              </a:tr>
              <a:tr h="150622">
                <a:tc>
                  <a:txBody>
                    <a:bodyPr/>
                    <a:lstStyle/>
                    <a:p>
                      <a:pPr algn="ctr"/>
                      <a:r>
                        <a:rPr lang="en-US" sz="1200" dirty="0"/>
                        <a:t>Control field</a:t>
                      </a:r>
                    </a:p>
                  </a:txBody>
                  <a:tcPr anchor="ctr"/>
                </a:tc>
                <a:tc>
                  <a:txBody>
                    <a:bodyPr/>
                    <a:lstStyle/>
                    <a:p>
                      <a:pPr algn="ctr"/>
                      <a:r>
                        <a:rPr lang="en-US" sz="1200" dirty="0">
                          <a:solidFill>
                            <a:schemeClr val="tx1"/>
                          </a:solidFill>
                        </a:rPr>
                        <a:t>Scheduling List element # 1</a:t>
                      </a:r>
                    </a:p>
                  </a:txBody>
                  <a:tcPr anchor="ctr"/>
                </a:tc>
                <a:tc>
                  <a:txBody>
                    <a:bodyPr/>
                    <a:lstStyle/>
                    <a:p>
                      <a:pPr algn="ctr"/>
                      <a:r>
                        <a:rPr lang="en-US" sz="1200" dirty="0">
                          <a:solidFill>
                            <a:srgbClr val="0070C0"/>
                          </a:solidFill>
                        </a:rPr>
                        <a:t>…</a:t>
                      </a:r>
                    </a:p>
                  </a:txBody>
                  <a:tcPr anchor="ctr"/>
                </a:tc>
                <a:tc>
                  <a:txBody>
                    <a:bodyPr/>
                    <a:lstStyle/>
                    <a:p>
                      <a:pPr algn="ctr"/>
                      <a:r>
                        <a:rPr lang="en-US" sz="1200" dirty="0">
                          <a:solidFill>
                            <a:schemeClr val="tx1"/>
                          </a:solidFill>
                        </a:rPr>
                        <a:t>Scheduling List element # N</a:t>
                      </a:r>
                    </a:p>
                  </a:txBody>
                  <a:tcPr anchor="ctr"/>
                </a:tc>
                <a:extLst>
                  <a:ext uri="{0D108BD9-81ED-4DB2-BD59-A6C34878D82A}">
                    <a16:rowId xmlns:a16="http://schemas.microsoft.com/office/drawing/2014/main" val="2955868056"/>
                  </a:ext>
                </a:extLst>
              </a:tr>
            </a:tbl>
          </a:graphicData>
        </a:graphic>
      </p:graphicFrame>
      <p:graphicFrame>
        <p:nvGraphicFramePr>
          <p:cNvPr id="5" name="Table 6">
            <a:extLst>
              <a:ext uri="{FF2B5EF4-FFF2-40B4-BE49-F238E27FC236}">
                <a16:creationId xmlns:a16="http://schemas.microsoft.com/office/drawing/2014/main" id="{8FF93593-AA09-4BC2-BF82-FD7858DDBF2A}"/>
              </a:ext>
            </a:extLst>
          </p:cNvPr>
          <p:cNvGraphicFramePr>
            <a:graphicFrameLocks noGrp="1"/>
          </p:cNvGraphicFramePr>
          <p:nvPr>
            <p:extLst>
              <p:ext uri="{D42A27DB-BD31-4B8C-83A1-F6EECF244321}">
                <p14:modId xmlns:p14="http://schemas.microsoft.com/office/powerpoint/2010/main" val="2415108013"/>
              </p:ext>
            </p:extLst>
          </p:nvPr>
        </p:nvGraphicFramePr>
        <p:xfrm>
          <a:off x="222770" y="5222041"/>
          <a:ext cx="2893815" cy="731520"/>
        </p:xfrm>
        <a:graphic>
          <a:graphicData uri="http://schemas.openxmlformats.org/drawingml/2006/table">
            <a:tbl>
              <a:tblPr firstRow="1" bandRow="1">
                <a:tableStyleId>{5940675A-B579-460E-94D1-54222C63F5DA}</a:tableStyleId>
              </a:tblPr>
              <a:tblGrid>
                <a:gridCol w="837687">
                  <a:extLst>
                    <a:ext uri="{9D8B030D-6E8A-4147-A177-3AD203B41FA5}">
                      <a16:colId xmlns:a16="http://schemas.microsoft.com/office/drawing/2014/main" val="1938274506"/>
                    </a:ext>
                  </a:extLst>
                </a:gridCol>
                <a:gridCol w="968359">
                  <a:extLst>
                    <a:ext uri="{9D8B030D-6E8A-4147-A177-3AD203B41FA5}">
                      <a16:colId xmlns:a16="http://schemas.microsoft.com/office/drawing/2014/main" val="1591653658"/>
                    </a:ext>
                  </a:extLst>
                </a:gridCol>
                <a:gridCol w="1087769">
                  <a:extLst>
                    <a:ext uri="{9D8B030D-6E8A-4147-A177-3AD203B41FA5}">
                      <a16:colId xmlns:a16="http://schemas.microsoft.com/office/drawing/2014/main" val="3943372827"/>
                    </a:ext>
                  </a:extLst>
                </a:gridCol>
              </a:tblGrid>
              <a:tr h="144604">
                <a:tc>
                  <a:txBody>
                    <a:bodyPr/>
                    <a:lstStyle/>
                    <a:p>
                      <a:pPr algn="ctr"/>
                      <a:r>
                        <a:rPr lang="en-US" sz="1200" dirty="0"/>
                        <a:t>Bits: 0</a:t>
                      </a:r>
                    </a:p>
                  </a:txBody>
                  <a:tcPr anchor="ctr"/>
                </a:tc>
                <a:tc>
                  <a:txBody>
                    <a:bodyPr/>
                    <a:lstStyle/>
                    <a:p>
                      <a:pPr algn="ctr"/>
                      <a:r>
                        <a:rPr lang="en-US" sz="1200" dirty="0"/>
                        <a:t>1-6</a:t>
                      </a:r>
                    </a:p>
                  </a:txBody>
                  <a:tcPr anchor="ctr"/>
                </a:tc>
                <a:tc>
                  <a:txBody>
                    <a:bodyPr/>
                    <a:lstStyle/>
                    <a:p>
                      <a:pPr algn="ctr"/>
                      <a:r>
                        <a:rPr lang="en-US" sz="1200" dirty="0"/>
                        <a:t>7</a:t>
                      </a:r>
                    </a:p>
                  </a:txBody>
                  <a:tcPr anchor="ctr"/>
                </a:tc>
                <a:extLst>
                  <a:ext uri="{0D108BD9-81ED-4DB2-BD59-A6C34878D82A}">
                    <a16:rowId xmlns:a16="http://schemas.microsoft.com/office/drawing/2014/main" val="929568747"/>
                  </a:ext>
                </a:extLst>
              </a:tr>
              <a:tr h="150622">
                <a:tc>
                  <a:txBody>
                    <a:bodyPr/>
                    <a:lstStyle/>
                    <a:p>
                      <a:pPr algn="ctr"/>
                      <a:r>
                        <a:rPr lang="en-US" sz="1200" dirty="0"/>
                        <a:t>Address Size</a:t>
                      </a:r>
                    </a:p>
                  </a:txBody>
                  <a:tcPr anchor="ct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200" dirty="0"/>
                        <a:t>Scheduling List Length</a:t>
                      </a:r>
                    </a:p>
                  </a:txBody>
                  <a:tcPr anchor="ct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altLang="zh-CN" sz="1200" dirty="0">
                          <a:solidFill>
                            <a:srgbClr val="0070C0"/>
                          </a:solidFill>
                          <a:ea typeface="微软雅黑" panose="020B0503020204020204" pitchFamily="34" charset="-122"/>
                          <a:cs typeface="Calibri" panose="020F0502020204030204" pitchFamily="34" charset="0"/>
                        </a:rPr>
                        <a:t>Scheduling List Type</a:t>
                      </a:r>
                      <a:endParaRPr lang="en-US" sz="1200" dirty="0"/>
                    </a:p>
                  </a:txBody>
                  <a:tcPr anchor="ctr"/>
                </a:tc>
                <a:extLst>
                  <a:ext uri="{0D108BD9-81ED-4DB2-BD59-A6C34878D82A}">
                    <a16:rowId xmlns:a16="http://schemas.microsoft.com/office/drawing/2014/main" val="2955868056"/>
                  </a:ext>
                </a:extLst>
              </a:tr>
            </a:tbl>
          </a:graphicData>
        </a:graphic>
      </p:graphicFrame>
      <p:cxnSp>
        <p:nvCxnSpPr>
          <p:cNvPr id="6" name="直接箭头连接符 11">
            <a:extLst>
              <a:ext uri="{FF2B5EF4-FFF2-40B4-BE49-F238E27FC236}">
                <a16:creationId xmlns:a16="http://schemas.microsoft.com/office/drawing/2014/main" id="{4F6D5255-072C-476D-B6AE-5B46B36D1B50}"/>
              </a:ext>
            </a:extLst>
          </p:cNvPr>
          <p:cNvCxnSpPr>
            <a:cxnSpLocks/>
          </p:cNvCxnSpPr>
          <p:nvPr/>
        </p:nvCxnSpPr>
        <p:spPr bwMode="auto">
          <a:xfrm>
            <a:off x="150762" y="4679630"/>
            <a:ext cx="58513" cy="539260"/>
          </a:xfrm>
          <a:prstGeom prst="straightConnector1">
            <a:avLst/>
          </a:prstGeom>
          <a:solidFill>
            <a:schemeClr val="accent1"/>
          </a:solidFill>
          <a:ln w="12700" cap="flat" cmpd="sng" algn="ctr">
            <a:solidFill>
              <a:schemeClr val="tx1"/>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 name="直接箭头连接符 15">
            <a:extLst>
              <a:ext uri="{FF2B5EF4-FFF2-40B4-BE49-F238E27FC236}">
                <a16:creationId xmlns:a16="http://schemas.microsoft.com/office/drawing/2014/main" id="{C328079E-E532-466D-B8E6-11E06E53E915}"/>
              </a:ext>
            </a:extLst>
          </p:cNvPr>
          <p:cNvCxnSpPr>
            <a:cxnSpLocks/>
          </p:cNvCxnSpPr>
          <p:nvPr/>
        </p:nvCxnSpPr>
        <p:spPr bwMode="auto">
          <a:xfrm>
            <a:off x="1158874" y="4698868"/>
            <a:ext cx="1957710" cy="481816"/>
          </a:xfrm>
          <a:prstGeom prst="straightConnector1">
            <a:avLst/>
          </a:prstGeom>
          <a:solidFill>
            <a:schemeClr val="accent1"/>
          </a:solidFill>
          <a:ln w="12700" cap="flat" cmpd="sng" algn="ctr">
            <a:solidFill>
              <a:schemeClr val="tx1"/>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8" name="表格 31">
            <a:extLst>
              <a:ext uri="{FF2B5EF4-FFF2-40B4-BE49-F238E27FC236}">
                <a16:creationId xmlns:a16="http://schemas.microsoft.com/office/drawing/2014/main" id="{D52A7795-B93F-4EB2-8008-290866741D11}"/>
              </a:ext>
            </a:extLst>
          </p:cNvPr>
          <p:cNvGraphicFramePr>
            <a:graphicFrameLocks noGrp="1"/>
          </p:cNvGraphicFramePr>
          <p:nvPr>
            <p:extLst>
              <p:ext uri="{D42A27DB-BD31-4B8C-83A1-F6EECF244321}">
                <p14:modId xmlns:p14="http://schemas.microsoft.com/office/powerpoint/2010/main" val="367380228"/>
              </p:ext>
            </p:extLst>
          </p:nvPr>
        </p:nvGraphicFramePr>
        <p:xfrm>
          <a:off x="3633008" y="5174709"/>
          <a:ext cx="5400600" cy="997491"/>
        </p:xfrm>
        <a:graphic>
          <a:graphicData uri="http://schemas.openxmlformats.org/drawingml/2006/table">
            <a:tbl>
              <a:tblPr firstRow="1" bandRow="1">
                <a:tableStyleId>{5940675A-B579-460E-94D1-54222C63F5DA}</a:tableStyleId>
              </a:tblPr>
              <a:tblGrid>
                <a:gridCol w="1656184">
                  <a:extLst>
                    <a:ext uri="{9D8B030D-6E8A-4147-A177-3AD203B41FA5}">
                      <a16:colId xmlns:a16="http://schemas.microsoft.com/office/drawing/2014/main" val="3643940326"/>
                    </a:ext>
                  </a:extLst>
                </a:gridCol>
                <a:gridCol w="1084896">
                  <a:extLst>
                    <a:ext uri="{9D8B030D-6E8A-4147-A177-3AD203B41FA5}">
                      <a16:colId xmlns:a16="http://schemas.microsoft.com/office/drawing/2014/main" val="2629944979"/>
                    </a:ext>
                  </a:extLst>
                </a:gridCol>
                <a:gridCol w="1579400">
                  <a:extLst>
                    <a:ext uri="{9D8B030D-6E8A-4147-A177-3AD203B41FA5}">
                      <a16:colId xmlns:a16="http://schemas.microsoft.com/office/drawing/2014/main" val="3792769972"/>
                    </a:ext>
                  </a:extLst>
                </a:gridCol>
                <a:gridCol w="1080120">
                  <a:extLst>
                    <a:ext uri="{9D8B030D-6E8A-4147-A177-3AD203B41FA5}">
                      <a16:colId xmlns:a16="http://schemas.microsoft.com/office/drawing/2014/main" val="43463674"/>
                    </a:ext>
                  </a:extLst>
                </a:gridCol>
              </a:tblGrid>
              <a:tr h="0">
                <a:tc>
                  <a:txBody>
                    <a:bodyPr/>
                    <a:lstStyle/>
                    <a:p>
                      <a:pPr algn="ctr"/>
                      <a:r>
                        <a:rPr lang="en-US" altLang="zh-CN" sz="1200" dirty="0">
                          <a:solidFill>
                            <a:schemeClr val="tx1"/>
                          </a:solidFill>
                        </a:rPr>
                        <a:t>Bits: 0-6</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rgbClr val="0070C0"/>
                          </a:solidFill>
                        </a:rPr>
                        <a:t>7-10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rgbClr val="0070C0"/>
                          </a:solidFill>
                        </a:rPr>
                        <a:t>11-15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t>Octets: 2 or 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55884852"/>
                  </a:ext>
                </a:extLst>
              </a:tr>
              <a:tr h="54029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solidFill>
                            <a:schemeClr val="tx1"/>
                          </a:solidFill>
                        </a:rPr>
                        <a:t>Starting Slot Index</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altLang="zh-CN" sz="1200" dirty="0">
                          <a:solidFill>
                            <a:srgbClr val="0070C0"/>
                          </a:solidFill>
                        </a:rPr>
                        <a:t>Scheduling Step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solidFill>
                            <a:srgbClr val="0070C0"/>
                          </a:solidFill>
                        </a:rPr>
                        <a:t>Scheduling Repetition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200" dirty="0"/>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87891386"/>
                  </a:ext>
                </a:extLst>
              </a:tr>
            </a:tbl>
          </a:graphicData>
        </a:graphic>
      </p:graphicFrame>
      <p:cxnSp>
        <p:nvCxnSpPr>
          <p:cNvPr id="9" name="直接箭头连接符 32">
            <a:extLst>
              <a:ext uri="{FF2B5EF4-FFF2-40B4-BE49-F238E27FC236}">
                <a16:creationId xmlns:a16="http://schemas.microsoft.com/office/drawing/2014/main" id="{98230339-B10E-40F0-BAD7-D04C138CBF46}"/>
              </a:ext>
            </a:extLst>
          </p:cNvPr>
          <p:cNvCxnSpPr>
            <a:cxnSpLocks/>
          </p:cNvCxnSpPr>
          <p:nvPr/>
        </p:nvCxnSpPr>
        <p:spPr bwMode="auto">
          <a:xfrm>
            <a:off x="1158874" y="4704572"/>
            <a:ext cx="2474134" cy="470137"/>
          </a:xfrm>
          <a:prstGeom prst="straightConnector1">
            <a:avLst/>
          </a:prstGeom>
          <a:solidFill>
            <a:schemeClr val="accent1"/>
          </a:solidFill>
          <a:ln w="12700" cap="flat" cmpd="sng" algn="ctr">
            <a:solidFill>
              <a:schemeClr val="tx1"/>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直接箭头连接符 34">
            <a:extLst>
              <a:ext uri="{FF2B5EF4-FFF2-40B4-BE49-F238E27FC236}">
                <a16:creationId xmlns:a16="http://schemas.microsoft.com/office/drawing/2014/main" id="{CFE229A1-5E76-4382-8C59-D976A3193B6E}"/>
              </a:ext>
            </a:extLst>
          </p:cNvPr>
          <p:cNvCxnSpPr>
            <a:cxnSpLocks/>
          </p:cNvCxnSpPr>
          <p:nvPr/>
        </p:nvCxnSpPr>
        <p:spPr bwMode="auto">
          <a:xfrm>
            <a:off x="2887066" y="4679630"/>
            <a:ext cx="6146542" cy="476365"/>
          </a:xfrm>
          <a:prstGeom prst="straightConnector1">
            <a:avLst/>
          </a:prstGeom>
          <a:solidFill>
            <a:schemeClr val="accent1"/>
          </a:solidFill>
          <a:ln w="12700" cap="flat" cmpd="sng" algn="ctr">
            <a:solidFill>
              <a:schemeClr val="tx1"/>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1208991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re 1"/>
          <p:cNvSpPr>
            <a:spLocks noGrp="1" noChangeArrowheads="1"/>
          </p:cNvSpPr>
          <p:nvPr>
            <p:ph type="title"/>
          </p:nvPr>
        </p:nvSpPr>
        <p:spPr>
          <a:xfrm>
            <a:off x="466725" y="647700"/>
            <a:ext cx="8229600" cy="857250"/>
          </a:xfrm>
        </p:spPr>
        <p:txBody>
          <a:bodyPr/>
          <a:lstStyle/>
          <a:p>
            <a:r>
              <a:rPr lang="en-US" altLang="en-US" dirty="0" smtClean="0"/>
              <a:t>Procedure of Multiple transmission</a:t>
            </a:r>
          </a:p>
        </p:txBody>
      </p:sp>
      <p:sp>
        <p:nvSpPr>
          <p:cNvPr id="14339" name="Espace réservé du contenu 2"/>
          <p:cNvSpPr>
            <a:spLocks noGrp="1" noChangeArrowheads="1"/>
          </p:cNvSpPr>
          <p:nvPr>
            <p:ph idx="1"/>
          </p:nvPr>
        </p:nvSpPr>
        <p:spPr>
          <a:xfrm>
            <a:off x="465138" y="1504950"/>
            <a:ext cx="8115300" cy="4833938"/>
          </a:xfrm>
        </p:spPr>
        <p:txBody>
          <a:bodyPr/>
          <a:lstStyle/>
          <a:p>
            <a:pPr>
              <a:buFont typeface="Arial" panose="020B0604020202020204" pitchFamily="34" charset="0"/>
              <a:buChar char="•"/>
            </a:pPr>
            <a:r>
              <a:rPr lang="en-US" altLang="LID8192" sz="2000" dirty="0" smtClean="0"/>
              <a:t>Both NBA-UWB devices and UWB only devices can support the multiple transmission scenario </a:t>
            </a:r>
          </a:p>
          <a:p>
            <a:pPr>
              <a:buFont typeface="Arial" panose="020B0604020202020204" pitchFamily="34" charset="0"/>
              <a:buChar char="•"/>
            </a:pPr>
            <a:r>
              <a:rPr lang="en-US" altLang="LID8192" sz="2000" dirty="0" smtClean="0"/>
              <a:t>Procedure of the Multiple transmission scenario can be divided into 4 steps</a:t>
            </a:r>
          </a:p>
          <a:p>
            <a:pPr lvl="1">
              <a:buFont typeface="+mj-lt"/>
              <a:buAutoNum type="arabicPeriod"/>
            </a:pPr>
            <a:r>
              <a:rPr lang="en-US" altLang="LID8192" sz="1600" dirty="0" smtClean="0"/>
              <a:t>Scheduling</a:t>
            </a:r>
          </a:p>
          <a:p>
            <a:pPr lvl="2">
              <a:buFont typeface="Arial" panose="020B0604020202020204" pitchFamily="34" charset="0"/>
              <a:buChar char="–"/>
            </a:pPr>
            <a:r>
              <a:rPr lang="en-US" altLang="LID8192" sz="1200" dirty="0" smtClean="0"/>
              <a:t>Schedule the transmission timing of each device by initiator</a:t>
            </a:r>
          </a:p>
          <a:p>
            <a:pPr lvl="2">
              <a:buFont typeface="Arial" panose="020B0604020202020204" pitchFamily="34" charset="0"/>
              <a:buChar char="–"/>
            </a:pPr>
            <a:r>
              <a:rPr lang="en-US" altLang="LID8192" sz="1200" dirty="0" smtClean="0"/>
              <a:t>Scheduling can be proceeded through scheduling IE or Control </a:t>
            </a:r>
            <a:r>
              <a:rPr lang="en-US" altLang="LID8192" sz="1200" dirty="0" err="1" smtClean="0"/>
              <a:t>msg</a:t>
            </a:r>
            <a:r>
              <a:rPr lang="en-US" altLang="LID8192" sz="1200" dirty="0" smtClean="0"/>
              <a:t> of NB or out-of-band (OOB) procedures</a:t>
            </a:r>
          </a:p>
          <a:p>
            <a:pPr lvl="1">
              <a:buFont typeface="+mj-lt"/>
              <a:buAutoNum type="arabicPeriod"/>
            </a:pPr>
            <a:r>
              <a:rPr lang="en-US" altLang="LID8192" sz="1600" dirty="0" smtClean="0"/>
              <a:t>Trigger</a:t>
            </a:r>
          </a:p>
          <a:p>
            <a:pPr lvl="2">
              <a:buFont typeface="Arial" panose="020B0604020202020204" pitchFamily="34" charset="0"/>
              <a:buChar char="–"/>
            </a:pPr>
            <a:r>
              <a:rPr lang="en-US" altLang="LID8192" sz="1200" dirty="0" smtClean="0"/>
              <a:t>(SYNC+SFD) packet of UWB or Poll </a:t>
            </a:r>
            <a:r>
              <a:rPr lang="en-US" altLang="LID8192" sz="1200" dirty="0" err="1" smtClean="0"/>
              <a:t>msg</a:t>
            </a:r>
            <a:r>
              <a:rPr lang="en-US" altLang="LID8192" sz="1200" dirty="0" smtClean="0"/>
              <a:t> of NB triggers multiple transmissions by initiator</a:t>
            </a:r>
          </a:p>
          <a:p>
            <a:pPr lvl="1">
              <a:buFont typeface="+mj-lt"/>
              <a:buAutoNum type="arabicPeriod"/>
            </a:pPr>
            <a:r>
              <a:rPr lang="en-US" altLang="LID8192" sz="1600" dirty="0" smtClean="0"/>
              <a:t>Multiple transmission</a:t>
            </a:r>
          </a:p>
          <a:p>
            <a:pPr lvl="2">
              <a:buFont typeface="Arial" panose="020B0604020202020204" pitchFamily="34" charset="0"/>
              <a:buChar char="–"/>
            </a:pPr>
            <a:r>
              <a:rPr lang="en-US" altLang="LID8192" sz="1200" dirty="0" smtClean="0"/>
              <a:t>Multiple RSF transmission occurs between the scheduled responders</a:t>
            </a:r>
          </a:p>
          <a:p>
            <a:pPr lvl="1">
              <a:buFont typeface="+mj-lt"/>
              <a:buAutoNum type="arabicPeriod"/>
            </a:pPr>
            <a:r>
              <a:rPr lang="en-US" altLang="ko-KR" sz="1600" dirty="0" smtClean="0"/>
              <a:t>Ranging</a:t>
            </a:r>
            <a:r>
              <a:rPr lang="ko-KR" altLang="en-US" sz="1600" dirty="0"/>
              <a:t> </a:t>
            </a:r>
            <a:r>
              <a:rPr lang="en-US" altLang="LID8192" sz="1600" dirty="0" smtClean="0"/>
              <a:t>Report</a:t>
            </a:r>
          </a:p>
          <a:p>
            <a:pPr lvl="2">
              <a:buFont typeface="Arial" panose="020B0604020202020204" pitchFamily="34" charset="0"/>
              <a:buChar char="–"/>
            </a:pPr>
            <a:r>
              <a:rPr lang="en-US" altLang="LID8192" sz="1200" dirty="0" smtClean="0"/>
              <a:t>Initiator can deliver the ranging report to the responders</a:t>
            </a:r>
          </a:p>
          <a:p>
            <a:pPr marL="0" indent="0"/>
            <a:endParaRPr lang="en-US" altLang="LID8192" sz="2000" dirty="0" smtClean="0"/>
          </a:p>
        </p:txBody>
      </p:sp>
    </p:spTree>
    <p:extLst>
      <p:ext uri="{BB962C8B-B14F-4D97-AF65-F5344CB8AC3E}">
        <p14:creationId xmlns:p14="http://schemas.microsoft.com/office/powerpoint/2010/main" val="24843983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re 1"/>
          <p:cNvSpPr>
            <a:spLocks noGrp="1" noChangeArrowheads="1"/>
          </p:cNvSpPr>
          <p:nvPr>
            <p:ph type="title"/>
          </p:nvPr>
        </p:nvSpPr>
        <p:spPr>
          <a:xfrm>
            <a:off x="466725" y="647700"/>
            <a:ext cx="8229600" cy="857250"/>
          </a:xfrm>
        </p:spPr>
        <p:txBody>
          <a:bodyPr/>
          <a:lstStyle/>
          <a:p>
            <a:r>
              <a:rPr lang="en-US" altLang="en-US" dirty="0" smtClean="0"/>
              <a:t>UWB Multiple transmission</a:t>
            </a:r>
          </a:p>
        </p:txBody>
      </p:sp>
      <p:sp>
        <p:nvSpPr>
          <p:cNvPr id="14339" name="Espace réservé du contenu 2"/>
          <p:cNvSpPr>
            <a:spLocks noGrp="1" noChangeArrowheads="1"/>
          </p:cNvSpPr>
          <p:nvPr>
            <p:ph idx="1"/>
          </p:nvPr>
        </p:nvSpPr>
        <p:spPr>
          <a:xfrm>
            <a:off x="465138" y="1504950"/>
            <a:ext cx="8115300" cy="4833938"/>
          </a:xfrm>
        </p:spPr>
        <p:txBody>
          <a:bodyPr/>
          <a:lstStyle/>
          <a:p>
            <a:pPr>
              <a:buFont typeface="Arial" panose="020B0604020202020204" pitchFamily="34" charset="0"/>
              <a:buChar char="•"/>
            </a:pPr>
            <a:r>
              <a:rPr lang="en-US" altLang="LID8192" sz="2000" dirty="0" smtClean="0"/>
              <a:t>Scheduling can be proceeded through Control packet </a:t>
            </a:r>
            <a:r>
              <a:rPr lang="en-US" altLang="LID8192" sz="2000" smtClean="0"/>
              <a:t>(include </a:t>
            </a:r>
            <a:r>
              <a:rPr lang="en-US" altLang="LID8192" sz="2000" dirty="0" smtClean="0"/>
              <a:t>scheduling IE) or out-of-band (OOB) procedures</a:t>
            </a:r>
          </a:p>
          <a:p>
            <a:pPr>
              <a:buFont typeface="Arial" panose="020B0604020202020204" pitchFamily="34" charset="0"/>
              <a:buChar char="•"/>
            </a:pPr>
            <a:r>
              <a:rPr lang="en-US" altLang="LID8192" sz="2000" dirty="0" smtClean="0"/>
              <a:t>(SYNC+SFD) packet triggers multiple RSF transmissions</a:t>
            </a:r>
          </a:p>
          <a:p>
            <a:pPr>
              <a:buFont typeface="Arial" panose="020B0604020202020204" pitchFamily="34" charset="0"/>
              <a:buChar char="•"/>
            </a:pPr>
            <a:r>
              <a:rPr lang="en-US" altLang="LID8192" sz="2000" dirty="0" smtClean="0"/>
              <a:t>Ranging report can be delivered through UWB</a:t>
            </a:r>
          </a:p>
          <a:p>
            <a:pPr>
              <a:buFont typeface="Arial" panose="020B0604020202020204" pitchFamily="34" charset="0"/>
              <a:buChar char="•"/>
            </a:pPr>
            <a:endParaRPr lang="en-US" altLang="LID8192" sz="2000" dirty="0" smtClean="0"/>
          </a:p>
          <a:p>
            <a:pPr marL="0" indent="0"/>
            <a:endParaRPr lang="en-US" altLang="LID8192" sz="2000" dirty="0" smtClean="0"/>
          </a:p>
        </p:txBody>
      </p:sp>
      <p:pic>
        <p:nvPicPr>
          <p:cNvPr id="2" name="그림 1"/>
          <p:cNvPicPr>
            <a:picLocks noChangeAspect="1"/>
          </p:cNvPicPr>
          <p:nvPr/>
        </p:nvPicPr>
        <p:blipFill>
          <a:blip r:embed="rId3"/>
          <a:stretch>
            <a:fillRect/>
          </a:stretch>
        </p:blipFill>
        <p:spPr>
          <a:xfrm>
            <a:off x="54495" y="3733800"/>
            <a:ext cx="9013305" cy="2209800"/>
          </a:xfrm>
          <a:prstGeom prst="rect">
            <a:avLst/>
          </a:prstGeom>
        </p:spPr>
      </p:pic>
    </p:spTree>
    <p:extLst>
      <p:ext uri="{BB962C8B-B14F-4D97-AF65-F5344CB8AC3E}">
        <p14:creationId xmlns:p14="http://schemas.microsoft.com/office/powerpoint/2010/main" val="391937265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WenQuanYi Zen Hei"/>
        <a:cs typeface="WenQuanYi Zen Hei"/>
      </a:majorFont>
      <a:minorFont>
        <a:latin typeface="Arial"/>
        <a:ea typeface="WenQuanYi Zen Hei"/>
        <a:cs typeface="WenQuanYi Zen Hei"/>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27608</TotalTime>
  <Words>1355</Words>
  <Application>Microsoft Office PowerPoint</Application>
  <PresentationFormat>화면 슬라이드 쇼(4:3)</PresentationFormat>
  <Paragraphs>225</Paragraphs>
  <Slides>14</Slides>
  <Notes>13</Notes>
  <HiddenSlides>0</HiddenSlides>
  <MMClips>0</MMClips>
  <ScaleCrop>false</ScaleCrop>
  <HeadingPairs>
    <vt:vector size="8" baseType="variant">
      <vt:variant>
        <vt:lpstr>사용한 글꼴</vt:lpstr>
      </vt:variant>
      <vt:variant>
        <vt:i4>8</vt:i4>
      </vt:variant>
      <vt:variant>
        <vt:lpstr>테마</vt:lpstr>
      </vt:variant>
      <vt:variant>
        <vt:i4>2</vt:i4>
      </vt:variant>
      <vt:variant>
        <vt:lpstr>포함된 OLE 서버</vt:lpstr>
      </vt:variant>
      <vt:variant>
        <vt:i4>1</vt:i4>
      </vt:variant>
      <vt:variant>
        <vt:lpstr>슬라이드 제목</vt:lpstr>
      </vt:variant>
      <vt:variant>
        <vt:i4>14</vt:i4>
      </vt:variant>
    </vt:vector>
  </HeadingPairs>
  <TitlesOfParts>
    <vt:vector size="25" baseType="lpstr">
      <vt:lpstr>DejaVu Sans</vt:lpstr>
      <vt:lpstr>微软雅黑</vt:lpstr>
      <vt:lpstr>WenQuanYi Zen Hei</vt:lpstr>
      <vt:lpstr>굴림</vt:lpstr>
      <vt:lpstr>Arial</vt:lpstr>
      <vt:lpstr>Calibri</vt:lpstr>
      <vt:lpstr>Times New Roman</vt:lpstr>
      <vt:lpstr>Wingdings</vt:lpstr>
      <vt:lpstr>Office Theme</vt:lpstr>
      <vt:lpstr>1_Office Theme</vt:lpstr>
      <vt:lpstr>Visio</vt:lpstr>
      <vt:lpstr>PowerPoint 프레젠테이션</vt:lpstr>
      <vt:lpstr>PowerPoint 프레젠테이션</vt:lpstr>
      <vt:lpstr>Previous contributions</vt:lpstr>
      <vt:lpstr>Previous contributions</vt:lpstr>
      <vt:lpstr>Previous contributions</vt:lpstr>
      <vt:lpstr>Updates for Multiple transmission</vt:lpstr>
      <vt:lpstr>Updates for Multiple transmission</vt:lpstr>
      <vt:lpstr>Procedure of Multiple transmission</vt:lpstr>
      <vt:lpstr>UWB Multiple transmission</vt:lpstr>
      <vt:lpstr>NBA Multiple transmission</vt:lpstr>
      <vt:lpstr>Scheduling IE for Multiple Transmission</vt:lpstr>
      <vt:lpstr>Scheduling IE for Multiple Transmission</vt:lpstr>
      <vt:lpstr>NBA Multiple transmission</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Ersen Ekrem</dc:creator>
  <cp:keywords/>
  <dc:description>&lt;doc#&gt;</dc:description>
  <cp:lastModifiedBy>하태영/서비스표준Lab(SR)/삼성전자</cp:lastModifiedBy>
  <cp:revision>1163</cp:revision>
  <cp:lastPrinted>1998-02-10T13:28:06Z</cp:lastPrinted>
  <dcterms:created xsi:type="dcterms:W3CDTF">2021-07-16T20:39:58Z</dcterms:created>
  <dcterms:modified xsi:type="dcterms:W3CDTF">2023-01-16T02:27:40Z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ies>
</file>