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13.xml.rels" ContentType="application/vnd.openxmlformats-package.relationships+xml"/>
  <Override PartName="/ppt/slideLayouts/_rels/slideLayout58.xml.rels" ContentType="application/vnd.openxmlformats-package.relationships+xml"/>
  <Override PartName="/ppt/slideLayouts/_rels/slideLayout65.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12.xml.rels" ContentType="application/vnd.openxmlformats-package.relationships+xml"/>
  <Override PartName="/ppt/slideLayouts/_rels/slideLayout55.xml.rels" ContentType="application/vnd.openxmlformats-package.relationships+xml"/>
  <Override PartName="/ppt/slideLayouts/_rels/slideLayout54.xml.rels" ContentType="application/vnd.openxmlformats-package.relationships+xml"/>
  <Override PartName="/ppt/slideLayouts/_rels/slideLayout69.xml.rels" ContentType="application/vnd.openxmlformats-package.relationships+xml"/>
  <Override PartName="/ppt/slideLayouts/_rels/slideLayout63.xml.rels" ContentType="application/vnd.openxmlformats-package.relationships+xml"/>
  <Override PartName="/ppt/slideLayouts/_rels/slideLayout47.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0.xml.rels" ContentType="application/vnd.openxmlformats-package.relationships+xml"/>
  <Override PartName="/ppt/slideLayouts/_rels/slideLayout52.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30.xml.rels" ContentType="application/vnd.openxmlformats-package.relationships+xml"/>
  <Override PartName="/ppt/slideLayouts/_rels/slideLayout45.xml.rels" ContentType="application/vnd.openxmlformats-package.relationships+xml"/>
  <Override PartName="/ppt/slideLayouts/_rels/slideLayout14.xml.rels" ContentType="application/vnd.openxmlformats-package.relationships+xml"/>
  <Override PartName="/ppt/slideLayouts/_rels/slideLayout8.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5.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64.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60.xml" ContentType="application/vnd.openxmlformats-officedocument.presentationml.slideLayout+xml"/>
  <Override PartName="/ppt/slideLayouts/slideLayout19.xml" ContentType="application/vnd.openxmlformats-officedocument.presentationml.slideLayout+xml"/>
  <Override PartName="/ppt/slideLayouts/slideLayout61.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58.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72.xml" ContentType="application/vnd.openxmlformats-officedocument.presentationml.slideLayout+xml"/>
  <Override PartName="/ppt/slideLayouts/slideLayout23.xml" ContentType="application/vnd.openxmlformats-officedocument.presentationml.slideLayout+xml"/>
  <Override PartName="/ppt/slideLayouts/slideLayout71.xml" ContentType="application/vnd.openxmlformats-officedocument.presentationml.slideLayout+xml"/>
  <Override PartName="/ppt/slideLayouts/slideLayout29.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70.xml" ContentType="application/vnd.openxmlformats-officedocument.presentationml.slideLayout+xml"/>
  <Override PartName="/ppt/slideLayouts/slideLayout28.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notesMaster" Target="notesMasters/notesMaster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
</Relationships>
</file>

<file path=ppt/notesMasters/_rels/notesMaster1.xml.rels><?xml version="1.0" encoding="UTF-8"?>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278"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279"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280"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281"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282"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40E5479D-15ED-4347-84E9-40092B59AA72}"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CustomShape 1"/>
          <p:cNvSpPr/>
          <p:nvPr/>
        </p:nvSpPr>
        <p:spPr>
          <a:xfrm>
            <a:off x="3288600" y="9736920"/>
            <a:ext cx="878040" cy="784440"/>
          </a:xfrm>
          <a:prstGeom prst="rect">
            <a:avLst/>
          </a:prstGeom>
          <a:noFill/>
          <a:ln w="0">
            <a:noFill/>
          </a:ln>
        </p:spPr>
        <p:style>
          <a:lnRef idx="0"/>
          <a:fillRef idx="0"/>
          <a:effectRef idx="0"/>
          <a:fontRef idx="minor"/>
        </p:style>
        <p:txBody>
          <a:bodyPr lIns="0" rIns="0" tIns="0" bIns="0">
            <a:noAutofit/>
          </a:bodyPr>
          <a:p>
            <a:pPr algn="r">
              <a:lnSpc>
                <a:spcPct val="100000"/>
              </a:lnSpc>
            </a:pPr>
            <a:fld id="{F45411D3-5326-46F3-B963-A2E224AFDA18}" type="slidenum">
              <a:rPr b="0" lang="en-IE" sz="1300" spc="-1" strike="noStrike">
                <a:solidFill>
                  <a:srgbClr val="000000"/>
                </a:solidFill>
                <a:latin typeface="Times New Roman"/>
                <a:ea typeface="MS PGothic"/>
              </a:rPr>
              <a:t>&lt;number&gt;</a:t>
            </a:fld>
            <a:endParaRPr b="0" lang="en-US" sz="1300" spc="-1" strike="noStrike">
              <a:latin typeface="Arial"/>
            </a:endParaRPr>
          </a:p>
        </p:txBody>
      </p:sp>
      <p:sp>
        <p:nvSpPr>
          <p:cNvPr id="313" name="PlaceHolder 2"/>
          <p:cNvSpPr>
            <a:spLocks noGrp="1"/>
          </p:cNvSpPr>
          <p:nvPr>
            <p:ph type="body"/>
          </p:nvPr>
        </p:nvSpPr>
        <p:spPr>
          <a:xfrm>
            <a:off x="1036080" y="4777200"/>
            <a:ext cx="5680440" cy="4506480"/>
          </a:xfrm>
          <a:prstGeom prst="rect">
            <a:avLst/>
          </a:prstGeom>
        </p:spPr>
        <p:txBody>
          <a:bodyPr lIns="95760" rIns="95760" tIns="47160" bIns="47160">
            <a:noAutofit/>
          </a:bodyPr>
          <a:p>
            <a:endParaRPr b="0" lang="en-US" sz="2000" spc="-1" strike="noStrike">
              <a:latin typeface="Arial"/>
            </a:endParaRPr>
          </a:p>
        </p:txBody>
      </p:sp>
      <p:sp>
        <p:nvSpPr>
          <p:cNvPr id="314" name="PlaceHolder 3"/>
          <p:cNvSpPr>
            <a:spLocks noGrp="1"/>
          </p:cNvSpPr>
          <p:nvPr>
            <p:ph type="sldImg"/>
          </p:nvPr>
        </p:nvSpPr>
        <p:spPr>
          <a:xfrm>
            <a:off x="1282680" y="760320"/>
            <a:ext cx="5192640" cy="373896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0"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2"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5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6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6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5"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6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9"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1"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72"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7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77"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9"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80"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81"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82"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83"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84"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6"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8"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0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0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0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1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11"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15"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7"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18"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223"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25"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226"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227"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228"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229"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230"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2"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4"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4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5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5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5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5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57"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5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6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1"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63"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64"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6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269"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71"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272"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273"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274"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275"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276"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0680" cy="201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802-15-23-0032-01</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6920" cy="29340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6920" cy="29340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F34D29C2-C4B8-4376-8E50-C28D6884794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26920" cy="29340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2480" cy="201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2023</a:t>
            </a:r>
            <a:endParaRPr b="0" lang="en-US" sz="1400" spc="-1" strike="noStrike">
              <a:latin typeface="Arial"/>
            </a:endParaRPr>
          </a:p>
        </p:txBody>
      </p:sp>
      <p:sp>
        <p:nvSpPr>
          <p:cNvPr id="8" name="PlaceHolder 9"/>
          <p:cNvSpPr>
            <a:spLocks noGrp="1"/>
          </p:cNvSpPr>
          <p:nvPr>
            <p:ph type="title"/>
          </p:nvPr>
        </p:nvSpPr>
        <p:spPr>
          <a:xfrm>
            <a:off x="457200" y="273600"/>
            <a:ext cx="8228880" cy="1144440"/>
          </a:xfrm>
          <a:prstGeom prst="rect">
            <a:avLst/>
          </a:prstGeom>
        </p:spPr>
        <p:txBody>
          <a:bodyPr lIns="0" rIns="0" tIns="0" bIns="0" anchor="ctr">
            <a:noAutofit/>
          </a:bodyPr>
          <a:p>
            <a:r>
              <a:rPr b="0" lang="en-US" sz="1800" spc="-1" strike="noStrike">
                <a:latin typeface="Arial"/>
              </a:rPr>
              <a:t>Click to edit the title text format</a:t>
            </a:r>
            <a:endParaRPr b="0" lang="en-US" sz="1800" spc="-1" strike="noStrike">
              <a:latin typeface="Arial"/>
            </a:endParaRPr>
          </a:p>
        </p:txBody>
      </p:sp>
      <p:sp>
        <p:nvSpPr>
          <p:cNvPr id="9" name="PlaceHolder 10"/>
          <p:cNvSpPr>
            <a:spLocks noGrp="1"/>
          </p:cNvSpPr>
          <p:nvPr>
            <p:ph type="body"/>
          </p:nvPr>
        </p:nvSpPr>
        <p:spPr>
          <a:xfrm>
            <a:off x="457200" y="1604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0680" cy="201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802-15-23-0032-01</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6920" cy="29340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6920" cy="29340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FACC8299-56F6-45DF-9487-EDBE2E4A149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26920" cy="29340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2480" cy="201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2023</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0680" cy="201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802-15-23-0032-01</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6920" cy="29340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6920" cy="29340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67D293AD-C79C-45BE-8302-80A63E12D73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26920" cy="29340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2480" cy="201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2023</a:t>
            </a:r>
            <a:endParaRPr b="0" lang="en-US"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50680" cy="201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802-15-23-0032-01</a:t>
            </a:r>
            <a:endParaRPr b="0" lang="en-US" sz="1400" spc="-1" strike="noStrike">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0" name="CustomShape 3"/>
          <p:cNvSpPr/>
          <p:nvPr/>
        </p:nvSpPr>
        <p:spPr>
          <a:xfrm>
            <a:off x="685800" y="6475320"/>
            <a:ext cx="1726920" cy="29340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3" name="CustomShape 6"/>
          <p:cNvSpPr/>
          <p:nvPr/>
        </p:nvSpPr>
        <p:spPr>
          <a:xfrm>
            <a:off x="3749040" y="6475320"/>
            <a:ext cx="1726920" cy="29340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FC6917F9-CBAB-41DE-A1E0-5328B1977B6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144" name="CustomShape 7"/>
          <p:cNvSpPr/>
          <p:nvPr/>
        </p:nvSpPr>
        <p:spPr>
          <a:xfrm>
            <a:off x="7040160" y="6490080"/>
            <a:ext cx="1726920" cy="29340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145" name="CustomShape 8"/>
          <p:cNvSpPr/>
          <p:nvPr/>
        </p:nvSpPr>
        <p:spPr>
          <a:xfrm>
            <a:off x="685800" y="365760"/>
            <a:ext cx="2562480" cy="201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2023</a:t>
            </a:r>
            <a:endParaRPr b="0" lang="en-US" sz="1400" spc="-1" strike="noStrike">
              <a:latin typeface="Arial"/>
            </a:endParaRPr>
          </a:p>
        </p:txBody>
      </p:sp>
      <p:sp>
        <p:nvSpPr>
          <p:cNvPr id="146" name="PlaceHolder 9"/>
          <p:cNvSpPr>
            <a:spLocks noGrp="1"/>
          </p:cNvSpPr>
          <p:nvPr>
            <p:ph type="title"/>
          </p:nvPr>
        </p:nvSpPr>
        <p:spPr>
          <a:xfrm>
            <a:off x="457200" y="273600"/>
            <a:ext cx="8228880" cy="1144440"/>
          </a:xfrm>
          <a:prstGeom prst="rect">
            <a:avLst/>
          </a:prstGeom>
        </p:spPr>
        <p:txBody>
          <a:bodyPr lIns="0" rIns="0" tIns="0" bIns="0" anchor="ctr">
            <a:noAutofit/>
          </a:bodyPr>
          <a:p>
            <a:r>
              <a:rPr b="0" lang="en-US" sz="1800" spc="-1" strike="noStrike">
                <a:latin typeface="Arial"/>
              </a:rPr>
              <a:t>Click to edit the title text format</a:t>
            </a:r>
            <a:endParaRPr b="0" lang="en-US" sz="1800" spc="-1" strike="noStrike">
              <a:latin typeface="Arial"/>
            </a:endParaRPr>
          </a:p>
        </p:txBody>
      </p:sp>
      <p:sp>
        <p:nvSpPr>
          <p:cNvPr id="147" name="PlaceHolder 10"/>
          <p:cNvSpPr>
            <a:spLocks noGrp="1"/>
          </p:cNvSpPr>
          <p:nvPr>
            <p:ph type="body"/>
          </p:nvPr>
        </p:nvSpPr>
        <p:spPr>
          <a:xfrm>
            <a:off x="45720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
        <p:nvSpPr>
          <p:cNvPr id="148" name="PlaceHolder 11"/>
          <p:cNvSpPr>
            <a:spLocks noGrp="1"/>
          </p:cNvSpPr>
          <p:nvPr>
            <p:ph type="body"/>
          </p:nvPr>
        </p:nvSpPr>
        <p:spPr>
          <a:xfrm>
            <a:off x="467424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50680" cy="201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802-15-23-0032-01</a:t>
            </a:r>
            <a:endParaRPr b="0" lang="en-US" sz="1400" spc="-1" strike="noStrike">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87" name="CustomShape 3"/>
          <p:cNvSpPr/>
          <p:nvPr/>
        </p:nvSpPr>
        <p:spPr>
          <a:xfrm>
            <a:off x="685800" y="6475320"/>
            <a:ext cx="1726920" cy="29340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90" name="CustomShape 6"/>
          <p:cNvSpPr/>
          <p:nvPr/>
        </p:nvSpPr>
        <p:spPr>
          <a:xfrm>
            <a:off x="3749040" y="6475320"/>
            <a:ext cx="1726920" cy="29340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3E3B6B71-3598-4A24-AF05-71A8A995FCB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191" name="CustomShape 7"/>
          <p:cNvSpPr/>
          <p:nvPr/>
        </p:nvSpPr>
        <p:spPr>
          <a:xfrm>
            <a:off x="7040160" y="6490080"/>
            <a:ext cx="1726920" cy="29340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192" name="CustomShape 8"/>
          <p:cNvSpPr/>
          <p:nvPr/>
        </p:nvSpPr>
        <p:spPr>
          <a:xfrm>
            <a:off x="685800" y="365760"/>
            <a:ext cx="2562480" cy="201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2023</a:t>
            </a:r>
            <a:endParaRPr b="0" lang="en-US" sz="1400" spc="-1" strike="noStrike">
              <a:latin typeface="Arial"/>
            </a:endParaRPr>
          </a:p>
        </p:txBody>
      </p:sp>
      <p:sp>
        <p:nvSpPr>
          <p:cNvPr id="193"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94"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50680" cy="2016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802-15-23-0032-01</a:t>
            </a:r>
            <a:endParaRPr b="0" lang="en-US" sz="1400" spc="-1" strike="noStrike">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33" name="CustomShape 3"/>
          <p:cNvSpPr/>
          <p:nvPr/>
        </p:nvSpPr>
        <p:spPr>
          <a:xfrm>
            <a:off x="685800" y="6475320"/>
            <a:ext cx="1726920" cy="29340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236" name="CustomShape 6"/>
          <p:cNvSpPr/>
          <p:nvPr/>
        </p:nvSpPr>
        <p:spPr>
          <a:xfrm>
            <a:off x="3749040" y="6475320"/>
            <a:ext cx="1726920" cy="29340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09C2FF07-89C6-4807-B892-51C656AE505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237" name="CustomShape 7"/>
          <p:cNvSpPr/>
          <p:nvPr/>
        </p:nvSpPr>
        <p:spPr>
          <a:xfrm>
            <a:off x="7040160" y="6490080"/>
            <a:ext cx="1726920" cy="29340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238" name="CustomShape 8"/>
          <p:cNvSpPr/>
          <p:nvPr/>
        </p:nvSpPr>
        <p:spPr>
          <a:xfrm>
            <a:off x="685800" y="365760"/>
            <a:ext cx="2562480" cy="201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2023</a:t>
            </a:r>
            <a:endParaRPr b="0" lang="en-US" sz="1400" spc="-1" strike="noStrike">
              <a:latin typeface="Arial"/>
            </a:endParaRPr>
          </a:p>
        </p:txBody>
      </p:sp>
      <p:sp>
        <p:nvSpPr>
          <p:cNvPr id="239"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240"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83" name="CustomShape 1"/>
          <p:cNvSpPr/>
          <p:nvPr/>
        </p:nvSpPr>
        <p:spPr>
          <a:xfrm>
            <a:off x="152280" y="609480"/>
            <a:ext cx="8979840" cy="461448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November Meeting</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Date Submitted: 15</a:t>
            </a:r>
            <a:r>
              <a:rPr b="1" lang="en-IE" sz="1600" spc="-1" strike="noStrike" baseline="33000">
                <a:solidFill>
                  <a:srgbClr val="000000"/>
                </a:solidFill>
                <a:latin typeface="Times New Roman"/>
                <a:ea typeface="DejaVu Sans"/>
              </a:rPr>
              <a:t>h</a:t>
            </a:r>
            <a:r>
              <a:rPr b="1" lang="en-IE" sz="1600" spc="-1" strike="noStrike">
                <a:solidFill>
                  <a:srgbClr val="000000"/>
                </a:solidFill>
                <a:latin typeface="Times New Roman"/>
                <a:ea typeface="DejaVu Sans"/>
              </a:rPr>
              <a:t> Janary, 2023</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Privacy Meeting in Baltimore</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Privacy January Meeting.</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1"/>
          <p:cNvSpPr/>
          <p:nvPr/>
        </p:nvSpPr>
        <p:spPr>
          <a:xfrm>
            <a:off x="685800" y="685440"/>
            <a:ext cx="7760520" cy="1055160"/>
          </a:xfrm>
          <a:prstGeom prst="rect">
            <a:avLst/>
          </a:prstGeom>
          <a:noFill/>
          <a:ln w="0">
            <a:noFill/>
          </a:ln>
        </p:spPr>
        <p:style>
          <a:lnRef idx="0"/>
          <a:fillRef idx="0"/>
          <a:effectRef idx="0"/>
          <a:fontRef idx="minor"/>
        </p:style>
      </p:sp>
      <p:sp>
        <p:nvSpPr>
          <p:cNvPr id="303" name="CustomShape 2"/>
          <p:cNvSpPr/>
          <p:nvPr/>
        </p:nvSpPr>
        <p:spPr>
          <a:xfrm>
            <a:off x="438120" y="602280"/>
            <a:ext cx="82191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January</a:t>
            </a:r>
            <a:endParaRPr b="0" lang="en-US" sz="4400" spc="-1" strike="noStrike">
              <a:latin typeface="Arial"/>
            </a:endParaRPr>
          </a:p>
        </p:txBody>
      </p:sp>
      <p:sp>
        <p:nvSpPr>
          <p:cNvPr id="304" name="CustomShape 3"/>
          <p:cNvSpPr/>
          <p:nvPr/>
        </p:nvSpPr>
        <p:spPr>
          <a:xfrm>
            <a:off x="457200" y="1604520"/>
            <a:ext cx="8219160" cy="3967200"/>
          </a:xfrm>
          <a:prstGeom prst="rect">
            <a:avLst/>
          </a:prstGeom>
          <a:noFill/>
          <a:ln w="0">
            <a:noFill/>
          </a:ln>
        </p:spPr>
        <p:style>
          <a:lnRef idx="0"/>
          <a:fillRef idx="0"/>
          <a:effectRef idx="0"/>
          <a:fontRef idx="minor"/>
        </p:style>
      </p:sp>
      <p:sp>
        <p:nvSpPr>
          <p:cNvPr id="305" name="CustomShape 4"/>
          <p:cNvSpPr/>
          <p:nvPr/>
        </p:nvSpPr>
        <p:spPr>
          <a:xfrm>
            <a:off x="457200" y="1604520"/>
            <a:ext cx="8217720" cy="3965760"/>
          </a:xfrm>
          <a:prstGeom prst="rect">
            <a:avLst/>
          </a:prstGeom>
          <a:noFill/>
          <a:ln w="0">
            <a:noFill/>
          </a:ln>
        </p:spPr>
        <p:style>
          <a:lnRef idx="0"/>
          <a:fillRef idx="0"/>
          <a:effectRef idx="0"/>
          <a:fontRef idx="minor"/>
        </p:style>
        <p:txBody>
          <a:bodyPr lIns="0" rIns="0" tIns="0" bIns="0">
            <a:normAutofit/>
          </a:bodyPr>
          <a:p>
            <a:pPr marL="432000" indent="-314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Finish the PAR for creating a privacy task group</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CustomShape 1"/>
          <p:cNvSpPr/>
          <p:nvPr/>
        </p:nvSpPr>
        <p:spPr>
          <a:xfrm>
            <a:off x="457200" y="273600"/>
            <a:ext cx="8223840" cy="11394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January</a:t>
            </a:r>
            <a:endParaRPr b="0" lang="en-US" sz="4400" spc="-1" strike="noStrike">
              <a:latin typeface="Arial"/>
            </a:endParaRPr>
          </a:p>
        </p:txBody>
      </p:sp>
      <p:sp>
        <p:nvSpPr>
          <p:cNvPr id="307" name="CustomShape 2"/>
          <p:cNvSpPr/>
          <p:nvPr/>
        </p:nvSpPr>
        <p:spPr>
          <a:xfrm>
            <a:off x="457200" y="1604520"/>
            <a:ext cx="7769880" cy="3971880"/>
          </a:xfrm>
          <a:prstGeom prst="rect">
            <a:avLst/>
          </a:prstGeom>
          <a:noFill/>
          <a:ln w="0">
            <a:noFill/>
          </a:ln>
        </p:spPr>
        <p:style>
          <a:lnRef idx="0"/>
          <a:fillRef idx="0"/>
          <a:effectRef idx="0"/>
          <a:fontRef idx="minor"/>
        </p:style>
        <p:txBody>
          <a:bodyPr lIns="0" rIns="0" tIns="0" bIns="0">
            <a:normAutofit fontScale="66000"/>
          </a:bodyPr>
          <a:p>
            <a:pPr marL="432000" indent="-32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16</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1130-1230</a:t>
            </a:r>
            <a:endParaRPr b="0" lang="en-US" sz="3200" spc="-1" strike="noStrike">
              <a:latin typeface="Arial"/>
            </a:endParaRPr>
          </a:p>
          <a:p>
            <a:pPr lvl="2" marL="648000" indent="-214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 fill in the PAR</a:t>
            </a:r>
            <a:endParaRPr b="0" lang="en-US" sz="3200" spc="-1" strike="noStrike">
              <a:latin typeface="Arial"/>
            </a:endParaRPr>
          </a:p>
          <a:p>
            <a:pPr marL="432000" indent="-32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18</a:t>
            </a:r>
            <a:r>
              <a:rPr b="0" lang="en-IE" sz="3200" spc="-1" strike="noStrike" baseline="14000000">
                <a:solidFill>
                  <a:srgbClr val="000000"/>
                </a:solidFill>
                <a:latin typeface="Arial"/>
                <a:ea typeface="DejaVu Sans"/>
              </a:rPr>
              <a:t>th</a:t>
            </a:r>
            <a:r>
              <a:rPr b="0" lang="en-IE" sz="3200" spc="-1" strike="noStrike">
                <a:solidFill>
                  <a:srgbClr val="000000"/>
                </a:solidFill>
                <a:latin typeface="Arial"/>
                <a:ea typeface="DejaVu Sans"/>
              </a:rPr>
              <a:t> of January 16:00-18:00</a:t>
            </a:r>
            <a:endParaRPr b="0" lang="en-US" sz="3200" spc="-1" strike="noStrike">
              <a:latin typeface="Arial"/>
            </a:endParaRPr>
          </a:p>
          <a:p>
            <a:pPr lvl="2" marL="648000" indent="-214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Discuss about the par, resolve comments for par</a:t>
            </a:r>
            <a:endParaRPr b="0" lang="en-US" sz="3200" spc="-1" strike="noStrike">
              <a:latin typeface="Arial"/>
            </a:endParaRPr>
          </a:p>
          <a:p>
            <a:pPr marL="432000" indent="-3204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19</a:t>
            </a:r>
            <a:r>
              <a:rPr b="0" lang="en-IE" sz="3200" spc="-1" strike="noStrike" baseline="14000000">
                <a:solidFill>
                  <a:srgbClr val="000000"/>
                </a:solidFill>
                <a:latin typeface="Arial"/>
                <a:ea typeface="DejaVu Sans"/>
              </a:rPr>
              <a:t>th</a:t>
            </a:r>
            <a:r>
              <a:rPr b="0" lang="en-IE" sz="3200" spc="-1" strike="noStrike">
                <a:solidFill>
                  <a:srgbClr val="000000"/>
                </a:solidFill>
                <a:latin typeface="Arial"/>
                <a:ea typeface="DejaVu Sans"/>
              </a:rPr>
              <a:t> of January 1330-1530</a:t>
            </a:r>
            <a:endParaRPr b="0" lang="en-US" sz="3200" spc="-1" strike="noStrike">
              <a:latin typeface="Arial"/>
            </a:endParaRPr>
          </a:p>
          <a:p>
            <a:pPr lvl="2" marL="648000" indent="-214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Task group motions for submitting the par.</a:t>
            </a:r>
            <a:endParaRPr b="0" lang="en-US" sz="3200" spc="-1" strike="noStrike">
              <a:latin typeface="Arial"/>
            </a:endParaRPr>
          </a:p>
          <a:p>
            <a:pPr lvl="2" marL="648000" indent="-214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closing report</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CustomShape 1"/>
          <p:cNvSpPr/>
          <p:nvPr/>
        </p:nvSpPr>
        <p:spPr>
          <a:xfrm>
            <a:off x="457200" y="273600"/>
            <a:ext cx="8228160" cy="11437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PAR items</a:t>
            </a:r>
            <a:endParaRPr b="0" lang="en-US" sz="4400" spc="-1" strike="noStrike">
              <a:latin typeface="Arial"/>
            </a:endParaRPr>
          </a:p>
        </p:txBody>
      </p:sp>
      <p:sp>
        <p:nvSpPr>
          <p:cNvPr id="309" name="CustomShape 2"/>
          <p:cNvSpPr/>
          <p:nvPr/>
        </p:nvSpPr>
        <p:spPr>
          <a:xfrm>
            <a:off x="457200" y="1604520"/>
            <a:ext cx="8228160" cy="3976200"/>
          </a:xfrm>
          <a:prstGeom prst="rect">
            <a:avLst/>
          </a:prstGeom>
          <a:noFill/>
          <a:ln w="0">
            <a:noFill/>
          </a:ln>
        </p:spPr>
        <p:style>
          <a:lnRef idx="0"/>
          <a:fillRef idx="0"/>
          <a:effectRef idx="0"/>
          <a:fontRef idx="minor"/>
        </p:style>
        <p:txBody>
          <a:bodyPr lIns="0" rIns="0" tIns="0" bIns="0">
            <a:normAutofit fontScale="28000"/>
          </a:bodyPr>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5.2.b: This amendment specifies modifications to the IEEE Std 802.15.4 medium access control (MAC) specification to specify new mechanisms that address and improve user privacy.</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5.5: Users and regulatory agencies are concerned about protecting personal information such as locations, movements, contacts and activities, etc. Devices incorporating IEEE Std 802.15.4 are increasingly integrated in personal mobile devices carried with people. IEEE Std 802.15.4-2020 does not sufficiently protect users from user tracking and user profiling attacks. To ensure continued growth and support for IEEE Std 802.15.4, this project standardizes user privacy solutions applicable to IEEE Std 802.15.4 for mobile devices.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CustomShape 1"/>
          <p:cNvSpPr/>
          <p:nvPr/>
        </p:nvSpPr>
        <p:spPr>
          <a:xfrm>
            <a:off x="457200" y="273600"/>
            <a:ext cx="8227800" cy="11433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latin typeface="Arial"/>
            </a:endParaRPr>
          </a:p>
        </p:txBody>
      </p:sp>
      <p:sp>
        <p:nvSpPr>
          <p:cNvPr id="311" name="CustomShape 2"/>
          <p:cNvSpPr/>
          <p:nvPr/>
        </p:nvSpPr>
        <p:spPr>
          <a:xfrm>
            <a:off x="457200" y="1604520"/>
            <a:ext cx="8228160" cy="3975480"/>
          </a:xfrm>
          <a:prstGeom prst="rect">
            <a:avLst/>
          </a:prstGeom>
          <a:noFill/>
          <a:ln w="0">
            <a:noFill/>
          </a:ln>
        </p:spPr>
        <p:style>
          <a:lnRef idx="0"/>
          <a:fillRef idx="0"/>
          <a:effectRef idx="0"/>
          <a:fontRef idx="minor"/>
        </p:style>
        <p:txBody>
          <a:bodyPr lIns="0" rIns="0" tIns="0" bIns="0">
            <a:normAutofit/>
          </a:bodyPr>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See Wng presentation 15-22-0477-00.</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4" name="CustomShape 1"/>
          <p:cNvSpPr/>
          <p:nvPr/>
        </p:nvSpPr>
        <p:spPr>
          <a:xfrm>
            <a:off x="190440" y="1007640"/>
            <a:ext cx="8752680" cy="5539320"/>
          </a:xfrm>
          <a:prstGeom prst="rect">
            <a:avLst/>
          </a:prstGeom>
          <a:noFill/>
          <a:ln w="0">
            <a:noFill/>
          </a:ln>
        </p:spPr>
        <p:style>
          <a:lnRef idx="0"/>
          <a:fillRef idx="0"/>
          <a:effectRef idx="0"/>
          <a:fontRef idx="minor"/>
        </p:style>
        <p:txBody>
          <a:bodyPr lIns="90000" rIns="90000" tIns="45000" bIns="45000">
            <a:noAutofit/>
          </a:bodyPr>
          <a:p>
            <a:pPr marL="216000" indent="-2120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latin typeface="Arial"/>
            </a:endParaRPr>
          </a:p>
          <a:p>
            <a:pPr lvl="1" marL="432000" indent="-2120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latin typeface="Arial"/>
            </a:endParaRPr>
          </a:p>
          <a:p>
            <a:pPr lvl="1" marL="432000" indent="-2120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latin typeface="Arial"/>
            </a:endParaRPr>
          </a:p>
          <a:p>
            <a:pPr lvl="2" marL="648000" indent="-2120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latin typeface="Arial"/>
            </a:endParaRPr>
          </a:p>
          <a:p>
            <a:pPr lvl="2" marL="648000" indent="-2120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latin typeface="Arial"/>
            </a:endParaRPr>
          </a:p>
          <a:p>
            <a:pPr lvl="2" marL="648000" indent="-2120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US" sz="1200" spc="-1" strike="noStrike">
              <a:latin typeface="Arial"/>
            </a:endParaRPr>
          </a:p>
          <a:p>
            <a:pPr lvl="1" marL="432000" indent="-2120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latin typeface="Arial"/>
            </a:endParaRPr>
          </a:p>
          <a:p>
            <a:pPr lvl="2" marL="648000" indent="-2120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latin typeface="Arial"/>
            </a:endParaRPr>
          </a:p>
          <a:p>
            <a:pPr lvl="2" marL="648000" indent="-2120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latin typeface="Arial"/>
            </a:endParaRPr>
          </a:p>
          <a:p>
            <a:pPr lvl="2" marL="648000" indent="-2120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latin typeface="Arial"/>
            </a:endParaRPr>
          </a:p>
          <a:p>
            <a:pPr lvl="1" marL="432000" indent="-2120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latin typeface="Arial"/>
            </a:endParaRPr>
          </a:p>
          <a:p>
            <a:pPr lvl="1" marL="432000" indent="-2120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latin typeface="Arial"/>
            </a:endParaRPr>
          </a:p>
          <a:p>
            <a:pPr>
              <a:lnSpc>
                <a:spcPct val="100000"/>
              </a:lnSpc>
            </a:pPr>
            <a:endParaRPr b="0" lang="en-US" sz="1200" spc="-1" strike="noStrike">
              <a:latin typeface="Arial"/>
            </a:endParaRPr>
          </a:p>
          <a:p>
            <a:pPr marL="216000" indent="-2120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latin typeface="Arial"/>
            </a:endParaRPr>
          </a:p>
        </p:txBody>
      </p:sp>
      <p:sp>
        <p:nvSpPr>
          <p:cNvPr id="285" name="CustomShape 2"/>
          <p:cNvSpPr/>
          <p:nvPr/>
        </p:nvSpPr>
        <p:spPr>
          <a:xfrm>
            <a:off x="685800" y="533520"/>
            <a:ext cx="7761960" cy="59904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latin typeface="Arial"/>
            </a:endParaRPr>
          </a:p>
        </p:txBody>
      </p:sp>
      <p:sp>
        <p:nvSpPr>
          <p:cNvPr id="286" name="CustomShape 3"/>
          <p:cNvSpPr/>
          <p:nvPr/>
        </p:nvSpPr>
        <p:spPr>
          <a:xfrm>
            <a:off x="685800" y="-228600"/>
            <a:ext cx="7761960" cy="1059480"/>
          </a:xfrm>
          <a:prstGeom prst="rect">
            <a:avLst/>
          </a:prstGeom>
          <a:noFill/>
          <a:ln w="0">
            <a:noFill/>
          </a:ln>
        </p:spPr>
        <p:style>
          <a:lnRef idx="0"/>
          <a:fillRef idx="0"/>
          <a:effectRef idx="0"/>
          <a:fontRef idx="minor"/>
        </p:style>
      </p:sp>
      <p:sp>
        <p:nvSpPr>
          <p:cNvPr id="287" name="CustomShape 4"/>
          <p:cNvSpPr/>
          <p:nvPr/>
        </p:nvSpPr>
        <p:spPr>
          <a:xfrm>
            <a:off x="380880" y="838080"/>
            <a:ext cx="8447760" cy="555228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CustomShape 1"/>
          <p:cNvSpPr/>
          <p:nvPr/>
        </p:nvSpPr>
        <p:spPr>
          <a:xfrm>
            <a:off x="339840" y="692280"/>
            <a:ext cx="8828640" cy="386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latin typeface="Arial"/>
            </a:endParaRPr>
          </a:p>
        </p:txBody>
      </p:sp>
      <p:sp>
        <p:nvSpPr>
          <p:cNvPr id="289" name="CustomShape 2"/>
          <p:cNvSpPr/>
          <p:nvPr/>
        </p:nvSpPr>
        <p:spPr>
          <a:xfrm>
            <a:off x="34920" y="1413000"/>
            <a:ext cx="9133560" cy="4866480"/>
          </a:xfrm>
          <a:prstGeom prst="rect">
            <a:avLst/>
          </a:prstGeom>
          <a:noFill/>
          <a:ln w="0">
            <a:noFill/>
          </a:ln>
        </p:spPr>
        <p:style>
          <a:lnRef idx="0"/>
          <a:fillRef idx="0"/>
          <a:effectRef idx="0"/>
          <a:fontRef idx="minor"/>
        </p:style>
        <p:txBody>
          <a:bodyPr lIns="90000" rIns="90000" tIns="45000" bIns="45000">
            <a:noAutofit/>
          </a:bodyPr>
          <a:p>
            <a:pPr lvl="1" marL="432000" indent="-2120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latin typeface="Arial"/>
            </a:endParaRPr>
          </a:p>
          <a:p>
            <a:pPr>
              <a:lnSpc>
                <a:spcPct val="100000"/>
              </a:lnSpc>
            </a:pPr>
            <a:endParaRPr b="0" lang="en-US" sz="1800" spc="-1" strike="noStrike">
              <a:latin typeface="Arial"/>
            </a:endParaRPr>
          </a:p>
          <a:p>
            <a:pPr lvl="1" marL="432000" indent="-2120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latin typeface="Arial"/>
            </a:endParaRPr>
          </a:p>
          <a:p>
            <a:pPr>
              <a:lnSpc>
                <a:spcPct val="100000"/>
              </a:lnSpc>
            </a:pPr>
            <a:endParaRPr b="0" lang="en-US" sz="1800" spc="-1" strike="noStrike">
              <a:latin typeface="Arial"/>
            </a:endParaRPr>
          </a:p>
          <a:p>
            <a:pPr lvl="1" marL="432000" indent="-2120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CustomShape 1"/>
          <p:cNvSpPr/>
          <p:nvPr/>
        </p:nvSpPr>
        <p:spPr>
          <a:xfrm>
            <a:off x="684360" y="658800"/>
            <a:ext cx="7761960" cy="818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latin typeface="Arial"/>
            </a:endParaRPr>
          </a:p>
        </p:txBody>
      </p:sp>
      <p:sp>
        <p:nvSpPr>
          <p:cNvPr id="291" name="CustomShape 2"/>
          <p:cNvSpPr/>
          <p:nvPr/>
        </p:nvSpPr>
        <p:spPr>
          <a:xfrm>
            <a:off x="0" y="1557360"/>
            <a:ext cx="8981280" cy="3374280"/>
          </a:xfrm>
          <a:prstGeom prst="rect">
            <a:avLst/>
          </a:prstGeom>
          <a:noFill/>
          <a:ln w="0">
            <a:noFill/>
          </a:ln>
        </p:spPr>
        <p:style>
          <a:lnRef idx="0"/>
          <a:fillRef idx="0"/>
          <a:effectRef idx="0"/>
          <a:fontRef idx="minor"/>
        </p:style>
        <p:txBody>
          <a:bodyPr lIns="90000" rIns="90000" tIns="45000" bIns="45000">
            <a:noAutofit/>
          </a:bodyPr>
          <a:p>
            <a:pPr lvl="1" marL="432000" indent="-2120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latin typeface="Arial"/>
            </a:endParaRPr>
          </a:p>
          <a:p>
            <a:pPr>
              <a:lnSpc>
                <a:spcPct val="100000"/>
              </a:lnSpc>
            </a:pPr>
            <a:endParaRPr b="0" lang="en-US" sz="2000" spc="-1" strike="noStrike">
              <a:latin typeface="Arial"/>
            </a:endParaRPr>
          </a:p>
          <a:p>
            <a:pPr lvl="1" marL="432000" indent="-2120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latin typeface="Arial"/>
            </a:endParaRPr>
          </a:p>
          <a:p>
            <a:pPr>
              <a:lnSpc>
                <a:spcPct val="100000"/>
              </a:lnSpc>
            </a:pPr>
            <a:endParaRPr b="0" lang="en-US" sz="2000" spc="-1" strike="noStrike">
              <a:latin typeface="Arial"/>
            </a:endParaRPr>
          </a:p>
          <a:p>
            <a:pPr lvl="1" marL="432000" indent="-2120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latin typeface="Arial"/>
            </a:endParaRPr>
          </a:p>
          <a:p>
            <a:pPr lvl="1" marL="432000" indent="-2120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CustomShape 1"/>
          <p:cNvSpPr/>
          <p:nvPr/>
        </p:nvSpPr>
        <p:spPr>
          <a:xfrm>
            <a:off x="324000" y="630360"/>
            <a:ext cx="8676360" cy="1132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latin typeface="Arial"/>
            </a:endParaRPr>
          </a:p>
        </p:txBody>
      </p:sp>
      <p:sp>
        <p:nvSpPr>
          <p:cNvPr id="293" name="CustomShape 2"/>
          <p:cNvSpPr/>
          <p:nvPr/>
        </p:nvSpPr>
        <p:spPr>
          <a:xfrm>
            <a:off x="609480" y="1773360"/>
            <a:ext cx="7754040" cy="4456800"/>
          </a:xfrm>
          <a:prstGeom prst="rect">
            <a:avLst/>
          </a:prstGeom>
          <a:noFill/>
          <a:ln w="0">
            <a:noFill/>
          </a:ln>
        </p:spPr>
        <p:style>
          <a:lnRef idx="0"/>
          <a:fillRef idx="0"/>
          <a:effectRef idx="0"/>
          <a:fontRef idx="minor"/>
        </p:style>
        <p:txBody>
          <a:bodyPr lIns="90000" rIns="90000" tIns="45000" bIns="45000">
            <a:noAutofit/>
          </a:bodyPr>
          <a:p>
            <a:pPr marL="216000" indent="-2120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latin typeface="Arial"/>
            </a:endParaRPr>
          </a:p>
          <a:p>
            <a:pPr lvl="1" marL="432000" indent="-2120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latin typeface="Arial"/>
            </a:endParaRPr>
          </a:p>
          <a:p>
            <a:pPr lvl="1" marL="432000" indent="-2120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latin typeface="Arial"/>
            </a:endParaRPr>
          </a:p>
          <a:p>
            <a:pPr lvl="2" marL="648000" indent="-2120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latin typeface="Arial"/>
            </a:endParaRPr>
          </a:p>
          <a:p>
            <a:pPr lvl="3" marL="864000" indent="-2120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latin typeface="Arial"/>
            </a:endParaRPr>
          </a:p>
          <a:p>
            <a:pPr lvl="1" marL="432000" indent="-2120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latin typeface="Arial"/>
            </a:endParaRPr>
          </a:p>
          <a:p>
            <a:pPr lvl="1" marL="432000" indent="-2120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latin typeface="Arial"/>
            </a:endParaRPr>
          </a:p>
          <a:p>
            <a:pPr lvl="1" marL="432000" indent="-2120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latin typeface="Arial"/>
            </a:endParaRPr>
          </a:p>
          <a:p>
            <a:pPr marL="216000" indent="-2120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latin typeface="Arial"/>
            </a:endParaRPr>
          </a:p>
          <a:p>
            <a:pPr marL="216000" indent="-2120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CustomShape 1"/>
          <p:cNvSpPr/>
          <p:nvPr/>
        </p:nvSpPr>
        <p:spPr>
          <a:xfrm>
            <a:off x="324000" y="630360"/>
            <a:ext cx="8676360" cy="1132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latin typeface="Arial"/>
            </a:endParaRPr>
          </a:p>
        </p:txBody>
      </p:sp>
      <p:sp>
        <p:nvSpPr>
          <p:cNvPr id="295" name="CustomShape 2"/>
          <p:cNvSpPr/>
          <p:nvPr/>
        </p:nvSpPr>
        <p:spPr>
          <a:xfrm>
            <a:off x="609480" y="1773360"/>
            <a:ext cx="7754040" cy="4456800"/>
          </a:xfrm>
          <a:prstGeom prst="rect">
            <a:avLst/>
          </a:prstGeom>
          <a:noFill/>
          <a:ln w="0">
            <a:noFill/>
          </a:ln>
        </p:spPr>
        <p:style>
          <a:lnRef idx="0"/>
          <a:fillRef idx="0"/>
          <a:effectRef idx="0"/>
          <a:fontRef idx="minor"/>
        </p:style>
        <p:txBody>
          <a:bodyPr lIns="90000" rIns="90000" tIns="45000" bIns="45000">
            <a:noAutofit/>
          </a:bodyPr>
          <a:p>
            <a:pPr marL="216000" indent="-2120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latin typeface="Arial"/>
            </a:endParaRPr>
          </a:p>
          <a:p>
            <a:pPr lvl="1" marL="432000" indent="-2120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latin typeface="Arial"/>
            </a:endParaRPr>
          </a:p>
          <a:p>
            <a:pPr lvl="1" marL="432000" indent="-2120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latin typeface="Arial"/>
            </a:endParaRPr>
          </a:p>
          <a:p>
            <a:pPr>
              <a:lnSpc>
                <a:spcPct val="90000"/>
              </a:lnSpc>
              <a:spcBef>
                <a:spcPts val="400"/>
              </a:spcBef>
            </a:pPr>
            <a:endParaRPr b="0" lang="en-US" sz="1500" spc="-1" strike="noStrike">
              <a:latin typeface="Arial"/>
            </a:endParaRPr>
          </a:p>
          <a:p>
            <a:pPr marL="216000" indent="-2120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a:solidFill>
                  <a:srgbClr val="000000"/>
                </a:solidFill>
                <a:latin typeface="Calibri"/>
                <a:ea typeface="Calibri"/>
              </a:rPr>
              <a:t>http://standards.ieee.org/about/sasb/patcom/materials.html</a:t>
            </a:r>
            <a:endParaRPr b="0" lang="en-US" sz="1600" spc="-1" strike="noStrike">
              <a:latin typeface="Arial"/>
            </a:endParaRPr>
          </a:p>
          <a:p>
            <a:pPr>
              <a:lnSpc>
                <a:spcPct val="90000"/>
              </a:lnSpc>
            </a:pPr>
            <a:endParaRPr b="0" lang="en-US" sz="1600" spc="-1" strike="noStrike">
              <a:latin typeface="Arial"/>
            </a:endParaRPr>
          </a:p>
          <a:p>
            <a:pPr marL="630000" indent="-2818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CustomShape 1"/>
          <p:cNvSpPr/>
          <p:nvPr/>
        </p:nvSpPr>
        <p:spPr>
          <a:xfrm>
            <a:off x="324000" y="630360"/>
            <a:ext cx="8676360" cy="1132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US" sz="2600" spc="-1" strike="noStrike">
              <a:latin typeface="Arial"/>
            </a:endParaRPr>
          </a:p>
        </p:txBody>
      </p:sp>
      <p:sp>
        <p:nvSpPr>
          <p:cNvPr id="297" name="CustomShape 2"/>
          <p:cNvSpPr/>
          <p:nvPr/>
        </p:nvSpPr>
        <p:spPr>
          <a:xfrm>
            <a:off x="609480" y="1773360"/>
            <a:ext cx="7754040" cy="4456800"/>
          </a:xfrm>
          <a:prstGeom prst="rect">
            <a:avLst/>
          </a:prstGeom>
          <a:noFill/>
          <a:ln w="0">
            <a:noFill/>
          </a:ln>
        </p:spPr>
        <p:style>
          <a:lnRef idx="0"/>
          <a:fillRef idx="0"/>
          <a:effectRef idx="0"/>
          <a:fontRef idx="minor"/>
        </p:style>
        <p:txBody>
          <a:bodyPr lIns="90000" rIns="90000" tIns="45000" bIns="45000">
            <a:noAutofit/>
          </a:bodyPr>
          <a:p>
            <a:pPr marL="216000" indent="-2120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latin typeface="Arial"/>
            </a:endParaRPr>
          </a:p>
          <a:p>
            <a:pPr>
              <a:lnSpc>
                <a:spcPct val="90000"/>
              </a:lnSpc>
            </a:pPr>
            <a:endParaRPr b="0" lang="en-US" sz="2000" spc="-1" strike="noStrike">
              <a:latin typeface="Arial"/>
            </a:endParaRPr>
          </a:p>
          <a:p>
            <a:pPr lvl="1" marL="432000" indent="-2120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latin typeface="Arial"/>
            </a:endParaRPr>
          </a:p>
          <a:p>
            <a:pPr lvl="1" marL="432000" indent="-2120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latin typeface="Arial"/>
            </a:endParaRPr>
          </a:p>
          <a:p>
            <a:pPr lvl="1" marL="432000" indent="-2120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latin typeface="Arial"/>
            </a:endParaRPr>
          </a:p>
          <a:p>
            <a:pPr lvl="1" marL="432000" indent="-2120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latin typeface="Arial"/>
            </a:endParaRPr>
          </a:p>
          <a:p>
            <a:pPr lvl="1" marL="432000" indent="-2120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latin typeface="Arial"/>
            </a:endParaRPr>
          </a:p>
          <a:p>
            <a:pPr lvl="1" marL="432000" indent="-2120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CustomShape 1"/>
          <p:cNvSpPr/>
          <p:nvPr/>
        </p:nvSpPr>
        <p:spPr>
          <a:xfrm>
            <a:off x="324000" y="630360"/>
            <a:ext cx="8676360" cy="1132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299" name="CustomShape 2"/>
          <p:cNvSpPr/>
          <p:nvPr/>
        </p:nvSpPr>
        <p:spPr>
          <a:xfrm>
            <a:off x="609480" y="1773360"/>
            <a:ext cx="7754040" cy="4456800"/>
          </a:xfrm>
          <a:prstGeom prst="rect">
            <a:avLst/>
          </a:prstGeom>
          <a:noFill/>
          <a:ln w="0">
            <a:noFill/>
          </a:ln>
        </p:spPr>
        <p:style>
          <a:lnRef idx="0"/>
          <a:fillRef idx="0"/>
          <a:effectRef idx="0"/>
          <a:fontRef idx="minor"/>
        </p:style>
        <p:txBody>
          <a:bodyPr lIns="90000" rIns="90000" tIns="45000" bIns="45000">
            <a:noAutofit/>
          </a:bodyPr>
          <a:p>
            <a:pPr marL="216000" indent="-2120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latin typeface="Arial"/>
            </a:endParaRPr>
          </a:p>
          <a:p>
            <a:pPr>
              <a:lnSpc>
                <a:spcPct val="90000"/>
              </a:lnSpc>
            </a:pPr>
            <a:endParaRPr b="0" lang="en-US" sz="2000" spc="-1" strike="noStrike">
              <a:latin typeface="Arial"/>
            </a:endParaRPr>
          </a:p>
          <a:p>
            <a:pPr lvl="1" marL="432000" indent="-2120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latin typeface="Arial"/>
            </a:endParaRPr>
          </a:p>
          <a:p>
            <a:pPr lvl="1" marL="432000" indent="-2120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latin typeface="Arial"/>
            </a:endParaRPr>
          </a:p>
          <a:p>
            <a:pPr lvl="1" marL="432000" indent="-2120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CustomShape 1"/>
          <p:cNvSpPr/>
          <p:nvPr/>
        </p:nvSpPr>
        <p:spPr>
          <a:xfrm>
            <a:off x="324000" y="630360"/>
            <a:ext cx="8676360" cy="1132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301" name="CustomShape 2"/>
          <p:cNvSpPr/>
          <p:nvPr/>
        </p:nvSpPr>
        <p:spPr>
          <a:xfrm>
            <a:off x="609480" y="1773360"/>
            <a:ext cx="8436960" cy="4456800"/>
          </a:xfrm>
          <a:prstGeom prst="rect">
            <a:avLst/>
          </a:prstGeom>
          <a:noFill/>
          <a:ln w="0">
            <a:noFill/>
          </a:ln>
        </p:spPr>
        <p:style>
          <a:lnRef idx="0"/>
          <a:fillRef idx="0"/>
          <a:effectRef idx="0"/>
          <a:fontRef idx="minor"/>
        </p:style>
        <p:txBody>
          <a:bodyPr lIns="90000" rIns="90000" tIns="45000" bIns="45000">
            <a:noAutofit/>
          </a:bodyPr>
          <a:p>
            <a:pPr marL="216000" indent="-2120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US" sz="1500" spc="-1" strike="noStrike">
              <a:latin typeface="Arial"/>
            </a:endParaRPr>
          </a:p>
          <a:p>
            <a:pPr lvl="1" marL="432000" indent="-2120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latin typeface="Arial"/>
            </a:endParaRPr>
          </a:p>
          <a:p>
            <a:pPr marL="216000" indent="-2120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latin typeface="Arial"/>
            </a:endParaRPr>
          </a:p>
          <a:p>
            <a:pPr lvl="1" marL="432000" indent="-2120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latin typeface="Arial"/>
            </a:endParaRPr>
          </a:p>
          <a:p>
            <a:pPr marL="216000" indent="-2120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latin typeface="Arial"/>
            </a:endParaRPr>
          </a:p>
          <a:p>
            <a:pPr lvl="1" marL="432000" indent="-2120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latin typeface="Arial"/>
            </a:endParaRPr>
          </a:p>
          <a:p>
            <a:pPr marL="216000" indent="-2120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latin typeface="Arial"/>
            </a:endParaRPr>
          </a:p>
          <a:p>
            <a:pPr lvl="1" marL="432000" indent="-2120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latin typeface="Arial"/>
            </a:endParaRPr>
          </a:p>
          <a:p>
            <a:pPr marL="216000" indent="-2120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latin typeface="Arial"/>
            </a:endParaRPr>
          </a:p>
          <a:p>
            <a:pPr lvl="1" marL="432000" indent="-2120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latin typeface="Arial"/>
            </a:endParaRPr>
          </a:p>
          <a:p>
            <a:pPr>
              <a:lnSpc>
                <a:spcPct val="90000"/>
              </a:lnSpc>
              <a:spcBef>
                <a:spcPts val="564"/>
              </a:spcBef>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787</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2023-01-16T13:31:55Z</dcterms:modified>
  <cp:revision>111</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