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6.xml.rels" ContentType="application/vnd.openxmlformats-package.relationships+xml"/>
  <Override PartName="/ppt/slideMasters/_rels/slideMaster5.xml.rels" ContentType="application/vnd.openxmlformats-package.relationships+xml"/>
  <Override PartName="/ppt/slideMasters/_rels/slideMaster2.xml.rels" ContentType="application/vnd.openxmlformats-package.relationships+xml"/>
  <Override PartName="/ppt/slideMasters/_rels/slideMaster4.xml.rels" ContentType="application/vnd.openxmlformats-package.relationships+xml"/>
  <Override PartName="/ppt/slideMasters/_rels/slideMaster1.xml.rels" ContentType="application/vnd.openxmlformats-package.relationships+xml"/>
  <Override PartName="/ppt/slideMasters/_rels/slideMaster3.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_rels/notesSlide2.xml.rels" ContentType="application/vnd.openxmlformats-package.relationships+xml"/>
  <Override PartName="/ppt/notesSlides/notesSlide2.xml" ContentType="application/vnd.openxmlformats-officedocument.presentationml.notesSlide+xml"/>
  <Override PartName="/ppt/_rels/presentation.xml.rels" ContentType="application/vnd.openxmlformats-package.relationships+xml"/>
  <Override PartName="/ppt/slideLayouts/_rels/slideLayout5.xml.rels" ContentType="application/vnd.openxmlformats-package.relationships+xml"/>
  <Override PartName="/ppt/slideLayouts/_rels/slideLayout4.xml.rels" ContentType="application/vnd.openxmlformats-package.relationships+xml"/>
  <Override PartName="/ppt/slideLayouts/_rels/slideLayout2.xml.rels" ContentType="application/vnd.openxmlformats-package.relationships+xml"/>
  <Override PartName="/ppt/slideLayouts/_rels/slideLayout41.xml.rels" ContentType="application/vnd.openxmlformats-package.relationships+xml"/>
  <Override PartName="/ppt/slideLayouts/_rels/slideLayout34.xml.rels" ContentType="application/vnd.openxmlformats-package.relationships+xml"/>
  <Override PartName="/ppt/slideLayouts/_rels/slideLayout49.xml.rels" ContentType="application/vnd.openxmlformats-package.relationships+xml"/>
  <Override PartName="/ppt/slideLayouts/_rels/slideLayout40.xml.rels" ContentType="application/vnd.openxmlformats-package.relationships+xml"/>
  <Override PartName="/ppt/slideLayouts/_rels/slideLayout39.xml.rels" ContentType="application/vnd.openxmlformats-package.relationships+xml"/>
  <Override PartName="/ppt/slideLayouts/_rels/slideLayout33.xml.rels" ContentType="application/vnd.openxmlformats-package.relationships+xml"/>
  <Override PartName="/ppt/slideLayouts/_rels/slideLayout29.xml.rels" ContentType="application/vnd.openxmlformats-package.relationships+xml"/>
  <Override PartName="/ppt/slideLayouts/_rels/slideLayout48.xml.rels" ContentType="application/vnd.openxmlformats-package.relationships+xml"/>
  <Override PartName="/ppt/slideLayouts/_rels/slideLayout3.xml.rels" ContentType="application/vnd.openxmlformats-package.relationships+xml"/>
  <Override PartName="/ppt/slideLayouts/_rels/slideLayout9.xml.rels" ContentType="application/vnd.openxmlformats-package.relationships+xml"/>
  <Override PartName="/ppt/slideLayouts/_rels/slideLayout27.xml.rels" ContentType="application/vnd.openxmlformats-package.relationships+xml"/>
  <Override PartName="/ppt/slideLayouts/_rels/slideLayout36.xml.rels" ContentType="application/vnd.openxmlformats-package.relationships+xml"/>
  <Override PartName="/ppt/slideLayouts/_rels/slideLayout43.xml.rels" ContentType="application/vnd.openxmlformats-package.relationships+xml"/>
  <Override PartName="/ppt/slideLayouts/_rels/slideLayout13.xml.rels" ContentType="application/vnd.openxmlformats-package.relationships+xml"/>
  <Override PartName="/ppt/slideLayouts/_rels/slideLayout58.xml.rels" ContentType="application/vnd.openxmlformats-package.relationships+xml"/>
  <Override PartName="/ppt/slideLayouts/_rels/slideLayout65.xml.rels" ContentType="application/vnd.openxmlformats-package.relationships+xml"/>
  <Override PartName="/ppt/slideLayouts/_rels/slideLayout42.xml.rels" ContentType="application/vnd.openxmlformats-package.relationships+xml"/>
  <Override PartName="/ppt/slideLayouts/_rels/slideLayout35.xml.rels" ContentType="application/vnd.openxmlformats-package.relationships+xml"/>
  <Override PartName="/ppt/slideLayouts/_rels/slideLayout51.xml.rels" ContentType="application/vnd.openxmlformats-package.relationships+xml"/>
  <Override PartName="/ppt/slideLayouts/_rels/slideLayout12.xml.rels" ContentType="application/vnd.openxmlformats-package.relationships+xml"/>
  <Override PartName="/ppt/slideLayouts/_rels/slideLayout55.xml.rels" ContentType="application/vnd.openxmlformats-package.relationships+xml"/>
  <Override PartName="/ppt/slideLayouts/_rels/slideLayout54.xml.rels" ContentType="application/vnd.openxmlformats-package.relationships+xml"/>
  <Override PartName="/ppt/slideLayouts/_rels/slideLayout69.xml.rels" ContentType="application/vnd.openxmlformats-package.relationships+xml"/>
  <Override PartName="/ppt/slideLayouts/_rels/slideLayout63.xml.rels" ContentType="application/vnd.openxmlformats-package.relationships+xml"/>
  <Override PartName="/ppt/slideLayouts/_rels/slideLayout47.xml.rels" ContentType="application/vnd.openxmlformats-package.relationships+xml"/>
  <Override PartName="/ppt/slideLayouts/_rels/slideLayout53.xml.rels" ContentType="application/vnd.openxmlformats-package.relationships+xml"/>
  <Override PartName="/ppt/slideLayouts/_rels/slideLayout46.xml.rels" ContentType="application/vnd.openxmlformats-package.relationships+xml"/>
  <Override PartName="/ppt/slideLayouts/_rels/slideLayout62.xml.rels" ContentType="application/vnd.openxmlformats-package.relationships+xml"/>
  <Override PartName="/ppt/slideLayouts/_rels/slideLayout50.xml.rels" ContentType="application/vnd.openxmlformats-package.relationships+xml"/>
  <Override PartName="/ppt/slideLayouts/_rels/slideLayout52.xml.rels" ContentType="application/vnd.openxmlformats-package.relationships+xml"/>
  <Override PartName="/ppt/slideLayouts/_rels/slideLayout57.xml.rels" ContentType="application/vnd.openxmlformats-package.relationships+xml"/>
  <Override PartName="/ppt/slideLayouts/_rels/slideLayout61.xml.rels" ContentType="application/vnd.openxmlformats-package.relationships+xml"/>
  <Override PartName="/ppt/slideLayouts/_rels/slideLayout19.xml.rels" ContentType="application/vnd.openxmlformats-package.relationships+xml"/>
  <Override PartName="/ppt/slideLayouts/_rels/slideLayout23.xml.rels" ContentType="application/vnd.openxmlformats-package.relationships+xml"/>
  <Override PartName="/ppt/slideLayouts/_rels/slideLayout38.xml.rels" ContentType="application/vnd.openxmlformats-package.relationships+xml"/>
  <Override PartName="/ppt/slideLayouts/_rels/slideLayout30.xml.rels" ContentType="application/vnd.openxmlformats-package.relationships+xml"/>
  <Override PartName="/ppt/slideLayouts/_rels/slideLayout45.xml.rels" ContentType="application/vnd.openxmlformats-package.relationships+xml"/>
  <Override PartName="/ppt/slideLayouts/_rels/slideLayout14.xml.rels" ContentType="application/vnd.openxmlformats-package.relationships+xml"/>
  <Override PartName="/ppt/slideLayouts/_rels/slideLayout8.xml.rels" ContentType="application/vnd.openxmlformats-package.relationships+xml"/>
  <Override PartName="/ppt/slideLayouts/_rels/slideLayout18.xml.rels" ContentType="application/vnd.openxmlformats-package.relationships+xml"/>
  <Override PartName="/ppt/slideLayouts/_rels/slideLayout22.xml.rels" ContentType="application/vnd.openxmlformats-package.relationships+xml"/>
  <Override PartName="/ppt/slideLayouts/_rels/slideLayout37.xml.rels" ContentType="application/vnd.openxmlformats-package.relationships+xml"/>
  <Override PartName="/ppt/slideLayouts/_rels/slideLayout28.xml.rels" ContentType="application/vnd.openxmlformats-package.relationships+xml"/>
  <Override PartName="/ppt/slideLayouts/_rels/slideLayout44.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6.xml.rels" ContentType="application/vnd.openxmlformats-package.relationships+xml"/>
  <Override PartName="/ppt/slideLayouts/_rels/slideLayout21.xml.rels" ContentType="application/vnd.openxmlformats-package.relationships+xml"/>
  <Override PartName="/ppt/slideLayouts/_rels/slideLayout17.xml.rels" ContentType="application/vnd.openxmlformats-package.relationships+xml"/>
  <Override PartName="/ppt/slideLayouts/_rels/slideLayout26.xml.rels" ContentType="application/vnd.openxmlformats-package.relationships+xml"/>
  <Override PartName="/ppt/slideLayouts/_rels/slideLayout11.xml.rels" ContentType="application/vnd.openxmlformats-package.relationships+xml"/>
  <Override PartName="/ppt/slideLayouts/_rels/slideLayout20.xml.rels" ContentType="application/vnd.openxmlformats-package.relationships+xml"/>
  <Override PartName="/ppt/slideLayouts/_rels/slideLayout16.xml.rels" ContentType="application/vnd.openxmlformats-package.relationships+xml"/>
  <Override PartName="/ppt/slideLayouts/_rels/slideLayout25.xml.rels" ContentType="application/vnd.openxmlformats-package.relationships+xml"/>
  <Override PartName="/ppt/slideLayouts/_rels/slideLayout32.xml.rels" ContentType="application/vnd.openxmlformats-package.relationships+xml"/>
  <Override PartName="/ppt/slideLayouts/_rels/slideLayout15.xml.rels" ContentType="application/vnd.openxmlformats-package.relationships+xml"/>
  <Override PartName="/ppt/slideLayouts/_rels/slideLayout24.xml.rels" ContentType="application/vnd.openxmlformats-package.relationships+xml"/>
  <Override PartName="/ppt/slideLayouts/_rels/slideLayout31.xml.rels" ContentType="application/vnd.openxmlformats-package.relationships+xml"/>
  <Override PartName="/ppt/slideLayouts/_rels/slideLayout68.xml.rels" ContentType="application/vnd.openxmlformats-package.relationships+xml"/>
  <Override PartName="/ppt/slideLayouts/_rels/slideLayout72.xml.rels" ContentType="application/vnd.openxmlformats-package.relationships+xml"/>
  <Override PartName="/ppt/slideLayouts/_rels/slideLayout67.xml.rels" ContentType="application/vnd.openxmlformats-package.relationships+xml"/>
  <Override PartName="/ppt/slideLayouts/_rels/slideLayout71.xml.rels" ContentType="application/vnd.openxmlformats-package.relationships+xml"/>
  <Override PartName="/ppt/slideLayouts/_rels/slideLayout70.xml.rels" ContentType="application/vnd.openxmlformats-package.relationships+xml"/>
  <Override PartName="/ppt/slideLayouts/_rels/slideLayout66.xml.rels" ContentType="application/vnd.openxmlformats-package.relationships+xml"/>
  <Override PartName="/ppt/slideLayouts/_rels/slideLayout10.xml.rels" ContentType="application/vnd.openxmlformats-package.relationships+xml"/>
  <Override PartName="/ppt/slideLayouts/_rels/slideLayout59.xml.rels" ContentType="application/vnd.openxmlformats-package.relationships+xml"/>
  <Override PartName="/ppt/slideLayouts/_rels/slideLayout56.xml.rels" ContentType="application/vnd.openxmlformats-package.relationships+xml"/>
  <Override PartName="/ppt/slideLayouts/_rels/slideLayout60.xml.rels" ContentType="application/vnd.openxmlformats-package.relationships+xml"/>
  <Override PartName="/ppt/slideLayouts/_rels/slideLayout64.xml.rels" ContentType="application/vnd.openxmlformats-package.relationships+xml"/>
  <Override PartName="/ppt/slideLayouts/slideLayout56.xml" ContentType="application/vnd.openxmlformats-officedocument.presentationml.slideLayout+xml"/>
  <Override PartName="/ppt/slideLayouts/slideLayout55.xml" ContentType="application/vnd.openxmlformats-officedocument.presentationml.slideLayout+xml"/>
  <Override PartName="/ppt/slideLayouts/slideLayout54.xml" ContentType="application/vnd.openxmlformats-officedocument.presentationml.slideLayout+xml"/>
  <Override PartName="/ppt/slideLayouts/slideLayout53.xml" ContentType="application/vnd.openxmlformats-officedocument.presentationml.slideLayout+xml"/>
  <Override PartName="/ppt/slideLayouts/slideLayout52.xml" ContentType="application/vnd.openxmlformats-officedocument.presentationml.slideLayout+xml"/>
  <Override PartName="/ppt/slideLayouts/slideLayout51.xml" ContentType="application/vnd.openxmlformats-officedocument.presentationml.slideLayout+xml"/>
  <Override PartName="/ppt/slideLayouts/slideLayout50.xml" ContentType="application/vnd.openxmlformats-officedocument.presentationml.slideLayout+xml"/>
  <Override PartName="/ppt/slideLayouts/slideLayout46.xml" ContentType="application/vnd.openxmlformats-officedocument.presentationml.slideLayout+xml"/>
  <Override PartName="/ppt/slideLayouts/slideLayout8.xml" ContentType="application/vnd.openxmlformats-officedocument.presentationml.slideLayout+xml"/>
  <Override PartName="/ppt/slideLayouts/slideLayout45.xml" ContentType="application/vnd.openxmlformats-officedocument.presentationml.slideLayout+xml"/>
  <Override PartName="/ppt/slideLayouts/slideLayout7.xml" ContentType="application/vnd.openxmlformats-officedocument.presentationml.slideLayout+xml"/>
  <Override PartName="/ppt/slideLayouts/slideLayout44.xml" ContentType="application/vnd.openxmlformats-officedocument.presentationml.slideLayout+xml"/>
  <Override PartName="/ppt/slideLayouts/slideLayout6.xml" ContentType="application/vnd.openxmlformats-officedocument.presentationml.slideLayout+xml"/>
  <Override PartName="/ppt/slideLayouts/slideLayout22.xml" ContentType="application/vnd.openxmlformats-officedocument.presentationml.slideLayout+xml"/>
  <Override PartName="/ppt/slideLayouts/slideLayout59.xml" ContentType="application/vnd.openxmlformats-officedocument.presentationml.slideLayout+xml"/>
  <Override PartName="/ppt/slideLayouts/slideLayout57.xml" ContentType="application/vnd.openxmlformats-officedocument.presentationml.slideLayout+xml"/>
  <Override PartName="/ppt/slideLayouts/slideLayout20.xml" ContentType="application/vnd.openxmlformats-officedocument.presentationml.slideLayout+xml"/>
  <Override PartName="/ppt/slideLayouts/slideLayout18.xml" ContentType="application/vnd.openxmlformats-officedocument.presentationml.slideLayout+xml"/>
  <Override PartName="/ppt/slideLayouts/slideLayout60.xml" ContentType="application/vnd.openxmlformats-officedocument.presentationml.slideLayout+xml"/>
  <Override PartName="/ppt/slideLayouts/slideLayout19.xml" ContentType="application/vnd.openxmlformats-officedocument.presentationml.slideLayout+xml"/>
  <Override PartName="/ppt/slideLayouts/slideLayout61.xml" ContentType="application/vnd.openxmlformats-officedocument.presentationml.slideLayout+xml"/>
  <Override PartName="/ppt/slideLayouts/slideLayout21.xml" ContentType="application/vnd.openxmlformats-officedocument.presentationml.slideLayout+xml"/>
  <Override PartName="/ppt/slideLayouts/slideLayout1.xml" ContentType="application/vnd.openxmlformats-officedocument.presentationml.slideLayout+xml"/>
  <Override PartName="/ppt/slideLayouts/slideLayout58.xml" ContentType="application/vnd.openxmlformats-officedocument.presentationml.slideLayout+xml"/>
  <Override PartName="/ppt/slideLayouts/slideLayout17.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72.xml" ContentType="application/vnd.openxmlformats-officedocument.presentationml.slideLayout+xml"/>
  <Override PartName="/ppt/slideLayouts/slideLayout23.xml" ContentType="application/vnd.openxmlformats-officedocument.presentationml.slideLayout+xml"/>
  <Override PartName="/ppt/slideLayouts/slideLayout71.xml" ContentType="application/vnd.openxmlformats-officedocument.presentationml.slideLayout+xml"/>
  <Override PartName="/ppt/slideLayouts/slideLayout29.xml" ContentType="application/vnd.openxmlformats-officedocument.presentationml.slideLayout+xml"/>
  <Override PartName="/ppt/slideLayouts/slideLayout69.xml" ContentType="application/vnd.openxmlformats-officedocument.presentationml.slideLayout+xml"/>
  <Override PartName="/ppt/slideLayouts/slideLayout32.xml" ContentType="application/vnd.openxmlformats-officedocument.presentationml.slideLayout+xml"/>
  <Override PartName="/ppt/slideLayouts/slideLayout70.xml" ContentType="application/vnd.openxmlformats-officedocument.presentationml.slideLayout+xml"/>
  <Override PartName="/ppt/slideLayouts/slideLayout28.xml" ContentType="application/vnd.openxmlformats-officedocument.presentationml.slideLayout+xml"/>
  <Override PartName="/ppt/slideLayouts/slideLayout68.xml" ContentType="application/vnd.openxmlformats-officedocument.presentationml.slideLayout+xml"/>
  <Override PartName="/ppt/slideLayouts/slideLayout31.xml" ContentType="application/vnd.openxmlformats-officedocument.presentationml.slideLayout+xml"/>
  <Override PartName="/ppt/slideLayouts/slideLayout67.xml" ContentType="application/vnd.openxmlformats-officedocument.presentationml.slideLayout+xml"/>
  <Override PartName="/ppt/slideLayouts/slideLayout30.xml" ContentType="application/vnd.openxmlformats-officedocument.presentationml.slideLayout+xml"/>
  <Override PartName="/ppt/slideLayouts/slideLayout66.xml" ContentType="application/vnd.openxmlformats-officedocument.presentationml.slideLayout+xml"/>
  <Override PartName="/ppt/slideLayouts/slideLayout65.xml" ContentType="application/vnd.openxmlformats-officedocument.presentationml.slideLayout+xml"/>
  <Override PartName="/ppt/slideLayouts/slideLayout64.xml" ContentType="application/vnd.openxmlformats-officedocument.presentationml.slideLayout+xml"/>
  <Override PartName="/ppt/slideLayouts/slideLayout63.xml" ContentType="application/vnd.openxmlformats-officedocument.presentationml.slideLayout+xml"/>
  <Override PartName="/ppt/slideLayouts/slideLayout62.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47.xml" ContentType="application/vnd.openxmlformats-officedocument.presentationml.slideLayout+xml"/>
  <Override PartName="/ppt/slideLayouts/slideLayout11.xml" ContentType="application/vnd.openxmlformats-officedocument.presentationml.slideLayout+xml"/>
  <Override PartName="/ppt/slideLayouts/slideLayout48.xml" ContentType="application/vnd.openxmlformats-officedocument.presentationml.slideLayout+xml"/>
  <Override PartName="/ppt/slideLayouts/slideLayout12.xml" ContentType="application/vnd.openxmlformats-officedocument.presentationml.slideLayout+xml"/>
  <Override PartName="/ppt/slideLayouts/slideLayout49.xml" ContentType="application/vnd.openxmlformats-officedocument.presentationml.slideLayout+xml"/>
  <Override PartName="/ppt/slideLayouts/slideLayout13.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2.xml" ContentType="application/vnd.openxmlformats-officedocument.presentationml.slideLayout+xml"/>
  <Override PartName="/ppt/slideLayouts/slideLayout40.xml" ContentType="application/vnd.openxmlformats-officedocument.presentationml.slideLayout+xml"/>
  <Override PartName="/ppt/slideLayouts/slideLayout3.xml" ContentType="application/vnd.openxmlformats-officedocument.presentationml.slideLayout+xml"/>
  <Override PartName="/ppt/slideLayouts/slideLayout41.xml" ContentType="application/vnd.openxmlformats-officedocument.presentationml.slideLayout+xml"/>
  <Override PartName="/ppt/slideLayouts/slideLayout4.xml" ContentType="application/vnd.openxmlformats-officedocument.presentationml.slideLayout+xml"/>
  <Override PartName="/ppt/slideLayouts/slideLayout42.xml" ContentType="application/vnd.openxmlformats-officedocument.presentationml.slideLayout+xml"/>
  <Override PartName="/ppt/slideLayouts/slideLayout5.xml" ContentType="application/vnd.openxmlformats-officedocument.presentationml.slideLayout+xml"/>
  <Override PartName="/ppt/slideLayouts/slideLayout43.xml" ContentType="application/vnd.openxmlformats-officedocument.presentationml.slideLayout+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_rels/slide13.xml.rels" ContentType="application/vnd.openxmlformats-package.relationships+xml"/>
  <Override PartName="/ppt/slides/_rels/slide12.xml.rels" ContentType="application/vnd.openxmlformats-package.relationships+xml"/>
  <Override PartName="/ppt/slides/_rels/slide11.xml.rels" ContentType="application/vnd.openxmlformats-package.relationships+xml"/>
  <Override PartName="/ppt/slides/_rels/slide9.xml.rels" ContentType="application/vnd.openxmlformats-package.relationships+xml"/>
  <Override PartName="/ppt/slides/_rels/slide10.xml.rels" ContentType="application/vnd.openxmlformats-package.relationships+xml"/>
  <Override PartName="/ppt/slides/_rels/slide8.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3.xml.rels" ContentType="application/vnd.openxmlformats-package.relationships+xml"/>
  <Override PartName="/ppt/slides/_rels/slide5.xml.rels" ContentType="application/vnd.openxmlformats-package.relationships+xml"/>
  <Override PartName="/ppt/slides/_rels/slide2.xml.rels" ContentType="application/vnd.openxmlformats-package.relationships+xml"/>
  <Override PartName="/ppt/slides/_rels/slide4.xml.rels" ContentType="application/vnd.openxmlformats-package.relationships+xml"/>
  <Override PartName="/ppt/slides/_rels/slide1.xml.rels" ContentType="application/vnd.openxmlformats-package.relationships+xml"/>
  <Override PartName="/ppt/slides/slide13.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Override PartName="/ppt/slides/slide11.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 id="2147483700" r:id="rId6"/>
    <p:sldMasterId id="2147483713" r:id="rId7"/>
  </p:sldMasterIdLst>
  <p:notesMasterIdLst>
    <p:notesMasterId r:id="rId8"/>
  </p:notesMasterIdLst>
  <p:sldIdLst>
    <p:sldId id="256" r:id="rId9"/>
    <p:sldId id="257" r:id="rId10"/>
    <p:sldId id="258" r:id="rId11"/>
    <p:sldId id="259" r:id="rId12"/>
    <p:sldId id="260" r:id="rId13"/>
    <p:sldId id="261" r:id="rId14"/>
    <p:sldId id="262" r:id="rId15"/>
    <p:sldId id="263" r:id="rId16"/>
    <p:sldId id="264" r:id="rId17"/>
    <p:sldId id="265" r:id="rId18"/>
    <p:sldId id="266" r:id="rId19"/>
    <p:sldId id="267" r:id="rId20"/>
    <p:sldId id="268" r:id="rId21"/>
  </p:sldIdLst>
  <p:sldSz cx="9144000" cy="6858000"/>
  <p:notesSz cx="7772400" cy="100584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Master" Target="slideMasters/slideMaster6.xml"/><Relationship Id="rId8" Type="http://schemas.openxmlformats.org/officeDocument/2006/relationships/notesMaster" Target="notesMasters/notesMaster1.xml"/><Relationship Id="rId9" Type="http://schemas.openxmlformats.org/officeDocument/2006/relationships/slide" Target="slides/slide1.xml"/><Relationship Id="rId10" Type="http://schemas.openxmlformats.org/officeDocument/2006/relationships/slide" Target="slides/slide2.xml"/><Relationship Id="rId11" Type="http://schemas.openxmlformats.org/officeDocument/2006/relationships/slide" Target="slides/slide3.xml"/><Relationship Id="rId12" Type="http://schemas.openxmlformats.org/officeDocument/2006/relationships/slide" Target="slides/slide4.xml"/><Relationship Id="rId13" Type="http://schemas.openxmlformats.org/officeDocument/2006/relationships/slide" Target="slides/slide5.xml"/><Relationship Id="rId14" Type="http://schemas.openxmlformats.org/officeDocument/2006/relationships/slide" Target="slides/slide6.xml"/><Relationship Id="rId15" Type="http://schemas.openxmlformats.org/officeDocument/2006/relationships/slide" Target="slides/slide7.xml"/><Relationship Id="rId16" Type="http://schemas.openxmlformats.org/officeDocument/2006/relationships/slide" Target="slides/slide8.xml"/><Relationship Id="rId17" Type="http://schemas.openxmlformats.org/officeDocument/2006/relationships/slide" Target="slides/slide9.xml"/><Relationship Id="rId18" Type="http://schemas.openxmlformats.org/officeDocument/2006/relationships/slide" Target="slides/slide10.xml"/><Relationship Id="rId19" Type="http://schemas.openxmlformats.org/officeDocument/2006/relationships/slide" Target="slides/slide11.xml"/><Relationship Id="rId20" Type="http://schemas.openxmlformats.org/officeDocument/2006/relationships/slide" Target="slides/slide12.xml"/><Relationship Id="rId21" Type="http://schemas.openxmlformats.org/officeDocument/2006/relationships/slide" Target="slides/slide13.xml"/>
</Relationships>
</file>

<file path=ppt/notesMasters/_rels/notesMaster1.xml.rels><?xml version="1.0" encoding="UTF-8"?>
<Relationships xmlns="http://schemas.openxmlformats.org/package/2006/relationships"><Relationship Id="rId1" Type="http://schemas.openxmlformats.org/officeDocument/2006/relationships/theme" Target="../theme/theme7.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7" name="PlaceHolder 1"/>
          <p:cNvSpPr>
            <a:spLocks noGrp="1"/>
          </p:cNvSpPr>
          <p:nvPr>
            <p:ph type="sldImg"/>
          </p:nvPr>
        </p:nvSpPr>
        <p:spPr>
          <a:xfrm>
            <a:off x="533520" y="764280"/>
            <a:ext cx="6704640" cy="3771360"/>
          </a:xfrm>
          <a:prstGeom prst="rect">
            <a:avLst/>
          </a:prstGeom>
        </p:spPr>
        <p:txBody>
          <a:bodyPr lIns="0" rIns="0" tIns="0" bIns="0" anchor="ctr">
            <a:noAutofit/>
          </a:bodyPr>
          <a:p>
            <a:pPr algn="ctr"/>
            <a:r>
              <a:rPr b="0" lang="en-US" sz="4400" spc="-1" strike="noStrike">
                <a:latin typeface="Arial"/>
              </a:rPr>
              <a:t>Click to move the slide</a:t>
            </a:r>
            <a:endParaRPr b="0" lang="en-US" sz="4400" spc="-1" strike="noStrike">
              <a:latin typeface="Arial"/>
            </a:endParaRPr>
          </a:p>
        </p:txBody>
      </p:sp>
      <p:sp>
        <p:nvSpPr>
          <p:cNvPr id="278" name="PlaceHolder 2"/>
          <p:cNvSpPr>
            <a:spLocks noGrp="1"/>
          </p:cNvSpPr>
          <p:nvPr>
            <p:ph type="body"/>
          </p:nvPr>
        </p:nvSpPr>
        <p:spPr>
          <a:xfrm>
            <a:off x="777240" y="4777560"/>
            <a:ext cx="6217560" cy="4525920"/>
          </a:xfrm>
          <a:prstGeom prst="rect">
            <a:avLst/>
          </a:prstGeom>
        </p:spPr>
        <p:txBody>
          <a:bodyPr lIns="0" rIns="0" tIns="0" bIns="0">
            <a:noAutofit/>
          </a:bodyPr>
          <a:p>
            <a:r>
              <a:rPr b="0" lang="en-US" sz="2000" spc="-1" strike="noStrike">
                <a:latin typeface="Arial"/>
              </a:rPr>
              <a:t>Click to edit the notes format</a:t>
            </a:r>
            <a:endParaRPr b="0" lang="en-US" sz="2000" spc="-1" strike="noStrike">
              <a:latin typeface="Arial"/>
            </a:endParaRPr>
          </a:p>
        </p:txBody>
      </p:sp>
      <p:sp>
        <p:nvSpPr>
          <p:cNvPr id="279" name="PlaceHolder 3"/>
          <p:cNvSpPr>
            <a:spLocks noGrp="1"/>
          </p:cNvSpPr>
          <p:nvPr>
            <p:ph type="hdr"/>
          </p:nvPr>
        </p:nvSpPr>
        <p:spPr>
          <a:xfrm>
            <a:off x="0" y="0"/>
            <a:ext cx="3372840" cy="502560"/>
          </a:xfrm>
          <a:prstGeom prst="rect">
            <a:avLst/>
          </a:prstGeom>
        </p:spPr>
        <p:txBody>
          <a:bodyPr lIns="0" rIns="0" tIns="0" bIns="0">
            <a:noAutofit/>
          </a:bodyPr>
          <a:p>
            <a:r>
              <a:rPr b="0" lang="en-US" sz="1400" spc="-1" strike="noStrike">
                <a:latin typeface="Times New Roman"/>
              </a:rPr>
              <a:t>&lt;header&gt;</a:t>
            </a:r>
            <a:endParaRPr b="0" lang="en-US" sz="1400" spc="-1" strike="noStrike">
              <a:latin typeface="Times New Roman"/>
            </a:endParaRPr>
          </a:p>
        </p:txBody>
      </p:sp>
      <p:sp>
        <p:nvSpPr>
          <p:cNvPr id="280" name="PlaceHolder 4"/>
          <p:cNvSpPr>
            <a:spLocks noGrp="1"/>
          </p:cNvSpPr>
          <p:nvPr>
            <p:ph type="dt"/>
          </p:nvPr>
        </p:nvSpPr>
        <p:spPr>
          <a:xfrm>
            <a:off x="4399200" y="0"/>
            <a:ext cx="3372840" cy="502560"/>
          </a:xfrm>
          <a:prstGeom prst="rect">
            <a:avLst/>
          </a:prstGeom>
        </p:spPr>
        <p:txBody>
          <a:bodyPr lIns="0" rIns="0" tIns="0" bIns="0">
            <a:noAutofit/>
          </a:bodyPr>
          <a:p>
            <a:pPr algn="r"/>
            <a:r>
              <a:rPr b="0" lang="en-US" sz="1400" spc="-1" strike="noStrike">
                <a:latin typeface="Times New Roman"/>
              </a:rPr>
              <a:t>&lt;date/time&gt;</a:t>
            </a:r>
            <a:endParaRPr b="0" lang="en-US" sz="1400" spc="-1" strike="noStrike">
              <a:latin typeface="Times New Roman"/>
            </a:endParaRPr>
          </a:p>
        </p:txBody>
      </p:sp>
      <p:sp>
        <p:nvSpPr>
          <p:cNvPr id="281" name="PlaceHolder 5"/>
          <p:cNvSpPr>
            <a:spLocks noGrp="1"/>
          </p:cNvSpPr>
          <p:nvPr>
            <p:ph type="ftr"/>
          </p:nvPr>
        </p:nvSpPr>
        <p:spPr>
          <a:xfrm>
            <a:off x="0" y="9555480"/>
            <a:ext cx="3372840" cy="502560"/>
          </a:xfrm>
          <a:prstGeom prst="rect">
            <a:avLst/>
          </a:prstGeom>
        </p:spPr>
        <p:txBody>
          <a:bodyPr lIns="0" rIns="0" tIns="0" bIns="0" anchor="b">
            <a:noAutofit/>
          </a:bodyPr>
          <a:p>
            <a:r>
              <a:rPr b="0" lang="en-US" sz="1400" spc="-1" strike="noStrike">
                <a:latin typeface="Times New Roman"/>
              </a:rPr>
              <a:t>&lt;footer&gt;</a:t>
            </a:r>
            <a:endParaRPr b="0" lang="en-US" sz="1400" spc="-1" strike="noStrike">
              <a:latin typeface="Times New Roman"/>
            </a:endParaRPr>
          </a:p>
        </p:txBody>
      </p:sp>
      <p:sp>
        <p:nvSpPr>
          <p:cNvPr id="282" name="PlaceHolder 6"/>
          <p:cNvSpPr>
            <a:spLocks noGrp="1"/>
          </p:cNvSpPr>
          <p:nvPr>
            <p:ph type="sldNum"/>
          </p:nvPr>
        </p:nvSpPr>
        <p:spPr>
          <a:xfrm>
            <a:off x="4399200" y="9555480"/>
            <a:ext cx="3372840" cy="502560"/>
          </a:xfrm>
          <a:prstGeom prst="rect">
            <a:avLst/>
          </a:prstGeom>
        </p:spPr>
        <p:txBody>
          <a:bodyPr lIns="0" rIns="0" tIns="0" bIns="0" anchor="b">
            <a:noAutofit/>
          </a:bodyPr>
          <a:p>
            <a:pPr algn="r"/>
            <a:fld id="{22892560-A884-444A-886D-475569887A44}" type="slidenum">
              <a:rPr b="0" lang="en-US" sz="1400" spc="-1" strike="noStrike">
                <a:latin typeface="Times New Roman"/>
              </a:rPr>
              <a:t>&lt;number&gt;</a:t>
            </a:fld>
            <a:endParaRPr b="0" lang="en-US" sz="1400" spc="-1" strike="noStrike">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2" name="CustomShape 1"/>
          <p:cNvSpPr/>
          <p:nvPr/>
        </p:nvSpPr>
        <p:spPr>
          <a:xfrm>
            <a:off x="3288600" y="9736920"/>
            <a:ext cx="878760" cy="785160"/>
          </a:xfrm>
          <a:prstGeom prst="rect">
            <a:avLst/>
          </a:prstGeom>
          <a:noFill/>
          <a:ln w="0">
            <a:noFill/>
          </a:ln>
        </p:spPr>
        <p:style>
          <a:lnRef idx="0"/>
          <a:fillRef idx="0"/>
          <a:effectRef idx="0"/>
          <a:fontRef idx="minor"/>
        </p:style>
        <p:txBody>
          <a:bodyPr lIns="0" rIns="0" tIns="0" bIns="0">
            <a:noAutofit/>
          </a:bodyPr>
          <a:p>
            <a:pPr algn="r">
              <a:lnSpc>
                <a:spcPct val="100000"/>
              </a:lnSpc>
            </a:pPr>
            <a:fld id="{1CD0DA57-6361-4A8D-9D43-FA00A71D1AFD}" type="slidenum">
              <a:rPr b="0" lang="en-IE" sz="1300" spc="-1" strike="noStrike">
                <a:solidFill>
                  <a:srgbClr val="000000"/>
                </a:solidFill>
                <a:latin typeface="Times New Roman"/>
                <a:ea typeface="MS PGothic"/>
              </a:rPr>
              <a:t>&lt;number&gt;</a:t>
            </a:fld>
            <a:endParaRPr b="0" lang="en-US" sz="1300" spc="-1" strike="noStrike">
              <a:latin typeface="Arial"/>
            </a:endParaRPr>
          </a:p>
        </p:txBody>
      </p:sp>
      <p:sp>
        <p:nvSpPr>
          <p:cNvPr id="313" name="PlaceHolder 2"/>
          <p:cNvSpPr>
            <a:spLocks noGrp="1"/>
          </p:cNvSpPr>
          <p:nvPr>
            <p:ph type="body"/>
          </p:nvPr>
        </p:nvSpPr>
        <p:spPr>
          <a:xfrm>
            <a:off x="1036080" y="4777200"/>
            <a:ext cx="5681160" cy="4507200"/>
          </a:xfrm>
          <a:prstGeom prst="rect">
            <a:avLst/>
          </a:prstGeom>
        </p:spPr>
        <p:txBody>
          <a:bodyPr lIns="95760" rIns="95760" tIns="47160" bIns="47160">
            <a:noAutofit/>
          </a:bodyPr>
          <a:p>
            <a:endParaRPr b="0" lang="en-US" sz="2000" spc="-1" strike="noStrike">
              <a:latin typeface="Arial"/>
            </a:endParaRPr>
          </a:p>
        </p:txBody>
      </p:sp>
      <p:sp>
        <p:nvSpPr>
          <p:cNvPr id="314" name="PlaceHolder 3"/>
          <p:cNvSpPr>
            <a:spLocks noGrp="1"/>
          </p:cNvSpPr>
          <p:nvPr>
            <p:ph type="sldImg"/>
          </p:nvPr>
        </p:nvSpPr>
        <p:spPr>
          <a:xfrm>
            <a:off x="1282680" y="760320"/>
            <a:ext cx="5193360" cy="3739680"/>
          </a:xfrm>
          <a:prstGeom prst="rect">
            <a:avLst/>
          </a:prstGeom>
        </p:spPr>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1.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2.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3.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4.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6.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7.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8.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3.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4.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5.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6.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7.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8.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9.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0.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32"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33"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35"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36"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37"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38"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40"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41"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42"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43"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44"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45"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57" name="PlaceHolder 2"/>
          <p:cNvSpPr>
            <a:spLocks noGrp="1"/>
          </p:cNvSpPr>
          <p:nvPr>
            <p:ph type="subTitle"/>
          </p:nvPr>
        </p:nvSpPr>
        <p:spPr>
          <a:xfrm>
            <a:off x="457200" y="1604520"/>
            <a:ext cx="8229240" cy="397728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59"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61"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62"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66"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67"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68"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1" name="PlaceHolder 2"/>
          <p:cNvSpPr>
            <a:spLocks noGrp="1"/>
          </p:cNvSpPr>
          <p:nvPr>
            <p:ph type="subTitle"/>
          </p:nvPr>
        </p:nvSpPr>
        <p:spPr>
          <a:xfrm>
            <a:off x="457200" y="1604520"/>
            <a:ext cx="8229240" cy="397728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70"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71"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72"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74"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75"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76"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78"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79"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81"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82"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83"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84"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86"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87"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88"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89"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90"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91"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3"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04" name="PlaceHolder 2"/>
          <p:cNvSpPr>
            <a:spLocks noGrp="1"/>
          </p:cNvSpPr>
          <p:nvPr>
            <p:ph type="subTitle"/>
          </p:nvPr>
        </p:nvSpPr>
        <p:spPr>
          <a:xfrm>
            <a:off x="457200" y="1604520"/>
            <a:ext cx="8229240" cy="397728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5"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06"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7"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08"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09"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10"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3"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1" name="PlaceHolder 1"/>
          <p:cNvSpPr>
            <a:spLocks noGrp="1"/>
          </p:cNvSpPr>
          <p:nvPr>
            <p:ph type="subTitle"/>
          </p:nvPr>
        </p:nvSpPr>
        <p:spPr>
          <a:xfrm>
            <a:off x="457200" y="273600"/>
            <a:ext cx="8229240" cy="530784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2"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13"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14"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115"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6"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17"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18"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19"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20"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21"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22"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23"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4"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25"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126"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7"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28"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29"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30"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131"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2"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33"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134"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135"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136"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137"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138"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4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50" name="PlaceHolder 2"/>
          <p:cNvSpPr>
            <a:spLocks noGrp="1"/>
          </p:cNvSpPr>
          <p:nvPr>
            <p:ph type="subTitle"/>
          </p:nvPr>
        </p:nvSpPr>
        <p:spPr>
          <a:xfrm>
            <a:off x="457200" y="1604520"/>
            <a:ext cx="8229240" cy="397728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51"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52"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5"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6"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53"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54"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55"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56"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7" name="PlaceHolder 1"/>
          <p:cNvSpPr>
            <a:spLocks noGrp="1"/>
          </p:cNvSpPr>
          <p:nvPr>
            <p:ph type="subTitle"/>
          </p:nvPr>
        </p:nvSpPr>
        <p:spPr>
          <a:xfrm>
            <a:off x="457200" y="273600"/>
            <a:ext cx="8229240" cy="530784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8"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59"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60"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161"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62"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63"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64"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65"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66"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67"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68"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69"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70"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71"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172"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73"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74"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75"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76"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177"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78"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79"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180"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181"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182"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183"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184"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Tree>
  </p:cSld>
</p:sldLayout>
</file>

<file path=ppt/slideLayouts/slideLayout5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95"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96" name="PlaceHolder 2"/>
          <p:cNvSpPr>
            <a:spLocks noGrp="1"/>
          </p:cNvSpPr>
          <p:nvPr>
            <p:ph type="subTitle"/>
          </p:nvPr>
        </p:nvSpPr>
        <p:spPr>
          <a:xfrm>
            <a:off x="457200" y="1604520"/>
            <a:ext cx="8229240" cy="397728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5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97"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98"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5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9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00"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201"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5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02"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Tree>
  </p:cSld>
</p:sldLayout>
</file>

<file path=ppt/slideLayouts/slideLayout5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03" name="PlaceHolder 1"/>
          <p:cNvSpPr>
            <a:spLocks noGrp="1"/>
          </p:cNvSpPr>
          <p:nvPr>
            <p:ph type="subTitle"/>
          </p:nvPr>
        </p:nvSpPr>
        <p:spPr>
          <a:xfrm>
            <a:off x="457200" y="273600"/>
            <a:ext cx="8229240" cy="530784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5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04"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05"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06"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207"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5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08"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09"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210"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211"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5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12"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13"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14"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215"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5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16"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17"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218"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5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1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20"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21"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222"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223"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6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24"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25"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226"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227"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228"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229"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230"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6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6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41"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42" name="PlaceHolder 2"/>
          <p:cNvSpPr>
            <a:spLocks noGrp="1"/>
          </p:cNvSpPr>
          <p:nvPr>
            <p:ph type="subTitle"/>
          </p:nvPr>
        </p:nvSpPr>
        <p:spPr>
          <a:xfrm>
            <a:off x="457200" y="1604520"/>
            <a:ext cx="8229240" cy="397728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6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43"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44"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6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45"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46"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247"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6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48"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Tree>
  </p:cSld>
</p:sldLayout>
</file>

<file path=ppt/slideLayouts/slideLayout6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49" name="PlaceHolder 1"/>
          <p:cNvSpPr>
            <a:spLocks noGrp="1"/>
          </p:cNvSpPr>
          <p:nvPr>
            <p:ph type="subTitle"/>
          </p:nvPr>
        </p:nvSpPr>
        <p:spPr>
          <a:xfrm>
            <a:off x="457200" y="273600"/>
            <a:ext cx="8229240" cy="530784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6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50"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51"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52"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253"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6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54"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55"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256"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257"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6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58"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59"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60"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261"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0"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1"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22"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7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2"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63"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264"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7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65"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66"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67"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268"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269"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7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70"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71"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272"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273"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274"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275"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276"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4"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25"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26"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8"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9"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30"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49.xml"/><Relationship Id="rId3" Type="http://schemas.openxmlformats.org/officeDocument/2006/relationships/slideLayout" Target="../slideLayouts/slideLayout50.xml"/><Relationship Id="rId4" Type="http://schemas.openxmlformats.org/officeDocument/2006/relationships/slideLayout" Target="../slideLayouts/slideLayout51.xml"/><Relationship Id="rId5" Type="http://schemas.openxmlformats.org/officeDocument/2006/relationships/slideLayout" Target="../slideLayouts/slideLayout52.xml"/><Relationship Id="rId6" Type="http://schemas.openxmlformats.org/officeDocument/2006/relationships/slideLayout" Target="../slideLayouts/slideLayout53.xml"/><Relationship Id="rId7" Type="http://schemas.openxmlformats.org/officeDocument/2006/relationships/slideLayout" Target="../slideLayouts/slideLayout54.xml"/><Relationship Id="rId8" Type="http://schemas.openxmlformats.org/officeDocument/2006/relationships/slideLayout" Target="../slideLayouts/slideLayout55.xml"/><Relationship Id="rId9" Type="http://schemas.openxmlformats.org/officeDocument/2006/relationships/slideLayout" Target="../slideLayouts/slideLayout56.xml"/><Relationship Id="rId10" Type="http://schemas.openxmlformats.org/officeDocument/2006/relationships/slideLayout" Target="../slideLayouts/slideLayout57.xml"/><Relationship Id="rId11" Type="http://schemas.openxmlformats.org/officeDocument/2006/relationships/slideLayout" Target="../slideLayouts/slideLayout58.xml"/><Relationship Id="rId12" Type="http://schemas.openxmlformats.org/officeDocument/2006/relationships/slideLayout" Target="../slideLayouts/slideLayout59.xml"/><Relationship Id="rId13" Type="http://schemas.openxmlformats.org/officeDocument/2006/relationships/slideLayout" Target="../slideLayouts/slideLayout60.xml"/>
</Relationships>
</file>

<file path=ppt/slideMasters/_rels/slideMaster6.xml.rels><?xml version="1.0" encoding="UTF-8"?>
<Relationships xmlns="http://schemas.openxmlformats.org/package/2006/relationships"><Relationship Id="rId1" Type="http://schemas.openxmlformats.org/officeDocument/2006/relationships/theme" Target="../theme/theme6.xml"/><Relationship Id="rId2" Type="http://schemas.openxmlformats.org/officeDocument/2006/relationships/slideLayout" Target="../slideLayouts/slideLayout61.xml"/><Relationship Id="rId3" Type="http://schemas.openxmlformats.org/officeDocument/2006/relationships/slideLayout" Target="../slideLayouts/slideLayout62.xml"/><Relationship Id="rId4" Type="http://schemas.openxmlformats.org/officeDocument/2006/relationships/slideLayout" Target="../slideLayouts/slideLayout63.xml"/><Relationship Id="rId5" Type="http://schemas.openxmlformats.org/officeDocument/2006/relationships/slideLayout" Target="../slideLayouts/slideLayout64.xml"/><Relationship Id="rId6" Type="http://schemas.openxmlformats.org/officeDocument/2006/relationships/slideLayout" Target="../slideLayouts/slideLayout65.xml"/><Relationship Id="rId7" Type="http://schemas.openxmlformats.org/officeDocument/2006/relationships/slideLayout" Target="../slideLayouts/slideLayout66.xml"/><Relationship Id="rId8" Type="http://schemas.openxmlformats.org/officeDocument/2006/relationships/slideLayout" Target="../slideLayouts/slideLayout67.xml"/><Relationship Id="rId9" Type="http://schemas.openxmlformats.org/officeDocument/2006/relationships/slideLayout" Target="../slideLayouts/slideLayout68.xml"/><Relationship Id="rId10" Type="http://schemas.openxmlformats.org/officeDocument/2006/relationships/slideLayout" Target="../slideLayouts/slideLayout69.xml"/><Relationship Id="rId11" Type="http://schemas.openxmlformats.org/officeDocument/2006/relationships/slideLayout" Target="../slideLayouts/slideLayout70.xml"/><Relationship Id="rId12" Type="http://schemas.openxmlformats.org/officeDocument/2006/relationships/slideLayout" Target="../slideLayouts/slideLayout71.xml"/><Relationship Id="rId13" Type="http://schemas.openxmlformats.org/officeDocument/2006/relationships/slideLayout" Target="../slideLayouts/slideLayout7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51400" cy="20232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802-15-23-0032-00</a:t>
            </a:r>
            <a:endParaRPr b="0" lang="en-US" sz="1400" spc="-1" strike="noStrike">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2" name="CustomShape 3"/>
          <p:cNvSpPr/>
          <p:nvPr/>
        </p:nvSpPr>
        <p:spPr>
          <a:xfrm>
            <a:off x="685800" y="6475320"/>
            <a:ext cx="1727640" cy="294120"/>
          </a:xfrm>
          <a:prstGeom prst="rect">
            <a:avLst/>
          </a:prstGeom>
          <a:noFill/>
          <a:ln w="0">
            <a:noFill/>
          </a:ln>
        </p:spPr>
        <p:style>
          <a:lnRef idx="0"/>
          <a:fillRef idx="0"/>
          <a:effectRef idx="0"/>
          <a:fontRef idx="minor"/>
        </p:style>
        <p:txBody>
          <a:bodyPr lIns="0" rIns="0" tIns="0" bIns="0">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4"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 name="CustomShape 6"/>
          <p:cNvSpPr/>
          <p:nvPr/>
        </p:nvSpPr>
        <p:spPr>
          <a:xfrm>
            <a:off x="3749040" y="6475320"/>
            <a:ext cx="1727640" cy="294120"/>
          </a:xfrm>
          <a:prstGeom prst="rect">
            <a:avLst/>
          </a:prstGeom>
          <a:noFill/>
          <a:ln w="0">
            <a:noFill/>
          </a:ln>
        </p:spPr>
        <p:style>
          <a:lnRef idx="0"/>
          <a:fillRef idx="0"/>
          <a:effectRef idx="0"/>
          <a:fontRef idx="minor"/>
        </p:style>
        <p:txBody>
          <a:bodyPr lIns="0" rIns="0" tIns="0" bIns="0">
            <a:noAutofit/>
          </a:bodyPr>
          <a:p>
            <a:pPr algn="ctr">
              <a:lnSpc>
                <a:spcPct val="100000"/>
              </a:lnSpc>
            </a:pPr>
            <a:r>
              <a:rPr b="0" lang="en-IE" sz="2000" spc="-1" strike="noStrike">
                <a:solidFill>
                  <a:srgbClr val="000000"/>
                </a:solidFill>
                <a:latin typeface="Times New Roman"/>
                <a:ea typeface="DejaVu Sans"/>
              </a:rPr>
              <a:t>Page </a:t>
            </a:r>
            <a:fld id="{21B9464D-4E70-4CE6-9345-433939BEB5CB}"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latin typeface="Arial"/>
            </a:endParaRPr>
          </a:p>
        </p:txBody>
      </p:sp>
      <p:sp>
        <p:nvSpPr>
          <p:cNvPr id="6" name="CustomShape 7"/>
          <p:cNvSpPr/>
          <p:nvPr/>
        </p:nvSpPr>
        <p:spPr>
          <a:xfrm>
            <a:off x="7040160" y="6490080"/>
            <a:ext cx="1727640" cy="294120"/>
          </a:xfrm>
          <a:prstGeom prst="rect">
            <a:avLst/>
          </a:prstGeom>
          <a:noFill/>
          <a:ln w="0">
            <a:noFill/>
          </a:ln>
        </p:spPr>
        <p:style>
          <a:lnRef idx="0"/>
          <a:fillRef idx="0"/>
          <a:effectRef idx="0"/>
          <a:fontRef idx="minor"/>
        </p:style>
        <p:txBody>
          <a:bodyPr lIns="0" rIns="0" tIns="0" bIns="0">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latin typeface="Arial"/>
            </a:endParaRPr>
          </a:p>
        </p:txBody>
      </p:sp>
      <p:sp>
        <p:nvSpPr>
          <p:cNvPr id="7" name="CustomShape 8"/>
          <p:cNvSpPr/>
          <p:nvPr/>
        </p:nvSpPr>
        <p:spPr>
          <a:xfrm>
            <a:off x="685800" y="365760"/>
            <a:ext cx="2563200" cy="20232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Jan 2023</a:t>
            </a:r>
            <a:endParaRPr b="0" lang="en-US" sz="1400" spc="-1" strike="noStrike">
              <a:latin typeface="Arial"/>
            </a:endParaRPr>
          </a:p>
        </p:txBody>
      </p:sp>
      <p:sp>
        <p:nvSpPr>
          <p:cNvPr id="8"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9"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51400" cy="20232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802-15-23-0032-01</a:t>
            </a:r>
            <a:endParaRPr b="0" lang="en-US" sz="1400" spc="-1" strike="noStrike">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48" name="CustomShape 3"/>
          <p:cNvSpPr/>
          <p:nvPr/>
        </p:nvSpPr>
        <p:spPr>
          <a:xfrm>
            <a:off x="685800" y="6475320"/>
            <a:ext cx="1727640" cy="294120"/>
          </a:xfrm>
          <a:prstGeom prst="rect">
            <a:avLst/>
          </a:prstGeom>
          <a:noFill/>
          <a:ln w="0">
            <a:noFill/>
          </a:ln>
        </p:spPr>
        <p:style>
          <a:lnRef idx="0"/>
          <a:fillRef idx="0"/>
          <a:effectRef idx="0"/>
          <a:fontRef idx="minor"/>
        </p:style>
        <p:txBody>
          <a:bodyPr lIns="0" rIns="0" tIns="0" bIns="0">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1" name="CustomShape 6"/>
          <p:cNvSpPr/>
          <p:nvPr/>
        </p:nvSpPr>
        <p:spPr>
          <a:xfrm>
            <a:off x="3749040" y="6475320"/>
            <a:ext cx="1727640" cy="294120"/>
          </a:xfrm>
          <a:prstGeom prst="rect">
            <a:avLst/>
          </a:prstGeom>
          <a:noFill/>
          <a:ln w="0">
            <a:noFill/>
          </a:ln>
        </p:spPr>
        <p:style>
          <a:lnRef idx="0"/>
          <a:fillRef idx="0"/>
          <a:effectRef idx="0"/>
          <a:fontRef idx="minor"/>
        </p:style>
        <p:txBody>
          <a:bodyPr lIns="0" rIns="0" tIns="0" bIns="0">
            <a:noAutofit/>
          </a:bodyPr>
          <a:p>
            <a:pPr algn="ctr">
              <a:lnSpc>
                <a:spcPct val="100000"/>
              </a:lnSpc>
            </a:pPr>
            <a:r>
              <a:rPr b="0" lang="en-IE" sz="2000" spc="-1" strike="noStrike">
                <a:solidFill>
                  <a:srgbClr val="000000"/>
                </a:solidFill>
                <a:latin typeface="Times New Roman"/>
                <a:ea typeface="DejaVu Sans"/>
              </a:rPr>
              <a:t>Page </a:t>
            </a:r>
            <a:fld id="{09FF6E43-BA5E-4386-A5A6-1E3FF9D2A692}"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latin typeface="Arial"/>
            </a:endParaRPr>
          </a:p>
        </p:txBody>
      </p:sp>
      <p:sp>
        <p:nvSpPr>
          <p:cNvPr id="52" name="CustomShape 7"/>
          <p:cNvSpPr/>
          <p:nvPr/>
        </p:nvSpPr>
        <p:spPr>
          <a:xfrm>
            <a:off x="7040160" y="6490080"/>
            <a:ext cx="1727640" cy="294120"/>
          </a:xfrm>
          <a:prstGeom prst="rect">
            <a:avLst/>
          </a:prstGeom>
          <a:noFill/>
          <a:ln w="0">
            <a:noFill/>
          </a:ln>
        </p:spPr>
        <p:style>
          <a:lnRef idx="0"/>
          <a:fillRef idx="0"/>
          <a:effectRef idx="0"/>
          <a:fontRef idx="minor"/>
        </p:style>
        <p:txBody>
          <a:bodyPr lIns="0" rIns="0" tIns="0" bIns="0">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latin typeface="Arial"/>
            </a:endParaRPr>
          </a:p>
        </p:txBody>
      </p:sp>
      <p:sp>
        <p:nvSpPr>
          <p:cNvPr id="53" name="CustomShape 8"/>
          <p:cNvSpPr/>
          <p:nvPr/>
        </p:nvSpPr>
        <p:spPr>
          <a:xfrm>
            <a:off x="685800" y="365760"/>
            <a:ext cx="2563200" cy="20232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Jan 2023</a:t>
            </a:r>
            <a:endParaRPr b="0" lang="en-US" sz="1400" spc="-1" strike="noStrike">
              <a:latin typeface="Arial"/>
            </a:endParaRPr>
          </a:p>
        </p:txBody>
      </p:sp>
      <p:sp>
        <p:nvSpPr>
          <p:cNvPr id="54"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55"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396000"/>
            <a:ext cx="5351400" cy="20232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802-15-23-0032-01</a:t>
            </a:r>
            <a:endParaRPr b="0" lang="en-US" sz="1400" spc="-1" strike="noStrike">
              <a:latin typeface="Arial"/>
            </a:endParaRPr>
          </a:p>
        </p:txBody>
      </p:sp>
      <p:sp>
        <p:nvSpPr>
          <p:cNvPr id="93"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94" name="CustomShape 3"/>
          <p:cNvSpPr/>
          <p:nvPr/>
        </p:nvSpPr>
        <p:spPr>
          <a:xfrm>
            <a:off x="685800" y="6475320"/>
            <a:ext cx="1727640" cy="294120"/>
          </a:xfrm>
          <a:prstGeom prst="rect">
            <a:avLst/>
          </a:prstGeom>
          <a:noFill/>
          <a:ln w="0">
            <a:noFill/>
          </a:ln>
        </p:spPr>
        <p:style>
          <a:lnRef idx="0"/>
          <a:fillRef idx="0"/>
          <a:effectRef idx="0"/>
          <a:fontRef idx="minor"/>
        </p:style>
        <p:txBody>
          <a:bodyPr lIns="0" rIns="0" tIns="0" bIns="0">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latin typeface="Arial"/>
            </a:endParaRPr>
          </a:p>
        </p:txBody>
      </p:sp>
      <p:sp>
        <p:nvSpPr>
          <p:cNvPr id="95"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96"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97" name="CustomShape 6"/>
          <p:cNvSpPr/>
          <p:nvPr/>
        </p:nvSpPr>
        <p:spPr>
          <a:xfrm>
            <a:off x="3749040" y="6475320"/>
            <a:ext cx="1727640" cy="294120"/>
          </a:xfrm>
          <a:prstGeom prst="rect">
            <a:avLst/>
          </a:prstGeom>
          <a:noFill/>
          <a:ln w="0">
            <a:noFill/>
          </a:ln>
        </p:spPr>
        <p:style>
          <a:lnRef idx="0"/>
          <a:fillRef idx="0"/>
          <a:effectRef idx="0"/>
          <a:fontRef idx="minor"/>
        </p:style>
        <p:txBody>
          <a:bodyPr lIns="0" rIns="0" tIns="0" bIns="0">
            <a:noAutofit/>
          </a:bodyPr>
          <a:p>
            <a:pPr algn="ctr">
              <a:lnSpc>
                <a:spcPct val="100000"/>
              </a:lnSpc>
            </a:pPr>
            <a:r>
              <a:rPr b="0" lang="en-IE" sz="2000" spc="-1" strike="noStrike">
                <a:solidFill>
                  <a:srgbClr val="000000"/>
                </a:solidFill>
                <a:latin typeface="Times New Roman"/>
                <a:ea typeface="DejaVu Sans"/>
              </a:rPr>
              <a:t>Page </a:t>
            </a:r>
            <a:fld id="{DA531571-52D9-4172-80AA-4DF5F7FB5AF2}"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latin typeface="Arial"/>
            </a:endParaRPr>
          </a:p>
        </p:txBody>
      </p:sp>
      <p:sp>
        <p:nvSpPr>
          <p:cNvPr id="98" name="CustomShape 7"/>
          <p:cNvSpPr/>
          <p:nvPr/>
        </p:nvSpPr>
        <p:spPr>
          <a:xfrm>
            <a:off x="7040160" y="6490080"/>
            <a:ext cx="1727640" cy="294120"/>
          </a:xfrm>
          <a:prstGeom prst="rect">
            <a:avLst/>
          </a:prstGeom>
          <a:noFill/>
          <a:ln w="0">
            <a:noFill/>
          </a:ln>
        </p:spPr>
        <p:style>
          <a:lnRef idx="0"/>
          <a:fillRef idx="0"/>
          <a:effectRef idx="0"/>
          <a:fontRef idx="minor"/>
        </p:style>
        <p:txBody>
          <a:bodyPr lIns="0" rIns="0" tIns="0" bIns="0">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latin typeface="Arial"/>
            </a:endParaRPr>
          </a:p>
        </p:txBody>
      </p:sp>
      <p:sp>
        <p:nvSpPr>
          <p:cNvPr id="99" name="CustomShape 8"/>
          <p:cNvSpPr/>
          <p:nvPr/>
        </p:nvSpPr>
        <p:spPr>
          <a:xfrm>
            <a:off x="685800" y="365760"/>
            <a:ext cx="2563200" cy="20232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Jan 2023</a:t>
            </a:r>
            <a:endParaRPr b="0" lang="en-US" sz="1400" spc="-1" strike="noStrike">
              <a:latin typeface="Arial"/>
            </a:endParaRPr>
          </a:p>
        </p:txBody>
      </p:sp>
      <p:sp>
        <p:nvSpPr>
          <p:cNvPr id="100" name="PlaceHolder 9"/>
          <p:cNvSpPr>
            <a:spLocks noGrp="1"/>
          </p:cNvSpPr>
          <p:nvPr>
            <p:ph type="title"/>
          </p:nvPr>
        </p:nvSpPr>
        <p:spPr>
          <a:xfrm>
            <a:off x="457200" y="273600"/>
            <a:ext cx="8228520" cy="114408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101" name="PlaceHolder 10"/>
          <p:cNvSpPr>
            <a:spLocks noGrp="1"/>
          </p:cNvSpPr>
          <p:nvPr>
            <p:ph type="body"/>
          </p:nvPr>
        </p:nvSpPr>
        <p:spPr>
          <a:xfrm>
            <a:off x="457200" y="1604520"/>
            <a:ext cx="4015080" cy="3976560"/>
          </a:xfrm>
          <a:prstGeom prst="rect">
            <a:avLst/>
          </a:prstGeom>
        </p:spPr>
        <p:txBody>
          <a:bodyPr lIns="0" rIns="0" tIns="0" bIns="0">
            <a:normAutofit fontScale="64000"/>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
        <p:nvSpPr>
          <p:cNvPr id="102" name="PlaceHolder 11"/>
          <p:cNvSpPr>
            <a:spLocks noGrp="1"/>
          </p:cNvSpPr>
          <p:nvPr>
            <p:ph type="body"/>
          </p:nvPr>
        </p:nvSpPr>
        <p:spPr>
          <a:xfrm>
            <a:off x="4673880" y="1604520"/>
            <a:ext cx="4015080" cy="3976560"/>
          </a:xfrm>
          <a:prstGeom prst="rect">
            <a:avLst/>
          </a:prstGeom>
        </p:spPr>
        <p:txBody>
          <a:bodyPr lIns="0" rIns="0" tIns="0" bIns="0">
            <a:normAutofit fontScale="64000"/>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9" name="CustomShape 1"/>
          <p:cNvSpPr/>
          <p:nvPr/>
        </p:nvSpPr>
        <p:spPr>
          <a:xfrm>
            <a:off x="3095640" y="396000"/>
            <a:ext cx="5351400" cy="20232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802-15-23-0032-01</a:t>
            </a:r>
            <a:endParaRPr b="0" lang="en-US" sz="1400" spc="-1" strike="noStrike">
              <a:latin typeface="Arial"/>
            </a:endParaRPr>
          </a:p>
        </p:txBody>
      </p:sp>
      <p:sp>
        <p:nvSpPr>
          <p:cNvPr id="140"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141" name="CustomShape 3"/>
          <p:cNvSpPr/>
          <p:nvPr/>
        </p:nvSpPr>
        <p:spPr>
          <a:xfrm>
            <a:off x="685800" y="6475320"/>
            <a:ext cx="1727640" cy="294120"/>
          </a:xfrm>
          <a:prstGeom prst="rect">
            <a:avLst/>
          </a:prstGeom>
          <a:noFill/>
          <a:ln w="0">
            <a:noFill/>
          </a:ln>
        </p:spPr>
        <p:style>
          <a:lnRef idx="0"/>
          <a:fillRef idx="0"/>
          <a:effectRef idx="0"/>
          <a:fontRef idx="minor"/>
        </p:style>
        <p:txBody>
          <a:bodyPr lIns="0" rIns="0" tIns="0" bIns="0">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latin typeface="Arial"/>
            </a:endParaRPr>
          </a:p>
        </p:txBody>
      </p:sp>
      <p:sp>
        <p:nvSpPr>
          <p:cNvPr id="142"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143"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144" name="CustomShape 6"/>
          <p:cNvSpPr/>
          <p:nvPr/>
        </p:nvSpPr>
        <p:spPr>
          <a:xfrm>
            <a:off x="3749040" y="6475320"/>
            <a:ext cx="1727640" cy="294120"/>
          </a:xfrm>
          <a:prstGeom prst="rect">
            <a:avLst/>
          </a:prstGeom>
          <a:noFill/>
          <a:ln w="0">
            <a:noFill/>
          </a:ln>
        </p:spPr>
        <p:style>
          <a:lnRef idx="0"/>
          <a:fillRef idx="0"/>
          <a:effectRef idx="0"/>
          <a:fontRef idx="minor"/>
        </p:style>
        <p:txBody>
          <a:bodyPr lIns="0" rIns="0" tIns="0" bIns="0">
            <a:noAutofit/>
          </a:bodyPr>
          <a:p>
            <a:pPr algn="ctr">
              <a:lnSpc>
                <a:spcPct val="100000"/>
              </a:lnSpc>
            </a:pPr>
            <a:r>
              <a:rPr b="0" lang="en-IE" sz="2000" spc="-1" strike="noStrike">
                <a:solidFill>
                  <a:srgbClr val="000000"/>
                </a:solidFill>
                <a:latin typeface="Times New Roman"/>
                <a:ea typeface="DejaVu Sans"/>
              </a:rPr>
              <a:t>Page </a:t>
            </a:r>
            <a:fld id="{98AE1537-AC4B-4042-A3A0-F7B24563B3E6}"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latin typeface="Arial"/>
            </a:endParaRPr>
          </a:p>
        </p:txBody>
      </p:sp>
      <p:sp>
        <p:nvSpPr>
          <p:cNvPr id="145" name="CustomShape 7"/>
          <p:cNvSpPr/>
          <p:nvPr/>
        </p:nvSpPr>
        <p:spPr>
          <a:xfrm>
            <a:off x="7040160" y="6490080"/>
            <a:ext cx="1727640" cy="294120"/>
          </a:xfrm>
          <a:prstGeom prst="rect">
            <a:avLst/>
          </a:prstGeom>
          <a:noFill/>
          <a:ln w="0">
            <a:noFill/>
          </a:ln>
        </p:spPr>
        <p:style>
          <a:lnRef idx="0"/>
          <a:fillRef idx="0"/>
          <a:effectRef idx="0"/>
          <a:fontRef idx="minor"/>
        </p:style>
        <p:txBody>
          <a:bodyPr lIns="0" rIns="0" tIns="0" bIns="0">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latin typeface="Arial"/>
            </a:endParaRPr>
          </a:p>
        </p:txBody>
      </p:sp>
      <p:sp>
        <p:nvSpPr>
          <p:cNvPr id="146" name="CustomShape 8"/>
          <p:cNvSpPr/>
          <p:nvPr/>
        </p:nvSpPr>
        <p:spPr>
          <a:xfrm>
            <a:off x="685800" y="365760"/>
            <a:ext cx="2563200" cy="20232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Jan 2023</a:t>
            </a:r>
            <a:endParaRPr b="0" lang="en-US" sz="1400" spc="-1" strike="noStrike">
              <a:latin typeface="Arial"/>
            </a:endParaRPr>
          </a:p>
        </p:txBody>
      </p:sp>
      <p:sp>
        <p:nvSpPr>
          <p:cNvPr id="147"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148"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85" name="CustomShape 1"/>
          <p:cNvSpPr/>
          <p:nvPr/>
        </p:nvSpPr>
        <p:spPr>
          <a:xfrm>
            <a:off x="3095640" y="396000"/>
            <a:ext cx="5351400" cy="20232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802-15-23-0032-01</a:t>
            </a:r>
            <a:endParaRPr b="0" lang="en-US" sz="1400" spc="-1" strike="noStrike">
              <a:latin typeface="Arial"/>
            </a:endParaRPr>
          </a:p>
        </p:txBody>
      </p:sp>
      <p:sp>
        <p:nvSpPr>
          <p:cNvPr id="186"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187" name="CustomShape 3"/>
          <p:cNvSpPr/>
          <p:nvPr/>
        </p:nvSpPr>
        <p:spPr>
          <a:xfrm>
            <a:off x="685800" y="6475320"/>
            <a:ext cx="1727640" cy="294120"/>
          </a:xfrm>
          <a:prstGeom prst="rect">
            <a:avLst/>
          </a:prstGeom>
          <a:noFill/>
          <a:ln w="0">
            <a:noFill/>
          </a:ln>
        </p:spPr>
        <p:style>
          <a:lnRef idx="0"/>
          <a:fillRef idx="0"/>
          <a:effectRef idx="0"/>
          <a:fontRef idx="minor"/>
        </p:style>
        <p:txBody>
          <a:bodyPr lIns="0" rIns="0" tIns="0" bIns="0">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latin typeface="Arial"/>
            </a:endParaRPr>
          </a:p>
        </p:txBody>
      </p:sp>
      <p:sp>
        <p:nvSpPr>
          <p:cNvPr id="188"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189"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190" name="CustomShape 6"/>
          <p:cNvSpPr/>
          <p:nvPr/>
        </p:nvSpPr>
        <p:spPr>
          <a:xfrm>
            <a:off x="3749040" y="6475320"/>
            <a:ext cx="1727640" cy="294120"/>
          </a:xfrm>
          <a:prstGeom prst="rect">
            <a:avLst/>
          </a:prstGeom>
          <a:noFill/>
          <a:ln w="0">
            <a:noFill/>
          </a:ln>
        </p:spPr>
        <p:style>
          <a:lnRef idx="0"/>
          <a:fillRef idx="0"/>
          <a:effectRef idx="0"/>
          <a:fontRef idx="minor"/>
        </p:style>
        <p:txBody>
          <a:bodyPr lIns="0" rIns="0" tIns="0" bIns="0">
            <a:noAutofit/>
          </a:bodyPr>
          <a:p>
            <a:pPr algn="ctr">
              <a:lnSpc>
                <a:spcPct val="100000"/>
              </a:lnSpc>
            </a:pPr>
            <a:r>
              <a:rPr b="0" lang="en-IE" sz="2000" spc="-1" strike="noStrike">
                <a:solidFill>
                  <a:srgbClr val="000000"/>
                </a:solidFill>
                <a:latin typeface="Times New Roman"/>
                <a:ea typeface="DejaVu Sans"/>
              </a:rPr>
              <a:t>Page </a:t>
            </a:r>
            <a:fld id="{8F39DD93-79D1-485D-9D42-3E391AF79230}"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latin typeface="Arial"/>
            </a:endParaRPr>
          </a:p>
        </p:txBody>
      </p:sp>
      <p:sp>
        <p:nvSpPr>
          <p:cNvPr id="191" name="CustomShape 7"/>
          <p:cNvSpPr/>
          <p:nvPr/>
        </p:nvSpPr>
        <p:spPr>
          <a:xfrm>
            <a:off x="7040160" y="6490080"/>
            <a:ext cx="1727640" cy="294120"/>
          </a:xfrm>
          <a:prstGeom prst="rect">
            <a:avLst/>
          </a:prstGeom>
          <a:noFill/>
          <a:ln w="0">
            <a:noFill/>
          </a:ln>
        </p:spPr>
        <p:style>
          <a:lnRef idx="0"/>
          <a:fillRef idx="0"/>
          <a:effectRef idx="0"/>
          <a:fontRef idx="minor"/>
        </p:style>
        <p:txBody>
          <a:bodyPr lIns="0" rIns="0" tIns="0" bIns="0">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latin typeface="Arial"/>
            </a:endParaRPr>
          </a:p>
        </p:txBody>
      </p:sp>
      <p:sp>
        <p:nvSpPr>
          <p:cNvPr id="192" name="CustomShape 8"/>
          <p:cNvSpPr/>
          <p:nvPr/>
        </p:nvSpPr>
        <p:spPr>
          <a:xfrm>
            <a:off x="685800" y="365760"/>
            <a:ext cx="2563200" cy="20232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Jan 2023</a:t>
            </a:r>
            <a:endParaRPr b="0" lang="en-US" sz="1400" spc="-1" strike="noStrike">
              <a:latin typeface="Arial"/>
            </a:endParaRPr>
          </a:p>
        </p:txBody>
      </p:sp>
      <p:sp>
        <p:nvSpPr>
          <p:cNvPr id="193" name="PlaceHolder 9"/>
          <p:cNvSpPr>
            <a:spLocks noGrp="1"/>
          </p:cNvSpPr>
          <p:nvPr>
            <p:ph type="title"/>
          </p:nvPr>
        </p:nvSpPr>
        <p:spPr>
          <a:xfrm>
            <a:off x="457200" y="273600"/>
            <a:ext cx="8228520" cy="114408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194" name="PlaceHolder 10"/>
          <p:cNvSpPr>
            <a:spLocks noGrp="1"/>
          </p:cNvSpPr>
          <p:nvPr>
            <p:ph type="body"/>
          </p:nvPr>
        </p:nvSpPr>
        <p:spPr>
          <a:xfrm>
            <a:off x="457200" y="1604520"/>
            <a:ext cx="8228520" cy="397656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Lst>
</p:sldMaster>
</file>

<file path=ppt/slideMasters/slideMaster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31" name="CustomShape 1"/>
          <p:cNvSpPr/>
          <p:nvPr/>
        </p:nvSpPr>
        <p:spPr>
          <a:xfrm>
            <a:off x="3095640" y="396000"/>
            <a:ext cx="5351400" cy="20232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802-15-23-0032-01</a:t>
            </a:r>
            <a:endParaRPr b="0" lang="en-US" sz="1400" spc="-1" strike="noStrike">
              <a:latin typeface="Arial"/>
            </a:endParaRPr>
          </a:p>
        </p:txBody>
      </p:sp>
      <p:sp>
        <p:nvSpPr>
          <p:cNvPr id="232"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233" name="CustomShape 3"/>
          <p:cNvSpPr/>
          <p:nvPr/>
        </p:nvSpPr>
        <p:spPr>
          <a:xfrm>
            <a:off x="685800" y="6475320"/>
            <a:ext cx="1727640" cy="294120"/>
          </a:xfrm>
          <a:prstGeom prst="rect">
            <a:avLst/>
          </a:prstGeom>
          <a:noFill/>
          <a:ln w="0">
            <a:noFill/>
          </a:ln>
        </p:spPr>
        <p:style>
          <a:lnRef idx="0"/>
          <a:fillRef idx="0"/>
          <a:effectRef idx="0"/>
          <a:fontRef idx="minor"/>
        </p:style>
        <p:txBody>
          <a:bodyPr lIns="0" rIns="0" tIns="0" bIns="0">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latin typeface="Arial"/>
            </a:endParaRPr>
          </a:p>
        </p:txBody>
      </p:sp>
      <p:sp>
        <p:nvSpPr>
          <p:cNvPr id="234"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235"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236" name="CustomShape 6"/>
          <p:cNvSpPr/>
          <p:nvPr/>
        </p:nvSpPr>
        <p:spPr>
          <a:xfrm>
            <a:off x="3749040" y="6475320"/>
            <a:ext cx="1727640" cy="294120"/>
          </a:xfrm>
          <a:prstGeom prst="rect">
            <a:avLst/>
          </a:prstGeom>
          <a:noFill/>
          <a:ln w="0">
            <a:noFill/>
          </a:ln>
        </p:spPr>
        <p:style>
          <a:lnRef idx="0"/>
          <a:fillRef idx="0"/>
          <a:effectRef idx="0"/>
          <a:fontRef idx="minor"/>
        </p:style>
        <p:txBody>
          <a:bodyPr lIns="0" rIns="0" tIns="0" bIns="0">
            <a:noAutofit/>
          </a:bodyPr>
          <a:p>
            <a:pPr algn="ctr">
              <a:lnSpc>
                <a:spcPct val="100000"/>
              </a:lnSpc>
            </a:pPr>
            <a:r>
              <a:rPr b="0" lang="en-IE" sz="2000" spc="-1" strike="noStrike">
                <a:solidFill>
                  <a:srgbClr val="000000"/>
                </a:solidFill>
                <a:latin typeface="Times New Roman"/>
                <a:ea typeface="DejaVu Sans"/>
              </a:rPr>
              <a:t>Page </a:t>
            </a:r>
            <a:fld id="{76856198-E9F3-4119-A94C-0D3B1F17AD89}"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latin typeface="Arial"/>
            </a:endParaRPr>
          </a:p>
        </p:txBody>
      </p:sp>
      <p:sp>
        <p:nvSpPr>
          <p:cNvPr id="237" name="CustomShape 7"/>
          <p:cNvSpPr/>
          <p:nvPr/>
        </p:nvSpPr>
        <p:spPr>
          <a:xfrm>
            <a:off x="7040160" y="6490080"/>
            <a:ext cx="1727640" cy="294120"/>
          </a:xfrm>
          <a:prstGeom prst="rect">
            <a:avLst/>
          </a:prstGeom>
          <a:noFill/>
          <a:ln w="0">
            <a:noFill/>
          </a:ln>
        </p:spPr>
        <p:style>
          <a:lnRef idx="0"/>
          <a:fillRef idx="0"/>
          <a:effectRef idx="0"/>
          <a:fontRef idx="minor"/>
        </p:style>
        <p:txBody>
          <a:bodyPr lIns="0" rIns="0" tIns="0" bIns="0">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latin typeface="Arial"/>
            </a:endParaRPr>
          </a:p>
        </p:txBody>
      </p:sp>
      <p:sp>
        <p:nvSpPr>
          <p:cNvPr id="238" name="CustomShape 8"/>
          <p:cNvSpPr/>
          <p:nvPr/>
        </p:nvSpPr>
        <p:spPr>
          <a:xfrm>
            <a:off x="685800" y="365760"/>
            <a:ext cx="2563200" cy="20232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Jan 2023</a:t>
            </a:r>
            <a:endParaRPr b="0" lang="en-US" sz="1400" spc="-1" strike="noStrike">
              <a:latin typeface="Arial"/>
            </a:endParaRPr>
          </a:p>
        </p:txBody>
      </p:sp>
      <p:sp>
        <p:nvSpPr>
          <p:cNvPr id="239"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240"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 id="2147483725"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28.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hyperlink" Target="http://standards.ieee.org/develop/policies/opman/sect6.html#6.3" TargetMode="External"/><Relationship Id="rId2" Type="http://schemas.openxmlformats.org/officeDocument/2006/relationships/slideLayout" Target="../slideLayouts/slideLayout1.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9.xml.rels><?xml version="1.0" encoding="UTF-8"?>
<Relationships xmlns="http://schemas.openxmlformats.org/package/2006/relationships"><Relationship Id="rId1" Type="http://schemas.openxmlformats.org/officeDocument/2006/relationships/hyperlink" Target="https://standards.ieee.org/about/policies/bylaws/sect6-7.html#7" TargetMode="External"/><Relationship Id="rId2" Type="http://schemas.openxmlformats.org/officeDocument/2006/relationships/hyperlink" Target="https://standards.ieee.org/about/policies/bylaws/sect6-7.html#7" TargetMode="External"/><Relationship Id="rId3" Type="http://schemas.openxmlformats.org/officeDocument/2006/relationships/hyperlink" Target="https://standards.ieee.org/about/policies/opman/sect6.html" TargetMode="External"/><Relationship Id="rId4" Type="http://schemas.openxmlformats.org/officeDocument/2006/relationships/hyperlink" Target="https://standards.ieee.org/about/policies/opman/sect6.html" TargetMode="External"/><Relationship Id="rId5" Type="http://schemas.openxmlformats.org/officeDocument/2006/relationships/hyperlink" Target="https://standards.ieee.org/content/dam/ieee-standards/standards/web/documents/other/permissionltrs.zip" TargetMode="External"/><Relationship Id="rId6" Type="http://schemas.openxmlformats.org/officeDocument/2006/relationships/hyperlink" Target="https://standards.ieee.org/content/dam/ieee-standards/standards/web/documents/other/permissionltrs.zip" TargetMode="External"/><Relationship Id="rId7" Type="http://schemas.openxmlformats.org/officeDocument/2006/relationships/hyperlink" Target="http://standards.ieee.org/faqs/copyrights.html/" TargetMode="External"/><Relationship Id="rId8" Type="http://schemas.openxmlformats.org/officeDocument/2006/relationships/hyperlink" Target="http://standards.ieee.org/develop/policies/best_practices_for_ieee_standards_development_051215.pdf" TargetMode="External"/><Relationship Id="rId9" Type="http://schemas.openxmlformats.org/officeDocument/2006/relationships/hyperlink" Target="http://standards.ieee.org/develop/policies/best_practices_for_ieee_standards_development_051215.pdf" TargetMode="External"/><Relationship Id="rId10" Type="http://schemas.openxmlformats.org/officeDocument/2006/relationships/hyperlink" Target="https://standards.ieee.org/about/policies/opman/sect6.html" TargetMode="External"/><Relationship Id="rId11"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83" name="CustomShape 1"/>
          <p:cNvSpPr/>
          <p:nvPr/>
        </p:nvSpPr>
        <p:spPr>
          <a:xfrm>
            <a:off x="152280" y="609480"/>
            <a:ext cx="8980560" cy="4615200"/>
          </a:xfrm>
          <a:prstGeom prst="rect">
            <a:avLst/>
          </a:prstGeom>
          <a:noFill/>
          <a:ln w="0">
            <a:noFill/>
          </a:ln>
        </p:spPr>
        <p:style>
          <a:lnRef idx="0"/>
          <a:fillRef idx="0"/>
          <a:effectRef idx="0"/>
          <a:fontRef idx="minor"/>
        </p:style>
        <p:txBody>
          <a:bodyPr lIns="90000" rIns="90000" tIns="46800" bIns="46800">
            <a:noAutofit/>
          </a:bodyPr>
          <a:p>
            <a:pPr algn="ctr">
              <a:lnSpc>
                <a:spcPct val="100000"/>
              </a:lnSpc>
            </a:pPr>
            <a:r>
              <a:rPr b="1" lang="en-IE"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US" sz="1800" spc="-1" strike="noStrike">
              <a:latin typeface="Arial"/>
            </a:endParaRPr>
          </a:p>
          <a:p>
            <a:pPr>
              <a:lnSpc>
                <a:spcPct val="100000"/>
              </a:lnSpc>
            </a:pPr>
            <a:endParaRPr b="0" lang="en-US" sz="1800" spc="-1" strike="noStrike">
              <a:latin typeface="Arial"/>
            </a:endParaRPr>
          </a:p>
          <a:p>
            <a:pPr>
              <a:lnSpc>
                <a:spcPct val="100000"/>
              </a:lnSpc>
            </a:pPr>
            <a:r>
              <a:rPr b="1" lang="en-IE" sz="1600" spc="-1" strike="noStrike">
                <a:solidFill>
                  <a:srgbClr val="000000"/>
                </a:solidFill>
                <a:latin typeface="Times New Roman"/>
                <a:ea typeface="DejaVu Sans"/>
              </a:rPr>
              <a:t>Submission Title:</a:t>
            </a:r>
            <a:r>
              <a:rPr b="0" lang="en-IE" sz="1600" spc="-1" strike="noStrike">
                <a:solidFill>
                  <a:srgbClr val="000000"/>
                </a:solidFill>
                <a:latin typeface="Times New Roman"/>
                <a:ea typeface="DejaVu Sans"/>
              </a:rPr>
              <a:t> Privacy Opening Report, Agenda and Closing report for November Meeting</a:t>
            </a:r>
            <a:r>
              <a:rPr b="0" lang="en-IE" sz="1600" spc="-1" strike="noStrike">
                <a:solidFill>
                  <a:srgbClr val="000000"/>
                </a:solidFill>
                <a:latin typeface="Times New Roman"/>
                <a:ea typeface="DejaVu Sans"/>
              </a:rPr>
              <a:t>	</a:t>
            </a:r>
            <a:endParaRPr b="0" lang="en-US" sz="1600" spc="-1" strike="noStrike">
              <a:latin typeface="Arial"/>
            </a:endParaRPr>
          </a:p>
          <a:p>
            <a:pPr>
              <a:lnSpc>
                <a:spcPct val="100000"/>
              </a:lnSpc>
            </a:pPr>
            <a:r>
              <a:rPr b="1" lang="en-IE" sz="1600" spc="-1" strike="noStrike">
                <a:solidFill>
                  <a:srgbClr val="000000"/>
                </a:solidFill>
                <a:latin typeface="Times New Roman"/>
                <a:ea typeface="DejaVu Sans"/>
              </a:rPr>
              <a:t>Date Submitted: 15</a:t>
            </a:r>
            <a:r>
              <a:rPr b="1" lang="en-IE" sz="1600" spc="-1" strike="noStrike" baseline="33000">
                <a:solidFill>
                  <a:srgbClr val="000000"/>
                </a:solidFill>
                <a:latin typeface="Times New Roman"/>
                <a:ea typeface="DejaVu Sans"/>
              </a:rPr>
              <a:t>h</a:t>
            </a:r>
            <a:r>
              <a:rPr b="1" lang="en-IE" sz="1600" spc="-1" strike="noStrike">
                <a:solidFill>
                  <a:srgbClr val="000000"/>
                </a:solidFill>
                <a:latin typeface="Times New Roman"/>
                <a:ea typeface="DejaVu Sans"/>
              </a:rPr>
              <a:t> Janary, 2023</a:t>
            </a:r>
            <a:endParaRPr b="0" lang="en-US" sz="1600" spc="-1" strike="noStrike">
              <a:latin typeface="Arial"/>
            </a:endParaRPr>
          </a:p>
          <a:p>
            <a:pPr>
              <a:lnSpc>
                <a:spcPct val="100000"/>
              </a:lnSpc>
            </a:pPr>
            <a:r>
              <a:rPr b="1" lang="en-IE" sz="1600" spc="-1" strike="noStrike">
                <a:solidFill>
                  <a:srgbClr val="000000"/>
                </a:solidFill>
                <a:latin typeface="Times New Roman"/>
                <a:ea typeface="DejaVu Sans"/>
              </a:rPr>
              <a:t>Source:</a:t>
            </a:r>
            <a:r>
              <a:rPr b="0" lang="en-IE" sz="1600" spc="-1" strike="noStrike">
                <a:solidFill>
                  <a:srgbClr val="000000"/>
                </a:solidFill>
                <a:latin typeface="Times New Roman"/>
                <a:ea typeface="DejaVu Sans"/>
              </a:rPr>
              <a:t> Tero Kivinen</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Company -</a:t>
            </a:r>
            <a:endParaRPr b="0" lang="en-US" sz="1600" spc="-1" strike="noStrike">
              <a:latin typeface="Arial"/>
            </a:endParaRPr>
          </a:p>
          <a:p>
            <a:pPr>
              <a:lnSpc>
                <a:spcPct val="100000"/>
              </a:lnSpc>
            </a:pPr>
            <a:r>
              <a:rPr b="0" lang="en-IE" sz="1600" spc="-1" strike="noStrike">
                <a:solidFill>
                  <a:srgbClr val="000000"/>
                </a:solidFill>
                <a:latin typeface="Times New Roman"/>
                <a:ea typeface="DejaVu Sans"/>
              </a:rPr>
              <a:t>E-Mail: kivinen@iki.fi</a:t>
            </a:r>
            <a:r>
              <a:rPr b="0" lang="en-IE" sz="1600" spc="-1" strike="noStrike">
                <a:solidFill>
                  <a:srgbClr val="000000"/>
                </a:solidFill>
                <a:latin typeface="Times New Roman"/>
                <a:ea typeface="DejaVu Sans"/>
              </a:rPr>
              <a:t>	</a:t>
            </a:r>
            <a:endParaRPr b="0" lang="en-US" sz="1600" spc="-1" strike="noStrike">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Re:</a:t>
            </a:r>
            <a:r>
              <a:rPr b="0" lang="en-IE" sz="1600" spc="-1" strike="noStrike">
                <a:solidFill>
                  <a:srgbClr val="000000"/>
                </a:solidFill>
                <a:latin typeface="Times New Roman"/>
                <a:ea typeface="DejaVu Sans"/>
              </a:rPr>
              <a:t> Privacy Meeting in Baltimore</a:t>
            </a:r>
            <a:endParaRPr b="0" lang="en-US" sz="1600" spc="-1" strike="noStrike">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Abstract:</a:t>
            </a:r>
            <a:r>
              <a:rPr b="0" lang="en-IE" sz="1600" spc="-1" strike="noStrike">
                <a:solidFill>
                  <a:srgbClr val="000000"/>
                </a:solidFill>
                <a:latin typeface="Times New Roman"/>
                <a:ea typeface="DejaVu Sans"/>
              </a:rPr>
              <a:t>	</a:t>
            </a:r>
            <a:endParaRPr b="0" lang="en-US" sz="1600" spc="-1" strike="noStrike">
              <a:latin typeface="Arial"/>
            </a:endParaRPr>
          </a:p>
          <a:p>
            <a:pPr>
              <a:lnSpc>
                <a:spcPct val="100000"/>
              </a:lnSpc>
              <a:spcBef>
                <a:spcPts val="598"/>
              </a:spcBef>
              <a:spcAft>
                <a:spcPts val="598"/>
              </a:spcAft>
            </a:pPr>
            <a:r>
              <a:rPr b="0" lang="en-IE" sz="1600" spc="-1" strike="noStrike">
                <a:solidFill>
                  <a:srgbClr val="000000"/>
                </a:solidFill>
                <a:latin typeface="Times New Roman"/>
                <a:ea typeface="DejaVu Sans"/>
              </a:rPr>
              <a:t>Opening Report, Agenda and Closing report for Privacy January Meeting.</a:t>
            </a:r>
            <a:endParaRPr b="0" lang="en-US" sz="1600" spc="-1" strike="noStrike">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Purpose: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Provide information which kind of changes are needed to the standard.</a:t>
            </a:r>
            <a:endParaRPr b="0" lang="en-US" sz="1600" spc="-1" strike="noStrike">
              <a:latin typeface="Arial"/>
            </a:endParaRPr>
          </a:p>
          <a:p>
            <a:pPr>
              <a:lnSpc>
                <a:spcPct val="100000"/>
              </a:lnSpc>
            </a:pPr>
            <a:r>
              <a:rPr b="1" lang="en-IE" sz="1600" spc="-1" strike="noStrike">
                <a:solidFill>
                  <a:srgbClr val="000000"/>
                </a:solidFill>
                <a:latin typeface="Times New Roman"/>
                <a:ea typeface="DejaVu Sans"/>
              </a:rPr>
              <a:t>Notice: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US" sz="1600" spc="-1" strike="noStrike">
              <a:latin typeface="Arial"/>
            </a:endParaRPr>
          </a:p>
          <a:p>
            <a:pPr>
              <a:lnSpc>
                <a:spcPct val="100000"/>
              </a:lnSpc>
            </a:pPr>
            <a:r>
              <a:rPr b="1" lang="en-IE" sz="1600" spc="-1" strike="noStrike">
                <a:solidFill>
                  <a:srgbClr val="000000"/>
                </a:solidFill>
                <a:latin typeface="Times New Roman"/>
                <a:ea typeface="DejaVu Sans"/>
              </a:rPr>
              <a:t>Release: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IE" sz="1600" spc="-1" strike="noStrike">
                <a:solidFill>
                  <a:srgbClr val="000000"/>
                </a:solidFill>
                <a:latin typeface="Times New Roman"/>
                <a:ea typeface="DejaVu Sans"/>
              </a:rPr>
              <a:t>	</a:t>
            </a:r>
            <a:endParaRPr b="0" lang="en-US" sz="1600" spc="-1" strike="noStrike">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2" name="CustomShape 1"/>
          <p:cNvSpPr/>
          <p:nvPr/>
        </p:nvSpPr>
        <p:spPr>
          <a:xfrm>
            <a:off x="685800" y="685440"/>
            <a:ext cx="7761240" cy="1055880"/>
          </a:xfrm>
          <a:prstGeom prst="rect">
            <a:avLst/>
          </a:prstGeom>
          <a:noFill/>
          <a:ln w="0">
            <a:noFill/>
          </a:ln>
        </p:spPr>
        <p:style>
          <a:lnRef idx="0"/>
          <a:fillRef idx="0"/>
          <a:effectRef idx="0"/>
          <a:fontRef idx="minor"/>
        </p:style>
      </p:sp>
      <p:sp>
        <p:nvSpPr>
          <p:cNvPr id="303" name="CustomShape 2"/>
          <p:cNvSpPr/>
          <p:nvPr/>
        </p:nvSpPr>
        <p:spPr>
          <a:xfrm>
            <a:off x="438120" y="602280"/>
            <a:ext cx="821988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Agenda for January</a:t>
            </a:r>
            <a:endParaRPr b="0" lang="en-US" sz="4400" spc="-1" strike="noStrike">
              <a:latin typeface="Arial"/>
            </a:endParaRPr>
          </a:p>
        </p:txBody>
      </p:sp>
      <p:sp>
        <p:nvSpPr>
          <p:cNvPr id="304" name="CustomShape 3"/>
          <p:cNvSpPr/>
          <p:nvPr/>
        </p:nvSpPr>
        <p:spPr>
          <a:xfrm>
            <a:off x="457200" y="1604520"/>
            <a:ext cx="8219880" cy="3967920"/>
          </a:xfrm>
          <a:prstGeom prst="rect">
            <a:avLst/>
          </a:prstGeom>
          <a:noFill/>
          <a:ln w="0">
            <a:noFill/>
          </a:ln>
        </p:spPr>
        <p:style>
          <a:lnRef idx="0"/>
          <a:fillRef idx="0"/>
          <a:effectRef idx="0"/>
          <a:fontRef idx="minor"/>
        </p:style>
      </p:sp>
      <p:sp>
        <p:nvSpPr>
          <p:cNvPr id="305" name="CustomShape 4"/>
          <p:cNvSpPr/>
          <p:nvPr/>
        </p:nvSpPr>
        <p:spPr>
          <a:xfrm>
            <a:off x="457200" y="1604520"/>
            <a:ext cx="8218440" cy="3966480"/>
          </a:xfrm>
          <a:prstGeom prst="rect">
            <a:avLst/>
          </a:prstGeom>
          <a:noFill/>
          <a:ln w="0">
            <a:noFill/>
          </a:ln>
        </p:spPr>
        <p:style>
          <a:lnRef idx="0"/>
          <a:fillRef idx="0"/>
          <a:effectRef idx="0"/>
          <a:fontRef idx="minor"/>
        </p:style>
        <p:txBody>
          <a:bodyPr lIns="0" rIns="0" tIns="0" bIns="0">
            <a:normAutofit/>
          </a:bodyPr>
          <a:p>
            <a:pPr marL="432000" indent="-3153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Finish the PAR for creating a privacy task group</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6" name="CustomShape 1"/>
          <p:cNvSpPr/>
          <p:nvPr/>
        </p:nvSpPr>
        <p:spPr>
          <a:xfrm>
            <a:off x="457200" y="273600"/>
            <a:ext cx="8224560" cy="114012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IE" sz="4400" spc="-1" strike="noStrike">
                <a:solidFill>
                  <a:srgbClr val="000000"/>
                </a:solidFill>
                <a:latin typeface="Arial"/>
                <a:ea typeface="DejaVu Sans"/>
              </a:rPr>
              <a:t>Detailed Agenda for January</a:t>
            </a:r>
            <a:endParaRPr b="0" lang="en-US" sz="4400" spc="-1" strike="noStrike">
              <a:latin typeface="Arial"/>
            </a:endParaRPr>
          </a:p>
        </p:txBody>
      </p:sp>
      <p:sp>
        <p:nvSpPr>
          <p:cNvPr id="307" name="CustomShape 2"/>
          <p:cNvSpPr/>
          <p:nvPr/>
        </p:nvSpPr>
        <p:spPr>
          <a:xfrm>
            <a:off x="457200" y="1604520"/>
            <a:ext cx="7770600" cy="3972600"/>
          </a:xfrm>
          <a:prstGeom prst="rect">
            <a:avLst/>
          </a:prstGeom>
          <a:noFill/>
          <a:ln w="0">
            <a:noFill/>
          </a:ln>
        </p:spPr>
        <p:style>
          <a:lnRef idx="0"/>
          <a:fillRef idx="0"/>
          <a:effectRef idx="0"/>
          <a:fontRef idx="minor"/>
        </p:style>
        <p:txBody>
          <a:bodyPr lIns="0" rIns="0" tIns="0" bIns="0">
            <a:normAutofit fontScale="66000"/>
          </a:bodyPr>
          <a:p>
            <a:pPr marL="432000" indent="-3211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Monday 16</a:t>
            </a:r>
            <a:r>
              <a:rPr b="0" lang="en-IE" sz="3200" spc="-1" strike="noStrike" baseline="33000">
                <a:solidFill>
                  <a:srgbClr val="000000"/>
                </a:solidFill>
                <a:latin typeface="Arial"/>
                <a:ea typeface="DejaVu Sans"/>
              </a:rPr>
              <a:t>th</a:t>
            </a:r>
            <a:r>
              <a:rPr b="0" lang="en-IE" sz="3200" spc="-1" strike="noStrike">
                <a:solidFill>
                  <a:srgbClr val="000000"/>
                </a:solidFill>
                <a:latin typeface="Arial"/>
                <a:ea typeface="DejaVu Sans"/>
              </a:rPr>
              <a:t> of January 1130-1230</a:t>
            </a:r>
            <a:endParaRPr b="0" lang="en-US" sz="3200" spc="-1" strike="noStrike">
              <a:latin typeface="Arial"/>
            </a:endParaRPr>
          </a:p>
          <a:p>
            <a:pPr lvl="2" marL="648000" indent="-2152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Opening slides, fill in the PAR</a:t>
            </a:r>
            <a:endParaRPr b="0" lang="en-US" sz="3200" spc="-1" strike="noStrike">
              <a:latin typeface="Arial"/>
            </a:endParaRPr>
          </a:p>
          <a:p>
            <a:pPr marL="432000" indent="-3211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Wednesday 18</a:t>
            </a:r>
            <a:r>
              <a:rPr b="0" lang="en-IE" sz="3200" spc="-1" strike="noStrike" baseline="14000000">
                <a:solidFill>
                  <a:srgbClr val="000000"/>
                </a:solidFill>
                <a:latin typeface="Arial"/>
                <a:ea typeface="DejaVu Sans"/>
              </a:rPr>
              <a:t>th</a:t>
            </a:r>
            <a:r>
              <a:rPr b="0" lang="en-IE" sz="3200" spc="-1" strike="noStrike">
                <a:solidFill>
                  <a:srgbClr val="000000"/>
                </a:solidFill>
                <a:latin typeface="Arial"/>
                <a:ea typeface="DejaVu Sans"/>
              </a:rPr>
              <a:t> of January 16:00-18:00</a:t>
            </a:r>
            <a:endParaRPr b="0" lang="en-US" sz="3200" spc="-1" strike="noStrike">
              <a:latin typeface="Arial"/>
            </a:endParaRPr>
          </a:p>
          <a:p>
            <a:pPr lvl="2" marL="648000" indent="-2152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Discuss about the par, resolve comments for par</a:t>
            </a:r>
            <a:endParaRPr b="0" lang="en-US" sz="3200" spc="-1" strike="noStrike">
              <a:latin typeface="Arial"/>
            </a:endParaRPr>
          </a:p>
          <a:p>
            <a:pPr marL="432000" indent="-3211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Thursday 19</a:t>
            </a:r>
            <a:r>
              <a:rPr b="0" lang="en-IE" sz="3200" spc="-1" strike="noStrike" baseline="14000000">
                <a:solidFill>
                  <a:srgbClr val="000000"/>
                </a:solidFill>
                <a:latin typeface="Arial"/>
                <a:ea typeface="DejaVu Sans"/>
              </a:rPr>
              <a:t>th</a:t>
            </a:r>
            <a:r>
              <a:rPr b="0" lang="en-IE" sz="3200" spc="-1" strike="noStrike">
                <a:solidFill>
                  <a:srgbClr val="000000"/>
                </a:solidFill>
                <a:latin typeface="Arial"/>
                <a:ea typeface="DejaVu Sans"/>
              </a:rPr>
              <a:t> of January 1330-1530</a:t>
            </a:r>
            <a:endParaRPr b="0" lang="en-US" sz="3200" spc="-1" strike="noStrike">
              <a:latin typeface="Arial"/>
            </a:endParaRPr>
          </a:p>
          <a:p>
            <a:pPr lvl="2" marL="648000" indent="-2152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Task group motions for submitting the par.</a:t>
            </a:r>
            <a:endParaRPr b="0" lang="en-US" sz="3200" spc="-1" strike="noStrike">
              <a:latin typeface="Arial"/>
            </a:endParaRPr>
          </a:p>
          <a:p>
            <a:pPr lvl="2" marL="648000" indent="-2152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Go through closing report</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8" name="CustomShape 1"/>
          <p:cNvSpPr/>
          <p:nvPr/>
        </p:nvSpPr>
        <p:spPr>
          <a:xfrm>
            <a:off x="457200" y="273600"/>
            <a:ext cx="8228880" cy="11444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latin typeface="Arial"/>
              </a:rPr>
              <a:t>PAR items</a:t>
            </a:r>
            <a:endParaRPr b="0" lang="en-US" sz="4400" spc="-1" strike="noStrike">
              <a:latin typeface="Arial"/>
            </a:endParaRPr>
          </a:p>
        </p:txBody>
      </p:sp>
      <p:sp>
        <p:nvSpPr>
          <p:cNvPr id="309" name="CustomShape 2"/>
          <p:cNvSpPr/>
          <p:nvPr/>
        </p:nvSpPr>
        <p:spPr>
          <a:xfrm>
            <a:off x="457200" y="1604520"/>
            <a:ext cx="8228880" cy="3976920"/>
          </a:xfrm>
          <a:prstGeom prst="rect">
            <a:avLst/>
          </a:prstGeom>
          <a:noFill/>
          <a:ln w="0">
            <a:noFill/>
          </a:ln>
        </p:spPr>
        <p:style>
          <a:lnRef idx="0"/>
          <a:fillRef idx="0"/>
          <a:effectRef idx="0"/>
          <a:fontRef idx="minor"/>
        </p:style>
        <p:txBody>
          <a:bodyPr lIns="0" rIns="0" tIns="0" bIns="0">
            <a:normAutofit fontScale="28000"/>
          </a:bodyPr>
          <a:p>
            <a:pPr marL="432000" indent="-323640">
              <a:lnSpc>
                <a:spcPct val="100000"/>
              </a:lnSpc>
              <a:spcBef>
                <a:spcPts val="1417"/>
              </a:spcBef>
              <a:buClr>
                <a:srgbClr val="000000"/>
              </a:buClr>
              <a:buSzPct val="45000"/>
              <a:buFont typeface="Wingdings" charset="2"/>
              <a:buChar char=""/>
            </a:pPr>
            <a:r>
              <a:rPr b="0" lang="en-US" sz="3200" spc="-1" strike="noStrike">
                <a:latin typeface="Arial"/>
              </a:rPr>
              <a:t>5.2.b: This amendment specifies modifications to the IEEE Std 802.15.4 medium access control (MAC) specification to specify new mechanisms that address and improve user privacy.</a:t>
            </a:r>
            <a:endParaRPr b="0" lang="en-US" sz="3200" spc="-1" strike="noStrike">
              <a:latin typeface="Arial"/>
            </a:endParaRPr>
          </a:p>
          <a:p>
            <a:pPr marL="432000" indent="-323640">
              <a:lnSpc>
                <a:spcPct val="100000"/>
              </a:lnSpc>
              <a:spcBef>
                <a:spcPts val="1417"/>
              </a:spcBef>
              <a:buClr>
                <a:srgbClr val="000000"/>
              </a:buClr>
              <a:buSzPct val="45000"/>
              <a:buFont typeface="Wingdings" charset="2"/>
              <a:buChar char=""/>
            </a:pPr>
            <a:r>
              <a:rPr b="0" lang="en-US" sz="3200" spc="-1" strike="noStrike">
                <a:latin typeface="Arial"/>
              </a:rPr>
              <a:t>5.5: Users and regulatory agencies are concerned about protecting personal information such as locations, movements, contacts and activities, etc. Devices incorporating IEEE Std 802.15.4 are increasingly integrated in personal mobile devices carried with people current IEEE Std 802.15.4 does not sufficiently protect users from user tracking and user profiling attacks. To ensure continued growth and support for IEEE Std 802.15.4, this project standardizes user privacy solutions applicable to IEEE Std 802.15.4 for mobile devices.</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0" name="CustomShape 1"/>
          <p:cNvSpPr/>
          <p:nvPr/>
        </p:nvSpPr>
        <p:spPr>
          <a:xfrm>
            <a:off x="457200" y="273600"/>
            <a:ext cx="8228520" cy="114408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More information</a:t>
            </a:r>
            <a:endParaRPr b="0" lang="en-US" sz="4400" spc="-1" strike="noStrike">
              <a:latin typeface="Arial"/>
            </a:endParaRPr>
          </a:p>
        </p:txBody>
      </p:sp>
      <p:sp>
        <p:nvSpPr>
          <p:cNvPr id="311" name="CustomShape 2"/>
          <p:cNvSpPr/>
          <p:nvPr/>
        </p:nvSpPr>
        <p:spPr>
          <a:xfrm>
            <a:off x="457200" y="1604520"/>
            <a:ext cx="8228880" cy="3976200"/>
          </a:xfrm>
          <a:prstGeom prst="rect">
            <a:avLst/>
          </a:prstGeom>
          <a:noFill/>
          <a:ln w="0">
            <a:noFill/>
          </a:ln>
        </p:spPr>
        <p:style>
          <a:lnRef idx="0"/>
          <a:fillRef idx="0"/>
          <a:effectRef idx="0"/>
          <a:fontRef idx="minor"/>
        </p:style>
        <p:txBody>
          <a:bodyPr lIns="0" rIns="0" tIns="0" bIns="0">
            <a:normAutofit/>
          </a:bodyPr>
          <a:p>
            <a:pPr marL="432000" indent="-32328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See Wng presentation 15-22-0477-00.</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4" name="CustomShape 1"/>
          <p:cNvSpPr/>
          <p:nvPr/>
        </p:nvSpPr>
        <p:spPr>
          <a:xfrm>
            <a:off x="190440" y="1007640"/>
            <a:ext cx="8753400" cy="5540040"/>
          </a:xfrm>
          <a:prstGeom prst="rect">
            <a:avLst/>
          </a:prstGeom>
          <a:noFill/>
          <a:ln w="0">
            <a:noFill/>
          </a:ln>
        </p:spPr>
        <p:style>
          <a:lnRef idx="0"/>
          <a:fillRef idx="0"/>
          <a:effectRef idx="0"/>
          <a:fontRef idx="minor"/>
        </p:style>
        <p:txBody>
          <a:bodyPr lIns="90000" rIns="90000" tIns="45000" bIns="45000">
            <a:noAutofit/>
          </a:bodyPr>
          <a:p>
            <a:pPr marL="216000" indent="-212760">
              <a:lnSpc>
                <a:spcPct val="100000"/>
              </a:lnSpc>
              <a:buClr>
                <a:srgbClr val="000000"/>
              </a:buClr>
              <a:buSzPct val="45000"/>
              <a:buFont typeface="Wingdings" charset="2"/>
              <a:buChar char=""/>
            </a:pPr>
            <a:r>
              <a:rPr b="1" lang="en-IE" sz="1600" spc="-1" strike="noStrike">
                <a:solidFill>
                  <a:srgbClr val="000000"/>
                </a:solidFill>
                <a:latin typeface="Calibri"/>
                <a:ea typeface="Calibri"/>
              </a:rPr>
              <a:t>The IEEE-SA strongly recommends that at each WG meeting the chair or a designee:</a:t>
            </a:r>
            <a:endParaRPr b="0" lang="en-US" sz="1600" spc="-1" strike="noStrike">
              <a:latin typeface="Arial"/>
            </a:endParaRPr>
          </a:p>
          <a:p>
            <a:pPr lvl="1" marL="432000" indent="-212760">
              <a:lnSpc>
                <a:spcPct val="100000"/>
              </a:lnSpc>
              <a:buClr>
                <a:srgbClr val="000000"/>
              </a:buClr>
              <a:buSzPct val="45000"/>
              <a:buFont typeface="Wingdings" charset="2"/>
              <a:buChar char=""/>
            </a:pPr>
            <a:r>
              <a:rPr b="1" lang="en-IE" sz="1400" spc="-1" strike="noStrike">
                <a:solidFill>
                  <a:srgbClr val="000000"/>
                </a:solidFill>
                <a:latin typeface="Calibri"/>
                <a:ea typeface="Calibri"/>
              </a:rPr>
              <a:t>Show slides #1 through #4 of this presentation</a:t>
            </a:r>
            <a:endParaRPr b="0" lang="en-US" sz="1400" spc="-1" strike="noStrike">
              <a:latin typeface="Arial"/>
            </a:endParaRPr>
          </a:p>
          <a:p>
            <a:pPr lvl="1" marL="432000" indent="-212760">
              <a:lnSpc>
                <a:spcPct val="100000"/>
              </a:lnSpc>
              <a:buClr>
                <a:srgbClr val="000000"/>
              </a:buClr>
              <a:buSzPct val="45000"/>
              <a:buFont typeface="Wingdings" charset="2"/>
              <a:buChar char=""/>
            </a:pPr>
            <a:r>
              <a:rPr b="1" lang="en-IE" sz="1400" spc="-1" strike="noStrike">
                <a:solidFill>
                  <a:srgbClr val="000000"/>
                </a:solidFill>
                <a:latin typeface="Calibri"/>
                <a:ea typeface="Calibri"/>
              </a:rPr>
              <a:t>Advise the WG attendees that: </a:t>
            </a:r>
            <a:endParaRPr b="0" lang="en-US" sz="1400" spc="-1" strike="noStrike">
              <a:latin typeface="Arial"/>
            </a:endParaRPr>
          </a:p>
          <a:p>
            <a:pPr lvl="2" marL="648000" indent="-212760">
              <a:lnSpc>
                <a:spcPct val="100000"/>
              </a:lnSpc>
              <a:buClr>
                <a:srgbClr val="000000"/>
              </a:buClr>
              <a:buSzPct val="45000"/>
              <a:buFont typeface="Wingdings" charset="2"/>
              <a:buChar char=""/>
            </a:pPr>
            <a:r>
              <a:rPr b="0" lang="en-IE" sz="1200" spc="-1" strike="noStrike">
                <a:solidFill>
                  <a:srgbClr val="000000"/>
                </a:solidFill>
                <a:latin typeface="Calibri"/>
                <a:ea typeface="Calibri"/>
              </a:rPr>
              <a:t>IEEE’s patent policy is described in Clause 6 of the </a:t>
            </a:r>
            <a:r>
              <a:rPr b="0" i="1" lang="en-IE" sz="1200" spc="-1" strike="noStrike">
                <a:solidFill>
                  <a:srgbClr val="000000"/>
                </a:solidFill>
                <a:latin typeface="Calibri"/>
                <a:ea typeface="Calibri"/>
              </a:rPr>
              <a:t>IEEE-SA Standards Board Bylaws</a:t>
            </a:r>
            <a:r>
              <a:rPr b="0" lang="en-IE" sz="1200" spc="-1" strike="noStrike">
                <a:solidFill>
                  <a:srgbClr val="000000"/>
                </a:solidFill>
                <a:latin typeface="Calibri"/>
                <a:ea typeface="Calibri"/>
              </a:rPr>
              <a:t>;</a:t>
            </a:r>
            <a:endParaRPr b="0" lang="en-US" sz="1200" spc="-1" strike="noStrike">
              <a:latin typeface="Arial"/>
            </a:endParaRPr>
          </a:p>
          <a:p>
            <a:pPr lvl="2" marL="648000" indent="-212760">
              <a:lnSpc>
                <a:spcPct val="100000"/>
              </a:lnSpc>
              <a:buClr>
                <a:srgbClr val="000000"/>
              </a:buClr>
              <a:buSzPct val="45000"/>
              <a:buFont typeface="Wingdings" charset="2"/>
              <a:buChar char=""/>
            </a:pPr>
            <a:r>
              <a:rPr b="0" lang="en-IE" sz="1200" spc="-1" strike="noStrike">
                <a:solidFill>
                  <a:srgbClr val="000000"/>
                </a:solidFill>
                <a:latin typeface="Calibri"/>
                <a:ea typeface="Calibri"/>
              </a:rPr>
              <a:t>Early identification of patent claims which may be essential for the use of standards under development is strongly encouraged; </a:t>
            </a:r>
            <a:endParaRPr b="0" lang="en-US" sz="1200" spc="-1" strike="noStrike">
              <a:latin typeface="Arial"/>
            </a:endParaRPr>
          </a:p>
          <a:p>
            <a:pPr lvl="2" marL="648000" indent="-212760">
              <a:lnSpc>
                <a:spcPct val="100000"/>
              </a:lnSpc>
              <a:buClr>
                <a:srgbClr val="000000"/>
              </a:buClr>
              <a:buSzPct val="45000"/>
              <a:buFont typeface="Wingdings" charset="2"/>
              <a:buChar char=""/>
            </a:pPr>
            <a:r>
              <a:rPr b="0" lang="en-IE" sz="1200" spc="-1" strike="noStrike">
                <a:solidFill>
                  <a:srgbClr val="000000"/>
                </a:solidFill>
                <a:latin typeface="Calibri"/>
                <a:ea typeface="Calibri"/>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
              <a:rPr b="0" lang="en-IE" sz="1200" spc="-1" strike="noStrike">
                <a:solidFill>
                  <a:srgbClr val="000000"/>
                </a:solidFill>
                <a:latin typeface="Calibri"/>
                <a:ea typeface="DejaVu Sans"/>
              </a:rPr>
              <a:t> </a:t>
            </a:r>
            <a:endParaRPr b="0" lang="en-US" sz="1200" spc="-1" strike="noStrike">
              <a:latin typeface="Arial"/>
            </a:endParaRPr>
          </a:p>
          <a:p>
            <a:pPr lvl="1" marL="432000" indent="-212760">
              <a:lnSpc>
                <a:spcPct val="100000"/>
              </a:lnSpc>
              <a:buClr>
                <a:srgbClr val="000000"/>
              </a:buClr>
              <a:buSzPct val="45000"/>
              <a:buFont typeface="Wingdings" charset="2"/>
              <a:buChar char=""/>
            </a:pPr>
            <a:r>
              <a:rPr b="1" lang="en-IE" sz="1400" spc="-1" strike="noStrike">
                <a:solidFill>
                  <a:srgbClr val="000000"/>
                </a:solidFill>
                <a:latin typeface="Calibri"/>
                <a:ea typeface="Calibri"/>
              </a:rPr>
              <a:t>Instruct the WG Secretary to record in the minutes of the relevant WG meeting:</a:t>
            </a:r>
            <a:endParaRPr b="0" lang="en-US" sz="1400" spc="-1" strike="noStrike">
              <a:latin typeface="Arial"/>
            </a:endParaRPr>
          </a:p>
          <a:p>
            <a:pPr lvl="2" marL="648000" indent="-21276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foregoing information was provided and that slides 1 through 4 (and this slide 0, if applicable) were shown;</a:t>
            </a:r>
            <a:endParaRPr b="0" lang="en-US" sz="1200" spc="-1" strike="noStrike">
              <a:latin typeface="Arial"/>
            </a:endParaRPr>
          </a:p>
          <a:p>
            <a:pPr lvl="2" marL="648000" indent="-21276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a:t>
            </a:r>
            <a:endParaRPr b="0" lang="en-US" sz="1200" spc="-1" strike="noStrike">
              <a:latin typeface="Arial"/>
            </a:endParaRPr>
          </a:p>
          <a:p>
            <a:pPr lvl="2" marL="648000" indent="-212760">
              <a:lnSpc>
                <a:spcPct val="100000"/>
              </a:lnSpc>
              <a:buClr>
                <a:srgbClr val="000000"/>
              </a:buClr>
              <a:buSzPct val="45000"/>
              <a:buFont typeface="Wingdings" charset="2"/>
              <a:buChar char=""/>
            </a:pPr>
            <a:r>
              <a:rPr b="0" lang="en-IE" sz="1200" spc="-1" strike="noStrike">
                <a:solidFill>
                  <a:srgbClr val="000000"/>
                </a:solidFill>
                <a:latin typeface="Calibri"/>
                <a:ea typeface="Calibri"/>
              </a:rPr>
              <a:t>Any responses that were given, specifically the patent claim(s)/patent application claim(s) and/or the holder of the patent claim(s)/patent application claim(s) that were identified (if any) and by whom.</a:t>
            </a:r>
            <a:endParaRPr b="0" lang="en-US" sz="1200" spc="-1" strike="noStrike">
              <a:latin typeface="Arial"/>
            </a:endParaRPr>
          </a:p>
          <a:p>
            <a:pPr lvl="1" marL="432000" indent="-212760">
              <a:lnSpc>
                <a:spcPct val="100000"/>
              </a:lnSpc>
              <a:buClr>
                <a:srgbClr val="000000"/>
              </a:buClr>
              <a:buSzPct val="45000"/>
              <a:buFont typeface="Wingdings" charset="2"/>
              <a:buChar char=""/>
            </a:pPr>
            <a:r>
              <a:rPr b="0" lang="en-IE" sz="1200" spc="-1" strike="noStrike">
                <a:solidFill>
                  <a:srgbClr val="000000"/>
                </a:solidFill>
                <a:latin typeface="Calibri"/>
                <a:ea typeface="Calibri"/>
              </a:rPr>
              <a:t>The WG Chair shall ensure that a request is made to any identified holders of potential essential patent claim(s) to complete and submit a Letter of Assurance.</a:t>
            </a:r>
            <a:endParaRPr b="0" lang="en-US" sz="1200" spc="-1" strike="noStrike">
              <a:latin typeface="Arial"/>
            </a:endParaRPr>
          </a:p>
          <a:p>
            <a:pPr lvl="1" marL="432000" indent="-212760">
              <a:lnSpc>
                <a:spcPct val="100000"/>
              </a:lnSpc>
              <a:buClr>
                <a:srgbClr val="000000"/>
              </a:buClr>
              <a:buSzPct val="45000"/>
              <a:buFont typeface="Wingdings" charset="2"/>
              <a:buChar char=""/>
            </a:pPr>
            <a:r>
              <a:rPr b="0" lang="en-IE" sz="1200" spc="-1" strike="noStrike">
                <a:solidFill>
                  <a:srgbClr val="000000"/>
                </a:solidFill>
                <a:latin typeface="Calibri"/>
                <a:ea typeface="Calibri"/>
              </a:rPr>
              <a:t>It is recommended that the WG Chair review the guidance in </a:t>
            </a:r>
            <a:r>
              <a:rPr b="0" i="1" lang="en-IE" sz="1200" spc="-1" strike="noStrike">
                <a:solidFill>
                  <a:srgbClr val="000000"/>
                </a:solidFill>
                <a:latin typeface="Calibri"/>
                <a:ea typeface="Calibri"/>
              </a:rPr>
              <a:t>IEEE-SA Standards Board Operations Manual</a:t>
            </a:r>
            <a:r>
              <a:rPr b="0" lang="en-IE" sz="1200" spc="-1" strike="noStrike">
                <a:solidFill>
                  <a:srgbClr val="000000"/>
                </a:solidFill>
                <a:latin typeface="Calibri"/>
                <a:ea typeface="Calibri"/>
              </a:rPr>
              <a:t> 6.3.5 and in FAQs 14 and 15 on inclusion of potential Essential Patent Claims by incorporation or by reference. </a:t>
            </a:r>
            <a:endParaRPr b="0" lang="en-US" sz="1200" spc="-1" strike="noStrike">
              <a:latin typeface="Arial"/>
            </a:endParaRPr>
          </a:p>
          <a:p>
            <a:pPr>
              <a:lnSpc>
                <a:spcPct val="100000"/>
              </a:lnSpc>
            </a:pPr>
            <a:endParaRPr b="0" lang="en-US" sz="1200" spc="-1" strike="noStrike">
              <a:latin typeface="Arial"/>
            </a:endParaRPr>
          </a:p>
          <a:p>
            <a:pPr marL="216000" indent="-212760">
              <a:lnSpc>
                <a:spcPct val="100000"/>
              </a:lnSpc>
              <a:buClr>
                <a:srgbClr val="000000"/>
              </a:buClr>
              <a:buSzPct val="45000"/>
              <a:buFont typeface="Wingdings" charset="2"/>
              <a:buChar char=""/>
            </a:pPr>
            <a:r>
              <a:rPr b="0" lang="en-IE" sz="1200" spc="-1" strike="noStrike">
                <a:solidFill>
                  <a:srgbClr val="000000"/>
                </a:solidFill>
                <a:latin typeface="Calibri"/>
                <a:ea typeface="Calibri"/>
              </a:rPr>
              <a:t>Note: </a:t>
            </a:r>
            <a:r>
              <a:rPr b="1" lang="en-IE" sz="1200" spc="-1" strike="noStrike">
                <a:solidFill>
                  <a:srgbClr val="000000"/>
                </a:solidFill>
                <a:latin typeface="Calibri"/>
                <a:ea typeface="Calibri"/>
              </a:rPr>
              <a:t>WG</a:t>
            </a:r>
            <a:r>
              <a:rPr b="0" lang="en-IE" sz="1200" spc="-1" strike="noStrike">
                <a:solidFill>
                  <a:srgbClr val="000000"/>
                </a:solidFill>
                <a:latin typeface="Calibri"/>
                <a:ea typeface="Calibri"/>
              </a:rPr>
              <a:t> includes Working Groups, Task Groups, and other standards-developing committees with a PAR approved by the IEEE-SA Standards Board.</a:t>
            </a:r>
            <a:endParaRPr b="0" lang="en-US" sz="1200" spc="-1" strike="noStrike">
              <a:latin typeface="Arial"/>
            </a:endParaRPr>
          </a:p>
        </p:txBody>
      </p:sp>
      <p:sp>
        <p:nvSpPr>
          <p:cNvPr id="285" name="CustomShape 2"/>
          <p:cNvSpPr/>
          <p:nvPr/>
        </p:nvSpPr>
        <p:spPr>
          <a:xfrm>
            <a:off x="685800" y="533520"/>
            <a:ext cx="7762680" cy="599760"/>
          </a:xfrm>
          <a:prstGeom prst="rect">
            <a:avLst/>
          </a:prstGeom>
          <a:noFill/>
          <a:ln w="0">
            <a:noFill/>
          </a:ln>
        </p:spPr>
        <p:style>
          <a:lnRef idx="0"/>
          <a:fillRef idx="0"/>
          <a:effectRef idx="0"/>
          <a:fontRef idx="minor"/>
        </p:style>
        <p:txBody>
          <a:bodyPr lIns="90360" rIns="90360" tIns="44280" bIns="44280" anchor="ctr">
            <a:noAutofit/>
          </a:bodyPr>
          <a:p>
            <a:pPr algn="ctr">
              <a:lnSpc>
                <a:spcPct val="100000"/>
              </a:lnSpc>
            </a:pPr>
            <a:r>
              <a:rPr b="0" lang="en-IE" sz="2800" spc="-1" strike="noStrike" u="sng">
                <a:solidFill>
                  <a:srgbClr val="000000"/>
                </a:solidFill>
                <a:uFillTx/>
                <a:latin typeface="Calibri"/>
                <a:ea typeface="Calibri"/>
              </a:rPr>
              <a:t>Instructions for the WG Chair</a:t>
            </a:r>
            <a:endParaRPr b="0" lang="en-US" sz="2800" spc="-1" strike="noStrike">
              <a:latin typeface="Arial"/>
            </a:endParaRPr>
          </a:p>
        </p:txBody>
      </p:sp>
      <p:sp>
        <p:nvSpPr>
          <p:cNvPr id="286" name="CustomShape 3"/>
          <p:cNvSpPr/>
          <p:nvPr/>
        </p:nvSpPr>
        <p:spPr>
          <a:xfrm>
            <a:off x="685800" y="-228600"/>
            <a:ext cx="7762680" cy="1060200"/>
          </a:xfrm>
          <a:prstGeom prst="rect">
            <a:avLst/>
          </a:prstGeom>
          <a:noFill/>
          <a:ln w="0">
            <a:noFill/>
          </a:ln>
        </p:spPr>
        <p:style>
          <a:lnRef idx="0"/>
          <a:fillRef idx="0"/>
          <a:effectRef idx="0"/>
          <a:fontRef idx="minor"/>
        </p:style>
      </p:sp>
      <p:sp>
        <p:nvSpPr>
          <p:cNvPr id="287" name="CustomShape 4"/>
          <p:cNvSpPr/>
          <p:nvPr/>
        </p:nvSpPr>
        <p:spPr>
          <a:xfrm>
            <a:off x="380880" y="838080"/>
            <a:ext cx="8448480" cy="5553000"/>
          </a:xfrm>
          <a:prstGeom prst="rect">
            <a:avLst/>
          </a:prstGeom>
          <a:noFill/>
          <a:ln w="0">
            <a:noFill/>
          </a:ln>
        </p:spPr>
        <p:style>
          <a:lnRef idx="0"/>
          <a:fillRef idx="0"/>
          <a:effectRef idx="0"/>
          <a:fontRef idx="minor"/>
        </p:style>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8" name="CustomShape 1"/>
          <p:cNvSpPr/>
          <p:nvPr/>
        </p:nvSpPr>
        <p:spPr>
          <a:xfrm>
            <a:off x="339840" y="692280"/>
            <a:ext cx="8829360" cy="38700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Participants have a duty to inform the IEEE</a:t>
            </a:r>
            <a:endParaRPr b="0" lang="en-US" sz="2800" spc="-1" strike="noStrike">
              <a:latin typeface="Arial"/>
            </a:endParaRPr>
          </a:p>
        </p:txBody>
      </p:sp>
      <p:sp>
        <p:nvSpPr>
          <p:cNvPr id="289" name="CustomShape 2"/>
          <p:cNvSpPr/>
          <p:nvPr/>
        </p:nvSpPr>
        <p:spPr>
          <a:xfrm>
            <a:off x="34920" y="1413000"/>
            <a:ext cx="9134280" cy="4867200"/>
          </a:xfrm>
          <a:prstGeom prst="rect">
            <a:avLst/>
          </a:prstGeom>
          <a:noFill/>
          <a:ln w="0">
            <a:noFill/>
          </a:ln>
        </p:spPr>
        <p:style>
          <a:lnRef idx="0"/>
          <a:fillRef idx="0"/>
          <a:effectRef idx="0"/>
          <a:fontRef idx="minor"/>
        </p:style>
        <p:txBody>
          <a:bodyPr lIns="90000" rIns="90000" tIns="45000" bIns="45000">
            <a:noAutofit/>
          </a:bodyPr>
          <a:p>
            <a:pPr lvl="1" marL="432000" indent="-21276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shall</a:t>
            </a:r>
            <a:r>
              <a:rPr b="1" lang="en-IE" sz="1800" spc="-1" strike="noStrike">
                <a:solidFill>
                  <a:srgbClr val="000000"/>
                </a:solidFill>
                <a:latin typeface="Calibri"/>
                <a:ea typeface="Calibri"/>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b="0" lang="en-US" sz="1800" spc="-1" strike="noStrike">
              <a:latin typeface="Arial"/>
            </a:endParaRPr>
          </a:p>
          <a:p>
            <a:pPr>
              <a:lnSpc>
                <a:spcPct val="100000"/>
              </a:lnSpc>
            </a:pPr>
            <a:endParaRPr b="0" lang="en-US" sz="1800" spc="-1" strike="noStrike">
              <a:latin typeface="Arial"/>
            </a:endParaRPr>
          </a:p>
          <a:p>
            <a:pPr lvl="1" marL="432000" indent="-21276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should </a:t>
            </a:r>
            <a:r>
              <a:rPr b="1" lang="en-IE" sz="1800" spc="-1" strike="noStrike">
                <a:solidFill>
                  <a:srgbClr val="000000"/>
                </a:solidFill>
                <a:latin typeface="Calibri"/>
                <a:ea typeface="Calibri"/>
              </a:rPr>
              <a:t>inform the IEEE (or cause the IEEE to be informed) of the identity of any other holders of potential Essential Patent Claims</a:t>
            </a:r>
            <a:endParaRPr b="0" lang="en-US" sz="1800" spc="-1" strike="noStrike">
              <a:latin typeface="Arial"/>
            </a:endParaRPr>
          </a:p>
          <a:p>
            <a:pPr>
              <a:lnSpc>
                <a:spcPct val="100000"/>
              </a:lnSpc>
            </a:pPr>
            <a:endParaRPr b="0" lang="en-US" sz="1800" spc="-1" strike="noStrike">
              <a:latin typeface="Arial"/>
            </a:endParaRPr>
          </a:p>
          <a:p>
            <a:pPr lvl="1" marL="432000" indent="-212760">
              <a:lnSpc>
                <a:spcPct val="100000"/>
              </a:lnSpc>
              <a:buClr>
                <a:srgbClr val="000000"/>
              </a:buClr>
              <a:buSzPct val="45000"/>
              <a:buFont typeface="Wingdings" charset="2"/>
              <a:buChar char=""/>
            </a:pPr>
            <a:r>
              <a:rPr b="1" lang="en-IE" sz="2800" spc="-1" strike="noStrike">
                <a:solidFill>
                  <a:srgbClr val="000000"/>
                </a:solidFill>
                <a:latin typeface="Calibri"/>
                <a:ea typeface="Calibri"/>
              </a:rPr>
              <a:t>Early identification of holders of potential Essential Patent Claims is encouraged</a:t>
            </a:r>
            <a:endParaRPr b="0" lang="en-US" sz="2800" spc="-1" strike="noStrike">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0" name="CustomShape 1"/>
          <p:cNvSpPr/>
          <p:nvPr/>
        </p:nvSpPr>
        <p:spPr>
          <a:xfrm>
            <a:off x="684360" y="658800"/>
            <a:ext cx="7762680" cy="81900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Ways to inform IEEE</a:t>
            </a:r>
            <a:endParaRPr b="0" lang="en-US" sz="3200" spc="-1" strike="noStrike">
              <a:latin typeface="Arial"/>
            </a:endParaRPr>
          </a:p>
        </p:txBody>
      </p:sp>
      <p:sp>
        <p:nvSpPr>
          <p:cNvPr id="291" name="CustomShape 2"/>
          <p:cNvSpPr/>
          <p:nvPr/>
        </p:nvSpPr>
        <p:spPr>
          <a:xfrm>
            <a:off x="0" y="1557360"/>
            <a:ext cx="8982000" cy="3375000"/>
          </a:xfrm>
          <a:prstGeom prst="rect">
            <a:avLst/>
          </a:prstGeom>
          <a:noFill/>
          <a:ln w="0">
            <a:noFill/>
          </a:ln>
        </p:spPr>
        <p:style>
          <a:lnRef idx="0"/>
          <a:fillRef idx="0"/>
          <a:effectRef idx="0"/>
          <a:fontRef idx="minor"/>
        </p:style>
        <p:txBody>
          <a:bodyPr lIns="90000" rIns="90000" tIns="45000" bIns="45000">
            <a:noAutofit/>
          </a:bodyPr>
          <a:p>
            <a:pPr lvl="1" marL="432000" indent="-212760">
              <a:lnSpc>
                <a:spcPct val="100000"/>
              </a:lnSpc>
              <a:buClr>
                <a:srgbClr val="000000"/>
              </a:buClr>
              <a:buSzPct val="45000"/>
              <a:buFont typeface="Wingdings" charset="2"/>
              <a:buChar char=""/>
            </a:pPr>
            <a:r>
              <a:rPr b="1" lang="en-IE" sz="2000" spc="-1" strike="noStrike">
                <a:solidFill>
                  <a:srgbClr val="000000"/>
                </a:solidFill>
                <a:latin typeface="Calibri"/>
                <a:ea typeface="Calibri"/>
              </a:rPr>
              <a:t>Cause an LOA to be submitted to the IEEE-SA (patcom@ieee.org); or</a:t>
            </a:r>
            <a:endParaRPr b="0" lang="en-US" sz="2000" spc="-1" strike="noStrike">
              <a:latin typeface="Arial"/>
            </a:endParaRPr>
          </a:p>
          <a:p>
            <a:pPr>
              <a:lnSpc>
                <a:spcPct val="100000"/>
              </a:lnSpc>
            </a:pPr>
            <a:endParaRPr b="0" lang="en-US" sz="2000" spc="-1" strike="noStrike">
              <a:latin typeface="Arial"/>
            </a:endParaRPr>
          </a:p>
          <a:p>
            <a:pPr lvl="1" marL="432000" indent="-212760">
              <a:lnSpc>
                <a:spcPct val="100000"/>
              </a:lnSpc>
              <a:buClr>
                <a:srgbClr val="000000"/>
              </a:buClr>
              <a:buSzPct val="45000"/>
              <a:buFont typeface="Wingdings" charset="2"/>
              <a:buChar char=""/>
            </a:pPr>
            <a:r>
              <a:rPr b="1" lang="en-IE" sz="2000" spc="-1" strike="noStrike">
                <a:solidFill>
                  <a:srgbClr val="000000"/>
                </a:solidFill>
                <a:latin typeface="Calibri"/>
                <a:ea typeface="Calibri"/>
              </a:rPr>
              <a:t>Provide the chair of this group with the identity of the holder(s) of any and all such claims as soon as possible; or</a:t>
            </a:r>
            <a:endParaRPr b="0" lang="en-US" sz="2000" spc="-1" strike="noStrike">
              <a:latin typeface="Arial"/>
            </a:endParaRPr>
          </a:p>
          <a:p>
            <a:pPr>
              <a:lnSpc>
                <a:spcPct val="100000"/>
              </a:lnSpc>
            </a:pPr>
            <a:endParaRPr b="0" lang="en-US" sz="2000" spc="-1" strike="noStrike">
              <a:latin typeface="Arial"/>
            </a:endParaRPr>
          </a:p>
          <a:p>
            <a:pPr lvl="1" marL="432000" indent="-212760">
              <a:lnSpc>
                <a:spcPct val="100000"/>
              </a:lnSpc>
              <a:buClr>
                <a:srgbClr val="000000"/>
              </a:buClr>
              <a:buSzPct val="45000"/>
              <a:buFont typeface="Wingdings" charset="2"/>
              <a:buChar char=""/>
            </a:pPr>
            <a:r>
              <a:rPr b="1" lang="en-IE" sz="2000" spc="-1" strike="noStrike">
                <a:solidFill>
                  <a:srgbClr val="000000"/>
                </a:solidFill>
                <a:latin typeface="Calibri"/>
                <a:ea typeface="Calibri"/>
              </a:rPr>
              <a:t>Speak up now and respond to this Call for Potentially Essential Patents</a:t>
            </a:r>
            <a:endParaRPr b="0" lang="en-US" sz="2000" spc="-1" strike="noStrike">
              <a:latin typeface="Arial"/>
            </a:endParaRPr>
          </a:p>
          <a:p>
            <a:pPr lvl="1" marL="432000" indent="-212760">
              <a:lnSpc>
                <a:spcPct val="100000"/>
              </a:lnSpc>
              <a:buClr>
                <a:srgbClr val="000000"/>
              </a:buClr>
              <a:buSzPct val="45000"/>
              <a:buFont typeface="Wingdings" charset="2"/>
              <a:buChar char=""/>
            </a:pPr>
            <a:r>
              <a:rPr b="0" lang="en-IE" sz="2000" spc="-1" strike="noStrike">
                <a:solidFill>
                  <a:srgbClr val="000000"/>
                </a:solidFill>
                <a:latin typeface="Calibri"/>
                <a:ea typeface="Calibri"/>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
              <a:rPr b="0" lang="en-IE" sz="2000" spc="-1" strike="noStrike">
                <a:solidFill>
                  <a:srgbClr val="000000"/>
                </a:solidFill>
                <a:latin typeface="Arial"/>
                <a:ea typeface="DejaVu Sans"/>
              </a:rPr>
              <a:t> </a:t>
            </a:r>
            <a:endParaRPr b="0" lang="en-US" sz="2000" spc="-1" strike="noStrike">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2" name="CustomShape 1"/>
          <p:cNvSpPr/>
          <p:nvPr/>
        </p:nvSpPr>
        <p:spPr>
          <a:xfrm>
            <a:off x="324000" y="630360"/>
            <a:ext cx="8677080" cy="11332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Other guidelines for IEEE WG meetings</a:t>
            </a:r>
            <a:endParaRPr b="0" lang="en-US" sz="3200" spc="-1" strike="noStrike">
              <a:latin typeface="Arial"/>
            </a:endParaRPr>
          </a:p>
        </p:txBody>
      </p:sp>
      <p:sp>
        <p:nvSpPr>
          <p:cNvPr id="293" name="CustomShape 2"/>
          <p:cNvSpPr/>
          <p:nvPr/>
        </p:nvSpPr>
        <p:spPr>
          <a:xfrm>
            <a:off x="609480" y="1773360"/>
            <a:ext cx="7754760" cy="4457520"/>
          </a:xfrm>
          <a:prstGeom prst="rect">
            <a:avLst/>
          </a:prstGeom>
          <a:noFill/>
          <a:ln w="0">
            <a:noFill/>
          </a:ln>
        </p:spPr>
        <p:style>
          <a:lnRef idx="0"/>
          <a:fillRef idx="0"/>
          <a:effectRef idx="0"/>
          <a:fontRef idx="minor"/>
        </p:style>
        <p:txBody>
          <a:bodyPr lIns="90000" rIns="90000" tIns="45000" bIns="45000">
            <a:noAutofit/>
          </a:bodyPr>
          <a:p>
            <a:pPr marL="216000" indent="-212760">
              <a:lnSpc>
                <a:spcPct val="100000"/>
              </a:lnSpc>
              <a:buClr>
                <a:srgbClr val="000000"/>
              </a:buClr>
              <a:buSzPct val="45000"/>
              <a:buFont typeface="Wingdings" charset="2"/>
              <a:buChar char=""/>
            </a:pPr>
            <a:r>
              <a:rPr b="1" lang="en-IE" sz="1800" spc="-1" strike="noStrike">
                <a:solidFill>
                  <a:srgbClr val="000000"/>
                </a:solidFill>
                <a:latin typeface="Calibri"/>
                <a:ea typeface="Calibri"/>
              </a:rPr>
              <a:t>All IEEE-SA standards meetings shall be conducted in compliance with all applicable laws, including antitrust and competition laws. </a:t>
            </a:r>
            <a:endParaRPr b="0" lang="en-US" sz="1800" spc="-1" strike="noStrike">
              <a:latin typeface="Arial"/>
            </a:endParaRPr>
          </a:p>
          <a:p>
            <a:pPr lvl="1" marL="432000" indent="-21276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interpretation, validity, or essentiality of patents/patent claims. </a:t>
            </a:r>
            <a:endParaRPr b="0" lang="en-US" sz="1600" spc="-1" strike="noStrike">
              <a:latin typeface="Arial"/>
            </a:endParaRPr>
          </a:p>
          <a:p>
            <a:pPr lvl="1" marL="432000" indent="-21276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specific license rates, terms, or conditions.</a:t>
            </a:r>
            <a:endParaRPr b="0" lang="en-US" sz="1600" spc="-1" strike="noStrike">
              <a:latin typeface="Arial"/>
            </a:endParaRPr>
          </a:p>
          <a:p>
            <a:pPr lvl="2" marL="648000" indent="-212760">
              <a:lnSpc>
                <a:spcPct val="100000"/>
              </a:lnSpc>
              <a:buClr>
                <a:srgbClr val="000000"/>
              </a:buClr>
              <a:buSzPct val="45000"/>
              <a:buFont typeface="Wingdings" charset="2"/>
              <a:buChar char=""/>
            </a:pPr>
            <a:r>
              <a:rPr b="0" lang="en-IE" sz="1500" spc="-1" strike="noStrike">
                <a:solidFill>
                  <a:srgbClr val="000000"/>
                </a:solidFill>
                <a:latin typeface="Calibri"/>
                <a:ea typeface="Calibri"/>
              </a:rPr>
              <a:t>Relative costs of different technical approaches that include relative costs of patent licensing terms may be discussed in standards development meetings. </a:t>
            </a:r>
            <a:endParaRPr b="0" lang="en-US" sz="1500" spc="-1" strike="noStrike">
              <a:latin typeface="Arial"/>
            </a:endParaRPr>
          </a:p>
          <a:p>
            <a:pPr lvl="3" marL="864000" indent="-212760">
              <a:lnSpc>
                <a:spcPct val="100000"/>
              </a:lnSpc>
              <a:buClr>
                <a:srgbClr val="000000"/>
              </a:buClr>
              <a:buSzPct val="45000"/>
              <a:buFont typeface="Wingdings" charset="2"/>
              <a:buChar char=""/>
            </a:pPr>
            <a:r>
              <a:rPr b="1" lang="en-IE" sz="1500" spc="-1" strike="noStrike">
                <a:solidFill>
                  <a:srgbClr val="000000"/>
                </a:solidFill>
                <a:latin typeface="Calibri"/>
                <a:ea typeface="Calibri"/>
              </a:rPr>
              <a:t>Technical considerations remain the primary focus</a:t>
            </a:r>
            <a:endParaRPr b="0" lang="en-US" sz="1500" spc="-1" strike="noStrike">
              <a:latin typeface="Arial"/>
            </a:endParaRPr>
          </a:p>
          <a:p>
            <a:pPr lvl="1" marL="432000" indent="-21276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or engage in the fixing of product prices, allocation of customers, or division of sales markets.</a:t>
            </a:r>
            <a:endParaRPr b="0" lang="en-US" sz="1600" spc="-1" strike="noStrike">
              <a:latin typeface="Arial"/>
            </a:endParaRPr>
          </a:p>
          <a:p>
            <a:pPr lvl="1" marL="432000" indent="-21276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status or substance of ongoing or threatened litigation.</a:t>
            </a:r>
            <a:endParaRPr b="0" lang="en-US" sz="1600" spc="-1" strike="noStrike">
              <a:latin typeface="Arial"/>
            </a:endParaRPr>
          </a:p>
          <a:p>
            <a:pPr lvl="1" marL="432000" indent="-21276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be silent if inappropriate topics are discussed … do formally object.</a:t>
            </a:r>
            <a:endParaRPr b="0" lang="en-US" sz="1600" spc="-1" strike="noStrike">
              <a:latin typeface="Arial"/>
            </a:endParaRPr>
          </a:p>
          <a:p>
            <a:pPr marL="216000" indent="-212760" algn="ctr">
              <a:lnSpc>
                <a:spcPct val="100000"/>
              </a:lnSpc>
              <a:buClr>
                <a:srgbClr val="000000"/>
              </a:buClr>
              <a:buSzPct val="45000"/>
              <a:buFont typeface="Wingdings" charset="2"/>
              <a:buChar char=""/>
            </a:pPr>
            <a:r>
              <a:rPr b="1" lang="en-IE" sz="900" spc="-1" strike="noStrike">
                <a:solidFill>
                  <a:srgbClr val="000000"/>
                </a:solidFill>
                <a:latin typeface="Calibri"/>
                <a:ea typeface="Calibri"/>
              </a:rPr>
              <a:t>---------------------------------------------------------------   </a:t>
            </a:r>
            <a:endParaRPr b="0" lang="en-US" sz="900" spc="-1" strike="noStrike">
              <a:latin typeface="Arial"/>
            </a:endParaRPr>
          </a:p>
          <a:p>
            <a:pPr marL="216000" indent="-212760">
              <a:lnSpc>
                <a:spcPct val="100000"/>
              </a:lnSpc>
              <a:buClr>
                <a:srgbClr val="000000"/>
              </a:buClr>
              <a:buSzPct val="45000"/>
              <a:buFont typeface="Wingdings" charset="2"/>
              <a:buChar char=""/>
            </a:pPr>
            <a:r>
              <a:rPr b="1" lang="en-IE" sz="1200" spc="-1" strike="noStrike">
                <a:solidFill>
                  <a:srgbClr val="000000"/>
                </a:solidFill>
                <a:latin typeface="Calibri"/>
                <a:ea typeface="Calibri"/>
              </a:rPr>
              <a:t>For more details, see </a:t>
            </a:r>
            <a:r>
              <a:rPr b="1" i="1" lang="en-IE" sz="1200" spc="-1" strike="noStrike">
                <a:solidFill>
                  <a:srgbClr val="000000"/>
                </a:solidFill>
                <a:latin typeface="Calibri"/>
                <a:ea typeface="Calibri"/>
              </a:rPr>
              <a:t>IEEE-SA Standards Board Operations Manual</a:t>
            </a:r>
            <a:r>
              <a:rPr b="1" lang="en-IE" sz="1200" spc="-1" strike="noStrike">
                <a:solidFill>
                  <a:srgbClr val="000000"/>
                </a:solidFill>
                <a:latin typeface="Calibri"/>
                <a:ea typeface="Calibri"/>
              </a:rPr>
              <a:t>, clause 5.3.10 and </a:t>
            </a:r>
            <a:r>
              <a:rPr b="1" i="1" lang="en-IE" sz="1200" spc="-1" strike="noStrike">
                <a:solidFill>
                  <a:srgbClr val="000000"/>
                </a:solidFill>
                <a:latin typeface="Calibri"/>
                <a:ea typeface="Calibri"/>
              </a:rPr>
              <a:t>Antitrust and Competition Policy: What You Need to Know </a:t>
            </a:r>
            <a:r>
              <a:rPr b="1" lang="en-IE" sz="1200" spc="-1" strike="noStrike">
                <a:solidFill>
                  <a:srgbClr val="000000"/>
                </a:solidFill>
                <a:latin typeface="Calibri"/>
                <a:ea typeface="Calibri"/>
              </a:rPr>
              <a:t>at http://standards.ieee.org/develop/policies/antitrust.pdf</a:t>
            </a:r>
            <a:endParaRPr b="0" lang="en-US" sz="1200" spc="-1" strike="noStrike">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4" name="CustomShape 1"/>
          <p:cNvSpPr/>
          <p:nvPr/>
        </p:nvSpPr>
        <p:spPr>
          <a:xfrm>
            <a:off x="324000" y="630360"/>
            <a:ext cx="8677080" cy="11332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Patent-related information</a:t>
            </a:r>
            <a:endParaRPr b="0" lang="en-US" sz="3200" spc="-1" strike="noStrike">
              <a:latin typeface="Arial"/>
            </a:endParaRPr>
          </a:p>
        </p:txBody>
      </p:sp>
      <p:sp>
        <p:nvSpPr>
          <p:cNvPr id="295" name="CustomShape 2"/>
          <p:cNvSpPr/>
          <p:nvPr/>
        </p:nvSpPr>
        <p:spPr>
          <a:xfrm>
            <a:off x="609480" y="1773360"/>
            <a:ext cx="7754760" cy="4457520"/>
          </a:xfrm>
          <a:prstGeom prst="rect">
            <a:avLst/>
          </a:prstGeom>
          <a:noFill/>
          <a:ln w="0">
            <a:noFill/>
          </a:ln>
        </p:spPr>
        <p:style>
          <a:lnRef idx="0"/>
          <a:fillRef idx="0"/>
          <a:effectRef idx="0"/>
          <a:fontRef idx="minor"/>
        </p:style>
        <p:txBody>
          <a:bodyPr lIns="90000" rIns="90000" tIns="45000" bIns="45000">
            <a:noAutofit/>
          </a:bodyPr>
          <a:p>
            <a:pPr marL="216000" indent="-212760">
              <a:lnSpc>
                <a:spcPct val="80000"/>
              </a:lnSpc>
              <a:spcBef>
                <a:spcPts val="173"/>
              </a:spcBef>
              <a:buClr>
                <a:srgbClr val="000000"/>
              </a:buClr>
              <a:buSzPct val="45000"/>
              <a:buFont typeface="Wingdings" charset="2"/>
              <a:buChar char=""/>
            </a:pPr>
            <a:r>
              <a:rPr b="1" lang="en-IE" sz="1800" spc="-1" strike="noStrike">
                <a:solidFill>
                  <a:srgbClr val="000000"/>
                </a:solidFill>
                <a:latin typeface="Calibri"/>
                <a:ea typeface="Calibri"/>
              </a:rPr>
              <a:t>The patent policy and the procedures used to execute that policy are documented in the:</a:t>
            </a:r>
            <a:endParaRPr b="0" lang="en-US" sz="1800" spc="-1" strike="noStrike">
              <a:latin typeface="Arial"/>
            </a:endParaRPr>
          </a:p>
          <a:p>
            <a:pPr lvl="1" marL="432000" indent="-212760">
              <a:lnSpc>
                <a:spcPct val="80000"/>
              </a:lnSpc>
              <a:spcBef>
                <a:spcPts val="173"/>
              </a:spcBef>
              <a:buClr>
                <a:srgbClr val="000000"/>
              </a:buClr>
              <a:buSzPct val="45000"/>
              <a:buFont typeface="Wingdings" charset="2"/>
              <a:buChar char=""/>
            </a:pPr>
            <a:r>
              <a:rPr b="1" i="1" lang="en-IE" sz="1800" spc="-1" strike="noStrike">
                <a:solidFill>
                  <a:srgbClr val="000000"/>
                </a:solidFill>
                <a:latin typeface="Calibri"/>
                <a:ea typeface="Calibri"/>
              </a:rPr>
              <a:t>IEEE-SA Standards Board Bylaws</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(http://standards.ieee.org/develop/policies/bylaws/sect6-7.html#6) </a:t>
            </a:r>
            <a:endParaRPr b="0" lang="en-US" sz="1500" spc="-1" strike="noStrike">
              <a:latin typeface="Arial"/>
            </a:endParaRPr>
          </a:p>
          <a:p>
            <a:pPr lvl="1" marL="432000" indent="-212760">
              <a:lnSpc>
                <a:spcPct val="90000"/>
              </a:lnSpc>
              <a:spcBef>
                <a:spcPts val="400"/>
              </a:spcBef>
              <a:buClr>
                <a:srgbClr val="000000"/>
              </a:buClr>
              <a:buSzPct val="45000"/>
              <a:buFont typeface="Wingdings" charset="2"/>
              <a:buChar char=""/>
            </a:pPr>
            <a:r>
              <a:rPr b="1" i="1" lang="en-IE" sz="1800" spc="-1" strike="noStrike">
                <a:solidFill>
                  <a:srgbClr val="000000"/>
                </a:solidFill>
                <a:latin typeface="Calibri"/>
                <a:ea typeface="Calibri"/>
              </a:rPr>
              <a:t>IEEE-SA Standards Board Operations Manual</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a:t>
            </a:r>
            <a:r>
              <a:rPr b="1" lang="en-IE" sz="1500" spc="-1" strike="noStrike" u="sng">
                <a:solidFill>
                  <a:srgbClr val="0000ff"/>
                </a:solidFill>
                <a:uFillTx/>
                <a:latin typeface="Calibri"/>
                <a:ea typeface="Calibri"/>
                <a:hlinkClick r:id="rId1"/>
              </a:rPr>
              <a:t>http://standards.ieee.org/develop/policies/opman/sect6.html#6.3</a:t>
            </a:r>
            <a:r>
              <a:rPr b="1" lang="en-IE" sz="1500" spc="-1" strike="noStrike">
                <a:solidFill>
                  <a:srgbClr val="000000"/>
                </a:solidFill>
                <a:latin typeface="Calibri"/>
                <a:ea typeface="Calibri"/>
              </a:rPr>
              <a:t>)</a:t>
            </a:r>
            <a:endParaRPr b="0" lang="en-US" sz="1500" spc="-1" strike="noStrike">
              <a:latin typeface="Arial"/>
            </a:endParaRPr>
          </a:p>
          <a:p>
            <a:pPr>
              <a:lnSpc>
                <a:spcPct val="90000"/>
              </a:lnSpc>
              <a:spcBef>
                <a:spcPts val="400"/>
              </a:spcBef>
            </a:pPr>
            <a:endParaRPr b="0" lang="en-US" sz="1500" spc="-1" strike="noStrike">
              <a:latin typeface="Arial"/>
            </a:endParaRPr>
          </a:p>
          <a:p>
            <a:pPr marL="216000" indent="-212760">
              <a:lnSpc>
                <a:spcPct val="90000"/>
              </a:lnSpc>
              <a:spcBef>
                <a:spcPts val="400"/>
              </a:spcBef>
              <a:buClr>
                <a:srgbClr val="000000"/>
              </a:buClr>
              <a:buSzPct val="45000"/>
              <a:buFont typeface="Wingdings" charset="2"/>
              <a:buChar char=""/>
            </a:pPr>
            <a:r>
              <a:rPr b="1" lang="en-IE" sz="1800" spc="-1" strike="noStrike">
                <a:solidFill>
                  <a:srgbClr val="000000"/>
                </a:solidFill>
                <a:latin typeface="Calibri"/>
                <a:ea typeface="Calibri"/>
              </a:rPr>
              <a:t>Material about the patent policy is available at</a:t>
            </a:r>
            <a:br/>
            <a:r>
              <a:rPr b="1" i="1" lang="en-IE" sz="1600" spc="-1" strike="noStrike">
                <a:solidFill>
                  <a:srgbClr val="000000"/>
                </a:solidFill>
                <a:latin typeface="Calibri"/>
                <a:ea typeface="Calibri"/>
              </a:rPr>
              <a:t>http://standards.ieee.org/about/sasb/patcom/materials.html</a:t>
            </a:r>
            <a:endParaRPr b="0" lang="en-US" sz="1600" spc="-1" strike="noStrike">
              <a:latin typeface="Arial"/>
            </a:endParaRPr>
          </a:p>
          <a:p>
            <a:pPr>
              <a:lnSpc>
                <a:spcPct val="90000"/>
              </a:lnSpc>
            </a:pPr>
            <a:endParaRPr b="0" lang="en-US" sz="1600" spc="-1" strike="noStrike">
              <a:latin typeface="Arial"/>
            </a:endParaRPr>
          </a:p>
          <a:p>
            <a:pPr marL="630000" indent="-282600" algn="ctr">
              <a:lnSpc>
                <a:spcPct val="90000"/>
              </a:lnSpc>
              <a:buClr>
                <a:srgbClr val="000000"/>
              </a:buClr>
              <a:buSzPct val="45000"/>
              <a:buFont typeface="Wingdings" charset="2"/>
              <a:buChar char=""/>
            </a:pPr>
            <a:r>
              <a:rPr b="1" lang="en-IE" sz="2600" spc="-1" strike="noStrike">
                <a:solidFill>
                  <a:srgbClr val="000000"/>
                </a:solidFill>
                <a:latin typeface="Calibri"/>
                <a:ea typeface="Calibri"/>
              </a:rPr>
              <a:t>If you have questions, contact the IEEE-SA Standards Board Patent Committee Administrator at patcom@ieee.org</a:t>
            </a:r>
            <a:endParaRPr b="0" lang="en-US" sz="2600" spc="-1" strike="noStrike">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6" name="CustomShape 1"/>
          <p:cNvSpPr/>
          <p:nvPr/>
        </p:nvSpPr>
        <p:spPr>
          <a:xfrm>
            <a:off x="324000" y="630360"/>
            <a:ext cx="8677080" cy="11332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Instructions for Chairs of </a:t>
            </a:r>
            <a:br/>
            <a:r>
              <a:rPr b="1" lang="en-IE" sz="2600" spc="-1" strike="noStrike" cap="all">
                <a:solidFill>
                  <a:srgbClr val="000000"/>
                </a:solidFill>
                <a:latin typeface="Montserrat ExtraBold"/>
                <a:ea typeface="MS PGothic"/>
              </a:rPr>
              <a:t>standards development activities</a:t>
            </a:r>
            <a:endParaRPr b="0" lang="en-US" sz="2600" spc="-1" strike="noStrike">
              <a:latin typeface="Arial"/>
            </a:endParaRPr>
          </a:p>
        </p:txBody>
      </p:sp>
      <p:sp>
        <p:nvSpPr>
          <p:cNvPr id="297" name="CustomShape 2"/>
          <p:cNvSpPr/>
          <p:nvPr/>
        </p:nvSpPr>
        <p:spPr>
          <a:xfrm>
            <a:off x="609480" y="1773360"/>
            <a:ext cx="7754760" cy="4457520"/>
          </a:xfrm>
          <a:prstGeom prst="rect">
            <a:avLst/>
          </a:prstGeom>
          <a:noFill/>
          <a:ln w="0">
            <a:noFill/>
          </a:ln>
        </p:spPr>
        <p:style>
          <a:lnRef idx="0"/>
          <a:fillRef idx="0"/>
          <a:effectRef idx="0"/>
          <a:fontRef idx="minor"/>
        </p:style>
        <p:txBody>
          <a:bodyPr lIns="90000" rIns="90000" tIns="45000" bIns="45000">
            <a:noAutofit/>
          </a:bodyPr>
          <a:p>
            <a:pPr marL="216000" indent="-212760">
              <a:lnSpc>
                <a:spcPct val="90000"/>
              </a:lnSpc>
              <a:buClr>
                <a:srgbClr val="000000"/>
              </a:buClr>
              <a:buSzPct val="45000"/>
              <a:buFont typeface="Wingdings" charset="2"/>
              <a:buChar char=""/>
            </a:pPr>
            <a:r>
              <a:rPr b="1" lang="en-IE" sz="2000" spc="-1" strike="noStrike">
                <a:solidFill>
                  <a:srgbClr val="000000"/>
                </a:solidFill>
                <a:latin typeface="Montserrat"/>
                <a:ea typeface="MS PGothic"/>
              </a:rPr>
              <a:t>At the beginning of each standards development meeting the chair or a designee is to:</a:t>
            </a:r>
            <a:endParaRPr b="0" lang="en-US" sz="2000" spc="-1" strike="noStrike">
              <a:latin typeface="Arial"/>
            </a:endParaRPr>
          </a:p>
          <a:p>
            <a:pPr>
              <a:lnSpc>
                <a:spcPct val="90000"/>
              </a:lnSpc>
            </a:pPr>
            <a:endParaRPr b="0" lang="en-US" sz="2000" spc="-1" strike="noStrike">
              <a:latin typeface="Arial"/>
            </a:endParaRPr>
          </a:p>
          <a:p>
            <a:pPr lvl="1" marL="432000" indent="-21276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Show the following slides (or provide them beforehand)</a:t>
            </a:r>
            <a:endParaRPr b="0" lang="en-US" sz="1600" spc="-1" strike="noStrike">
              <a:latin typeface="Arial"/>
            </a:endParaRPr>
          </a:p>
          <a:p>
            <a:pPr lvl="1" marL="432000" indent="-21276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Advise the standards development group participants that: </a:t>
            </a:r>
            <a:endParaRPr b="0" lang="en-US" sz="1600" spc="-1" strike="noStrike">
              <a:latin typeface="Arial"/>
            </a:endParaRPr>
          </a:p>
          <a:p>
            <a:pPr lvl="1" marL="432000" indent="-21276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IEEE SA’s copyright policy is described in Clause 7 of the IEEE SA Standards Board Bylaws and Clause 6.1 of the IEEE SA Standards Board Operations Manual;</a:t>
            </a:r>
            <a:endParaRPr b="0" lang="en-US" sz="1600" spc="-1" strike="noStrike">
              <a:latin typeface="Arial"/>
            </a:endParaRPr>
          </a:p>
          <a:p>
            <a:pPr lvl="1" marL="432000" indent="-21276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Any material submitted during standards development, whether verbal, recorded, or in written form, is a Contribution and shall comply with the IEEE SA Copyright Policy; </a:t>
            </a:r>
            <a:endParaRPr b="0" lang="en-US" sz="1600" spc="-1" strike="noStrike">
              <a:latin typeface="Arial"/>
            </a:endParaRPr>
          </a:p>
          <a:p>
            <a:pPr lvl="1" marL="432000" indent="-21276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Instruct the Secretary to record in the minutes of the relevant meeting: </a:t>
            </a:r>
            <a:endParaRPr b="0" lang="en-US" sz="1600" spc="-1" strike="noStrike">
              <a:latin typeface="Arial"/>
            </a:endParaRPr>
          </a:p>
          <a:p>
            <a:pPr lvl="1" marL="432000" indent="-212760">
              <a:lnSpc>
                <a:spcPct val="80000"/>
              </a:lnSpc>
              <a:spcBef>
                <a:spcPts val="173"/>
              </a:spcBef>
              <a:buClr>
                <a:srgbClr val="000000"/>
              </a:buClr>
              <a:buSzPct val="45000"/>
              <a:buFont typeface="Wingdings" charset="2"/>
              <a:buChar char=""/>
            </a:pPr>
            <a:r>
              <a:rPr b="0" lang="en-IE" sz="1600" spc="-1" strike="noStrike">
                <a:solidFill>
                  <a:srgbClr val="000000"/>
                </a:solidFill>
                <a:latin typeface="Calibri"/>
                <a:ea typeface="MS PGothic"/>
              </a:rPr>
              <a:t>That the foregoing information was provided and that the copyright slides were shown (or provided beforehand). </a:t>
            </a:r>
            <a:endParaRPr b="0" lang="en-US" sz="1600" spc="-1" strike="noStrike">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8" name="CustomShape 1"/>
          <p:cNvSpPr/>
          <p:nvPr/>
        </p:nvSpPr>
        <p:spPr>
          <a:xfrm>
            <a:off x="324000" y="630360"/>
            <a:ext cx="8677080" cy="11332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en-US" sz="2600" spc="-1" strike="noStrike">
              <a:latin typeface="Arial"/>
            </a:endParaRPr>
          </a:p>
        </p:txBody>
      </p:sp>
      <p:sp>
        <p:nvSpPr>
          <p:cNvPr id="299" name="CustomShape 2"/>
          <p:cNvSpPr/>
          <p:nvPr/>
        </p:nvSpPr>
        <p:spPr>
          <a:xfrm>
            <a:off x="609480" y="1773360"/>
            <a:ext cx="7754760" cy="4457520"/>
          </a:xfrm>
          <a:prstGeom prst="rect">
            <a:avLst/>
          </a:prstGeom>
          <a:noFill/>
          <a:ln w="0">
            <a:noFill/>
          </a:ln>
        </p:spPr>
        <p:style>
          <a:lnRef idx="0"/>
          <a:fillRef idx="0"/>
          <a:effectRef idx="0"/>
          <a:fontRef idx="minor"/>
        </p:style>
        <p:txBody>
          <a:bodyPr lIns="90000" rIns="90000" tIns="45000" bIns="45000">
            <a:noAutofit/>
          </a:bodyPr>
          <a:p>
            <a:pPr marL="216000" indent="-212760">
              <a:lnSpc>
                <a:spcPct val="90000"/>
              </a:lnSpc>
              <a:spcBef>
                <a:spcPts val="564"/>
              </a:spcBef>
              <a:buClr>
                <a:srgbClr val="000000"/>
              </a:buClr>
              <a:buSzPct val="45000"/>
              <a:buFont typeface="Wingdings" charset="2"/>
              <a:buChar char=""/>
            </a:pPr>
            <a:r>
              <a:rPr b="1" lang="en-IE" sz="2000" spc="-1" strike="noStrike">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b="0" lang="en-US" sz="2000" spc="-1" strike="noStrike">
              <a:latin typeface="Arial"/>
            </a:endParaRPr>
          </a:p>
          <a:p>
            <a:pPr>
              <a:lnSpc>
                <a:spcPct val="90000"/>
              </a:lnSpc>
            </a:pPr>
            <a:endParaRPr b="0" lang="en-US" sz="2000" spc="-1" strike="noStrike">
              <a:latin typeface="Arial"/>
            </a:endParaRPr>
          </a:p>
          <a:p>
            <a:pPr lvl="1" marL="432000" indent="-21276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b="0" lang="en-US" sz="1600" spc="-1" strike="noStrike">
              <a:latin typeface="Arial"/>
            </a:endParaRPr>
          </a:p>
          <a:p>
            <a:pPr lvl="1" marL="432000" indent="-21276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b="0" lang="en-US" sz="1600" spc="-1" strike="noStrike">
              <a:latin typeface="Arial"/>
            </a:endParaRPr>
          </a:p>
          <a:p>
            <a:pPr lvl="1" marL="432000" indent="-21276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For material that is not previously Published, IEEE is automatically granted a license to use any material that is presented or submitted.</a:t>
            </a:r>
            <a:endParaRPr b="0" lang="en-US" sz="1600" spc="-1" strike="noStrike">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0" name="CustomShape 1"/>
          <p:cNvSpPr/>
          <p:nvPr/>
        </p:nvSpPr>
        <p:spPr>
          <a:xfrm>
            <a:off x="324000" y="630360"/>
            <a:ext cx="8677080" cy="11332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en-US" sz="2600" spc="-1" strike="noStrike">
              <a:latin typeface="Arial"/>
            </a:endParaRPr>
          </a:p>
        </p:txBody>
      </p:sp>
      <p:sp>
        <p:nvSpPr>
          <p:cNvPr id="301" name="CustomShape 2"/>
          <p:cNvSpPr/>
          <p:nvPr/>
        </p:nvSpPr>
        <p:spPr>
          <a:xfrm>
            <a:off x="609480" y="1773360"/>
            <a:ext cx="8437680" cy="4457520"/>
          </a:xfrm>
          <a:prstGeom prst="rect">
            <a:avLst/>
          </a:prstGeom>
          <a:noFill/>
          <a:ln w="0">
            <a:noFill/>
          </a:ln>
        </p:spPr>
        <p:style>
          <a:lnRef idx="0"/>
          <a:fillRef idx="0"/>
          <a:effectRef idx="0"/>
          <a:fontRef idx="minor"/>
        </p:style>
        <p:txBody>
          <a:bodyPr lIns="90000" rIns="90000" tIns="45000" bIns="45000">
            <a:noAutofit/>
          </a:bodyPr>
          <a:p>
            <a:pPr marL="216000" indent="-21276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The IEEE SA Copyright Policy is described in the IEEE SA Standards Board Bylaws and IEEE SA Standards Board Operations Manual</a:t>
            </a:r>
            <a:br/>
            <a:r>
              <a:rPr b="0" lang="en-IE" sz="1500" spc="-1" strike="noStrike">
                <a:solidFill>
                  <a:srgbClr val="000000"/>
                </a:solidFill>
                <a:latin typeface="Calibri"/>
                <a:ea typeface="DejaVu Sans"/>
              </a:rPr>
              <a:t> </a:t>
            </a:r>
            <a:endParaRPr b="0" lang="en-US" sz="1500" spc="-1" strike="noStrike">
              <a:latin typeface="Arial"/>
            </a:endParaRPr>
          </a:p>
          <a:p>
            <a:pPr lvl="1" marL="432000" indent="-212760">
              <a:lnSpc>
                <a:spcPct val="100000"/>
              </a:lnSpc>
              <a:spcBef>
                <a:spcPts val="150"/>
              </a:spcBef>
              <a:buClr>
                <a:srgbClr val="000000"/>
              </a:buClr>
              <a:buSzPct val="45000"/>
              <a:buFont typeface="Wingdings" charset="2"/>
              <a:buChar char=""/>
            </a:pPr>
            <a:r>
              <a:rPr b="0" lang="en-IE" sz="1500" spc="-1" strike="noStrike">
                <a:solidFill>
                  <a:srgbClr val="000000"/>
                </a:solidFill>
                <a:latin typeface="Calibri"/>
                <a:ea typeface="MS PGothic"/>
              </a:rPr>
              <a:t>IEEE SA Copyright Policy, see </a:t>
            </a:r>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7 of the IEEE SA Standards Board Bylaws</a:t>
            </a:r>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1"/>
              </a:rPr>
              <a:t>https</a:t>
            </a:r>
            <a:r>
              <a:rPr b="0" lang="en-IE" sz="1200" spc="-1" strike="noStrike" u="sng">
                <a:solidFill>
                  <a:srgbClr val="0000ff"/>
                </a:solidFill>
                <a:uFillTx/>
                <a:latin typeface="Calibri"/>
                <a:ea typeface="MS PGothic"/>
                <a:hlinkClick r:id="rId2"/>
              </a:rPr>
              <a:t>://standards.ieee.org/about/policies/bylaws/sect6-7.html#7</a:t>
            </a:r>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6.1 of the IEEE SA Standards Board Operations Manual</a:t>
            </a:r>
            <a:b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3"/>
              </a:rPr>
              <a:t>https://</a:t>
            </a:r>
            <a:r>
              <a:rPr b="0" lang="en-IE" sz="1200" spc="-1" strike="noStrike" u="sng">
                <a:solidFill>
                  <a:srgbClr val="0000ff"/>
                </a:solidFill>
                <a:uFillTx/>
                <a:latin typeface="Calibri"/>
                <a:ea typeface="MS PGothic"/>
                <a:hlinkClick r:id="rId4"/>
              </a:rPr>
              <a:t>standards.ieee.org/about/policies/opman/sect6.html</a:t>
            </a:r>
            <a:endParaRPr b="0" lang="en-US" sz="1200" spc="-1" strike="noStrike">
              <a:latin typeface="Arial"/>
            </a:endParaRPr>
          </a:p>
          <a:p>
            <a:pPr marL="216000" indent="-21276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Permission</a:t>
            </a:r>
            <a:endParaRPr b="0" lang="en-US" sz="1500" spc="-1" strike="noStrike">
              <a:latin typeface="Arial"/>
            </a:endParaRPr>
          </a:p>
          <a:p>
            <a:pPr lvl="1" marL="432000" indent="-21276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5"/>
              </a:rPr>
              <a:t>https://</a:t>
            </a:r>
            <a:r>
              <a:rPr b="0" lang="en-IE" sz="1200" spc="-1" strike="noStrike" u="sng">
                <a:solidFill>
                  <a:srgbClr val="0000ff"/>
                </a:solidFill>
                <a:uFillTx/>
                <a:latin typeface="Calibri"/>
                <a:ea typeface="MS PGothic"/>
                <a:hlinkClick r:id="rId6"/>
              </a:rPr>
              <a:t>standards.ieee.org/content/dam/ieee-standards/standards/web/documents/other/permissionltrs.zip</a:t>
            </a:r>
            <a:endParaRPr b="0" lang="en-US" sz="1200" spc="-1" strike="noStrike">
              <a:latin typeface="Arial"/>
            </a:endParaRPr>
          </a:p>
          <a:p>
            <a:pPr marL="216000" indent="-21276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FAQs</a:t>
            </a:r>
            <a:endParaRPr b="0" lang="en-US" sz="1500" spc="-1" strike="noStrike">
              <a:latin typeface="Arial"/>
            </a:endParaRPr>
          </a:p>
          <a:p>
            <a:pPr lvl="1" marL="432000" indent="-21276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7"/>
              </a:rPr>
              <a:t>http://standards.ieee.org/faqs/copyrights.html/</a:t>
            </a:r>
            <a:endParaRPr b="0" lang="en-US" sz="1200" spc="-1" strike="noStrike">
              <a:latin typeface="Arial"/>
            </a:endParaRPr>
          </a:p>
          <a:p>
            <a:pPr marL="216000" indent="-21276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Best Practices for IEEE Standards Development </a:t>
            </a:r>
            <a:endParaRPr b="0" lang="en-US" sz="1500" spc="-1" strike="noStrike">
              <a:latin typeface="Arial"/>
            </a:endParaRPr>
          </a:p>
          <a:p>
            <a:pPr lvl="1" marL="432000" indent="-21276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8"/>
              </a:rPr>
              <a:t>http://</a:t>
            </a:r>
            <a:r>
              <a:rPr b="0" lang="en-IE" sz="1200" spc="-1" strike="noStrike" u="sng">
                <a:solidFill>
                  <a:srgbClr val="0000ff"/>
                </a:solidFill>
                <a:uFillTx/>
                <a:latin typeface="Calibri"/>
                <a:ea typeface="MS PGothic"/>
                <a:hlinkClick r:id="rId9"/>
              </a:rPr>
              <a:t>standards.ieee.org/develop/policies/best_practices_for_ieee_standards_development_051215.pdf</a:t>
            </a:r>
            <a:endParaRPr b="0" lang="en-US" sz="1200" spc="-1" strike="noStrike">
              <a:latin typeface="Arial"/>
            </a:endParaRPr>
          </a:p>
          <a:p>
            <a:pPr marL="216000" indent="-21276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Distribution of Draft Standards (see 6.1.3 of the SASB Operations Manual)</a:t>
            </a:r>
            <a:endParaRPr b="0" lang="en-US" sz="1500" spc="-1" strike="noStrike">
              <a:latin typeface="Arial"/>
            </a:endParaRPr>
          </a:p>
          <a:p>
            <a:pPr lvl="1" marL="432000" indent="-21276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10"/>
              </a:rPr>
              <a:t>https://standards.ieee.org/about/policies/opman/sect6.html</a:t>
            </a:r>
            <a:endParaRPr b="0" lang="en-US" sz="1200" spc="-1" strike="noStrike">
              <a:latin typeface="Arial"/>
            </a:endParaRPr>
          </a:p>
          <a:p>
            <a:pPr>
              <a:lnSpc>
                <a:spcPct val="90000"/>
              </a:lnSpc>
              <a:spcBef>
                <a:spcPts val="564"/>
              </a:spcBef>
            </a:pPr>
            <a:endParaRPr b="0" lang="en-US" sz="1200" spc="-1" strike="noStrike">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704</TotalTime>
  <Application>LibreOffice/7.0.4.2$Linux_X86_64 LibreOffice_project/00$Build-2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Tero Kivinen</cp:lastModifiedBy>
  <dcterms:modified xsi:type="dcterms:W3CDTF">2023-01-15T18:01:58Z</dcterms:modified>
  <cp:revision>107</cp:revision>
  <dc:subject>IEEE 802.15.9ma</dc:subject>
  <dc:title>Opening for November</dc:title>
</cp:coreProperties>
</file>

<file path=docProps/custom.xml><?xml version="1.0" encoding="utf-8"?>
<Properties xmlns="http://schemas.openxmlformats.org/officeDocument/2006/custom-properties" xmlns:vt="http://schemas.openxmlformats.org/officeDocument/2006/docPropsVTypes"/>
</file>