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0"/>
  </p:notesMasterIdLst>
  <p:handoutMasterIdLst>
    <p:handoutMasterId r:id="rId21"/>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34" r:id="rId15"/>
    <p:sldId id="1039" r:id="rId16"/>
    <p:sldId id="256" r:id="rId17"/>
    <p:sldId id="965" r:id="rId18"/>
    <p:sldId id="985" r:id="rId1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6869" autoAdjust="0"/>
  </p:normalViewPr>
  <p:slideViewPr>
    <p:cSldViewPr>
      <p:cViewPr varScale="1">
        <p:scale>
          <a:sx n="168" d="100"/>
          <a:sy n="168" d="100"/>
        </p:scale>
        <p:origin x="156" y="31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doc.:IEEE802.15-23-0024r0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2023-01-14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Interim</a:t>
            </a:r>
          </a:p>
        </p:txBody>
      </p:sp>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December 2022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Menashe, Vishal, and Juha will review and provide comments on pre-draft 0.2 to Harry. </a:t>
            </a:r>
          </a:p>
          <a:p>
            <a:pPr lvl="1"/>
            <a:r>
              <a:rPr lang="en-US" dirty="0"/>
              <a:t>See MAC document 0692r0 for updates to section 11 on Subchannel group relocation</a:t>
            </a:r>
          </a:p>
          <a:p>
            <a:r>
              <a:rPr lang="en-US" dirty="0"/>
              <a:t>Direct Peer to Peer will be provided in a contribution for January – not to be part of D0.2. </a:t>
            </a:r>
          </a:p>
          <a:p>
            <a:r>
              <a:rPr lang="en-US" dirty="0"/>
              <a:t>Harry will revise and post draft 0.2 to members area. </a:t>
            </a:r>
          </a:p>
          <a:p>
            <a:r>
              <a:rPr lang="en-US" dirty="0"/>
              <a:t>The full task Group will review D0.2 (and DPP contribution) in Baltimore</a:t>
            </a:r>
          </a:p>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a:bodyPr>
          <a:lstStyle/>
          <a:p>
            <a:r>
              <a:rPr lang="en-US" dirty="0"/>
              <a:t>Review Draft D0.2 in Members Area</a:t>
            </a:r>
          </a:p>
          <a:p>
            <a:pPr lvl="1"/>
            <a:r>
              <a:rPr lang="en-US" dirty="0"/>
              <a:t>https://grouper.ieee.org/groups/802/15/private/Draft/TG16t/</a:t>
            </a:r>
          </a:p>
          <a:p>
            <a:endParaRPr lang="en-US" dirty="0"/>
          </a:p>
          <a:p>
            <a:r>
              <a:rPr lang="en-US" dirty="0"/>
              <a:t>Discuss Contributions for Direct Peer to Peer </a:t>
            </a:r>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Jan_2023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919235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23670</TotalTime>
  <Words>1853</Words>
  <Application>Microsoft Office PowerPoint</Application>
  <PresentationFormat>Widescreen</PresentationFormat>
  <Paragraphs>204</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 Interim</vt:lpstr>
      <vt:lpstr>December 2022 Teleconference Notes</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629</cp:revision>
  <cp:lastPrinted>1998-02-10T13:28:06Z</cp:lastPrinted>
  <dcterms:created xsi:type="dcterms:W3CDTF">2020-01-06T16:34:14Z</dcterms:created>
  <dcterms:modified xsi:type="dcterms:W3CDTF">2023-01-14T22:45:46Z</dcterms:modified>
</cp:coreProperties>
</file>