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284" r:id="rId4"/>
    <p:sldId id="5084" r:id="rId5"/>
    <p:sldId id="5092" r:id="rId6"/>
    <p:sldId id="5091" r:id="rId7"/>
    <p:sldId id="281" r:id="rId8"/>
    <p:sldId id="271" r:id="rId9"/>
    <p:sldId id="273" r:id="rId10"/>
    <p:sldId id="274" r:id="rId11"/>
    <p:sldId id="282" r:id="rId12"/>
    <p:sldId id="276" r:id="rId13"/>
    <p:sldId id="262" r:id="rId14"/>
    <p:sldId id="263" r:id="rId15"/>
    <p:sldId id="264" r:id="rId16"/>
    <p:sldId id="5082" r:id="rId17"/>
    <p:sldId id="4945" r:id="rId18"/>
    <p:sldId id="256" r:id="rId19"/>
    <p:sldId id="5094" r:id="rId20"/>
    <p:sldId id="5093" r:id="rId21"/>
    <p:sldId id="283"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54" d="100"/>
          <a:sy n="54" d="100"/>
        </p:scale>
        <p:origin x="1588" y="52"/>
      </p:cViewPr>
      <p:guideLst>
        <p:guide orient="horz" pos="2183"/>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48" d="100"/>
          <a:sy n="48" d="100"/>
        </p:scale>
        <p:origin x="840" y="4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2023/1/16</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12</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15</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66036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r>
              <a:rPr lang="en-US" altLang="ja-JP"/>
              <a:t>January 2023</a:t>
            </a:r>
            <a:endParaRPr lang="en-US"/>
          </a:p>
        </p:txBody>
      </p:sp>
      <p:sp>
        <p:nvSpPr>
          <p:cNvPr id="4" name="Holder 4"/>
          <p:cNvSpPr>
            <a:spLocks noGrp="1"/>
          </p:cNvSpPr>
          <p:nvPr>
            <p:ph type="sldNum" sz="quarter" idx="7"/>
          </p:nvPr>
        </p:nvSpPr>
        <p:spPr>
          <a:xfrm>
            <a:off x="4725517" y="6475413"/>
            <a:ext cx="218008" cy="215444"/>
          </a:xfr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5805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802.15-23-0006-02-06ma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802info@facetoface-events.com" TargetMode="Externa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January 2023]	</a:t>
            </a:r>
          </a:p>
          <a:p>
            <a:r>
              <a:rPr lang="en-US" altLang="ja-JP" sz="1600" b="1" dirty="0">
                <a:ea typeface="ＭＳ Ｐゴシック" charset="-128"/>
              </a:rPr>
              <a:t>Date Submitted: </a:t>
            </a:r>
            <a:r>
              <a:rPr lang="en-US" altLang="ja-JP" sz="1600" dirty="0">
                <a:ea typeface="ＭＳ Ｐゴシック" charset="-128"/>
              </a:rPr>
              <a:t>[16</a:t>
            </a:r>
            <a:r>
              <a:rPr lang="en-US" altLang="ja-JP" sz="1600" baseline="30000" dirty="0">
                <a:ea typeface="ＭＳ Ｐゴシック" charset="-128"/>
              </a:rPr>
              <a:t>th</a:t>
            </a:r>
            <a:r>
              <a:rPr lang="en-US" altLang="ja-JP" sz="1600" dirty="0">
                <a:ea typeface="ＭＳ Ｐゴシック" charset="-128"/>
              </a:rPr>
              <a:t>  January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10</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11</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15</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368135" y="1146409"/>
            <a:ext cx="8468798" cy="461665"/>
          </a:xfrm>
          <a:prstGeom prst="rect">
            <a:avLst/>
          </a:prstGeom>
          <a:noFill/>
        </p:spPr>
        <p:txBody>
          <a:bodyPr wrap="square">
            <a:spAutoFit/>
          </a:bodyPr>
          <a:lstStyle/>
          <a:p>
            <a:r>
              <a:rPr lang="en-US" altLang="ja-JP" sz="2400" b="1" dirty="0"/>
              <a:t>Registration for the January 2023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73156"/>
            <a:ext cx="8824450" cy="5206793"/>
          </a:xfrm>
        </p:spPr>
        <p:txBody>
          <a:bodyPr/>
          <a:lstStyle/>
          <a:p>
            <a:pPr marL="0" indent="0">
              <a:lnSpc>
                <a:spcPts val="2100"/>
              </a:lnSpc>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lnSpc>
                <a:spcPts val="2100"/>
              </a:lnSpc>
              <a:buNone/>
            </a:pPr>
            <a:r>
              <a:rPr lang="en-US" altLang="ja-JP" sz="2000" b="1" dirty="0"/>
              <a:t>Action:  </a:t>
            </a:r>
          </a:p>
          <a:p>
            <a:pPr>
              <a:lnSpc>
                <a:spcPts val="2100"/>
              </a:lnSpc>
              <a:buFont typeface="Arial" panose="020B0604020202020204" pitchFamily="34" charset="0"/>
              <a:buChar char="•"/>
            </a:pPr>
            <a:r>
              <a:rPr lang="en-US" altLang="ja-JP" sz="2000" dirty="0">
                <a:solidFill>
                  <a:srgbClr val="FF0000"/>
                </a:solidFill>
                <a:highlight>
                  <a:srgbClr val="FFFF00"/>
                </a:highlight>
              </a:rPr>
              <a:t>Submission of Draft Proposals Corresponding Call for Proposals </a:t>
            </a:r>
          </a:p>
          <a:p>
            <a:pPr>
              <a:lnSpc>
                <a:spcPts val="2100"/>
              </a:lnSpc>
              <a:buFont typeface="Arial" panose="020B0604020202020204" pitchFamily="34" charset="0"/>
              <a:buChar char="•"/>
            </a:pPr>
            <a:r>
              <a:rPr lang="en-US" altLang="ja-JP" sz="2000" dirty="0">
                <a:solidFill>
                  <a:srgbClr val="FF0000"/>
                </a:solidFill>
              </a:rPr>
              <a:t>Update of Channel and Coexisting Models</a:t>
            </a:r>
          </a:p>
          <a:p>
            <a:pPr>
              <a:lnSpc>
                <a:spcPts val="2100"/>
              </a:lnSpc>
              <a:buFont typeface="Arial" panose="020B0604020202020204" pitchFamily="34" charset="0"/>
              <a:buChar char="•"/>
            </a:pPr>
            <a:r>
              <a:rPr lang="en-US" altLang="ja-JP" sz="2000" dirty="0">
                <a:solidFill>
                  <a:srgbClr val="FF0000"/>
                </a:solidFill>
              </a:rPr>
              <a:t>Discussion on Feasibility and satisfaction in market of the TRD</a:t>
            </a:r>
          </a:p>
          <a:p>
            <a:pPr>
              <a:lnSpc>
                <a:spcPts val="2100"/>
              </a:lnSpc>
              <a:buFont typeface="Arial" panose="020B0604020202020204" pitchFamily="34" charset="0"/>
              <a:buChar char="•"/>
            </a:pPr>
            <a:r>
              <a:rPr lang="en-US" altLang="ja-JP" sz="2000" dirty="0">
                <a:solidFill>
                  <a:srgbClr val="FF0000"/>
                </a:solidFill>
              </a:rPr>
              <a:t>Discussion on Feasibility of TSN of 802.1 in MAC and interference mitigation in PHY and MAC</a:t>
            </a:r>
          </a:p>
          <a:p>
            <a:pPr>
              <a:lnSpc>
                <a:spcPts val="21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lnSpc>
                <a:spcPts val="2100"/>
              </a:lnSpc>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lnSpc>
                <a:spcPts val="2100"/>
              </a:lnSpc>
              <a:buNone/>
            </a:pPr>
            <a:r>
              <a:rPr lang="en-US" altLang="ja-JP" sz="2000" dirty="0">
                <a:solidFill>
                  <a:srgbClr val="FF0000"/>
                </a:solidFill>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072482"/>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Nov. 2022                                  doc.#15-22-0670-00-06ma</a:t>
            </a:r>
          </a:p>
          <a:p>
            <a:pPr>
              <a:lnSpc>
                <a:spcPts val="1100"/>
              </a:lnSpc>
            </a:pPr>
            <a:r>
              <a:rPr lang="en-US" altLang="ja-JP" sz="1200" dirty="0"/>
              <a:t>Agenda of TG15.6ma September Meeting                                                                                    doc.#15-23-0005-00-06ma   </a:t>
            </a:r>
          </a:p>
          <a:p>
            <a:pPr>
              <a:lnSpc>
                <a:spcPts val="1100"/>
              </a:lnSpc>
            </a:pPr>
            <a:r>
              <a:rPr lang="en-US" altLang="ja-JP" sz="1200" dirty="0"/>
              <a:t>Review and Summary</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Summary of MAC Protocol Proposals                                                                                   doc.#15-22-0656-01-06ma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a:t>
            </a:r>
            <a:r>
              <a:rPr lang="en-US" altLang="ja-JP" sz="1200" dirty="0" err="1">
                <a:solidFill>
                  <a:srgbClr val="000000"/>
                </a:solidFill>
                <a:latin typeface="Arial"/>
                <a:cs typeface="Times New Roman" pitchFamily="18" charset="0"/>
              </a:rPr>
              <a:t>pof</a:t>
            </a:r>
            <a:r>
              <a:rPr lang="en-US" altLang="ja-JP" sz="1200" dirty="0">
                <a:solidFill>
                  <a:srgbClr val="000000"/>
                </a:solidFill>
                <a:latin typeface="Arial"/>
                <a:cs typeface="Times New Roman" pitchFamily="18" charset="0"/>
              </a:rPr>
              <a:t> FEC proposals for 15.6ma                                                                               doc.#15-22-0611-01-06ma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doc.#15-23-0018-00-06ma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doc.#15-23-0019-00-06ma</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23-0020-00-06ma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doc.#15-22-0269-01-06ma </a:t>
            </a:r>
          </a:p>
          <a:p>
            <a:pPr marR="0" lvl="1" indent="-228600" algn="l" defTabSz="914400" rtl="0" eaLnBrk="1" fontAlgn="base" latinLnBrk="0" hangingPunct="1">
              <a:lnSpc>
                <a:spcPts val="11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100"/>
              </a:lnSpc>
              <a:spcBef>
                <a:spcPts val="0"/>
              </a:spcBef>
              <a:spcAft>
                <a:spcPts val="0"/>
              </a:spcAft>
              <a:buAutoNum type="arabicPeriod" startAt="4"/>
              <a:defRPr/>
            </a:pPr>
            <a:r>
              <a:rPr lang="en-US" altLang="ja-JP" sz="1200" dirty="0">
                <a:solidFill>
                  <a:srgbClr val="000000"/>
                </a:solidFill>
                <a:cs typeface="Times New Roman" pitchFamily="18" charset="0"/>
              </a:rPr>
              <a:t>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doc.#15-23-0xxx-00-06ma</a:t>
            </a:r>
          </a:p>
          <a:p>
            <a:pPr lvl="1" indent="-228600">
              <a:lnSpc>
                <a:spcPts val="11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1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a:lnSpc>
                <a:spcPts val="1100"/>
              </a:lnSpc>
            </a:pPr>
            <a:r>
              <a:rPr lang="en-US" altLang="ja-JP" sz="1400" dirty="0"/>
              <a:t>Discussion</a:t>
            </a:r>
          </a:p>
          <a:p>
            <a:pPr marL="0" indent="0">
              <a:lnSpc>
                <a:spcPts val="1100"/>
              </a:lnSpc>
              <a:buNone/>
            </a:pPr>
            <a:r>
              <a:rPr lang="en-US" altLang="ja-JP" sz="1400" dirty="0"/>
              <a:t>           1. . </a:t>
            </a:r>
            <a:r>
              <a:rPr lang="en-US" altLang="ja-JP" sz="1200" dirty="0"/>
              <a:t>Draft Summary of PHY and MAC Specification of Dependable BAN for IEEE802.15.6ma</a:t>
            </a:r>
          </a:p>
          <a:p>
            <a:pPr marL="0" indent="0">
              <a:lnSpc>
                <a:spcPts val="1100"/>
              </a:lnSpc>
              <a:buNone/>
            </a:pPr>
            <a:r>
              <a:rPr lang="en-US" altLang="ja-JP" sz="1200" dirty="0"/>
              <a:t>             2.   Timeline for next meetings after January 2023                                                                       doc.#15-22-0522-01-06ma</a:t>
            </a:r>
          </a:p>
          <a:p>
            <a:pPr marL="0" indent="0">
              <a:lnSpc>
                <a:spcPts val="1100"/>
              </a:lnSpc>
              <a:buNone/>
            </a:pPr>
            <a:r>
              <a:rPr lang="en-US" altLang="ja-JP" sz="1400" dirty="0"/>
              <a:t>                                                                      </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8DB680D2-960C-4C34-CBC5-0435B0CF97CC}"/>
              </a:ext>
            </a:extLst>
          </p:cNvPr>
          <p:cNvGraphicFramePr>
            <a:graphicFrameLocks noGrp="1"/>
          </p:cNvGraphicFramePr>
          <p:nvPr/>
        </p:nvGraphicFramePr>
        <p:xfrm>
          <a:off x="120315" y="1964134"/>
          <a:ext cx="8903367" cy="4471882"/>
        </p:xfrm>
        <a:graphic>
          <a:graphicData uri="http://schemas.openxmlformats.org/drawingml/2006/table">
            <a:tbl>
              <a:tblPr/>
              <a:tblGrid>
                <a:gridCol w="409851">
                  <a:extLst>
                    <a:ext uri="{9D8B030D-6E8A-4147-A177-3AD203B41FA5}">
                      <a16:colId xmlns:a16="http://schemas.microsoft.com/office/drawing/2014/main" val="2914067716"/>
                    </a:ext>
                  </a:extLst>
                </a:gridCol>
                <a:gridCol w="409851">
                  <a:extLst>
                    <a:ext uri="{9D8B030D-6E8A-4147-A177-3AD203B41FA5}">
                      <a16:colId xmlns:a16="http://schemas.microsoft.com/office/drawing/2014/main" val="1208711305"/>
                    </a:ext>
                  </a:extLst>
                </a:gridCol>
                <a:gridCol w="409851">
                  <a:extLst>
                    <a:ext uri="{9D8B030D-6E8A-4147-A177-3AD203B41FA5}">
                      <a16:colId xmlns:a16="http://schemas.microsoft.com/office/drawing/2014/main" val="2586015463"/>
                    </a:ext>
                  </a:extLst>
                </a:gridCol>
                <a:gridCol w="409851">
                  <a:extLst>
                    <a:ext uri="{9D8B030D-6E8A-4147-A177-3AD203B41FA5}">
                      <a16:colId xmlns:a16="http://schemas.microsoft.com/office/drawing/2014/main" val="3674365498"/>
                    </a:ext>
                  </a:extLst>
                </a:gridCol>
                <a:gridCol w="828423">
                  <a:extLst>
                    <a:ext uri="{9D8B030D-6E8A-4147-A177-3AD203B41FA5}">
                      <a16:colId xmlns:a16="http://schemas.microsoft.com/office/drawing/2014/main" val="3212400742"/>
                    </a:ext>
                  </a:extLst>
                </a:gridCol>
                <a:gridCol w="357530">
                  <a:extLst>
                    <a:ext uri="{9D8B030D-6E8A-4147-A177-3AD203B41FA5}">
                      <a16:colId xmlns:a16="http://schemas.microsoft.com/office/drawing/2014/main" val="2893732361"/>
                    </a:ext>
                  </a:extLst>
                </a:gridCol>
                <a:gridCol w="357530">
                  <a:extLst>
                    <a:ext uri="{9D8B030D-6E8A-4147-A177-3AD203B41FA5}">
                      <a16:colId xmlns:a16="http://schemas.microsoft.com/office/drawing/2014/main" val="1619927912"/>
                    </a:ext>
                  </a:extLst>
                </a:gridCol>
                <a:gridCol w="357530">
                  <a:extLst>
                    <a:ext uri="{9D8B030D-6E8A-4147-A177-3AD203B41FA5}">
                      <a16:colId xmlns:a16="http://schemas.microsoft.com/office/drawing/2014/main" val="643570614"/>
                    </a:ext>
                  </a:extLst>
                </a:gridCol>
                <a:gridCol w="357530">
                  <a:extLst>
                    <a:ext uri="{9D8B030D-6E8A-4147-A177-3AD203B41FA5}">
                      <a16:colId xmlns:a16="http://schemas.microsoft.com/office/drawing/2014/main" val="425156503"/>
                    </a:ext>
                  </a:extLst>
                </a:gridCol>
                <a:gridCol w="357530">
                  <a:extLst>
                    <a:ext uri="{9D8B030D-6E8A-4147-A177-3AD203B41FA5}">
                      <a16:colId xmlns:a16="http://schemas.microsoft.com/office/drawing/2014/main" val="1120376162"/>
                    </a:ext>
                  </a:extLst>
                </a:gridCol>
                <a:gridCol w="357530">
                  <a:extLst>
                    <a:ext uri="{9D8B030D-6E8A-4147-A177-3AD203B41FA5}">
                      <a16:colId xmlns:a16="http://schemas.microsoft.com/office/drawing/2014/main" val="3873661426"/>
                    </a:ext>
                  </a:extLst>
                </a:gridCol>
                <a:gridCol w="357530">
                  <a:extLst>
                    <a:ext uri="{9D8B030D-6E8A-4147-A177-3AD203B41FA5}">
                      <a16:colId xmlns:a16="http://schemas.microsoft.com/office/drawing/2014/main" val="3635807981"/>
                    </a:ext>
                  </a:extLst>
                </a:gridCol>
                <a:gridCol w="357530">
                  <a:extLst>
                    <a:ext uri="{9D8B030D-6E8A-4147-A177-3AD203B41FA5}">
                      <a16:colId xmlns:a16="http://schemas.microsoft.com/office/drawing/2014/main" val="2041299752"/>
                    </a:ext>
                  </a:extLst>
                </a:gridCol>
                <a:gridCol w="357530">
                  <a:extLst>
                    <a:ext uri="{9D8B030D-6E8A-4147-A177-3AD203B41FA5}">
                      <a16:colId xmlns:a16="http://schemas.microsoft.com/office/drawing/2014/main" val="4043858247"/>
                    </a:ext>
                  </a:extLst>
                </a:gridCol>
                <a:gridCol w="357530">
                  <a:extLst>
                    <a:ext uri="{9D8B030D-6E8A-4147-A177-3AD203B41FA5}">
                      <a16:colId xmlns:a16="http://schemas.microsoft.com/office/drawing/2014/main" val="3589764886"/>
                    </a:ext>
                  </a:extLst>
                </a:gridCol>
                <a:gridCol w="357530">
                  <a:extLst>
                    <a:ext uri="{9D8B030D-6E8A-4147-A177-3AD203B41FA5}">
                      <a16:colId xmlns:a16="http://schemas.microsoft.com/office/drawing/2014/main" val="3530270716"/>
                    </a:ext>
                  </a:extLst>
                </a:gridCol>
                <a:gridCol w="357530">
                  <a:extLst>
                    <a:ext uri="{9D8B030D-6E8A-4147-A177-3AD203B41FA5}">
                      <a16:colId xmlns:a16="http://schemas.microsoft.com/office/drawing/2014/main" val="1764347500"/>
                    </a:ext>
                  </a:extLst>
                </a:gridCol>
                <a:gridCol w="357530">
                  <a:extLst>
                    <a:ext uri="{9D8B030D-6E8A-4147-A177-3AD203B41FA5}">
                      <a16:colId xmlns:a16="http://schemas.microsoft.com/office/drawing/2014/main" val="510650391"/>
                    </a:ext>
                  </a:extLst>
                </a:gridCol>
                <a:gridCol w="357530">
                  <a:extLst>
                    <a:ext uri="{9D8B030D-6E8A-4147-A177-3AD203B41FA5}">
                      <a16:colId xmlns:a16="http://schemas.microsoft.com/office/drawing/2014/main" val="1191410772"/>
                    </a:ext>
                  </a:extLst>
                </a:gridCol>
                <a:gridCol w="357530">
                  <a:extLst>
                    <a:ext uri="{9D8B030D-6E8A-4147-A177-3AD203B41FA5}">
                      <a16:colId xmlns:a16="http://schemas.microsoft.com/office/drawing/2014/main" val="1005117996"/>
                    </a:ext>
                  </a:extLst>
                </a:gridCol>
                <a:gridCol w="357530">
                  <a:extLst>
                    <a:ext uri="{9D8B030D-6E8A-4147-A177-3AD203B41FA5}">
                      <a16:colId xmlns:a16="http://schemas.microsoft.com/office/drawing/2014/main" val="3575492077"/>
                    </a:ext>
                  </a:extLst>
                </a:gridCol>
                <a:gridCol w="357530">
                  <a:extLst>
                    <a:ext uri="{9D8B030D-6E8A-4147-A177-3AD203B41FA5}">
                      <a16:colId xmlns:a16="http://schemas.microsoft.com/office/drawing/2014/main" val="598248496"/>
                    </a:ext>
                  </a:extLst>
                </a:gridCol>
                <a:gridCol w="357530">
                  <a:extLst>
                    <a:ext uri="{9D8B030D-6E8A-4147-A177-3AD203B41FA5}">
                      <a16:colId xmlns:a16="http://schemas.microsoft.com/office/drawing/2014/main" val="2970454409"/>
                    </a:ext>
                  </a:extLst>
                </a:gridCol>
              </a:tblGrid>
              <a:tr h="151207">
                <a:tc rowSpan="6">
                  <a:txBody>
                    <a:bodyPr/>
                    <a:lstStyle/>
                    <a:p>
                      <a:pPr algn="ctr" fontAlgn="b"/>
                      <a:r>
                        <a:rPr lang="en-US" sz="500" b="1" i="0" u="none" strike="noStrike">
                          <a:effectLst/>
                          <a:latin typeface="Arial" panose="020B0604020202020204" pitchFamily="34" charset="0"/>
                        </a:rPr>
                        <a:t>EST</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PST</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UTC</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JST</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800" b="1" i="0" u="none" strike="noStrike">
                          <a:effectLst/>
                          <a:latin typeface="Arial" panose="020B0604020202020204" pitchFamily="34" charset="0"/>
                        </a:rPr>
                        <a:t>R5</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9">
                  <a:txBody>
                    <a:bodyPr/>
                    <a:lstStyle/>
                    <a:p>
                      <a:pPr algn="l" fontAlgn="ctr"/>
                      <a:r>
                        <a:rPr lang="en-US" sz="900" b="1" i="0" u="none" strike="noStrike">
                          <a:effectLst/>
                          <a:latin typeface="Arial" panose="020B0604020202020204" pitchFamily="34" charset="0"/>
                        </a:rPr>
                        <a:t>141st IEEE 802.15 WSN MEETING</a:t>
                      </a:r>
                    </a:p>
                  </a:txBody>
                  <a:tcPr marL="22517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696481801"/>
                  </a:ext>
                </a:extLst>
              </a:tr>
              <a:tr h="1512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algn="l" fontAlgn="b"/>
                      <a:r>
                        <a:rPr lang="en-US" sz="900" b="1" i="0" u="none" strike="noStrike">
                          <a:effectLst/>
                          <a:latin typeface="Arial" panose="020B0604020202020204" pitchFamily="34" charset="0"/>
                        </a:rPr>
                        <a:t>Hilton Inner Harbor</a:t>
                      </a:r>
                    </a:p>
                  </a:txBody>
                  <a:tcPr marL="225177" marR="3127" marT="3127"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extLst>
                  <a:ext uri="{0D108BD9-81ED-4DB2-BD59-A6C34878D82A}">
                    <a16:rowId xmlns:a16="http://schemas.microsoft.com/office/drawing/2014/main" val="2388015494"/>
                  </a:ext>
                </a:extLst>
              </a:tr>
              <a:tr h="1512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algn="l" fontAlgn="ctr"/>
                      <a:r>
                        <a:rPr lang="en-US" sz="900" b="1" i="0" u="none" strike="noStrike">
                          <a:solidFill>
                            <a:srgbClr val="000000"/>
                          </a:solidFill>
                          <a:effectLst/>
                          <a:latin typeface="Arial" panose="020B0604020202020204" pitchFamily="34" charset="0"/>
                        </a:rPr>
                        <a:t>Baltimore, Maryland</a:t>
                      </a:r>
                    </a:p>
                  </a:txBody>
                  <a:tcPr marL="22517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extLst>
                  <a:ext uri="{0D108BD9-81ED-4DB2-BD59-A6C34878D82A}">
                    <a16:rowId xmlns:a16="http://schemas.microsoft.com/office/drawing/2014/main" val="1772200511"/>
                  </a:ext>
                </a:extLst>
              </a:tr>
              <a:tr h="1324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5">
                  <a:txBody>
                    <a:bodyPr/>
                    <a:lstStyle/>
                    <a:p>
                      <a:pPr algn="l" fontAlgn="ctr"/>
                      <a:r>
                        <a:rPr lang="en-US" sz="500" b="1" i="0" u="none" strike="noStrike">
                          <a:effectLst/>
                          <a:latin typeface="Arial" panose="020B0604020202020204" pitchFamily="34" charset="0"/>
                        </a:rPr>
                        <a:t>The graphic below describes the weekly session of the IEEE P802.15 WG in graphic format. All local times are Baltimore time.</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536155124"/>
                  </a:ext>
                </a:extLst>
              </a:tr>
              <a:tr h="8696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500" b="1" i="0" u="none" strike="noStrike">
                          <a:effectLst/>
                          <a:latin typeface="Arial" panose="020B0604020202020204" pitchFamily="34" charset="0"/>
                        </a:rPr>
                        <a:t>Mtg. Local Time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500" b="1" i="0" u="none" strike="noStrike">
                          <a:effectLst/>
                          <a:latin typeface="Arial" panose="020B0604020202020204" pitchFamily="34" charset="0"/>
                        </a:rPr>
                        <a:t>SUNDAY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MONDAY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TUESDAY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WEDNESDAY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THURSDAY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3691666"/>
                  </a:ext>
                </a:extLst>
              </a:tr>
              <a:tr h="855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500" b="1" i="0" u="none" strike="noStrike">
                          <a:effectLst/>
                          <a:latin typeface="Arial" panose="020B0604020202020204" pitchFamily="34" charset="0"/>
                        </a:rPr>
                        <a:t>Baltimore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500" b="1" i="0" u="none" strike="noStrike">
                          <a:effectLst/>
                          <a:latin typeface="Arial" panose="020B0604020202020204" pitchFamily="34" charset="0"/>
                        </a:rPr>
                        <a:t>15-Jan-2023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16-Jan-2023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17-Jan-2023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18-Jan-2023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19-Jan-2023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62838314"/>
                  </a:ext>
                </a:extLst>
              </a:tr>
              <a:tr h="257874">
                <a:tc gridSpan="4">
                  <a:txBody>
                    <a:bodyPr/>
                    <a:lstStyle/>
                    <a:p>
                      <a:pPr algn="ctr" fontAlgn="b"/>
                      <a:r>
                        <a:rPr lang="ja-JP" altLang="en-US" sz="500" b="1" i="0" u="none" strike="noStrike">
                          <a:effectLst/>
                          <a:latin typeface="Arial" panose="020B0604020202020204" pitchFamily="34" charset="0"/>
                        </a:rPr>
                        <a:t>　</a:t>
                      </a:r>
                    </a:p>
                  </a:txBody>
                  <a:tcPr marL="3127" marR="3127" marT="31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1" i="0" u="none" strike="noStrike">
                          <a:effectLst/>
                          <a:latin typeface="Arial" panose="020B0604020202020204" pitchFamily="34" charset="0"/>
                        </a:rPr>
                        <a:t>　</a:t>
                      </a:r>
                    </a:p>
                  </a:txBody>
                  <a:tcPr marL="3127" marR="3127" marT="31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7736500"/>
                  </a:ext>
                </a:extLst>
              </a:tr>
              <a:tr h="101928">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07:00-07:30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787297603"/>
                  </a:ext>
                </a:extLst>
              </a:tr>
              <a:tr h="101928">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07:30-08:00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64903927"/>
                  </a:ext>
                </a:extLst>
              </a:tr>
              <a:tr h="101928">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08:00-08:30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solidFill>
                            <a:srgbClr val="000000"/>
                          </a:solidFill>
                          <a:effectLst/>
                          <a:latin typeface="Arial" panose="020B0604020202020204" pitchFamily="34" charset="0"/>
                        </a:rPr>
                        <a:t>802 WIRELESS</a:t>
                      </a:r>
                      <a:br>
                        <a:rPr lang="en-US" sz="500" b="1" i="0" u="none" strike="noStrike">
                          <a:solidFill>
                            <a:srgbClr val="000000"/>
                          </a:solidFill>
                          <a:effectLst/>
                          <a:latin typeface="Arial" panose="020B0604020202020204" pitchFamily="34" charset="0"/>
                        </a:rPr>
                      </a:br>
                      <a:r>
                        <a:rPr lang="en-US" sz="500" b="1" i="0" u="none" strike="noStrike">
                          <a:solidFill>
                            <a:srgbClr val="000000"/>
                          </a:solidFill>
                          <a:effectLst/>
                          <a:latin typeface="Arial" panose="020B0604020202020204" pitchFamily="34" charset="0"/>
                        </a:rPr>
                        <a:t>OPENING MEETING</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873663317"/>
                  </a:ext>
                </a:extLst>
              </a:tr>
              <a:tr h="101928">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08:30-09:00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8689280"/>
                  </a:ext>
                </a:extLst>
              </a:tr>
              <a:tr h="101928">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09:00-09:30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solidFill>
                            <a:srgbClr val="FFFFFF"/>
                          </a:solidFill>
                          <a:effectLst/>
                          <a:latin typeface="Arial" panose="020B0604020202020204" pitchFamily="34" charset="0"/>
                        </a:rPr>
                        <a:t>802.15 WG Opening Plenary</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64830415"/>
                  </a:ext>
                </a:extLst>
              </a:tr>
              <a:tr h="295673">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09:30-10:00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02564747"/>
                  </a:ext>
                </a:extLst>
              </a:tr>
              <a:tr h="101928">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effectLst/>
                          <a:latin typeface="Arial" panose="020B0604020202020204" pitchFamily="34" charset="0"/>
                        </a:rPr>
                        <a:t>10:00-10:30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500" b="1" i="0" u="none" strike="noStrike">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88090131"/>
                  </a:ext>
                </a:extLst>
              </a:tr>
              <a:tr h="101928">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10:30-11:00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500" b="1" i="0" u="none" strike="noStrike">
                          <a:solidFill>
                            <a:srgbClr val="FFFFFF"/>
                          </a:solidFill>
                          <a:effectLst/>
                          <a:latin typeface="Arial" panose="020B0604020202020204" pitchFamily="34" charset="0"/>
                        </a:rPr>
                        <a:t>802.15 WG Midweek Plenary (Virtual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316053126"/>
                  </a:ext>
                </a:extLst>
              </a:tr>
              <a:tr h="101928">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11:00-11:30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1169817"/>
                  </a:ext>
                </a:extLst>
              </a:tr>
              <a:tr h="101928">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11:30-12:00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3551359"/>
                  </a:ext>
                </a:extLst>
              </a:tr>
              <a:tr h="101928">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12:00-12:30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15761724"/>
                  </a:ext>
                </a:extLst>
              </a:tr>
              <a:tr h="101928">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000000"/>
                          </a:solidFill>
                          <a:effectLst/>
                          <a:latin typeface="Arial" panose="020B0604020202020204" pitchFamily="34" charset="0"/>
                        </a:rPr>
                        <a:t>12:30-13:00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57872930"/>
                  </a:ext>
                </a:extLst>
              </a:tr>
              <a:tr h="101928">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000000"/>
                          </a:solidFill>
                          <a:effectLst/>
                          <a:latin typeface="Arial" panose="020B0604020202020204" pitchFamily="34" charset="0"/>
                        </a:rPr>
                        <a:t>13:00-13:30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90409120"/>
                  </a:ext>
                </a:extLst>
              </a:tr>
              <a:tr h="101928">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13:30-14:00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br>
                        <a:rPr lang="en-US" sz="400" b="1" i="0" u="none" strike="noStrike">
                          <a:effectLst/>
                          <a:latin typeface="Arial" panose="020B0604020202020204" pitchFamily="34" charset="0"/>
                        </a:rPr>
                      </a:b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080447656"/>
                  </a:ext>
                </a:extLst>
              </a:tr>
              <a:tr h="101928">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14:00-14:30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3665328"/>
                  </a:ext>
                </a:extLst>
              </a:tr>
              <a:tr h="101928">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14:30-15:00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1015869"/>
                  </a:ext>
                </a:extLst>
              </a:tr>
              <a:tr h="101928">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15:00-15:30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9077946"/>
                  </a:ext>
                </a:extLst>
              </a:tr>
              <a:tr h="101928">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effectLst/>
                          <a:latin typeface="Arial" panose="020B0604020202020204" pitchFamily="34" charset="0"/>
                        </a:rPr>
                        <a:t>15:30-16:00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500" b="1" i="0" u="none" strike="noStrike">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5969768"/>
                  </a:ext>
                </a:extLst>
              </a:tr>
              <a:tr h="101928">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16:00-16:30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500" b="1" i="0" u="none" strike="noStrike">
                          <a:solidFill>
                            <a:srgbClr val="FFFFFF"/>
                          </a:solidFill>
                          <a:effectLst/>
                          <a:latin typeface="Arial" panose="020B0604020202020204" pitchFamily="34" charset="0"/>
                        </a:rPr>
                        <a:t>802.15 WG Closing Plenary</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1928936550"/>
                  </a:ext>
                </a:extLst>
              </a:tr>
              <a:tr h="101928">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16:30-17:00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49481850"/>
                  </a:ext>
                </a:extLst>
              </a:tr>
              <a:tr h="101928">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17:00-17:30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917824195"/>
                  </a:ext>
                </a:extLst>
              </a:tr>
              <a:tr h="101928">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17:30-18:00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60303564"/>
                  </a:ext>
                </a:extLst>
              </a:tr>
              <a:tr h="101928">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18:00-18:30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5545666"/>
                  </a:ext>
                </a:extLst>
              </a:tr>
              <a:tr h="101928">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18:30-19:00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2044581499"/>
                  </a:ext>
                </a:extLst>
              </a:tr>
              <a:tr h="101928">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19:00-19:30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453027619"/>
                  </a:ext>
                </a:extLst>
              </a:tr>
              <a:tr h="101928">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19:30-20:00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254216923"/>
                  </a:ext>
                </a:extLst>
              </a:tr>
              <a:tr h="101928">
                <a:tc>
                  <a:txBody>
                    <a:bodyPr/>
                    <a:lstStyle/>
                    <a:p>
                      <a:pPr algn="ctr" fontAlgn="b"/>
                      <a:r>
                        <a:rPr lang="en-US" altLang="ja-JP" sz="600" b="1" i="0" u="none" strike="noStrike">
                          <a:effectLst/>
                          <a:latin typeface="Arial" panose="020B0604020202020204" pitchFamily="34" charset="0"/>
                        </a:rPr>
                        <a:t>20:00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20:00-20:30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1314703"/>
                  </a:ext>
                </a:extLst>
              </a:tr>
              <a:tr h="101928">
                <a:tc>
                  <a:txBody>
                    <a:bodyPr/>
                    <a:lstStyle/>
                    <a:p>
                      <a:pPr algn="ctr" fontAlgn="b"/>
                      <a:r>
                        <a:rPr lang="en-US" altLang="ja-JP" sz="600" b="1" i="0" u="none" strike="noStrike">
                          <a:effectLst/>
                          <a:latin typeface="Arial" panose="020B0604020202020204" pitchFamily="34" charset="0"/>
                        </a:rPr>
                        <a:t>20:30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20:30-21:00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15153929"/>
                  </a:ext>
                </a:extLst>
              </a:tr>
              <a:tr h="101928">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21:00-21:30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5355872"/>
                  </a:ext>
                </a:extLst>
              </a:tr>
              <a:tr h="101928">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21:30-22:00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923847746"/>
                  </a:ext>
                </a:extLst>
              </a:tr>
              <a:tr h="101928">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22:00-22:30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73648000"/>
                  </a:ext>
                </a:extLst>
              </a:tr>
              <a:tr h="101928">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dirty="0">
                          <a:solidFill>
                            <a:srgbClr val="FFFFFF"/>
                          </a:solidFill>
                          <a:effectLst/>
                          <a:latin typeface="Arial" panose="020B0604020202020204" pitchFamily="34" charset="0"/>
                        </a:rPr>
                        <a:t>22:30-23:00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0724324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2" name="正方形/長方形 11">
            <a:extLst>
              <a:ext uri="{FF2B5EF4-FFF2-40B4-BE49-F238E27FC236}">
                <a16:creationId xmlns:a16="http://schemas.microsoft.com/office/drawing/2014/main" id="{837C72FD-46B1-7970-9365-4230F24875CC}"/>
              </a:ext>
            </a:extLst>
          </p:cNvPr>
          <p:cNvSpPr/>
          <p:nvPr/>
        </p:nvSpPr>
        <p:spPr bwMode="auto">
          <a:xfrm>
            <a:off x="3969375" y="3876837"/>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250131" y="3910375"/>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410939" y="3921517"/>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6056090" y="3891372"/>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3194461" y="3180390"/>
            <a:ext cx="1607639"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502022" y="4998379"/>
            <a:ext cx="1592826" cy="388880"/>
          </a:xfrm>
          <a:prstGeom prst="rect">
            <a:avLst/>
          </a:prstGeom>
        </p:spPr>
      </p:pic>
    </p:spTree>
    <p:extLst>
      <p:ext uri="{BB962C8B-B14F-4D97-AF65-F5344CB8AC3E}">
        <p14:creationId xmlns:p14="http://schemas.microsoft.com/office/powerpoint/2010/main" val="340852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Baltimore, Maryland, USA</a:t>
            </a:r>
            <a:br>
              <a:rPr lang="en-US" altLang="ja-JP" sz="2800" dirty="0">
                <a:ea typeface="ＭＳ Ｐゴシック" pitchFamily="50" charset="-128"/>
              </a:rPr>
            </a:br>
            <a:r>
              <a:rPr lang="en-US" altLang="ja-JP" sz="2800" dirty="0">
                <a:ea typeface="ＭＳ Ｐゴシック" pitchFamily="50" charset="-128"/>
              </a:rPr>
              <a:t>January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30628" y="634493"/>
            <a:ext cx="5723907" cy="439631"/>
          </a:xfrm>
          <a:prstGeom prst="rect">
            <a:avLst/>
          </a:prstGeom>
        </p:spPr>
        <p:txBody>
          <a:bodyPr vert="horz" wrap="square" lIns="0" tIns="8659" rIns="0" bIns="0" rtlCol="0">
            <a:spAutoFit/>
          </a:bodyPr>
          <a:lstStyle/>
          <a:p>
            <a:pPr marL="8659">
              <a:spcBef>
                <a:spcPts val="68"/>
              </a:spcBef>
            </a:pPr>
            <a:r>
              <a:rPr sz="1600" b="1" dirty="0">
                <a:solidFill>
                  <a:srgbClr val="3C85C5"/>
                </a:solidFill>
                <a:latin typeface="Times New Roman"/>
                <a:cs typeface="Times New Roman"/>
              </a:rPr>
              <a:t>Hilton</a:t>
            </a:r>
            <a:r>
              <a:rPr sz="1600" b="1" spc="-3" dirty="0">
                <a:solidFill>
                  <a:srgbClr val="3C85C5"/>
                </a:solidFill>
                <a:latin typeface="Times New Roman"/>
                <a:cs typeface="Times New Roman"/>
              </a:rPr>
              <a:t> </a:t>
            </a:r>
            <a:r>
              <a:rPr sz="1600" b="1" spc="-7" dirty="0">
                <a:solidFill>
                  <a:srgbClr val="3C85C5"/>
                </a:solidFill>
                <a:latin typeface="Times New Roman"/>
                <a:cs typeface="Times New Roman"/>
              </a:rPr>
              <a:t>Atlanta</a:t>
            </a:r>
            <a:endParaRPr sz="1600" dirty="0">
              <a:latin typeface="Times New Roman"/>
              <a:cs typeface="Times New Roman"/>
            </a:endParaRPr>
          </a:p>
          <a:p>
            <a:pPr marL="8659" marR="3464">
              <a:spcBef>
                <a:spcPts val="37"/>
              </a:spcBef>
            </a:pPr>
            <a:r>
              <a:rPr sz="1200" dirty="0">
                <a:solidFill>
                  <a:srgbClr val="666666"/>
                </a:solidFill>
                <a:latin typeface="Times New Roman"/>
                <a:cs typeface="Times New Roman"/>
              </a:rPr>
              <a:t>255</a:t>
            </a:r>
            <a:r>
              <a:rPr sz="1200" spc="-17" dirty="0">
                <a:solidFill>
                  <a:srgbClr val="666666"/>
                </a:solidFill>
                <a:latin typeface="Times New Roman"/>
                <a:cs typeface="Times New Roman"/>
              </a:rPr>
              <a:t> </a:t>
            </a:r>
            <a:r>
              <a:rPr sz="1200" dirty="0">
                <a:solidFill>
                  <a:srgbClr val="666666"/>
                </a:solidFill>
                <a:latin typeface="Times New Roman"/>
                <a:cs typeface="Times New Roman"/>
              </a:rPr>
              <a:t>Courtland</a:t>
            </a:r>
            <a:r>
              <a:rPr sz="1200" spc="-17" dirty="0">
                <a:solidFill>
                  <a:srgbClr val="666666"/>
                </a:solidFill>
                <a:latin typeface="Times New Roman"/>
                <a:cs typeface="Times New Roman"/>
              </a:rPr>
              <a:t> </a:t>
            </a:r>
            <a:r>
              <a:rPr sz="1200" dirty="0">
                <a:solidFill>
                  <a:srgbClr val="666666"/>
                </a:solidFill>
                <a:latin typeface="Times New Roman"/>
                <a:cs typeface="Times New Roman"/>
              </a:rPr>
              <a:t>Street</a:t>
            </a:r>
            <a:r>
              <a:rPr sz="1200" spc="-20" dirty="0">
                <a:solidFill>
                  <a:srgbClr val="666666"/>
                </a:solidFill>
                <a:latin typeface="Times New Roman"/>
                <a:cs typeface="Times New Roman"/>
              </a:rPr>
              <a:t> </a:t>
            </a:r>
            <a:r>
              <a:rPr sz="1200" spc="-17" dirty="0">
                <a:solidFill>
                  <a:srgbClr val="666666"/>
                </a:solidFill>
                <a:latin typeface="Times New Roman"/>
                <a:cs typeface="Times New Roman"/>
              </a:rPr>
              <a:t>NE </a:t>
            </a:r>
            <a:r>
              <a:rPr sz="1200" dirty="0">
                <a:solidFill>
                  <a:srgbClr val="666666"/>
                </a:solidFill>
                <a:latin typeface="Times New Roman"/>
                <a:cs typeface="Times New Roman"/>
              </a:rPr>
              <a:t>Atlanta,</a:t>
            </a:r>
            <a:r>
              <a:rPr sz="1200" spc="-20" dirty="0">
                <a:solidFill>
                  <a:srgbClr val="666666"/>
                </a:solidFill>
                <a:latin typeface="Times New Roman"/>
                <a:cs typeface="Times New Roman"/>
              </a:rPr>
              <a:t> </a:t>
            </a:r>
            <a:r>
              <a:rPr sz="1200" dirty="0">
                <a:solidFill>
                  <a:srgbClr val="666666"/>
                </a:solidFill>
                <a:latin typeface="Times New Roman"/>
                <a:cs typeface="Times New Roman"/>
              </a:rPr>
              <a:t>GA</a:t>
            </a:r>
            <a:r>
              <a:rPr sz="1200" spc="-24" dirty="0">
                <a:solidFill>
                  <a:srgbClr val="666666"/>
                </a:solidFill>
                <a:latin typeface="Times New Roman"/>
                <a:cs typeface="Times New Roman"/>
              </a:rPr>
              <a:t> </a:t>
            </a:r>
            <a:r>
              <a:rPr sz="1200" spc="-7" dirty="0">
                <a:solidFill>
                  <a:srgbClr val="666666"/>
                </a:solidFill>
                <a:latin typeface="Times New Roman"/>
                <a:cs typeface="Times New Roman"/>
              </a:rPr>
              <a:t>30303</a:t>
            </a:r>
            <a:r>
              <a:rPr lang="ja-JP" altLang="en-US" sz="1200" spc="-7" dirty="0">
                <a:solidFill>
                  <a:srgbClr val="666666"/>
                </a:solidFill>
                <a:latin typeface="Times New Roman"/>
                <a:cs typeface="Times New Roman"/>
              </a:rPr>
              <a:t>　　</a:t>
            </a:r>
            <a:r>
              <a:rPr sz="1200" spc="-17" dirty="0">
                <a:solidFill>
                  <a:srgbClr val="666666"/>
                </a:solidFill>
                <a:latin typeface="Times New Roman"/>
                <a:cs typeface="Times New Roman"/>
              </a:rPr>
              <a:t>USA</a:t>
            </a:r>
            <a:endParaRPr sz="1200" dirty="0">
              <a:latin typeface="Times New Roman"/>
              <a:cs typeface="Times New Roman"/>
            </a:endParaRPr>
          </a:p>
        </p:txBody>
      </p:sp>
      <p:sp>
        <p:nvSpPr>
          <p:cNvPr id="5" name="object 5"/>
          <p:cNvSpPr txBox="1"/>
          <p:nvPr/>
        </p:nvSpPr>
        <p:spPr>
          <a:xfrm>
            <a:off x="1043222" y="1211372"/>
            <a:ext cx="7006441" cy="4589689"/>
          </a:xfrm>
          <a:prstGeom prst="rect">
            <a:avLst/>
          </a:prstGeom>
        </p:spPr>
        <p:txBody>
          <a:bodyPr vert="horz" wrap="square" lIns="0" tIns="8226" rIns="0" bIns="0" rtlCol="0">
            <a:spAutoFit/>
          </a:bodyPr>
          <a:lstStyle/>
          <a:p>
            <a:pPr marL="8659">
              <a:lnSpc>
                <a:spcPts val="1000"/>
              </a:lnSpc>
            </a:pPr>
            <a:r>
              <a:rPr sz="2000" b="1" dirty="0">
                <a:solidFill>
                  <a:srgbClr val="666666"/>
                </a:solidFill>
                <a:latin typeface="Times New Roman"/>
                <a:cs typeface="Times New Roman"/>
              </a:rPr>
              <a:t>March</a:t>
            </a:r>
            <a:r>
              <a:rPr sz="2000" b="1" spc="-17" dirty="0">
                <a:solidFill>
                  <a:srgbClr val="666666"/>
                </a:solidFill>
                <a:latin typeface="Times New Roman"/>
                <a:cs typeface="Times New Roman"/>
              </a:rPr>
              <a:t> </a:t>
            </a:r>
            <a:r>
              <a:rPr sz="2000" b="1" spc="-7" dirty="0">
                <a:solidFill>
                  <a:srgbClr val="666666"/>
                </a:solidFill>
                <a:latin typeface="Times New Roman"/>
                <a:cs typeface="Times New Roman"/>
              </a:rPr>
              <a:t>12-</a:t>
            </a:r>
            <a:r>
              <a:rPr sz="2000" b="1" dirty="0">
                <a:solidFill>
                  <a:srgbClr val="666666"/>
                </a:solidFill>
                <a:latin typeface="Times New Roman"/>
                <a:cs typeface="Times New Roman"/>
              </a:rPr>
              <a:t>17, </a:t>
            </a:r>
            <a:r>
              <a:rPr sz="2000" b="1" spc="-14" dirty="0">
                <a:solidFill>
                  <a:srgbClr val="666666"/>
                </a:solidFill>
                <a:latin typeface="Times New Roman"/>
                <a:cs typeface="Times New Roman"/>
              </a:rPr>
              <a:t>2023</a:t>
            </a:r>
            <a:endParaRPr sz="2000" dirty="0">
              <a:latin typeface="Times New Roman"/>
              <a:cs typeface="Times New Roman"/>
            </a:endParaRPr>
          </a:p>
          <a:p>
            <a:pPr>
              <a:lnSpc>
                <a:spcPts val="1000"/>
              </a:lnSpc>
              <a:spcBef>
                <a:spcPts val="24"/>
              </a:spcBef>
            </a:pPr>
            <a:endParaRPr sz="3200" dirty="0">
              <a:latin typeface="Times New Roman"/>
              <a:cs typeface="Times New Roman"/>
            </a:endParaRPr>
          </a:p>
          <a:p>
            <a:pPr marL="8659">
              <a:lnSpc>
                <a:spcPts val="1000"/>
              </a:lnSpc>
            </a:pPr>
            <a:r>
              <a:rPr sz="2000" b="1" dirty="0">
                <a:solidFill>
                  <a:srgbClr val="353744"/>
                </a:solidFill>
                <a:latin typeface="Times New Roman"/>
                <a:cs typeface="Times New Roman"/>
              </a:rPr>
              <a:t>Session</a:t>
            </a:r>
            <a:r>
              <a:rPr sz="2000" b="1" spc="-24" dirty="0">
                <a:solidFill>
                  <a:srgbClr val="353744"/>
                </a:solidFill>
                <a:latin typeface="Times New Roman"/>
                <a:cs typeface="Times New Roman"/>
              </a:rPr>
              <a:t> </a:t>
            </a:r>
            <a:r>
              <a:rPr sz="2000" b="1" dirty="0">
                <a:solidFill>
                  <a:srgbClr val="353744"/>
                </a:solidFill>
                <a:latin typeface="Times New Roman"/>
                <a:cs typeface="Times New Roman"/>
              </a:rPr>
              <a:t>Registration</a:t>
            </a:r>
            <a:r>
              <a:rPr sz="2000" b="1" spc="-31" dirty="0">
                <a:solidFill>
                  <a:srgbClr val="353744"/>
                </a:solidFill>
                <a:latin typeface="Times New Roman"/>
                <a:cs typeface="Times New Roman"/>
              </a:rPr>
              <a:t> </a:t>
            </a:r>
            <a:r>
              <a:rPr sz="2000" b="1" dirty="0">
                <a:solidFill>
                  <a:srgbClr val="353744"/>
                </a:solidFill>
                <a:latin typeface="Times New Roman"/>
                <a:cs typeface="Times New Roman"/>
              </a:rPr>
              <a:t>is</a:t>
            </a:r>
            <a:r>
              <a:rPr sz="2000" b="1" spc="-17" dirty="0">
                <a:solidFill>
                  <a:srgbClr val="353744"/>
                </a:solidFill>
                <a:latin typeface="Times New Roman"/>
                <a:cs typeface="Times New Roman"/>
              </a:rPr>
              <a:t> </a:t>
            </a:r>
            <a:r>
              <a:rPr sz="2000" b="1" dirty="0">
                <a:solidFill>
                  <a:srgbClr val="353744"/>
                </a:solidFill>
                <a:latin typeface="Times New Roman"/>
                <a:cs typeface="Times New Roman"/>
              </a:rPr>
              <a:t>Available</a:t>
            </a:r>
            <a:r>
              <a:rPr sz="2000" b="1" spc="-20" dirty="0">
                <a:solidFill>
                  <a:srgbClr val="353744"/>
                </a:solidFill>
                <a:latin typeface="Times New Roman"/>
                <a:cs typeface="Times New Roman"/>
              </a:rPr>
              <a:t> </a:t>
            </a:r>
            <a:r>
              <a:rPr sz="2000" b="1" spc="-17" dirty="0">
                <a:solidFill>
                  <a:srgbClr val="353744"/>
                </a:solidFill>
                <a:latin typeface="Times New Roman"/>
                <a:cs typeface="Times New Roman"/>
              </a:rPr>
              <a:t>Now</a:t>
            </a:r>
            <a:endParaRPr sz="2000" dirty="0">
              <a:latin typeface="Times New Roman"/>
              <a:cs typeface="Times New Roman"/>
            </a:endParaRPr>
          </a:p>
          <a:p>
            <a:pPr marL="8659" marR="3464">
              <a:lnSpc>
                <a:spcPts val="1000"/>
              </a:lnSpc>
              <a:spcBef>
                <a:spcPts val="559"/>
              </a:spcBef>
            </a:pPr>
            <a:r>
              <a:rPr sz="1600" dirty="0">
                <a:solidFill>
                  <a:srgbClr val="353744"/>
                </a:solidFill>
                <a:latin typeface="Times New Roman"/>
                <a:cs typeface="Times New Roman"/>
              </a:rPr>
              <a:t>The</a:t>
            </a:r>
            <a:r>
              <a:rPr sz="1600" spc="-24" dirty="0">
                <a:solidFill>
                  <a:srgbClr val="353744"/>
                </a:solidFill>
                <a:latin typeface="Times New Roman"/>
                <a:cs typeface="Times New Roman"/>
              </a:rPr>
              <a:t> </a:t>
            </a:r>
            <a:r>
              <a:rPr sz="1600" dirty="0">
                <a:solidFill>
                  <a:srgbClr val="353744"/>
                </a:solidFill>
                <a:latin typeface="Times New Roman"/>
                <a:cs typeface="Times New Roman"/>
              </a:rPr>
              <a:t>March</a:t>
            </a:r>
            <a:r>
              <a:rPr sz="1600" spc="-14" dirty="0">
                <a:solidFill>
                  <a:srgbClr val="353744"/>
                </a:solidFill>
                <a:latin typeface="Times New Roman"/>
                <a:cs typeface="Times New Roman"/>
              </a:rPr>
              <a:t> </a:t>
            </a:r>
            <a:r>
              <a:rPr sz="1600" dirty="0">
                <a:solidFill>
                  <a:srgbClr val="353744"/>
                </a:solidFill>
                <a:latin typeface="Times New Roman"/>
                <a:cs typeface="Times New Roman"/>
              </a:rPr>
              <a:t>2023</a:t>
            </a:r>
            <a:r>
              <a:rPr sz="1600" spc="-7" dirty="0">
                <a:solidFill>
                  <a:srgbClr val="353744"/>
                </a:solidFill>
                <a:latin typeface="Times New Roman"/>
                <a:cs typeface="Times New Roman"/>
              </a:rPr>
              <a:t> </a:t>
            </a:r>
            <a:r>
              <a:rPr sz="1600" dirty="0">
                <a:solidFill>
                  <a:srgbClr val="353744"/>
                </a:solidFill>
                <a:latin typeface="Times New Roman"/>
                <a:cs typeface="Times New Roman"/>
              </a:rPr>
              <a:t>IEEE</a:t>
            </a:r>
            <a:r>
              <a:rPr sz="1600" spc="-7" dirty="0">
                <a:solidFill>
                  <a:srgbClr val="353744"/>
                </a:solidFill>
                <a:latin typeface="Times New Roman"/>
                <a:cs typeface="Times New Roman"/>
              </a:rPr>
              <a:t> </a:t>
            </a:r>
            <a:r>
              <a:rPr sz="1600" dirty="0">
                <a:solidFill>
                  <a:srgbClr val="353744"/>
                </a:solidFill>
                <a:latin typeface="Times New Roman"/>
                <a:cs typeface="Times New Roman"/>
              </a:rPr>
              <a:t>802</a:t>
            </a:r>
            <a:r>
              <a:rPr sz="1600" spc="-10" dirty="0">
                <a:solidFill>
                  <a:srgbClr val="353744"/>
                </a:solidFill>
                <a:latin typeface="Times New Roman"/>
                <a:cs typeface="Times New Roman"/>
              </a:rPr>
              <a:t> </a:t>
            </a:r>
            <a:r>
              <a:rPr sz="1600" dirty="0">
                <a:solidFill>
                  <a:srgbClr val="353744"/>
                </a:solidFill>
                <a:latin typeface="Times New Roman"/>
                <a:cs typeface="Times New Roman"/>
              </a:rPr>
              <a:t>Plenary</a:t>
            </a:r>
            <a:r>
              <a:rPr sz="1600" spc="-17" dirty="0">
                <a:solidFill>
                  <a:srgbClr val="353744"/>
                </a:solidFill>
                <a:latin typeface="Times New Roman"/>
                <a:cs typeface="Times New Roman"/>
              </a:rPr>
              <a:t> </a:t>
            </a:r>
            <a:r>
              <a:rPr sz="1600" dirty="0">
                <a:solidFill>
                  <a:srgbClr val="353744"/>
                </a:solidFill>
                <a:latin typeface="Times New Roman"/>
                <a:cs typeface="Times New Roman"/>
              </a:rPr>
              <a:t>is</a:t>
            </a:r>
            <a:r>
              <a:rPr sz="1600" spc="-7" dirty="0">
                <a:solidFill>
                  <a:srgbClr val="353744"/>
                </a:solidFill>
                <a:latin typeface="Times New Roman"/>
                <a:cs typeface="Times New Roman"/>
              </a:rPr>
              <a:t> </a:t>
            </a:r>
            <a:r>
              <a:rPr sz="1600" dirty="0">
                <a:solidFill>
                  <a:srgbClr val="353744"/>
                </a:solidFill>
                <a:latin typeface="Times New Roman"/>
                <a:cs typeface="Times New Roman"/>
              </a:rPr>
              <a:t>scheduled</a:t>
            </a:r>
            <a:r>
              <a:rPr sz="1600" spc="-14" dirty="0">
                <a:solidFill>
                  <a:srgbClr val="353744"/>
                </a:solidFill>
                <a:latin typeface="Times New Roman"/>
                <a:cs typeface="Times New Roman"/>
              </a:rPr>
              <a:t> </a:t>
            </a:r>
            <a:r>
              <a:rPr sz="1600" dirty="0">
                <a:solidFill>
                  <a:srgbClr val="353744"/>
                </a:solidFill>
                <a:latin typeface="Times New Roman"/>
                <a:cs typeface="Times New Roman"/>
              </a:rPr>
              <a:t>to</a:t>
            </a:r>
            <a:r>
              <a:rPr sz="1600" spc="-17" dirty="0">
                <a:solidFill>
                  <a:srgbClr val="353744"/>
                </a:solidFill>
                <a:latin typeface="Times New Roman"/>
                <a:cs typeface="Times New Roman"/>
              </a:rPr>
              <a:t> </a:t>
            </a:r>
            <a:r>
              <a:rPr sz="1600" dirty="0">
                <a:solidFill>
                  <a:srgbClr val="353744"/>
                </a:solidFill>
                <a:latin typeface="Times New Roman"/>
                <a:cs typeface="Times New Roman"/>
              </a:rPr>
              <a:t>take</a:t>
            </a:r>
            <a:r>
              <a:rPr sz="1600" spc="-14" dirty="0">
                <a:solidFill>
                  <a:srgbClr val="353744"/>
                </a:solidFill>
                <a:latin typeface="Times New Roman"/>
                <a:cs typeface="Times New Roman"/>
              </a:rPr>
              <a:t> </a:t>
            </a:r>
            <a:r>
              <a:rPr sz="1600" dirty="0">
                <a:solidFill>
                  <a:srgbClr val="353744"/>
                </a:solidFill>
                <a:latin typeface="Times New Roman"/>
                <a:cs typeface="Times New Roman"/>
              </a:rPr>
              <a:t>place</a:t>
            </a:r>
            <a:r>
              <a:rPr sz="1600" spc="-10" dirty="0">
                <a:solidFill>
                  <a:srgbClr val="353744"/>
                </a:solidFill>
                <a:latin typeface="Times New Roman"/>
                <a:cs typeface="Times New Roman"/>
              </a:rPr>
              <a:t> </a:t>
            </a:r>
            <a:r>
              <a:rPr sz="1600" dirty="0">
                <a:solidFill>
                  <a:srgbClr val="353744"/>
                </a:solidFill>
                <a:latin typeface="Times New Roman"/>
                <a:cs typeface="Times New Roman"/>
              </a:rPr>
              <a:t>in</a:t>
            </a:r>
            <a:r>
              <a:rPr sz="1600" spc="-17" dirty="0">
                <a:solidFill>
                  <a:srgbClr val="353744"/>
                </a:solidFill>
                <a:latin typeface="Times New Roman"/>
                <a:cs typeface="Times New Roman"/>
              </a:rPr>
              <a:t> </a:t>
            </a:r>
            <a:r>
              <a:rPr sz="1600" dirty="0">
                <a:solidFill>
                  <a:srgbClr val="353744"/>
                </a:solidFill>
                <a:latin typeface="Times New Roman"/>
                <a:cs typeface="Times New Roman"/>
              </a:rPr>
              <a:t>Atlanta,</a:t>
            </a:r>
            <a:r>
              <a:rPr sz="1600" spc="-7" dirty="0">
                <a:solidFill>
                  <a:srgbClr val="353744"/>
                </a:solidFill>
                <a:latin typeface="Times New Roman"/>
                <a:cs typeface="Times New Roman"/>
              </a:rPr>
              <a:t> </a:t>
            </a:r>
            <a:r>
              <a:rPr sz="1600" dirty="0">
                <a:solidFill>
                  <a:srgbClr val="353744"/>
                </a:solidFill>
                <a:latin typeface="Times New Roman"/>
                <a:cs typeface="Times New Roman"/>
              </a:rPr>
              <a:t>USA</a:t>
            </a:r>
            <a:r>
              <a:rPr sz="1600" spc="-10" dirty="0">
                <a:solidFill>
                  <a:srgbClr val="353744"/>
                </a:solidFill>
                <a:latin typeface="Times New Roman"/>
                <a:cs typeface="Times New Roman"/>
              </a:rPr>
              <a:t> </a:t>
            </a:r>
            <a:r>
              <a:rPr sz="1600" dirty="0">
                <a:solidFill>
                  <a:srgbClr val="353744"/>
                </a:solidFill>
                <a:latin typeface="Times New Roman"/>
                <a:cs typeface="Times New Roman"/>
              </a:rPr>
              <a:t>at</a:t>
            </a:r>
            <a:r>
              <a:rPr sz="1600" spc="-10" dirty="0">
                <a:solidFill>
                  <a:srgbClr val="353744"/>
                </a:solidFill>
                <a:latin typeface="Times New Roman"/>
                <a:cs typeface="Times New Roman"/>
              </a:rPr>
              <a:t> </a:t>
            </a:r>
            <a:r>
              <a:rPr sz="1600" dirty="0">
                <a:solidFill>
                  <a:srgbClr val="353744"/>
                </a:solidFill>
                <a:latin typeface="Times New Roman"/>
                <a:cs typeface="Times New Roman"/>
              </a:rPr>
              <a:t>the</a:t>
            </a:r>
            <a:r>
              <a:rPr sz="1600" spc="-7" dirty="0">
                <a:solidFill>
                  <a:srgbClr val="353744"/>
                </a:solidFill>
                <a:latin typeface="Times New Roman"/>
                <a:cs typeface="Times New Roman"/>
              </a:rPr>
              <a:t> </a:t>
            </a:r>
            <a:r>
              <a:rPr sz="1600" dirty="0">
                <a:solidFill>
                  <a:srgbClr val="353744"/>
                </a:solidFill>
                <a:latin typeface="Times New Roman"/>
                <a:cs typeface="Times New Roman"/>
              </a:rPr>
              <a:t>Hilton</a:t>
            </a:r>
            <a:r>
              <a:rPr sz="1600" spc="-10" dirty="0">
                <a:solidFill>
                  <a:srgbClr val="353744"/>
                </a:solidFill>
                <a:latin typeface="Times New Roman"/>
                <a:cs typeface="Times New Roman"/>
              </a:rPr>
              <a:t> </a:t>
            </a:r>
            <a:r>
              <a:rPr sz="1600" dirty="0">
                <a:solidFill>
                  <a:srgbClr val="353744"/>
                </a:solidFill>
                <a:latin typeface="Times New Roman"/>
                <a:cs typeface="Times New Roman"/>
              </a:rPr>
              <a:t>Atlanta,</a:t>
            </a:r>
            <a:r>
              <a:rPr sz="1600" spc="-14" dirty="0">
                <a:solidFill>
                  <a:srgbClr val="353744"/>
                </a:solidFill>
                <a:latin typeface="Times New Roman"/>
                <a:cs typeface="Times New Roman"/>
              </a:rPr>
              <a:t> </a:t>
            </a:r>
            <a:r>
              <a:rPr sz="1600" dirty="0">
                <a:solidFill>
                  <a:srgbClr val="353744"/>
                </a:solidFill>
                <a:latin typeface="Times New Roman"/>
                <a:cs typeface="Times New Roman"/>
              </a:rPr>
              <a:t>located</a:t>
            </a:r>
            <a:r>
              <a:rPr sz="1600" spc="14" dirty="0">
                <a:solidFill>
                  <a:srgbClr val="353744"/>
                </a:solidFill>
                <a:latin typeface="Times New Roman"/>
                <a:cs typeface="Times New Roman"/>
              </a:rPr>
              <a:t> </a:t>
            </a:r>
            <a:r>
              <a:rPr sz="1600" dirty="0">
                <a:solidFill>
                  <a:srgbClr val="353744"/>
                </a:solidFill>
                <a:latin typeface="Times New Roman"/>
                <a:cs typeface="Times New Roman"/>
              </a:rPr>
              <a:t>at</a:t>
            </a:r>
            <a:r>
              <a:rPr sz="1600" spc="-14" dirty="0">
                <a:solidFill>
                  <a:srgbClr val="353744"/>
                </a:solidFill>
                <a:latin typeface="Times New Roman"/>
                <a:cs typeface="Times New Roman"/>
              </a:rPr>
              <a:t> </a:t>
            </a:r>
            <a:r>
              <a:rPr sz="1600" spc="-17" dirty="0">
                <a:solidFill>
                  <a:srgbClr val="353744"/>
                </a:solidFill>
                <a:latin typeface="Times New Roman"/>
                <a:cs typeface="Times New Roman"/>
              </a:rPr>
              <a:t>255 </a:t>
            </a:r>
            <a:r>
              <a:rPr sz="1600" dirty="0">
                <a:solidFill>
                  <a:srgbClr val="353744"/>
                </a:solidFill>
                <a:latin typeface="Times New Roman"/>
                <a:cs typeface="Times New Roman"/>
              </a:rPr>
              <a:t>Courtland</a:t>
            </a:r>
            <a:r>
              <a:rPr sz="1600" spc="-14" dirty="0">
                <a:solidFill>
                  <a:srgbClr val="353744"/>
                </a:solidFill>
                <a:latin typeface="Times New Roman"/>
                <a:cs typeface="Times New Roman"/>
              </a:rPr>
              <a:t> </a:t>
            </a:r>
            <a:r>
              <a:rPr sz="1600" dirty="0">
                <a:solidFill>
                  <a:srgbClr val="353744"/>
                </a:solidFill>
                <a:latin typeface="Times New Roman"/>
                <a:cs typeface="Times New Roman"/>
              </a:rPr>
              <a:t>Street</a:t>
            </a:r>
            <a:r>
              <a:rPr sz="1600" spc="-10" dirty="0">
                <a:solidFill>
                  <a:srgbClr val="353744"/>
                </a:solidFill>
                <a:latin typeface="Times New Roman"/>
                <a:cs typeface="Times New Roman"/>
              </a:rPr>
              <a:t> </a:t>
            </a:r>
            <a:r>
              <a:rPr sz="1600" dirty="0">
                <a:solidFill>
                  <a:srgbClr val="353744"/>
                </a:solidFill>
                <a:latin typeface="Times New Roman"/>
                <a:cs typeface="Times New Roman"/>
              </a:rPr>
              <a:t>NE,</a:t>
            </a:r>
            <a:r>
              <a:rPr sz="1600" spc="-14" dirty="0">
                <a:solidFill>
                  <a:srgbClr val="353744"/>
                </a:solidFill>
                <a:latin typeface="Times New Roman"/>
                <a:cs typeface="Times New Roman"/>
              </a:rPr>
              <a:t> </a:t>
            </a:r>
            <a:r>
              <a:rPr sz="1600" dirty="0">
                <a:solidFill>
                  <a:srgbClr val="353744"/>
                </a:solidFill>
                <a:latin typeface="Times New Roman"/>
                <a:cs typeface="Times New Roman"/>
              </a:rPr>
              <a:t>in</a:t>
            </a:r>
            <a:r>
              <a:rPr sz="1600" spc="-10" dirty="0">
                <a:solidFill>
                  <a:srgbClr val="353744"/>
                </a:solidFill>
                <a:latin typeface="Times New Roman"/>
                <a:cs typeface="Times New Roman"/>
              </a:rPr>
              <a:t> </a:t>
            </a:r>
            <a:r>
              <a:rPr sz="1600" dirty="0">
                <a:solidFill>
                  <a:srgbClr val="353744"/>
                </a:solidFill>
                <a:latin typeface="Times New Roman"/>
                <a:cs typeface="Times New Roman"/>
              </a:rPr>
              <a:t>Atlanta</a:t>
            </a:r>
            <a:r>
              <a:rPr sz="1600" spc="-14" dirty="0">
                <a:solidFill>
                  <a:srgbClr val="353744"/>
                </a:solidFill>
                <a:latin typeface="Times New Roman"/>
                <a:cs typeface="Times New Roman"/>
              </a:rPr>
              <a:t> </a:t>
            </a:r>
            <a:r>
              <a:rPr sz="1600" dirty="0">
                <a:solidFill>
                  <a:srgbClr val="353744"/>
                </a:solidFill>
                <a:latin typeface="Times New Roman"/>
                <a:cs typeface="Times New Roman"/>
              </a:rPr>
              <a:t>Georgia</a:t>
            </a:r>
            <a:r>
              <a:rPr sz="1600" spc="-10" dirty="0">
                <a:solidFill>
                  <a:srgbClr val="353744"/>
                </a:solidFill>
                <a:latin typeface="Times New Roman"/>
                <a:cs typeface="Times New Roman"/>
              </a:rPr>
              <a:t> </a:t>
            </a:r>
            <a:r>
              <a:rPr sz="1600" spc="-14" dirty="0">
                <a:solidFill>
                  <a:srgbClr val="353744"/>
                </a:solidFill>
                <a:latin typeface="Times New Roman"/>
                <a:cs typeface="Times New Roman"/>
              </a:rPr>
              <a:t>USA.</a:t>
            </a:r>
            <a:endParaRPr sz="1600" dirty="0">
              <a:latin typeface="Times New Roman"/>
              <a:cs typeface="Times New Roman"/>
            </a:endParaRPr>
          </a:p>
          <a:p>
            <a:pPr>
              <a:lnSpc>
                <a:spcPts val="1000"/>
              </a:lnSpc>
              <a:spcBef>
                <a:spcPts val="7"/>
              </a:spcBef>
            </a:pPr>
            <a:endParaRPr sz="1600" dirty="0">
              <a:latin typeface="Times New Roman"/>
              <a:cs typeface="Times New Roman"/>
            </a:endParaRPr>
          </a:p>
          <a:p>
            <a:pPr marL="8659">
              <a:lnSpc>
                <a:spcPts val="1000"/>
              </a:lnSpc>
            </a:pPr>
            <a:r>
              <a:rPr sz="1600" b="1" spc="-7" dirty="0">
                <a:solidFill>
                  <a:srgbClr val="353744"/>
                </a:solidFill>
                <a:latin typeface="Times New Roman"/>
                <a:cs typeface="Times New Roman"/>
              </a:rPr>
              <a:t>In-</a:t>
            </a:r>
            <a:r>
              <a:rPr sz="1600" b="1" dirty="0">
                <a:solidFill>
                  <a:srgbClr val="353744"/>
                </a:solidFill>
                <a:latin typeface="Times New Roman"/>
                <a:cs typeface="Times New Roman"/>
              </a:rPr>
              <a:t>Person</a:t>
            </a:r>
            <a:r>
              <a:rPr sz="1600" b="1" spc="-17" dirty="0">
                <a:solidFill>
                  <a:srgbClr val="353744"/>
                </a:solidFill>
                <a:latin typeface="Times New Roman"/>
                <a:cs typeface="Times New Roman"/>
              </a:rPr>
              <a:t> </a:t>
            </a:r>
            <a:r>
              <a:rPr sz="1600" b="1" dirty="0">
                <a:solidFill>
                  <a:srgbClr val="353744"/>
                </a:solidFill>
                <a:latin typeface="Times New Roman"/>
                <a:cs typeface="Times New Roman"/>
              </a:rPr>
              <a:t>and</a:t>
            </a:r>
            <a:r>
              <a:rPr sz="1600" b="1" spc="-7" dirty="0">
                <a:solidFill>
                  <a:srgbClr val="353744"/>
                </a:solidFill>
                <a:latin typeface="Times New Roman"/>
                <a:cs typeface="Times New Roman"/>
              </a:rPr>
              <a:t> </a:t>
            </a:r>
            <a:r>
              <a:rPr sz="1600" b="1" dirty="0">
                <a:solidFill>
                  <a:srgbClr val="353744"/>
                </a:solidFill>
                <a:latin typeface="Times New Roman"/>
                <a:cs typeface="Times New Roman"/>
              </a:rPr>
              <a:t>Virtual</a:t>
            </a:r>
            <a:r>
              <a:rPr sz="1600" b="1" spc="-7" dirty="0">
                <a:solidFill>
                  <a:srgbClr val="353744"/>
                </a:solidFill>
                <a:latin typeface="Times New Roman"/>
                <a:cs typeface="Times New Roman"/>
              </a:rPr>
              <a:t> </a:t>
            </a:r>
            <a:r>
              <a:rPr sz="1600" b="1" dirty="0">
                <a:solidFill>
                  <a:srgbClr val="353744"/>
                </a:solidFill>
                <a:latin typeface="Times New Roman"/>
                <a:cs typeface="Times New Roman"/>
              </a:rPr>
              <a:t>participation</a:t>
            </a:r>
            <a:r>
              <a:rPr sz="1600" b="1" spc="-17" dirty="0">
                <a:solidFill>
                  <a:srgbClr val="353744"/>
                </a:solidFill>
                <a:latin typeface="Times New Roman"/>
                <a:cs typeface="Times New Roman"/>
              </a:rPr>
              <a:t> </a:t>
            </a:r>
            <a:r>
              <a:rPr sz="1600" b="1" dirty="0">
                <a:solidFill>
                  <a:srgbClr val="353744"/>
                </a:solidFill>
                <a:latin typeface="Times New Roman"/>
                <a:cs typeface="Times New Roman"/>
              </a:rPr>
              <a:t>will</a:t>
            </a:r>
            <a:r>
              <a:rPr sz="1600" b="1" spc="-3" dirty="0">
                <a:solidFill>
                  <a:srgbClr val="353744"/>
                </a:solidFill>
                <a:latin typeface="Times New Roman"/>
                <a:cs typeface="Times New Roman"/>
              </a:rPr>
              <a:t> </a:t>
            </a:r>
            <a:r>
              <a:rPr sz="1600" b="1" dirty="0">
                <a:solidFill>
                  <a:srgbClr val="353744"/>
                </a:solidFill>
                <a:latin typeface="Times New Roman"/>
                <a:cs typeface="Times New Roman"/>
              </a:rPr>
              <a:t>be</a:t>
            </a:r>
            <a:r>
              <a:rPr sz="1600" b="1" spc="-20" dirty="0">
                <a:solidFill>
                  <a:srgbClr val="353744"/>
                </a:solidFill>
                <a:latin typeface="Times New Roman"/>
                <a:cs typeface="Times New Roman"/>
              </a:rPr>
              <a:t> </a:t>
            </a:r>
            <a:r>
              <a:rPr sz="1600" b="1" dirty="0">
                <a:solidFill>
                  <a:srgbClr val="353744"/>
                </a:solidFill>
                <a:latin typeface="Times New Roman"/>
                <a:cs typeface="Times New Roman"/>
              </a:rPr>
              <a:t>available</a:t>
            </a:r>
            <a:r>
              <a:rPr sz="1600" b="1" spc="-14" dirty="0">
                <a:solidFill>
                  <a:srgbClr val="353744"/>
                </a:solidFill>
                <a:latin typeface="Times New Roman"/>
                <a:cs typeface="Times New Roman"/>
              </a:rPr>
              <a:t> </a:t>
            </a:r>
            <a:r>
              <a:rPr sz="1600" b="1" dirty="0">
                <a:solidFill>
                  <a:srgbClr val="353744"/>
                </a:solidFill>
                <a:latin typeface="Times New Roman"/>
                <a:cs typeface="Times New Roman"/>
              </a:rPr>
              <a:t>for</a:t>
            </a:r>
            <a:r>
              <a:rPr sz="1600" b="1" spc="-7" dirty="0">
                <a:solidFill>
                  <a:srgbClr val="353744"/>
                </a:solidFill>
                <a:latin typeface="Times New Roman"/>
                <a:cs typeface="Times New Roman"/>
              </a:rPr>
              <a:t> </a:t>
            </a:r>
            <a:r>
              <a:rPr sz="1600" b="1" dirty="0">
                <a:solidFill>
                  <a:srgbClr val="353744"/>
                </a:solidFill>
                <a:latin typeface="Times New Roman"/>
                <a:cs typeface="Times New Roman"/>
              </a:rPr>
              <a:t>this</a:t>
            </a:r>
            <a:r>
              <a:rPr sz="1600" b="1" spc="-14" dirty="0">
                <a:solidFill>
                  <a:srgbClr val="353744"/>
                </a:solidFill>
                <a:latin typeface="Times New Roman"/>
                <a:cs typeface="Times New Roman"/>
              </a:rPr>
              <a:t> </a:t>
            </a:r>
            <a:r>
              <a:rPr sz="1600" b="1" spc="-7" dirty="0">
                <a:solidFill>
                  <a:srgbClr val="353744"/>
                </a:solidFill>
                <a:latin typeface="Times New Roman"/>
                <a:cs typeface="Times New Roman"/>
              </a:rPr>
              <a:t>session.</a:t>
            </a:r>
            <a:endParaRPr sz="1600" dirty="0">
              <a:latin typeface="Times New Roman"/>
              <a:cs typeface="Times New Roman"/>
            </a:endParaRPr>
          </a:p>
          <a:p>
            <a:pPr marL="8659">
              <a:lnSpc>
                <a:spcPts val="1000"/>
              </a:lnSpc>
              <a:spcBef>
                <a:spcPts val="641"/>
              </a:spcBef>
            </a:pPr>
            <a:r>
              <a:rPr b="1" dirty="0">
                <a:solidFill>
                  <a:srgbClr val="1154CC"/>
                </a:solidFill>
                <a:latin typeface="Times New Roman"/>
                <a:cs typeface="Times New Roman"/>
              </a:rPr>
              <a:t>Registration</a:t>
            </a:r>
            <a:r>
              <a:rPr b="1" spc="-31" dirty="0">
                <a:solidFill>
                  <a:srgbClr val="1154CC"/>
                </a:solidFill>
                <a:latin typeface="Times New Roman"/>
                <a:cs typeface="Times New Roman"/>
              </a:rPr>
              <a:t> </a:t>
            </a:r>
            <a:r>
              <a:rPr b="1" dirty="0">
                <a:solidFill>
                  <a:srgbClr val="1154CC"/>
                </a:solidFill>
                <a:latin typeface="Times New Roman"/>
                <a:cs typeface="Times New Roman"/>
              </a:rPr>
              <a:t>Fees</a:t>
            </a:r>
            <a:r>
              <a:rPr b="1" spc="-20" dirty="0">
                <a:solidFill>
                  <a:srgbClr val="1154CC"/>
                </a:solidFill>
                <a:latin typeface="Times New Roman"/>
                <a:cs typeface="Times New Roman"/>
              </a:rPr>
              <a:t> </a:t>
            </a:r>
            <a:r>
              <a:rPr b="1" dirty="0">
                <a:solidFill>
                  <a:srgbClr val="1154CC"/>
                </a:solidFill>
                <a:latin typeface="Times New Roman"/>
                <a:cs typeface="Times New Roman"/>
              </a:rPr>
              <a:t>and</a:t>
            </a:r>
            <a:r>
              <a:rPr b="1" spc="-20" dirty="0">
                <a:solidFill>
                  <a:srgbClr val="1154CC"/>
                </a:solidFill>
                <a:latin typeface="Times New Roman"/>
                <a:cs typeface="Times New Roman"/>
              </a:rPr>
              <a:t> </a:t>
            </a:r>
            <a:r>
              <a:rPr b="1" spc="-7" dirty="0">
                <a:solidFill>
                  <a:srgbClr val="1154CC"/>
                </a:solidFill>
                <a:latin typeface="Times New Roman"/>
                <a:cs typeface="Times New Roman"/>
              </a:rPr>
              <a:t>Deadlines</a:t>
            </a:r>
            <a:endParaRPr dirty="0">
              <a:latin typeface="Times New Roman"/>
              <a:cs typeface="Times New Roman"/>
            </a:endParaRPr>
          </a:p>
          <a:p>
            <a:pPr marL="8659">
              <a:lnSpc>
                <a:spcPts val="1000"/>
              </a:lnSpc>
              <a:spcBef>
                <a:spcPts val="620"/>
              </a:spcBef>
              <a:tabLst>
                <a:tab pos="632097" algn="l"/>
              </a:tabLst>
            </a:pPr>
            <a:r>
              <a:rPr sz="1600" b="1" spc="-7" dirty="0">
                <a:solidFill>
                  <a:srgbClr val="353744"/>
                </a:solidFill>
                <a:latin typeface="Times New Roman"/>
                <a:cs typeface="Times New Roman"/>
              </a:rPr>
              <a:t>Early</a:t>
            </a:r>
            <a:r>
              <a:rPr sz="1600" b="1" dirty="0">
                <a:solidFill>
                  <a:srgbClr val="353744"/>
                </a:solidFill>
                <a:latin typeface="Times New Roman"/>
                <a:cs typeface="Times New Roman"/>
              </a:rPr>
              <a:t>	</a:t>
            </a:r>
            <a:r>
              <a:rPr sz="1600" dirty="0">
                <a:solidFill>
                  <a:srgbClr val="353744"/>
                </a:solidFill>
                <a:latin typeface="Times New Roman"/>
                <a:cs typeface="Times New Roman"/>
              </a:rPr>
              <a:t>$US600.00</a:t>
            </a:r>
            <a:r>
              <a:rPr sz="1600" spc="-10" dirty="0">
                <a:solidFill>
                  <a:srgbClr val="353744"/>
                </a:solidFill>
                <a:latin typeface="Times New Roman"/>
                <a:cs typeface="Times New Roman"/>
              </a:rPr>
              <a:t> </a:t>
            </a:r>
            <a:r>
              <a:rPr sz="1600" dirty="0">
                <a:solidFill>
                  <a:srgbClr val="353744"/>
                </a:solidFill>
                <a:latin typeface="Times New Roman"/>
                <a:cs typeface="Times New Roman"/>
              </a:rPr>
              <a:t>until</a:t>
            </a:r>
            <a:r>
              <a:rPr sz="1600" spc="-14" dirty="0">
                <a:solidFill>
                  <a:srgbClr val="353744"/>
                </a:solidFill>
                <a:latin typeface="Times New Roman"/>
                <a:cs typeface="Times New Roman"/>
              </a:rPr>
              <a:t> </a:t>
            </a:r>
            <a:r>
              <a:rPr sz="1600" dirty="0">
                <a:solidFill>
                  <a:srgbClr val="353744"/>
                </a:solidFill>
                <a:latin typeface="Times New Roman"/>
                <a:cs typeface="Times New Roman"/>
              </a:rPr>
              <a:t>January</a:t>
            </a:r>
            <a:r>
              <a:rPr sz="1600" spc="-17" dirty="0">
                <a:solidFill>
                  <a:srgbClr val="353744"/>
                </a:solidFill>
                <a:latin typeface="Times New Roman"/>
                <a:cs typeface="Times New Roman"/>
              </a:rPr>
              <a:t> </a:t>
            </a:r>
            <a:r>
              <a:rPr sz="1600" dirty="0">
                <a:solidFill>
                  <a:srgbClr val="353744"/>
                </a:solidFill>
                <a:latin typeface="Times New Roman"/>
                <a:cs typeface="Times New Roman"/>
              </a:rPr>
              <a:t>27,</a:t>
            </a:r>
            <a:r>
              <a:rPr sz="1600" spc="-7" dirty="0">
                <a:solidFill>
                  <a:srgbClr val="353744"/>
                </a:solidFill>
                <a:latin typeface="Times New Roman"/>
                <a:cs typeface="Times New Roman"/>
              </a:rPr>
              <a:t> </a:t>
            </a:r>
            <a:r>
              <a:rPr sz="1600" spc="-14" dirty="0">
                <a:solidFill>
                  <a:srgbClr val="353744"/>
                </a:solidFill>
                <a:latin typeface="Times New Roman"/>
                <a:cs typeface="Times New Roman"/>
              </a:rPr>
              <a:t>2023</a:t>
            </a:r>
            <a:endParaRPr sz="1600" dirty="0">
              <a:latin typeface="Times New Roman"/>
              <a:cs typeface="Times New Roman"/>
            </a:endParaRPr>
          </a:p>
          <a:p>
            <a:pPr>
              <a:lnSpc>
                <a:spcPts val="1000"/>
              </a:lnSpc>
              <a:spcBef>
                <a:spcPts val="7"/>
              </a:spcBef>
            </a:pPr>
            <a:endParaRPr sz="1600" dirty="0">
              <a:latin typeface="Times New Roman"/>
              <a:cs typeface="Times New Roman"/>
            </a:endParaRPr>
          </a:p>
          <a:p>
            <a:pPr marL="8659">
              <a:lnSpc>
                <a:spcPts val="1000"/>
              </a:lnSpc>
              <a:tabLst>
                <a:tab pos="632097" algn="l"/>
              </a:tabLst>
            </a:pPr>
            <a:r>
              <a:rPr sz="1600" b="1" spc="-7" dirty="0">
                <a:solidFill>
                  <a:srgbClr val="353744"/>
                </a:solidFill>
                <a:latin typeface="Times New Roman"/>
                <a:cs typeface="Times New Roman"/>
              </a:rPr>
              <a:t>Standard</a:t>
            </a:r>
            <a:r>
              <a:rPr sz="1600" b="1" dirty="0">
                <a:solidFill>
                  <a:srgbClr val="353744"/>
                </a:solidFill>
                <a:latin typeface="Times New Roman"/>
                <a:cs typeface="Times New Roman"/>
              </a:rPr>
              <a:t>	</a:t>
            </a:r>
            <a:r>
              <a:rPr sz="1600" dirty="0">
                <a:solidFill>
                  <a:srgbClr val="353744"/>
                </a:solidFill>
                <a:latin typeface="Times New Roman"/>
                <a:cs typeface="Times New Roman"/>
              </a:rPr>
              <a:t>$US800.00</a:t>
            </a:r>
            <a:r>
              <a:rPr sz="1600" spc="-10" dirty="0">
                <a:solidFill>
                  <a:srgbClr val="353744"/>
                </a:solidFill>
                <a:latin typeface="Times New Roman"/>
                <a:cs typeface="Times New Roman"/>
              </a:rPr>
              <a:t> </a:t>
            </a:r>
            <a:r>
              <a:rPr sz="1600" dirty="0">
                <a:solidFill>
                  <a:srgbClr val="353744"/>
                </a:solidFill>
                <a:latin typeface="Times New Roman"/>
                <a:cs typeface="Times New Roman"/>
              </a:rPr>
              <a:t>until</a:t>
            </a:r>
            <a:r>
              <a:rPr sz="1600" spc="-7" dirty="0">
                <a:solidFill>
                  <a:srgbClr val="353744"/>
                </a:solidFill>
                <a:latin typeface="Times New Roman"/>
                <a:cs typeface="Times New Roman"/>
              </a:rPr>
              <a:t> </a:t>
            </a:r>
            <a:r>
              <a:rPr sz="1600" dirty="0">
                <a:solidFill>
                  <a:srgbClr val="353744"/>
                </a:solidFill>
                <a:latin typeface="Times New Roman"/>
                <a:cs typeface="Times New Roman"/>
              </a:rPr>
              <a:t>March</a:t>
            </a:r>
            <a:r>
              <a:rPr sz="1600" spc="-10" dirty="0">
                <a:solidFill>
                  <a:srgbClr val="353744"/>
                </a:solidFill>
                <a:latin typeface="Times New Roman"/>
                <a:cs typeface="Times New Roman"/>
              </a:rPr>
              <a:t> </a:t>
            </a:r>
            <a:r>
              <a:rPr sz="1600" dirty="0">
                <a:solidFill>
                  <a:srgbClr val="353744"/>
                </a:solidFill>
                <a:latin typeface="Times New Roman"/>
                <a:cs typeface="Times New Roman"/>
              </a:rPr>
              <a:t>3,</a:t>
            </a:r>
            <a:r>
              <a:rPr sz="1600" spc="-14" dirty="0">
                <a:solidFill>
                  <a:srgbClr val="353744"/>
                </a:solidFill>
                <a:latin typeface="Times New Roman"/>
                <a:cs typeface="Times New Roman"/>
              </a:rPr>
              <a:t> 2023</a:t>
            </a:r>
            <a:endParaRPr sz="1600" dirty="0">
              <a:latin typeface="Times New Roman"/>
              <a:cs typeface="Times New Roman"/>
            </a:endParaRPr>
          </a:p>
          <a:p>
            <a:pPr>
              <a:lnSpc>
                <a:spcPts val="1000"/>
              </a:lnSpc>
              <a:spcBef>
                <a:spcPts val="37"/>
              </a:spcBef>
            </a:pPr>
            <a:endParaRPr sz="1600" dirty="0">
              <a:latin typeface="Times New Roman"/>
              <a:cs typeface="Times New Roman"/>
            </a:endParaRPr>
          </a:p>
          <a:p>
            <a:pPr marL="8659">
              <a:lnSpc>
                <a:spcPts val="1000"/>
              </a:lnSpc>
              <a:tabLst>
                <a:tab pos="632097" algn="l"/>
              </a:tabLst>
            </a:pPr>
            <a:r>
              <a:rPr sz="1600" b="1" spc="-7" dirty="0">
                <a:solidFill>
                  <a:srgbClr val="353744"/>
                </a:solidFill>
                <a:latin typeface="Times New Roman"/>
                <a:cs typeface="Times New Roman"/>
              </a:rPr>
              <a:t>Late/Onsite</a:t>
            </a:r>
            <a:r>
              <a:rPr sz="1600" b="1" dirty="0">
                <a:solidFill>
                  <a:srgbClr val="353744"/>
                </a:solidFill>
                <a:latin typeface="Times New Roman"/>
                <a:cs typeface="Times New Roman"/>
              </a:rPr>
              <a:t>	</a:t>
            </a:r>
            <a:r>
              <a:rPr sz="1600" dirty="0">
                <a:solidFill>
                  <a:srgbClr val="353744"/>
                </a:solidFill>
                <a:latin typeface="Times New Roman"/>
                <a:cs typeface="Times New Roman"/>
              </a:rPr>
              <a:t>$US1000.00</a:t>
            </a:r>
            <a:r>
              <a:rPr sz="1600" spc="-10" dirty="0">
                <a:solidFill>
                  <a:srgbClr val="353744"/>
                </a:solidFill>
                <a:latin typeface="Times New Roman"/>
                <a:cs typeface="Times New Roman"/>
              </a:rPr>
              <a:t> </a:t>
            </a:r>
            <a:r>
              <a:rPr sz="1600" dirty="0">
                <a:solidFill>
                  <a:srgbClr val="353744"/>
                </a:solidFill>
                <a:latin typeface="Times New Roman"/>
                <a:cs typeface="Times New Roman"/>
              </a:rPr>
              <a:t>after</a:t>
            </a:r>
            <a:r>
              <a:rPr sz="1600" spc="-14" dirty="0">
                <a:solidFill>
                  <a:srgbClr val="353744"/>
                </a:solidFill>
                <a:latin typeface="Times New Roman"/>
                <a:cs typeface="Times New Roman"/>
              </a:rPr>
              <a:t> </a:t>
            </a:r>
            <a:r>
              <a:rPr sz="1600" dirty="0">
                <a:solidFill>
                  <a:srgbClr val="353744"/>
                </a:solidFill>
                <a:latin typeface="Times New Roman"/>
                <a:cs typeface="Times New Roman"/>
              </a:rPr>
              <a:t>March</a:t>
            </a:r>
            <a:r>
              <a:rPr sz="1600" spc="-7" dirty="0">
                <a:solidFill>
                  <a:srgbClr val="353744"/>
                </a:solidFill>
                <a:latin typeface="Times New Roman"/>
                <a:cs typeface="Times New Roman"/>
              </a:rPr>
              <a:t> </a:t>
            </a:r>
            <a:r>
              <a:rPr sz="1600" dirty="0">
                <a:solidFill>
                  <a:srgbClr val="353744"/>
                </a:solidFill>
                <a:latin typeface="Times New Roman"/>
                <a:cs typeface="Times New Roman"/>
              </a:rPr>
              <a:t>3,</a:t>
            </a:r>
            <a:r>
              <a:rPr sz="1600" spc="-14" dirty="0">
                <a:solidFill>
                  <a:srgbClr val="353744"/>
                </a:solidFill>
                <a:latin typeface="Times New Roman"/>
                <a:cs typeface="Times New Roman"/>
              </a:rPr>
              <a:t> 2023</a:t>
            </a:r>
            <a:endParaRPr sz="1600" dirty="0">
              <a:latin typeface="Times New Roman"/>
              <a:cs typeface="Times New Roman"/>
            </a:endParaRPr>
          </a:p>
          <a:p>
            <a:pPr>
              <a:lnSpc>
                <a:spcPts val="1000"/>
              </a:lnSpc>
              <a:spcBef>
                <a:spcPts val="17"/>
              </a:spcBef>
            </a:pPr>
            <a:endParaRPr sz="1600" dirty="0">
              <a:latin typeface="Times New Roman"/>
              <a:cs typeface="Times New Roman"/>
            </a:endParaRPr>
          </a:p>
          <a:p>
            <a:pPr marL="8659">
              <a:lnSpc>
                <a:spcPts val="1000"/>
              </a:lnSpc>
            </a:pPr>
            <a:r>
              <a:rPr b="1" dirty="0">
                <a:solidFill>
                  <a:srgbClr val="353744"/>
                </a:solidFill>
                <a:latin typeface="Times New Roman"/>
                <a:cs typeface="Times New Roman"/>
              </a:rPr>
              <a:t>Registration</a:t>
            </a:r>
            <a:r>
              <a:rPr b="1" spc="-34" dirty="0">
                <a:solidFill>
                  <a:srgbClr val="353744"/>
                </a:solidFill>
                <a:latin typeface="Times New Roman"/>
                <a:cs typeface="Times New Roman"/>
              </a:rPr>
              <a:t> </a:t>
            </a:r>
            <a:r>
              <a:rPr b="1" dirty="0">
                <a:solidFill>
                  <a:srgbClr val="353744"/>
                </a:solidFill>
                <a:latin typeface="Times New Roman"/>
                <a:cs typeface="Times New Roman"/>
              </a:rPr>
              <a:t>Fees</a:t>
            </a:r>
            <a:r>
              <a:rPr b="1" spc="-27" dirty="0">
                <a:solidFill>
                  <a:srgbClr val="353744"/>
                </a:solidFill>
                <a:latin typeface="Times New Roman"/>
                <a:cs typeface="Times New Roman"/>
              </a:rPr>
              <a:t> </a:t>
            </a:r>
            <a:r>
              <a:rPr b="1" spc="-7" dirty="0">
                <a:solidFill>
                  <a:srgbClr val="353744"/>
                </a:solidFill>
                <a:latin typeface="Times New Roman"/>
                <a:cs typeface="Times New Roman"/>
              </a:rPr>
              <a:t>Terms</a:t>
            </a:r>
            <a:endParaRPr dirty="0">
              <a:latin typeface="Times New Roman"/>
              <a:cs typeface="Times New Roman"/>
            </a:endParaRPr>
          </a:p>
          <a:p>
            <a:pPr marL="320378" indent="-156292">
              <a:lnSpc>
                <a:spcPts val="1000"/>
              </a:lnSpc>
              <a:spcBef>
                <a:spcPts val="620"/>
              </a:spcBef>
              <a:buChar char="●"/>
              <a:tabLst>
                <a:tab pos="320378" algn="l"/>
                <a:tab pos="320810" algn="l"/>
              </a:tabLst>
            </a:pPr>
            <a:r>
              <a:rPr sz="1600" dirty="0">
                <a:solidFill>
                  <a:srgbClr val="353744"/>
                </a:solidFill>
                <a:latin typeface="Times New Roman"/>
                <a:cs typeface="Times New Roman"/>
              </a:rPr>
              <a:t>Registration</a:t>
            </a:r>
            <a:r>
              <a:rPr sz="1600" spc="-20" dirty="0">
                <a:solidFill>
                  <a:srgbClr val="353744"/>
                </a:solidFill>
                <a:latin typeface="Times New Roman"/>
                <a:cs typeface="Times New Roman"/>
              </a:rPr>
              <a:t> </a:t>
            </a:r>
            <a:r>
              <a:rPr sz="1600" dirty="0">
                <a:solidFill>
                  <a:srgbClr val="353744"/>
                </a:solidFill>
                <a:latin typeface="Times New Roman"/>
                <a:cs typeface="Times New Roman"/>
              </a:rPr>
              <a:t>Fees</a:t>
            </a:r>
            <a:r>
              <a:rPr sz="1600" spc="-14" dirty="0">
                <a:solidFill>
                  <a:srgbClr val="353744"/>
                </a:solidFill>
                <a:latin typeface="Times New Roman"/>
                <a:cs typeface="Times New Roman"/>
              </a:rPr>
              <a:t> </a:t>
            </a:r>
            <a:r>
              <a:rPr sz="1600" dirty="0">
                <a:solidFill>
                  <a:srgbClr val="353744"/>
                </a:solidFill>
                <a:latin typeface="Times New Roman"/>
                <a:cs typeface="Times New Roman"/>
              </a:rPr>
              <a:t>are</a:t>
            </a:r>
            <a:r>
              <a:rPr sz="1600" spc="-17" dirty="0">
                <a:solidFill>
                  <a:srgbClr val="353744"/>
                </a:solidFill>
                <a:latin typeface="Times New Roman"/>
                <a:cs typeface="Times New Roman"/>
              </a:rPr>
              <a:t> </a:t>
            </a:r>
            <a:r>
              <a:rPr sz="1600" dirty="0">
                <a:solidFill>
                  <a:srgbClr val="353744"/>
                </a:solidFill>
                <a:latin typeface="Times New Roman"/>
                <a:cs typeface="Times New Roman"/>
              </a:rPr>
              <a:t>required</a:t>
            </a:r>
            <a:r>
              <a:rPr sz="1600" spc="-14" dirty="0">
                <a:solidFill>
                  <a:srgbClr val="353744"/>
                </a:solidFill>
                <a:latin typeface="Times New Roman"/>
                <a:cs typeface="Times New Roman"/>
              </a:rPr>
              <a:t> </a:t>
            </a:r>
            <a:r>
              <a:rPr sz="1600" dirty="0">
                <a:solidFill>
                  <a:srgbClr val="353744"/>
                </a:solidFill>
                <a:latin typeface="Times New Roman"/>
                <a:cs typeface="Times New Roman"/>
              </a:rPr>
              <a:t>for</a:t>
            </a:r>
            <a:r>
              <a:rPr sz="1600" spc="-10" dirty="0">
                <a:solidFill>
                  <a:srgbClr val="353744"/>
                </a:solidFill>
                <a:latin typeface="Times New Roman"/>
                <a:cs typeface="Times New Roman"/>
              </a:rPr>
              <a:t> </a:t>
            </a:r>
            <a:r>
              <a:rPr sz="1600" dirty="0">
                <a:solidFill>
                  <a:srgbClr val="353744"/>
                </a:solidFill>
                <a:latin typeface="Times New Roman"/>
                <a:cs typeface="Times New Roman"/>
              </a:rPr>
              <a:t>all</a:t>
            </a:r>
            <a:r>
              <a:rPr sz="1600" spc="-17" dirty="0">
                <a:solidFill>
                  <a:srgbClr val="353744"/>
                </a:solidFill>
                <a:latin typeface="Times New Roman"/>
                <a:cs typeface="Times New Roman"/>
              </a:rPr>
              <a:t> </a:t>
            </a:r>
            <a:r>
              <a:rPr sz="1600" dirty="0">
                <a:solidFill>
                  <a:srgbClr val="353744"/>
                </a:solidFill>
                <a:latin typeface="Times New Roman"/>
                <a:cs typeface="Times New Roman"/>
              </a:rPr>
              <a:t>individuals</a:t>
            </a:r>
            <a:r>
              <a:rPr sz="1600" spc="-14" dirty="0">
                <a:solidFill>
                  <a:srgbClr val="353744"/>
                </a:solidFill>
                <a:latin typeface="Times New Roman"/>
                <a:cs typeface="Times New Roman"/>
              </a:rPr>
              <a:t> </a:t>
            </a:r>
            <a:r>
              <a:rPr sz="1600" dirty="0">
                <a:solidFill>
                  <a:srgbClr val="353744"/>
                </a:solidFill>
                <a:latin typeface="Times New Roman"/>
                <a:cs typeface="Times New Roman"/>
              </a:rPr>
              <a:t>who</a:t>
            </a:r>
            <a:r>
              <a:rPr sz="1600" spc="-14" dirty="0">
                <a:solidFill>
                  <a:srgbClr val="353744"/>
                </a:solidFill>
                <a:latin typeface="Times New Roman"/>
                <a:cs typeface="Times New Roman"/>
              </a:rPr>
              <a:t> </a:t>
            </a:r>
            <a:r>
              <a:rPr sz="1600" dirty="0">
                <a:solidFill>
                  <a:srgbClr val="353744"/>
                </a:solidFill>
                <a:latin typeface="Times New Roman"/>
                <a:cs typeface="Times New Roman"/>
              </a:rPr>
              <a:t>participate</a:t>
            </a:r>
            <a:r>
              <a:rPr sz="1600" spc="-17" dirty="0">
                <a:solidFill>
                  <a:srgbClr val="353744"/>
                </a:solidFill>
                <a:latin typeface="Times New Roman"/>
                <a:cs typeface="Times New Roman"/>
              </a:rPr>
              <a:t> </a:t>
            </a:r>
            <a:r>
              <a:rPr sz="1600" dirty="0">
                <a:solidFill>
                  <a:srgbClr val="353744"/>
                </a:solidFill>
                <a:latin typeface="Times New Roman"/>
                <a:cs typeface="Times New Roman"/>
              </a:rPr>
              <a:t>in</a:t>
            </a:r>
            <a:r>
              <a:rPr sz="1600" spc="-10" dirty="0">
                <a:solidFill>
                  <a:srgbClr val="353744"/>
                </a:solidFill>
                <a:latin typeface="Times New Roman"/>
                <a:cs typeface="Times New Roman"/>
              </a:rPr>
              <a:t> </a:t>
            </a:r>
            <a:r>
              <a:rPr sz="1600" spc="-7" dirty="0">
                <a:solidFill>
                  <a:srgbClr val="353744"/>
                </a:solidFill>
                <a:latin typeface="Times New Roman"/>
                <a:cs typeface="Times New Roman"/>
              </a:rPr>
              <a:t>session(s).</a:t>
            </a:r>
            <a:endParaRPr sz="1600" dirty="0">
              <a:latin typeface="Times New Roman"/>
              <a:cs typeface="Times New Roman"/>
            </a:endParaRPr>
          </a:p>
          <a:p>
            <a:pPr marL="320378" indent="-156292">
              <a:lnSpc>
                <a:spcPts val="1000"/>
              </a:lnSpc>
              <a:spcBef>
                <a:spcPts val="222"/>
              </a:spcBef>
              <a:buChar char="●"/>
              <a:tabLst>
                <a:tab pos="320378" algn="l"/>
                <a:tab pos="320810" algn="l"/>
              </a:tabLst>
            </a:pPr>
            <a:r>
              <a:rPr sz="1600" dirty="0">
                <a:solidFill>
                  <a:srgbClr val="353744"/>
                </a:solidFill>
                <a:latin typeface="Times New Roman"/>
                <a:cs typeface="Times New Roman"/>
              </a:rPr>
              <a:t>The</a:t>
            </a:r>
            <a:r>
              <a:rPr sz="1600" spc="-14" dirty="0">
                <a:solidFill>
                  <a:srgbClr val="353744"/>
                </a:solidFill>
                <a:latin typeface="Times New Roman"/>
                <a:cs typeface="Times New Roman"/>
              </a:rPr>
              <a:t> </a:t>
            </a:r>
            <a:r>
              <a:rPr sz="1600" dirty="0">
                <a:solidFill>
                  <a:srgbClr val="353744"/>
                </a:solidFill>
                <a:latin typeface="Times New Roman"/>
                <a:cs typeface="Times New Roman"/>
              </a:rPr>
              <a:t>Registration</a:t>
            </a:r>
            <a:r>
              <a:rPr sz="1600" spc="-14" dirty="0">
                <a:solidFill>
                  <a:srgbClr val="353744"/>
                </a:solidFill>
                <a:latin typeface="Times New Roman"/>
                <a:cs typeface="Times New Roman"/>
              </a:rPr>
              <a:t> </a:t>
            </a:r>
            <a:r>
              <a:rPr sz="1600" dirty="0">
                <a:solidFill>
                  <a:srgbClr val="353744"/>
                </a:solidFill>
                <a:latin typeface="Times New Roman"/>
                <a:cs typeface="Times New Roman"/>
              </a:rPr>
              <a:t>Fee</a:t>
            </a:r>
            <a:r>
              <a:rPr sz="1600" spc="-10" dirty="0">
                <a:solidFill>
                  <a:srgbClr val="353744"/>
                </a:solidFill>
                <a:latin typeface="Times New Roman"/>
                <a:cs typeface="Times New Roman"/>
              </a:rPr>
              <a:t> </a:t>
            </a:r>
            <a:r>
              <a:rPr sz="1600" dirty="0">
                <a:solidFill>
                  <a:srgbClr val="353744"/>
                </a:solidFill>
                <a:latin typeface="Times New Roman"/>
                <a:cs typeface="Times New Roman"/>
              </a:rPr>
              <a:t>is</a:t>
            </a:r>
            <a:r>
              <a:rPr sz="1600" spc="-10" dirty="0">
                <a:solidFill>
                  <a:srgbClr val="353744"/>
                </a:solidFill>
                <a:latin typeface="Times New Roman"/>
                <a:cs typeface="Times New Roman"/>
              </a:rPr>
              <a:t> </a:t>
            </a:r>
            <a:r>
              <a:rPr sz="1600" dirty="0">
                <a:solidFill>
                  <a:srgbClr val="353744"/>
                </a:solidFill>
                <a:latin typeface="Times New Roman"/>
                <a:cs typeface="Times New Roman"/>
              </a:rPr>
              <a:t>the</a:t>
            </a:r>
            <a:r>
              <a:rPr sz="1600" spc="-10" dirty="0">
                <a:solidFill>
                  <a:srgbClr val="353744"/>
                </a:solidFill>
                <a:latin typeface="Times New Roman"/>
                <a:cs typeface="Times New Roman"/>
              </a:rPr>
              <a:t> </a:t>
            </a:r>
            <a:r>
              <a:rPr sz="1600" dirty="0">
                <a:solidFill>
                  <a:srgbClr val="353744"/>
                </a:solidFill>
                <a:latin typeface="Times New Roman"/>
                <a:cs typeface="Times New Roman"/>
              </a:rPr>
              <a:t>same</a:t>
            </a:r>
            <a:r>
              <a:rPr sz="1600" spc="-7" dirty="0">
                <a:solidFill>
                  <a:srgbClr val="353744"/>
                </a:solidFill>
                <a:latin typeface="Times New Roman"/>
                <a:cs typeface="Times New Roman"/>
              </a:rPr>
              <a:t> </a:t>
            </a:r>
            <a:r>
              <a:rPr sz="1600" dirty="0">
                <a:solidFill>
                  <a:srgbClr val="353744"/>
                </a:solidFill>
                <a:latin typeface="Times New Roman"/>
                <a:cs typeface="Times New Roman"/>
              </a:rPr>
              <a:t>for</a:t>
            </a:r>
            <a:r>
              <a:rPr sz="1600" spc="-3" dirty="0">
                <a:solidFill>
                  <a:srgbClr val="353744"/>
                </a:solidFill>
                <a:latin typeface="Times New Roman"/>
                <a:cs typeface="Times New Roman"/>
              </a:rPr>
              <a:t> </a:t>
            </a:r>
            <a:r>
              <a:rPr sz="1600" spc="-7" dirty="0">
                <a:solidFill>
                  <a:srgbClr val="353744"/>
                </a:solidFill>
                <a:latin typeface="Times New Roman"/>
                <a:cs typeface="Times New Roman"/>
              </a:rPr>
              <a:t>In-</a:t>
            </a:r>
            <a:r>
              <a:rPr sz="1600" dirty="0">
                <a:solidFill>
                  <a:srgbClr val="353744"/>
                </a:solidFill>
                <a:latin typeface="Times New Roman"/>
                <a:cs typeface="Times New Roman"/>
              </a:rPr>
              <a:t>Person</a:t>
            </a:r>
            <a:r>
              <a:rPr sz="1600" spc="-3" dirty="0">
                <a:solidFill>
                  <a:srgbClr val="353744"/>
                </a:solidFill>
                <a:latin typeface="Times New Roman"/>
                <a:cs typeface="Times New Roman"/>
              </a:rPr>
              <a:t> </a:t>
            </a:r>
            <a:r>
              <a:rPr sz="1600" dirty="0">
                <a:solidFill>
                  <a:srgbClr val="353744"/>
                </a:solidFill>
                <a:latin typeface="Times New Roman"/>
                <a:cs typeface="Times New Roman"/>
              </a:rPr>
              <a:t>and</a:t>
            </a:r>
            <a:r>
              <a:rPr sz="1600" spc="-14" dirty="0">
                <a:solidFill>
                  <a:srgbClr val="353744"/>
                </a:solidFill>
                <a:latin typeface="Times New Roman"/>
                <a:cs typeface="Times New Roman"/>
              </a:rPr>
              <a:t> </a:t>
            </a:r>
            <a:r>
              <a:rPr sz="1600" dirty="0">
                <a:solidFill>
                  <a:srgbClr val="353744"/>
                </a:solidFill>
                <a:latin typeface="Times New Roman"/>
                <a:cs typeface="Times New Roman"/>
              </a:rPr>
              <a:t>Virtual </a:t>
            </a:r>
            <a:r>
              <a:rPr sz="1600" spc="-7" dirty="0">
                <a:solidFill>
                  <a:srgbClr val="353744"/>
                </a:solidFill>
                <a:latin typeface="Times New Roman"/>
                <a:cs typeface="Times New Roman"/>
              </a:rPr>
              <a:t>participation*.</a:t>
            </a:r>
            <a:endParaRPr sz="1600" dirty="0">
              <a:latin typeface="Times New Roman"/>
              <a:cs typeface="Times New Roman"/>
            </a:endParaRPr>
          </a:p>
          <a:p>
            <a:pPr marL="320378" indent="-156292">
              <a:lnSpc>
                <a:spcPts val="1000"/>
              </a:lnSpc>
              <a:spcBef>
                <a:spcPts val="228"/>
              </a:spcBef>
              <a:buChar char="●"/>
              <a:tabLst>
                <a:tab pos="320378" algn="l"/>
                <a:tab pos="320810" algn="l"/>
              </a:tabLst>
            </a:pPr>
            <a:r>
              <a:rPr sz="1600" dirty="0">
                <a:solidFill>
                  <a:srgbClr val="353744"/>
                </a:solidFill>
                <a:latin typeface="Times New Roman"/>
                <a:cs typeface="Times New Roman"/>
              </a:rPr>
              <a:t>The</a:t>
            </a:r>
            <a:r>
              <a:rPr sz="1600" spc="-10" dirty="0">
                <a:solidFill>
                  <a:srgbClr val="353744"/>
                </a:solidFill>
                <a:latin typeface="Times New Roman"/>
                <a:cs typeface="Times New Roman"/>
              </a:rPr>
              <a:t> </a:t>
            </a:r>
            <a:r>
              <a:rPr sz="1600" dirty="0">
                <a:solidFill>
                  <a:srgbClr val="353744"/>
                </a:solidFill>
                <a:latin typeface="Times New Roman"/>
                <a:cs typeface="Times New Roman"/>
              </a:rPr>
              <a:t>Registration</a:t>
            </a:r>
            <a:r>
              <a:rPr sz="1600" spc="-14" dirty="0">
                <a:solidFill>
                  <a:srgbClr val="353744"/>
                </a:solidFill>
                <a:latin typeface="Times New Roman"/>
                <a:cs typeface="Times New Roman"/>
              </a:rPr>
              <a:t> </a:t>
            </a:r>
            <a:r>
              <a:rPr sz="1600" dirty="0">
                <a:solidFill>
                  <a:srgbClr val="353744"/>
                </a:solidFill>
                <a:latin typeface="Times New Roman"/>
                <a:cs typeface="Times New Roman"/>
              </a:rPr>
              <a:t>Fee</a:t>
            </a:r>
            <a:r>
              <a:rPr sz="1600" spc="-10" dirty="0">
                <a:solidFill>
                  <a:srgbClr val="353744"/>
                </a:solidFill>
                <a:latin typeface="Times New Roman"/>
                <a:cs typeface="Times New Roman"/>
              </a:rPr>
              <a:t> </a:t>
            </a:r>
            <a:r>
              <a:rPr sz="1600" dirty="0">
                <a:solidFill>
                  <a:srgbClr val="353744"/>
                </a:solidFill>
                <a:latin typeface="Times New Roman"/>
                <a:cs typeface="Times New Roman"/>
              </a:rPr>
              <a:t>is </a:t>
            </a:r>
            <a:r>
              <a:rPr sz="1600" spc="-7" dirty="0">
                <a:solidFill>
                  <a:srgbClr val="353744"/>
                </a:solidFill>
                <a:latin typeface="Times New Roman"/>
                <a:cs typeface="Times New Roman"/>
              </a:rPr>
              <a:t>Non-Transferable</a:t>
            </a:r>
            <a:endParaRPr sz="1600" dirty="0">
              <a:latin typeface="Times New Roman"/>
              <a:cs typeface="Times New Roman"/>
            </a:endParaRPr>
          </a:p>
          <a:p>
            <a:pPr marL="320378" indent="-156292">
              <a:lnSpc>
                <a:spcPts val="1000"/>
              </a:lnSpc>
              <a:spcBef>
                <a:spcPts val="222"/>
              </a:spcBef>
              <a:buChar char="●"/>
              <a:tabLst>
                <a:tab pos="320378" algn="l"/>
                <a:tab pos="320810" algn="l"/>
              </a:tabLst>
            </a:pPr>
            <a:r>
              <a:rPr sz="1600" dirty="0">
                <a:solidFill>
                  <a:srgbClr val="353744"/>
                </a:solidFill>
                <a:latin typeface="Times New Roman"/>
                <a:cs typeface="Times New Roman"/>
              </a:rPr>
              <a:t>Registration</a:t>
            </a:r>
            <a:r>
              <a:rPr sz="1600" spc="-10" dirty="0">
                <a:solidFill>
                  <a:srgbClr val="353744"/>
                </a:solidFill>
                <a:latin typeface="Times New Roman"/>
                <a:cs typeface="Times New Roman"/>
              </a:rPr>
              <a:t> </a:t>
            </a:r>
            <a:r>
              <a:rPr sz="1600" dirty="0">
                <a:solidFill>
                  <a:srgbClr val="353744"/>
                </a:solidFill>
                <a:latin typeface="Times New Roman"/>
                <a:cs typeface="Times New Roman"/>
              </a:rPr>
              <a:t>Fees</a:t>
            </a:r>
            <a:r>
              <a:rPr sz="1600" spc="-10" dirty="0">
                <a:solidFill>
                  <a:srgbClr val="353744"/>
                </a:solidFill>
                <a:latin typeface="Times New Roman"/>
                <a:cs typeface="Times New Roman"/>
              </a:rPr>
              <a:t> </a:t>
            </a:r>
            <a:r>
              <a:rPr sz="1600" dirty="0">
                <a:solidFill>
                  <a:srgbClr val="353744"/>
                </a:solidFill>
                <a:latin typeface="Times New Roman"/>
                <a:cs typeface="Times New Roman"/>
              </a:rPr>
              <a:t>are</a:t>
            </a:r>
            <a:r>
              <a:rPr sz="1600" spc="-10" dirty="0">
                <a:solidFill>
                  <a:srgbClr val="353744"/>
                </a:solidFill>
                <a:latin typeface="Times New Roman"/>
                <a:cs typeface="Times New Roman"/>
              </a:rPr>
              <a:t> </a:t>
            </a:r>
            <a:r>
              <a:rPr sz="1600" dirty="0">
                <a:solidFill>
                  <a:srgbClr val="353744"/>
                </a:solidFill>
                <a:latin typeface="Times New Roman"/>
                <a:cs typeface="Times New Roman"/>
              </a:rPr>
              <a:t>payable</a:t>
            </a:r>
            <a:r>
              <a:rPr sz="1600" spc="-7" dirty="0">
                <a:solidFill>
                  <a:srgbClr val="353744"/>
                </a:solidFill>
                <a:latin typeface="Times New Roman"/>
                <a:cs typeface="Times New Roman"/>
              </a:rPr>
              <a:t> </a:t>
            </a:r>
            <a:r>
              <a:rPr sz="1600" dirty="0">
                <a:solidFill>
                  <a:srgbClr val="353744"/>
                </a:solidFill>
                <a:latin typeface="Times New Roman"/>
                <a:cs typeface="Times New Roman"/>
              </a:rPr>
              <a:t>by</a:t>
            </a:r>
            <a:r>
              <a:rPr sz="1600" spc="-17" dirty="0">
                <a:solidFill>
                  <a:srgbClr val="353744"/>
                </a:solidFill>
                <a:latin typeface="Times New Roman"/>
                <a:cs typeface="Times New Roman"/>
              </a:rPr>
              <a:t> </a:t>
            </a:r>
            <a:r>
              <a:rPr sz="1600" dirty="0">
                <a:solidFill>
                  <a:srgbClr val="353744"/>
                </a:solidFill>
                <a:latin typeface="Times New Roman"/>
                <a:cs typeface="Times New Roman"/>
              </a:rPr>
              <a:t>credit</a:t>
            </a:r>
            <a:r>
              <a:rPr sz="1600" spc="-7" dirty="0">
                <a:solidFill>
                  <a:srgbClr val="353744"/>
                </a:solidFill>
                <a:latin typeface="Times New Roman"/>
                <a:cs typeface="Times New Roman"/>
              </a:rPr>
              <a:t> </a:t>
            </a:r>
            <a:r>
              <a:rPr sz="1600" dirty="0">
                <a:solidFill>
                  <a:srgbClr val="353744"/>
                </a:solidFill>
                <a:latin typeface="Times New Roman"/>
                <a:cs typeface="Times New Roman"/>
              </a:rPr>
              <a:t>card</a:t>
            </a:r>
            <a:r>
              <a:rPr sz="1600" spc="-7" dirty="0">
                <a:solidFill>
                  <a:srgbClr val="353744"/>
                </a:solidFill>
                <a:latin typeface="Times New Roman"/>
                <a:cs typeface="Times New Roman"/>
              </a:rPr>
              <a:t> </a:t>
            </a:r>
            <a:r>
              <a:rPr sz="1600" spc="-14" dirty="0">
                <a:solidFill>
                  <a:srgbClr val="353744"/>
                </a:solidFill>
                <a:latin typeface="Times New Roman"/>
                <a:cs typeface="Times New Roman"/>
              </a:rPr>
              <a:t>only</a:t>
            </a:r>
            <a:endParaRPr sz="1600" dirty="0">
              <a:latin typeface="Times New Roman"/>
              <a:cs typeface="Times New Roman"/>
            </a:endParaRPr>
          </a:p>
          <a:p>
            <a:pPr>
              <a:lnSpc>
                <a:spcPts val="1000"/>
              </a:lnSpc>
              <a:spcBef>
                <a:spcPts val="37"/>
              </a:spcBef>
            </a:pPr>
            <a:endParaRPr sz="1600" dirty="0">
              <a:latin typeface="Times New Roman"/>
              <a:cs typeface="Times New Roman"/>
            </a:endParaRPr>
          </a:p>
          <a:p>
            <a:pPr marL="8659">
              <a:lnSpc>
                <a:spcPts val="1000"/>
              </a:lnSpc>
            </a:pPr>
            <a:r>
              <a:rPr sz="1600" dirty="0">
                <a:solidFill>
                  <a:srgbClr val="353744"/>
                </a:solidFill>
                <a:latin typeface="Times New Roman"/>
                <a:cs typeface="Times New Roman"/>
              </a:rPr>
              <a:t>*If</a:t>
            </a:r>
            <a:r>
              <a:rPr sz="1600" spc="-10" dirty="0">
                <a:solidFill>
                  <a:srgbClr val="353744"/>
                </a:solidFill>
                <a:latin typeface="Times New Roman"/>
                <a:cs typeface="Times New Roman"/>
              </a:rPr>
              <a:t> </a:t>
            </a:r>
            <a:r>
              <a:rPr sz="1600" dirty="0">
                <a:solidFill>
                  <a:srgbClr val="353744"/>
                </a:solidFill>
                <a:latin typeface="Times New Roman"/>
                <a:cs typeface="Times New Roman"/>
              </a:rPr>
              <a:t>you</a:t>
            </a:r>
            <a:r>
              <a:rPr sz="1600" spc="-14" dirty="0">
                <a:solidFill>
                  <a:srgbClr val="353744"/>
                </a:solidFill>
                <a:latin typeface="Times New Roman"/>
                <a:cs typeface="Times New Roman"/>
              </a:rPr>
              <a:t> </a:t>
            </a:r>
            <a:r>
              <a:rPr sz="1600" dirty="0">
                <a:solidFill>
                  <a:srgbClr val="353744"/>
                </a:solidFill>
                <a:latin typeface="Times New Roman"/>
                <a:cs typeface="Times New Roman"/>
              </a:rPr>
              <a:t>are</a:t>
            </a:r>
            <a:r>
              <a:rPr sz="1600" spc="-10" dirty="0">
                <a:solidFill>
                  <a:srgbClr val="353744"/>
                </a:solidFill>
                <a:latin typeface="Times New Roman"/>
                <a:cs typeface="Times New Roman"/>
              </a:rPr>
              <a:t> </a:t>
            </a:r>
            <a:r>
              <a:rPr sz="1600" dirty="0">
                <a:solidFill>
                  <a:srgbClr val="353744"/>
                </a:solidFill>
                <a:latin typeface="Times New Roman"/>
                <a:cs typeface="Times New Roman"/>
              </a:rPr>
              <a:t>required</a:t>
            </a:r>
            <a:r>
              <a:rPr sz="1600" spc="-10" dirty="0">
                <a:solidFill>
                  <a:srgbClr val="353744"/>
                </a:solidFill>
                <a:latin typeface="Times New Roman"/>
                <a:cs typeface="Times New Roman"/>
              </a:rPr>
              <a:t> </a:t>
            </a:r>
            <a:r>
              <a:rPr sz="1600" dirty="0">
                <a:solidFill>
                  <a:srgbClr val="353744"/>
                </a:solidFill>
                <a:latin typeface="Times New Roman"/>
                <a:cs typeface="Times New Roman"/>
              </a:rPr>
              <a:t>to</a:t>
            </a:r>
            <a:r>
              <a:rPr sz="1600" spc="-24" dirty="0">
                <a:solidFill>
                  <a:srgbClr val="353744"/>
                </a:solidFill>
                <a:latin typeface="Times New Roman"/>
                <a:cs typeface="Times New Roman"/>
              </a:rPr>
              <a:t> </a:t>
            </a:r>
            <a:r>
              <a:rPr sz="1600" dirty="0">
                <a:solidFill>
                  <a:srgbClr val="353744"/>
                </a:solidFill>
                <a:latin typeface="Times New Roman"/>
                <a:cs typeface="Times New Roman"/>
              </a:rPr>
              <a:t>change</a:t>
            </a:r>
            <a:r>
              <a:rPr sz="1600" spc="-10" dirty="0">
                <a:solidFill>
                  <a:srgbClr val="353744"/>
                </a:solidFill>
                <a:latin typeface="Times New Roman"/>
                <a:cs typeface="Times New Roman"/>
              </a:rPr>
              <a:t> </a:t>
            </a:r>
            <a:r>
              <a:rPr sz="1600" dirty="0">
                <a:solidFill>
                  <a:srgbClr val="353744"/>
                </a:solidFill>
                <a:latin typeface="Times New Roman"/>
                <a:cs typeface="Times New Roman"/>
              </a:rPr>
              <a:t>your</a:t>
            </a:r>
            <a:r>
              <a:rPr sz="1600" spc="-14" dirty="0">
                <a:solidFill>
                  <a:srgbClr val="353744"/>
                </a:solidFill>
                <a:latin typeface="Times New Roman"/>
                <a:cs typeface="Times New Roman"/>
              </a:rPr>
              <a:t> </a:t>
            </a:r>
            <a:r>
              <a:rPr sz="1600" dirty="0">
                <a:solidFill>
                  <a:srgbClr val="353744"/>
                </a:solidFill>
                <a:latin typeface="Times New Roman"/>
                <a:cs typeface="Times New Roman"/>
              </a:rPr>
              <a:t>registration</a:t>
            </a:r>
            <a:r>
              <a:rPr sz="1600" spc="-20" dirty="0">
                <a:solidFill>
                  <a:srgbClr val="353744"/>
                </a:solidFill>
                <a:latin typeface="Times New Roman"/>
                <a:cs typeface="Times New Roman"/>
              </a:rPr>
              <a:t> </a:t>
            </a:r>
            <a:r>
              <a:rPr sz="1600" dirty="0">
                <a:solidFill>
                  <a:srgbClr val="353744"/>
                </a:solidFill>
                <a:latin typeface="Times New Roman"/>
                <a:cs typeface="Times New Roman"/>
              </a:rPr>
              <a:t>type</a:t>
            </a:r>
            <a:r>
              <a:rPr sz="1600" spc="-10" dirty="0">
                <a:solidFill>
                  <a:srgbClr val="353744"/>
                </a:solidFill>
                <a:latin typeface="Times New Roman"/>
                <a:cs typeface="Times New Roman"/>
              </a:rPr>
              <a:t> </a:t>
            </a:r>
            <a:r>
              <a:rPr sz="1600" dirty="0">
                <a:solidFill>
                  <a:srgbClr val="353744"/>
                </a:solidFill>
                <a:latin typeface="Times New Roman"/>
                <a:cs typeface="Times New Roman"/>
              </a:rPr>
              <a:t>after</a:t>
            </a:r>
            <a:r>
              <a:rPr sz="1600" spc="-10" dirty="0">
                <a:solidFill>
                  <a:srgbClr val="353744"/>
                </a:solidFill>
                <a:latin typeface="Times New Roman"/>
                <a:cs typeface="Times New Roman"/>
              </a:rPr>
              <a:t> </a:t>
            </a:r>
            <a:r>
              <a:rPr sz="1600" dirty="0">
                <a:solidFill>
                  <a:srgbClr val="353744"/>
                </a:solidFill>
                <a:latin typeface="Times New Roman"/>
                <a:cs typeface="Times New Roman"/>
              </a:rPr>
              <a:t>registration</a:t>
            </a:r>
            <a:r>
              <a:rPr sz="1600" spc="-20" dirty="0">
                <a:solidFill>
                  <a:srgbClr val="353744"/>
                </a:solidFill>
                <a:latin typeface="Times New Roman"/>
                <a:cs typeface="Times New Roman"/>
              </a:rPr>
              <a:t> </a:t>
            </a:r>
            <a:r>
              <a:rPr sz="1600" dirty="0">
                <a:solidFill>
                  <a:srgbClr val="353744"/>
                </a:solidFill>
                <a:latin typeface="Times New Roman"/>
                <a:cs typeface="Times New Roman"/>
              </a:rPr>
              <a:t>please</a:t>
            </a:r>
            <a:r>
              <a:rPr sz="1600" spc="-17" dirty="0">
                <a:solidFill>
                  <a:srgbClr val="353744"/>
                </a:solidFill>
                <a:latin typeface="Times New Roman"/>
                <a:cs typeface="Times New Roman"/>
              </a:rPr>
              <a:t> </a:t>
            </a:r>
            <a:r>
              <a:rPr sz="1600" spc="-7" dirty="0">
                <a:solidFill>
                  <a:srgbClr val="353744"/>
                </a:solidFill>
                <a:latin typeface="Times New Roman"/>
                <a:cs typeface="Times New Roman"/>
              </a:rPr>
              <a:t>contact:</a:t>
            </a:r>
            <a:endParaRPr sz="1600" dirty="0">
              <a:latin typeface="Times New Roman"/>
              <a:cs typeface="Times New Roman"/>
            </a:endParaRPr>
          </a:p>
          <a:p>
            <a:pPr>
              <a:lnSpc>
                <a:spcPts val="1000"/>
              </a:lnSpc>
              <a:spcBef>
                <a:spcPts val="37"/>
              </a:spcBef>
            </a:pPr>
            <a:endParaRPr sz="1600" dirty="0">
              <a:latin typeface="Times New Roman"/>
              <a:cs typeface="Times New Roman"/>
            </a:endParaRPr>
          </a:p>
          <a:p>
            <a:pPr marL="8659">
              <a:lnSpc>
                <a:spcPts val="1000"/>
              </a:lnSpc>
            </a:pPr>
            <a:r>
              <a:rPr sz="1600" dirty="0">
                <a:solidFill>
                  <a:srgbClr val="353744"/>
                </a:solidFill>
                <a:latin typeface="Times New Roman"/>
                <a:cs typeface="Times New Roman"/>
              </a:rPr>
              <a:t>Meeting</a:t>
            </a:r>
            <a:r>
              <a:rPr sz="1600" spc="-10" dirty="0">
                <a:solidFill>
                  <a:srgbClr val="353744"/>
                </a:solidFill>
                <a:latin typeface="Times New Roman"/>
                <a:cs typeface="Times New Roman"/>
              </a:rPr>
              <a:t> </a:t>
            </a:r>
            <a:r>
              <a:rPr sz="1600" dirty="0">
                <a:solidFill>
                  <a:srgbClr val="353744"/>
                </a:solidFill>
                <a:latin typeface="Times New Roman"/>
                <a:cs typeface="Times New Roman"/>
              </a:rPr>
              <a:t>Planner, Face to</a:t>
            </a:r>
            <a:r>
              <a:rPr sz="1600" spc="-10" dirty="0">
                <a:solidFill>
                  <a:srgbClr val="353744"/>
                </a:solidFill>
                <a:latin typeface="Times New Roman"/>
                <a:cs typeface="Times New Roman"/>
              </a:rPr>
              <a:t> </a:t>
            </a:r>
            <a:r>
              <a:rPr sz="1600" dirty="0">
                <a:solidFill>
                  <a:srgbClr val="353744"/>
                </a:solidFill>
                <a:latin typeface="Times New Roman"/>
                <a:cs typeface="Times New Roman"/>
              </a:rPr>
              <a:t>Face Events at</a:t>
            </a:r>
            <a:r>
              <a:rPr sz="1600" spc="3" dirty="0">
                <a:solidFill>
                  <a:srgbClr val="353744"/>
                </a:solidFill>
                <a:latin typeface="Times New Roman"/>
                <a:cs typeface="Times New Roman"/>
              </a:rPr>
              <a:t> </a:t>
            </a:r>
            <a:r>
              <a:rPr sz="1600" u="sng" spc="-7" dirty="0">
                <a:solidFill>
                  <a:srgbClr val="0000FF"/>
                </a:solidFill>
                <a:uFill>
                  <a:solidFill>
                    <a:srgbClr val="0000FF"/>
                  </a:solidFill>
                </a:uFill>
                <a:latin typeface="Times New Roman"/>
                <a:cs typeface="Times New Roman"/>
                <a:hlinkClick r:id="rId2"/>
              </a:rPr>
              <a:t>802info@facetoface-</a:t>
            </a:r>
            <a:r>
              <a:rPr sz="1600" u="sng" dirty="0">
                <a:solidFill>
                  <a:srgbClr val="0000FF"/>
                </a:solidFill>
                <a:uFill>
                  <a:solidFill>
                    <a:srgbClr val="0000FF"/>
                  </a:solidFill>
                </a:uFill>
                <a:latin typeface="Times New Roman"/>
                <a:cs typeface="Times New Roman"/>
                <a:hlinkClick r:id="rId2"/>
              </a:rPr>
              <a:t>events.com</a:t>
            </a:r>
            <a:r>
              <a:rPr sz="1600" spc="-10" dirty="0">
                <a:solidFill>
                  <a:srgbClr val="0000FF"/>
                </a:solidFill>
                <a:latin typeface="Times New Roman"/>
                <a:cs typeface="Times New Roman"/>
              </a:rPr>
              <a:t> </a:t>
            </a:r>
            <a:r>
              <a:rPr sz="1600" dirty="0">
                <a:solidFill>
                  <a:srgbClr val="353744"/>
                </a:solidFill>
                <a:latin typeface="Times New Roman"/>
                <a:cs typeface="Times New Roman"/>
              </a:rPr>
              <a:t>prior to</a:t>
            </a:r>
            <a:r>
              <a:rPr sz="1600" spc="-10" dirty="0">
                <a:solidFill>
                  <a:srgbClr val="353744"/>
                </a:solidFill>
                <a:latin typeface="Times New Roman"/>
                <a:cs typeface="Times New Roman"/>
              </a:rPr>
              <a:t> </a:t>
            </a:r>
            <a:r>
              <a:rPr sz="1600" dirty="0">
                <a:solidFill>
                  <a:srgbClr val="353744"/>
                </a:solidFill>
                <a:latin typeface="Times New Roman"/>
                <a:cs typeface="Times New Roman"/>
              </a:rPr>
              <a:t>March 3,</a:t>
            </a:r>
            <a:r>
              <a:rPr sz="1600" spc="3" dirty="0">
                <a:solidFill>
                  <a:srgbClr val="353744"/>
                </a:solidFill>
                <a:latin typeface="Times New Roman"/>
                <a:cs typeface="Times New Roman"/>
              </a:rPr>
              <a:t> </a:t>
            </a:r>
            <a:r>
              <a:rPr sz="1600" spc="-7" dirty="0">
                <a:solidFill>
                  <a:srgbClr val="353744"/>
                </a:solidFill>
                <a:latin typeface="Times New Roman"/>
                <a:cs typeface="Times New Roman"/>
              </a:rPr>
              <a:t>2023.</a:t>
            </a:r>
            <a:endParaRPr sz="1600" dirty="0">
              <a:latin typeface="Times New Roman"/>
              <a:cs typeface="Times New Roman"/>
            </a:endParaRPr>
          </a:p>
          <a:p>
            <a:pPr>
              <a:lnSpc>
                <a:spcPts val="1000"/>
              </a:lnSpc>
              <a:spcBef>
                <a:spcPts val="17"/>
              </a:spcBef>
            </a:pPr>
            <a:endParaRPr sz="1600" dirty="0">
              <a:latin typeface="Times New Roman"/>
              <a:cs typeface="Times New Roman"/>
            </a:endParaRPr>
          </a:p>
          <a:p>
            <a:pPr marL="8659">
              <a:lnSpc>
                <a:spcPts val="1000"/>
              </a:lnSpc>
            </a:pPr>
            <a:r>
              <a:rPr b="1" dirty="0">
                <a:solidFill>
                  <a:srgbClr val="1154CC"/>
                </a:solidFill>
                <a:latin typeface="Times New Roman"/>
                <a:cs typeface="Times New Roman"/>
              </a:rPr>
              <a:t>Cancellation</a:t>
            </a:r>
            <a:r>
              <a:rPr b="1" spc="-31" dirty="0">
                <a:solidFill>
                  <a:srgbClr val="1154CC"/>
                </a:solidFill>
                <a:latin typeface="Times New Roman"/>
                <a:cs typeface="Times New Roman"/>
              </a:rPr>
              <a:t> </a:t>
            </a:r>
            <a:r>
              <a:rPr b="1" dirty="0">
                <a:solidFill>
                  <a:srgbClr val="1154CC"/>
                </a:solidFill>
                <a:latin typeface="Times New Roman"/>
                <a:cs typeface="Times New Roman"/>
              </a:rPr>
              <a:t>Fees</a:t>
            </a:r>
            <a:r>
              <a:rPr b="1" spc="-20" dirty="0">
                <a:solidFill>
                  <a:srgbClr val="1154CC"/>
                </a:solidFill>
                <a:latin typeface="Times New Roman"/>
                <a:cs typeface="Times New Roman"/>
              </a:rPr>
              <a:t> </a:t>
            </a:r>
            <a:r>
              <a:rPr b="1" dirty="0">
                <a:solidFill>
                  <a:srgbClr val="1154CC"/>
                </a:solidFill>
                <a:latin typeface="Times New Roman"/>
                <a:cs typeface="Times New Roman"/>
              </a:rPr>
              <a:t>and</a:t>
            </a:r>
            <a:r>
              <a:rPr b="1" spc="-24" dirty="0">
                <a:solidFill>
                  <a:srgbClr val="1154CC"/>
                </a:solidFill>
                <a:latin typeface="Times New Roman"/>
                <a:cs typeface="Times New Roman"/>
              </a:rPr>
              <a:t> </a:t>
            </a:r>
            <a:r>
              <a:rPr b="1" spc="-7" dirty="0">
                <a:solidFill>
                  <a:srgbClr val="1154CC"/>
                </a:solidFill>
                <a:latin typeface="Times New Roman"/>
                <a:cs typeface="Times New Roman"/>
              </a:rPr>
              <a:t>Deadlines</a:t>
            </a:r>
            <a:endParaRPr dirty="0">
              <a:latin typeface="Times New Roman"/>
              <a:cs typeface="Times New Roman"/>
            </a:endParaRPr>
          </a:p>
          <a:p>
            <a:pPr marL="8659">
              <a:lnSpc>
                <a:spcPts val="1000"/>
              </a:lnSpc>
              <a:spcBef>
                <a:spcPts val="620"/>
              </a:spcBef>
            </a:pPr>
            <a:r>
              <a:rPr sz="1600" b="1" dirty="0">
                <a:solidFill>
                  <a:srgbClr val="353744"/>
                </a:solidFill>
                <a:latin typeface="Times New Roman"/>
                <a:cs typeface="Times New Roman"/>
              </a:rPr>
              <a:t>Fully</a:t>
            </a:r>
            <a:r>
              <a:rPr sz="1600" b="1" spc="-14" dirty="0">
                <a:solidFill>
                  <a:srgbClr val="353744"/>
                </a:solidFill>
                <a:latin typeface="Times New Roman"/>
                <a:cs typeface="Times New Roman"/>
              </a:rPr>
              <a:t> </a:t>
            </a:r>
            <a:r>
              <a:rPr sz="1600" b="1" dirty="0">
                <a:solidFill>
                  <a:srgbClr val="353744"/>
                </a:solidFill>
                <a:latin typeface="Times New Roman"/>
                <a:cs typeface="Times New Roman"/>
              </a:rPr>
              <a:t>Refundable:</a:t>
            </a:r>
            <a:r>
              <a:rPr sz="1600" b="1" spc="-10" dirty="0">
                <a:solidFill>
                  <a:srgbClr val="353744"/>
                </a:solidFill>
                <a:latin typeface="Times New Roman"/>
                <a:cs typeface="Times New Roman"/>
              </a:rPr>
              <a:t> </a:t>
            </a:r>
            <a:r>
              <a:rPr sz="1600" dirty="0">
                <a:solidFill>
                  <a:srgbClr val="353744"/>
                </a:solidFill>
                <a:latin typeface="Times New Roman"/>
                <a:cs typeface="Times New Roman"/>
              </a:rPr>
              <a:t>Until</a:t>
            </a:r>
            <a:r>
              <a:rPr sz="1600" spc="-17" dirty="0">
                <a:solidFill>
                  <a:srgbClr val="353744"/>
                </a:solidFill>
                <a:latin typeface="Times New Roman"/>
                <a:cs typeface="Times New Roman"/>
              </a:rPr>
              <a:t> </a:t>
            </a:r>
            <a:r>
              <a:rPr sz="1600" dirty="0">
                <a:solidFill>
                  <a:srgbClr val="353744"/>
                </a:solidFill>
                <a:latin typeface="Times New Roman"/>
                <a:cs typeface="Times New Roman"/>
              </a:rPr>
              <a:t>January</a:t>
            </a:r>
            <a:r>
              <a:rPr sz="1600" spc="-20" dirty="0">
                <a:solidFill>
                  <a:srgbClr val="353744"/>
                </a:solidFill>
                <a:latin typeface="Times New Roman"/>
                <a:cs typeface="Times New Roman"/>
              </a:rPr>
              <a:t> </a:t>
            </a:r>
            <a:r>
              <a:rPr sz="1600" dirty="0">
                <a:solidFill>
                  <a:srgbClr val="353744"/>
                </a:solidFill>
                <a:latin typeface="Times New Roman"/>
                <a:cs typeface="Times New Roman"/>
              </a:rPr>
              <a:t>27,</a:t>
            </a:r>
            <a:r>
              <a:rPr sz="1600" spc="-10" dirty="0">
                <a:solidFill>
                  <a:srgbClr val="353744"/>
                </a:solidFill>
                <a:latin typeface="Times New Roman"/>
                <a:cs typeface="Times New Roman"/>
              </a:rPr>
              <a:t> </a:t>
            </a:r>
            <a:r>
              <a:rPr sz="1600" spc="-14" dirty="0">
                <a:solidFill>
                  <a:srgbClr val="353744"/>
                </a:solidFill>
                <a:latin typeface="Times New Roman"/>
                <a:cs typeface="Times New Roman"/>
              </a:rPr>
              <a:t>2023</a:t>
            </a:r>
            <a:endParaRPr sz="1600" dirty="0">
              <a:latin typeface="Times New Roman"/>
              <a:cs typeface="Times New Roman"/>
            </a:endParaRPr>
          </a:p>
          <a:p>
            <a:pPr>
              <a:lnSpc>
                <a:spcPts val="1000"/>
              </a:lnSpc>
              <a:spcBef>
                <a:spcPts val="7"/>
              </a:spcBef>
            </a:pPr>
            <a:endParaRPr sz="1600" dirty="0">
              <a:latin typeface="Times New Roman"/>
              <a:cs typeface="Times New Roman"/>
            </a:endParaRPr>
          </a:p>
          <a:p>
            <a:pPr marL="8659">
              <a:lnSpc>
                <a:spcPts val="1000"/>
              </a:lnSpc>
            </a:pPr>
            <a:r>
              <a:rPr sz="1600" b="1" dirty="0">
                <a:solidFill>
                  <a:srgbClr val="353744"/>
                </a:solidFill>
                <a:latin typeface="Times New Roman"/>
                <a:cs typeface="Times New Roman"/>
              </a:rPr>
              <a:t>Refundable</a:t>
            </a:r>
            <a:r>
              <a:rPr sz="1600" b="1" spc="-17" dirty="0">
                <a:solidFill>
                  <a:srgbClr val="353744"/>
                </a:solidFill>
                <a:latin typeface="Times New Roman"/>
                <a:cs typeface="Times New Roman"/>
              </a:rPr>
              <a:t> </a:t>
            </a:r>
            <a:r>
              <a:rPr sz="1600" b="1" dirty="0">
                <a:solidFill>
                  <a:srgbClr val="353744"/>
                </a:solidFill>
                <a:latin typeface="Times New Roman"/>
                <a:cs typeface="Times New Roman"/>
              </a:rPr>
              <a:t>with</a:t>
            </a:r>
            <a:r>
              <a:rPr sz="1600" b="1" spc="-10" dirty="0">
                <a:solidFill>
                  <a:srgbClr val="353744"/>
                </a:solidFill>
                <a:latin typeface="Times New Roman"/>
                <a:cs typeface="Times New Roman"/>
              </a:rPr>
              <a:t> </a:t>
            </a:r>
            <a:r>
              <a:rPr sz="1600" b="1" dirty="0">
                <a:solidFill>
                  <a:srgbClr val="353744"/>
                </a:solidFill>
                <a:latin typeface="Times New Roman"/>
                <a:cs typeface="Times New Roman"/>
              </a:rPr>
              <a:t>a</a:t>
            </a:r>
            <a:r>
              <a:rPr sz="1600" b="1" spc="-10" dirty="0">
                <a:solidFill>
                  <a:srgbClr val="353744"/>
                </a:solidFill>
                <a:latin typeface="Times New Roman"/>
                <a:cs typeface="Times New Roman"/>
              </a:rPr>
              <a:t> </a:t>
            </a:r>
            <a:r>
              <a:rPr sz="1600" b="1" dirty="0">
                <a:solidFill>
                  <a:srgbClr val="353744"/>
                </a:solidFill>
                <a:latin typeface="Times New Roman"/>
                <a:cs typeface="Times New Roman"/>
              </a:rPr>
              <a:t>$US150.00</a:t>
            </a:r>
            <a:r>
              <a:rPr sz="1600" b="1" spc="-7" dirty="0">
                <a:solidFill>
                  <a:srgbClr val="353744"/>
                </a:solidFill>
                <a:latin typeface="Times New Roman"/>
                <a:cs typeface="Times New Roman"/>
              </a:rPr>
              <a:t> </a:t>
            </a:r>
            <a:r>
              <a:rPr sz="1600" b="1" dirty="0">
                <a:solidFill>
                  <a:srgbClr val="353744"/>
                </a:solidFill>
                <a:latin typeface="Times New Roman"/>
                <a:cs typeface="Times New Roman"/>
              </a:rPr>
              <a:t>Cancellation</a:t>
            </a:r>
            <a:r>
              <a:rPr sz="1600" b="1" spc="-20" dirty="0">
                <a:solidFill>
                  <a:srgbClr val="353744"/>
                </a:solidFill>
                <a:latin typeface="Times New Roman"/>
                <a:cs typeface="Times New Roman"/>
              </a:rPr>
              <a:t> </a:t>
            </a:r>
            <a:r>
              <a:rPr sz="1600" b="1" dirty="0">
                <a:solidFill>
                  <a:srgbClr val="353744"/>
                </a:solidFill>
                <a:latin typeface="Times New Roman"/>
                <a:cs typeface="Times New Roman"/>
              </a:rPr>
              <a:t>Fee:</a:t>
            </a:r>
            <a:r>
              <a:rPr sz="1600" b="1" spc="181" dirty="0">
                <a:solidFill>
                  <a:srgbClr val="353744"/>
                </a:solidFill>
                <a:latin typeface="Times New Roman"/>
                <a:cs typeface="Times New Roman"/>
              </a:rPr>
              <a:t> </a:t>
            </a:r>
            <a:r>
              <a:rPr sz="1600" dirty="0">
                <a:solidFill>
                  <a:srgbClr val="353744"/>
                </a:solidFill>
                <a:latin typeface="Times New Roman"/>
                <a:cs typeface="Times New Roman"/>
              </a:rPr>
              <a:t>After</a:t>
            </a:r>
            <a:r>
              <a:rPr sz="1600" spc="-17" dirty="0">
                <a:solidFill>
                  <a:srgbClr val="353744"/>
                </a:solidFill>
                <a:latin typeface="Times New Roman"/>
                <a:cs typeface="Times New Roman"/>
              </a:rPr>
              <a:t> </a:t>
            </a:r>
            <a:r>
              <a:rPr sz="1600" dirty="0">
                <a:solidFill>
                  <a:srgbClr val="353744"/>
                </a:solidFill>
                <a:latin typeface="Times New Roman"/>
                <a:cs typeface="Times New Roman"/>
              </a:rPr>
              <a:t>January</a:t>
            </a:r>
            <a:r>
              <a:rPr sz="1600" spc="-20" dirty="0">
                <a:solidFill>
                  <a:srgbClr val="353744"/>
                </a:solidFill>
                <a:latin typeface="Times New Roman"/>
                <a:cs typeface="Times New Roman"/>
              </a:rPr>
              <a:t> </a:t>
            </a:r>
            <a:r>
              <a:rPr sz="1600" dirty="0">
                <a:solidFill>
                  <a:srgbClr val="353744"/>
                </a:solidFill>
                <a:latin typeface="Times New Roman"/>
                <a:cs typeface="Times New Roman"/>
              </a:rPr>
              <a:t>27,</a:t>
            </a:r>
            <a:r>
              <a:rPr sz="1600" spc="-7" dirty="0">
                <a:solidFill>
                  <a:srgbClr val="353744"/>
                </a:solidFill>
                <a:latin typeface="Times New Roman"/>
                <a:cs typeface="Times New Roman"/>
              </a:rPr>
              <a:t> </a:t>
            </a:r>
            <a:r>
              <a:rPr sz="1600" dirty="0">
                <a:solidFill>
                  <a:srgbClr val="353744"/>
                </a:solidFill>
                <a:latin typeface="Times New Roman"/>
                <a:cs typeface="Times New Roman"/>
              </a:rPr>
              <a:t>until</a:t>
            </a:r>
            <a:r>
              <a:rPr sz="1600" spc="-7" dirty="0">
                <a:solidFill>
                  <a:srgbClr val="353744"/>
                </a:solidFill>
                <a:latin typeface="Times New Roman"/>
                <a:cs typeface="Times New Roman"/>
              </a:rPr>
              <a:t> </a:t>
            </a:r>
            <a:r>
              <a:rPr sz="1600" dirty="0">
                <a:solidFill>
                  <a:srgbClr val="353744"/>
                </a:solidFill>
                <a:latin typeface="Times New Roman"/>
                <a:cs typeface="Times New Roman"/>
              </a:rPr>
              <a:t>March</a:t>
            </a:r>
            <a:r>
              <a:rPr sz="1600" spc="-20" dirty="0">
                <a:solidFill>
                  <a:srgbClr val="353744"/>
                </a:solidFill>
                <a:latin typeface="Times New Roman"/>
                <a:cs typeface="Times New Roman"/>
              </a:rPr>
              <a:t> </a:t>
            </a:r>
            <a:r>
              <a:rPr sz="1600" dirty="0">
                <a:solidFill>
                  <a:srgbClr val="353744"/>
                </a:solidFill>
                <a:latin typeface="Times New Roman"/>
                <a:cs typeface="Times New Roman"/>
              </a:rPr>
              <a:t>3,</a:t>
            </a:r>
            <a:r>
              <a:rPr sz="1600" spc="-7" dirty="0">
                <a:solidFill>
                  <a:srgbClr val="353744"/>
                </a:solidFill>
                <a:latin typeface="Times New Roman"/>
                <a:cs typeface="Times New Roman"/>
              </a:rPr>
              <a:t> </a:t>
            </a:r>
            <a:r>
              <a:rPr sz="1600" spc="-14" dirty="0">
                <a:solidFill>
                  <a:srgbClr val="353744"/>
                </a:solidFill>
                <a:latin typeface="Times New Roman"/>
                <a:cs typeface="Times New Roman"/>
              </a:rPr>
              <a:t>2023</a:t>
            </a:r>
            <a:endParaRPr sz="1600" dirty="0">
              <a:latin typeface="Times New Roman"/>
              <a:cs typeface="Times New Roman"/>
            </a:endParaRPr>
          </a:p>
          <a:p>
            <a:pPr>
              <a:lnSpc>
                <a:spcPts val="1000"/>
              </a:lnSpc>
            </a:pPr>
            <a:endParaRPr sz="1600" dirty="0">
              <a:latin typeface="Times New Roman"/>
              <a:cs typeface="Times New Roman"/>
            </a:endParaRPr>
          </a:p>
          <a:p>
            <a:pPr marL="8659">
              <a:lnSpc>
                <a:spcPts val="1000"/>
              </a:lnSpc>
            </a:pPr>
            <a:r>
              <a:rPr sz="1600" b="1" dirty="0">
                <a:solidFill>
                  <a:srgbClr val="353744"/>
                </a:solidFill>
                <a:latin typeface="Times New Roman"/>
                <a:cs typeface="Times New Roman"/>
              </a:rPr>
              <a:t>Non</a:t>
            </a:r>
            <a:r>
              <a:rPr sz="1600" b="1" spc="-10" dirty="0">
                <a:solidFill>
                  <a:srgbClr val="353744"/>
                </a:solidFill>
                <a:latin typeface="Times New Roman"/>
                <a:cs typeface="Times New Roman"/>
              </a:rPr>
              <a:t> </a:t>
            </a:r>
            <a:r>
              <a:rPr sz="1600" b="1" dirty="0">
                <a:solidFill>
                  <a:srgbClr val="353744"/>
                </a:solidFill>
                <a:latin typeface="Times New Roman"/>
                <a:cs typeface="Times New Roman"/>
              </a:rPr>
              <a:t>Refundable:</a:t>
            </a:r>
            <a:r>
              <a:rPr sz="1600" b="1" spc="177" dirty="0">
                <a:solidFill>
                  <a:srgbClr val="353744"/>
                </a:solidFill>
                <a:latin typeface="Times New Roman"/>
                <a:cs typeface="Times New Roman"/>
              </a:rPr>
              <a:t> </a:t>
            </a:r>
            <a:r>
              <a:rPr sz="1600" dirty="0">
                <a:solidFill>
                  <a:srgbClr val="353744"/>
                </a:solidFill>
                <a:latin typeface="Times New Roman"/>
                <a:cs typeface="Times New Roman"/>
              </a:rPr>
              <a:t>After</a:t>
            </a:r>
            <a:r>
              <a:rPr sz="1600" spc="-7" dirty="0">
                <a:solidFill>
                  <a:srgbClr val="353744"/>
                </a:solidFill>
                <a:latin typeface="Times New Roman"/>
                <a:cs typeface="Times New Roman"/>
              </a:rPr>
              <a:t> </a:t>
            </a:r>
            <a:r>
              <a:rPr sz="1600" dirty="0">
                <a:solidFill>
                  <a:srgbClr val="353744"/>
                </a:solidFill>
                <a:latin typeface="Times New Roman"/>
                <a:cs typeface="Times New Roman"/>
              </a:rPr>
              <a:t>March</a:t>
            </a:r>
            <a:r>
              <a:rPr sz="1600" spc="-14" dirty="0">
                <a:solidFill>
                  <a:srgbClr val="353744"/>
                </a:solidFill>
                <a:latin typeface="Times New Roman"/>
                <a:cs typeface="Times New Roman"/>
              </a:rPr>
              <a:t> </a:t>
            </a:r>
            <a:r>
              <a:rPr sz="1600" dirty="0">
                <a:solidFill>
                  <a:srgbClr val="353744"/>
                </a:solidFill>
                <a:latin typeface="Times New Roman"/>
                <a:cs typeface="Times New Roman"/>
              </a:rPr>
              <a:t>3,</a:t>
            </a:r>
            <a:r>
              <a:rPr sz="1600" spc="-7" dirty="0">
                <a:solidFill>
                  <a:srgbClr val="353744"/>
                </a:solidFill>
                <a:latin typeface="Times New Roman"/>
                <a:cs typeface="Times New Roman"/>
              </a:rPr>
              <a:t> </a:t>
            </a:r>
            <a:r>
              <a:rPr sz="1600" spc="-14" dirty="0">
                <a:solidFill>
                  <a:srgbClr val="353744"/>
                </a:solidFill>
                <a:latin typeface="Times New Roman"/>
                <a:cs typeface="Times New Roman"/>
              </a:rPr>
              <a:t>2023</a:t>
            </a:r>
            <a:endParaRPr sz="1600" dirty="0">
              <a:latin typeface="Times New Roman"/>
              <a:cs typeface="Times New Roman"/>
            </a:endParaRPr>
          </a:p>
        </p:txBody>
      </p:sp>
      <p:sp>
        <p:nvSpPr>
          <p:cNvPr id="6" name="object 6"/>
          <p:cNvSpPr txBox="1"/>
          <p:nvPr/>
        </p:nvSpPr>
        <p:spPr>
          <a:xfrm>
            <a:off x="2699508" y="5855369"/>
            <a:ext cx="3480114" cy="165879"/>
          </a:xfrm>
          <a:prstGeom prst="rect">
            <a:avLst/>
          </a:prstGeom>
          <a:solidFill>
            <a:srgbClr val="FFFF00"/>
          </a:solidFill>
        </p:spPr>
        <p:txBody>
          <a:bodyPr vert="horz" wrap="square" lIns="0" tIns="0" rIns="0" bIns="0" rtlCol="0">
            <a:spAutoFit/>
          </a:bodyPr>
          <a:lstStyle/>
          <a:p>
            <a:pPr>
              <a:lnSpc>
                <a:spcPts val="1074"/>
              </a:lnSpc>
            </a:pPr>
            <a:r>
              <a:rPr sz="2000" b="1" dirty="0">
                <a:solidFill>
                  <a:srgbClr val="353744"/>
                </a:solidFill>
                <a:latin typeface="Times New Roman"/>
                <a:cs typeface="Times New Roman"/>
              </a:rPr>
              <a:t>Session</a:t>
            </a:r>
            <a:r>
              <a:rPr sz="2000" b="1" spc="-34" dirty="0">
                <a:solidFill>
                  <a:srgbClr val="353744"/>
                </a:solidFill>
                <a:latin typeface="Times New Roman"/>
                <a:cs typeface="Times New Roman"/>
              </a:rPr>
              <a:t> </a:t>
            </a:r>
            <a:r>
              <a:rPr sz="2000" b="1" dirty="0">
                <a:solidFill>
                  <a:srgbClr val="353744"/>
                </a:solidFill>
                <a:latin typeface="Times New Roman"/>
                <a:cs typeface="Times New Roman"/>
              </a:rPr>
              <a:t>Registration</a:t>
            </a:r>
            <a:r>
              <a:rPr sz="2000" b="1" spc="-34" dirty="0">
                <a:solidFill>
                  <a:srgbClr val="353744"/>
                </a:solidFill>
                <a:latin typeface="Times New Roman"/>
                <a:cs typeface="Times New Roman"/>
              </a:rPr>
              <a:t> </a:t>
            </a:r>
            <a:r>
              <a:rPr sz="2000" b="1" spc="-7" dirty="0">
                <a:solidFill>
                  <a:srgbClr val="353744"/>
                </a:solidFill>
                <a:latin typeface="Times New Roman"/>
                <a:cs typeface="Times New Roman"/>
              </a:rPr>
              <a:t>Website</a:t>
            </a:r>
            <a:endParaRPr sz="2000">
              <a:latin typeface="Times New Roman"/>
              <a:cs typeface="Times New Roman"/>
            </a:endParaRPr>
          </a:p>
        </p:txBody>
      </p:sp>
      <p:sp>
        <p:nvSpPr>
          <p:cNvPr id="7" name="object 7"/>
          <p:cNvSpPr txBox="1"/>
          <p:nvPr/>
        </p:nvSpPr>
        <p:spPr>
          <a:xfrm>
            <a:off x="3093955" y="6061767"/>
            <a:ext cx="2977342" cy="316520"/>
          </a:xfrm>
          <a:prstGeom prst="rect">
            <a:avLst/>
          </a:prstGeom>
        </p:spPr>
        <p:txBody>
          <a:bodyPr vert="horz" wrap="square" lIns="0" tIns="8659" rIns="0" bIns="0" rtlCol="0">
            <a:spAutoFit/>
          </a:bodyPr>
          <a:lstStyle/>
          <a:p>
            <a:pPr marL="8659">
              <a:spcBef>
                <a:spcPts val="68"/>
              </a:spcBef>
            </a:pPr>
            <a:r>
              <a:rPr sz="2000" u="sng" spc="-7" dirty="0">
                <a:solidFill>
                  <a:srgbClr val="0000FF"/>
                </a:solidFill>
                <a:uFill>
                  <a:solidFill>
                    <a:srgbClr val="0000FF"/>
                  </a:solidFill>
                </a:uFill>
                <a:latin typeface="Times New Roman"/>
                <a:cs typeface="Times New Roman"/>
              </a:rPr>
              <a:t>https://cvent.me/AwPbAx</a:t>
            </a:r>
            <a:endParaRPr sz="2000">
              <a:latin typeface="Times New Roman"/>
              <a:cs typeface="Times New Roman"/>
            </a:endParaRPr>
          </a:p>
        </p:txBody>
      </p:sp>
      <p:sp>
        <p:nvSpPr>
          <p:cNvPr id="9" name="日付プレースホルダー 8">
            <a:extLst>
              <a:ext uri="{FF2B5EF4-FFF2-40B4-BE49-F238E27FC236}">
                <a16:creationId xmlns:a16="http://schemas.microsoft.com/office/drawing/2014/main" id="{A9FC5151-21AE-6CA4-1868-0A48492A6E35}"/>
              </a:ext>
            </a:extLst>
          </p:cNvPr>
          <p:cNvSpPr>
            <a:spLocks noGrp="1"/>
          </p:cNvSpPr>
          <p:nvPr>
            <p:ph type="dt" sz="half" idx="6"/>
          </p:nvPr>
        </p:nvSpPr>
        <p:spPr/>
        <p:txBody>
          <a:bodyPr/>
          <a:lstStyle/>
          <a:p>
            <a:r>
              <a:rPr lang="en-US" altLang="ja-JP"/>
              <a:t>January 2023</a:t>
            </a:r>
            <a:endParaRPr lang="en-US"/>
          </a:p>
        </p:txBody>
      </p:sp>
      <p:sp>
        <p:nvSpPr>
          <p:cNvPr id="10" name="フッター プレースホルダー 9">
            <a:extLst>
              <a:ext uri="{FF2B5EF4-FFF2-40B4-BE49-F238E27FC236}">
                <a16:creationId xmlns:a16="http://schemas.microsoft.com/office/drawing/2014/main" id="{10788DFF-4BC7-755C-A282-3C411B1F1D93}"/>
              </a:ext>
            </a:extLst>
          </p:cNvPr>
          <p:cNvSpPr>
            <a:spLocks noGrp="1"/>
          </p:cNvSpPr>
          <p:nvPr>
            <p:ph type="ftr" sz="quarter" idx="5"/>
          </p:nvPr>
        </p:nvSpPr>
        <p:spPr/>
        <p:txBody>
          <a:bodyPr/>
          <a:lstStyle/>
          <a:p>
            <a:endParaRPr lang="ja-JP" altLang="en-US"/>
          </a:p>
        </p:txBody>
      </p:sp>
      <p:sp>
        <p:nvSpPr>
          <p:cNvPr id="11" name="スライド番号プレースホルダー 10">
            <a:extLst>
              <a:ext uri="{FF2B5EF4-FFF2-40B4-BE49-F238E27FC236}">
                <a16:creationId xmlns:a16="http://schemas.microsoft.com/office/drawing/2014/main" id="{8AB22AA5-5B9B-D9D4-3586-96CBB7C4F916}"/>
              </a:ext>
            </a:extLst>
          </p:cNvPr>
          <p:cNvSpPr>
            <a:spLocks noGrp="1"/>
          </p:cNvSpPr>
          <p:nvPr>
            <p:ph type="sldNum" sz="quarter" idx="7"/>
          </p:nvPr>
        </p:nvSpPr>
        <p:spPr/>
        <p:txBody>
          <a:bodyPr/>
          <a:lstStyle/>
          <a:p>
            <a:fld id="{B6F15528-21DE-4FAA-801E-634DDDAF4B2B}" type="slidenum">
              <a:rPr lang="en-US" altLang="ja-JP" smtClean="0"/>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457200" y="1619450"/>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0" indent="0">
              <a:buNone/>
            </a:pPr>
            <a:r>
              <a:rPr lang="en-US" altLang="ja-JP" sz="2400" dirty="0"/>
              <a:t>                              </a:t>
            </a:r>
            <a:r>
              <a:rPr lang="it-IT" altLang="ja-JP" sz="2400" dirty="0"/>
              <a:t>Daisuke Anzai, NiTech         </a:t>
            </a:r>
          </a:p>
          <a:p>
            <a:pPr marL="0" indent="0">
              <a:buNone/>
            </a:pPr>
            <a:r>
              <a:rPr lang="it-IT" altLang="ja-JP" sz="2400" dirty="0"/>
              <a:t>       anzai@nitech.ac.jp</a:t>
            </a:r>
            <a:endParaRPr lang="en-US" altLang="ja-JP" sz="2400" dirty="0"/>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2022. Doc.# </a:t>
            </a:r>
            <a:r>
              <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rPr>
              <a:t>15-22-0670-00-06ma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15-23-0005-00-06ma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141st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874152"/>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289447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8DB680D2-960C-4C34-CBC5-0435B0CF97CC}"/>
              </a:ext>
            </a:extLst>
          </p:cNvPr>
          <p:cNvGraphicFramePr>
            <a:graphicFrameLocks noGrp="1"/>
          </p:cNvGraphicFramePr>
          <p:nvPr>
            <p:extLst>
              <p:ext uri="{D42A27DB-BD31-4B8C-83A1-F6EECF244321}">
                <p14:modId xmlns:p14="http://schemas.microsoft.com/office/powerpoint/2010/main" val="2717184114"/>
              </p:ext>
            </p:extLst>
          </p:nvPr>
        </p:nvGraphicFramePr>
        <p:xfrm>
          <a:off x="120315" y="1964134"/>
          <a:ext cx="8903367" cy="4471882"/>
        </p:xfrm>
        <a:graphic>
          <a:graphicData uri="http://schemas.openxmlformats.org/drawingml/2006/table">
            <a:tbl>
              <a:tblPr/>
              <a:tblGrid>
                <a:gridCol w="409851">
                  <a:extLst>
                    <a:ext uri="{9D8B030D-6E8A-4147-A177-3AD203B41FA5}">
                      <a16:colId xmlns:a16="http://schemas.microsoft.com/office/drawing/2014/main" val="2914067716"/>
                    </a:ext>
                  </a:extLst>
                </a:gridCol>
                <a:gridCol w="409851">
                  <a:extLst>
                    <a:ext uri="{9D8B030D-6E8A-4147-A177-3AD203B41FA5}">
                      <a16:colId xmlns:a16="http://schemas.microsoft.com/office/drawing/2014/main" val="1208711305"/>
                    </a:ext>
                  </a:extLst>
                </a:gridCol>
                <a:gridCol w="409851">
                  <a:extLst>
                    <a:ext uri="{9D8B030D-6E8A-4147-A177-3AD203B41FA5}">
                      <a16:colId xmlns:a16="http://schemas.microsoft.com/office/drawing/2014/main" val="2586015463"/>
                    </a:ext>
                  </a:extLst>
                </a:gridCol>
                <a:gridCol w="409851">
                  <a:extLst>
                    <a:ext uri="{9D8B030D-6E8A-4147-A177-3AD203B41FA5}">
                      <a16:colId xmlns:a16="http://schemas.microsoft.com/office/drawing/2014/main" val="3674365498"/>
                    </a:ext>
                  </a:extLst>
                </a:gridCol>
                <a:gridCol w="828423">
                  <a:extLst>
                    <a:ext uri="{9D8B030D-6E8A-4147-A177-3AD203B41FA5}">
                      <a16:colId xmlns:a16="http://schemas.microsoft.com/office/drawing/2014/main" val="3212400742"/>
                    </a:ext>
                  </a:extLst>
                </a:gridCol>
                <a:gridCol w="357530">
                  <a:extLst>
                    <a:ext uri="{9D8B030D-6E8A-4147-A177-3AD203B41FA5}">
                      <a16:colId xmlns:a16="http://schemas.microsoft.com/office/drawing/2014/main" val="2893732361"/>
                    </a:ext>
                  </a:extLst>
                </a:gridCol>
                <a:gridCol w="357530">
                  <a:extLst>
                    <a:ext uri="{9D8B030D-6E8A-4147-A177-3AD203B41FA5}">
                      <a16:colId xmlns:a16="http://schemas.microsoft.com/office/drawing/2014/main" val="1619927912"/>
                    </a:ext>
                  </a:extLst>
                </a:gridCol>
                <a:gridCol w="357530">
                  <a:extLst>
                    <a:ext uri="{9D8B030D-6E8A-4147-A177-3AD203B41FA5}">
                      <a16:colId xmlns:a16="http://schemas.microsoft.com/office/drawing/2014/main" val="643570614"/>
                    </a:ext>
                  </a:extLst>
                </a:gridCol>
                <a:gridCol w="357530">
                  <a:extLst>
                    <a:ext uri="{9D8B030D-6E8A-4147-A177-3AD203B41FA5}">
                      <a16:colId xmlns:a16="http://schemas.microsoft.com/office/drawing/2014/main" val="425156503"/>
                    </a:ext>
                  </a:extLst>
                </a:gridCol>
                <a:gridCol w="357530">
                  <a:extLst>
                    <a:ext uri="{9D8B030D-6E8A-4147-A177-3AD203B41FA5}">
                      <a16:colId xmlns:a16="http://schemas.microsoft.com/office/drawing/2014/main" val="1120376162"/>
                    </a:ext>
                  </a:extLst>
                </a:gridCol>
                <a:gridCol w="357530">
                  <a:extLst>
                    <a:ext uri="{9D8B030D-6E8A-4147-A177-3AD203B41FA5}">
                      <a16:colId xmlns:a16="http://schemas.microsoft.com/office/drawing/2014/main" val="3873661426"/>
                    </a:ext>
                  </a:extLst>
                </a:gridCol>
                <a:gridCol w="357530">
                  <a:extLst>
                    <a:ext uri="{9D8B030D-6E8A-4147-A177-3AD203B41FA5}">
                      <a16:colId xmlns:a16="http://schemas.microsoft.com/office/drawing/2014/main" val="3635807981"/>
                    </a:ext>
                  </a:extLst>
                </a:gridCol>
                <a:gridCol w="357530">
                  <a:extLst>
                    <a:ext uri="{9D8B030D-6E8A-4147-A177-3AD203B41FA5}">
                      <a16:colId xmlns:a16="http://schemas.microsoft.com/office/drawing/2014/main" val="2041299752"/>
                    </a:ext>
                  </a:extLst>
                </a:gridCol>
                <a:gridCol w="357530">
                  <a:extLst>
                    <a:ext uri="{9D8B030D-6E8A-4147-A177-3AD203B41FA5}">
                      <a16:colId xmlns:a16="http://schemas.microsoft.com/office/drawing/2014/main" val="4043858247"/>
                    </a:ext>
                  </a:extLst>
                </a:gridCol>
                <a:gridCol w="357530">
                  <a:extLst>
                    <a:ext uri="{9D8B030D-6E8A-4147-A177-3AD203B41FA5}">
                      <a16:colId xmlns:a16="http://schemas.microsoft.com/office/drawing/2014/main" val="3589764886"/>
                    </a:ext>
                  </a:extLst>
                </a:gridCol>
                <a:gridCol w="357530">
                  <a:extLst>
                    <a:ext uri="{9D8B030D-6E8A-4147-A177-3AD203B41FA5}">
                      <a16:colId xmlns:a16="http://schemas.microsoft.com/office/drawing/2014/main" val="3530270716"/>
                    </a:ext>
                  </a:extLst>
                </a:gridCol>
                <a:gridCol w="357530">
                  <a:extLst>
                    <a:ext uri="{9D8B030D-6E8A-4147-A177-3AD203B41FA5}">
                      <a16:colId xmlns:a16="http://schemas.microsoft.com/office/drawing/2014/main" val="1764347500"/>
                    </a:ext>
                  </a:extLst>
                </a:gridCol>
                <a:gridCol w="357530">
                  <a:extLst>
                    <a:ext uri="{9D8B030D-6E8A-4147-A177-3AD203B41FA5}">
                      <a16:colId xmlns:a16="http://schemas.microsoft.com/office/drawing/2014/main" val="510650391"/>
                    </a:ext>
                  </a:extLst>
                </a:gridCol>
                <a:gridCol w="357530">
                  <a:extLst>
                    <a:ext uri="{9D8B030D-6E8A-4147-A177-3AD203B41FA5}">
                      <a16:colId xmlns:a16="http://schemas.microsoft.com/office/drawing/2014/main" val="1191410772"/>
                    </a:ext>
                  </a:extLst>
                </a:gridCol>
                <a:gridCol w="357530">
                  <a:extLst>
                    <a:ext uri="{9D8B030D-6E8A-4147-A177-3AD203B41FA5}">
                      <a16:colId xmlns:a16="http://schemas.microsoft.com/office/drawing/2014/main" val="1005117996"/>
                    </a:ext>
                  </a:extLst>
                </a:gridCol>
                <a:gridCol w="357530">
                  <a:extLst>
                    <a:ext uri="{9D8B030D-6E8A-4147-A177-3AD203B41FA5}">
                      <a16:colId xmlns:a16="http://schemas.microsoft.com/office/drawing/2014/main" val="3575492077"/>
                    </a:ext>
                  </a:extLst>
                </a:gridCol>
                <a:gridCol w="357530">
                  <a:extLst>
                    <a:ext uri="{9D8B030D-6E8A-4147-A177-3AD203B41FA5}">
                      <a16:colId xmlns:a16="http://schemas.microsoft.com/office/drawing/2014/main" val="598248496"/>
                    </a:ext>
                  </a:extLst>
                </a:gridCol>
                <a:gridCol w="357530">
                  <a:extLst>
                    <a:ext uri="{9D8B030D-6E8A-4147-A177-3AD203B41FA5}">
                      <a16:colId xmlns:a16="http://schemas.microsoft.com/office/drawing/2014/main" val="2970454409"/>
                    </a:ext>
                  </a:extLst>
                </a:gridCol>
              </a:tblGrid>
              <a:tr h="151207">
                <a:tc rowSpan="6">
                  <a:txBody>
                    <a:bodyPr/>
                    <a:lstStyle/>
                    <a:p>
                      <a:pPr algn="ctr" fontAlgn="b"/>
                      <a:r>
                        <a:rPr lang="en-US" sz="500" b="1" i="0" u="none" strike="noStrike">
                          <a:effectLst/>
                          <a:latin typeface="Arial" panose="020B0604020202020204" pitchFamily="34" charset="0"/>
                        </a:rPr>
                        <a:t>EST</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PST</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UTC</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500" b="1" i="0" u="none" strike="noStrike">
                          <a:effectLst/>
                          <a:latin typeface="Arial" panose="020B0604020202020204" pitchFamily="34" charset="0"/>
                        </a:rPr>
                        <a:t>JST</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800" b="1" i="0" u="none" strike="noStrike">
                          <a:effectLst/>
                          <a:latin typeface="Arial" panose="020B0604020202020204" pitchFamily="34" charset="0"/>
                        </a:rPr>
                        <a:t>R5</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9">
                  <a:txBody>
                    <a:bodyPr/>
                    <a:lstStyle/>
                    <a:p>
                      <a:pPr algn="l" fontAlgn="ctr"/>
                      <a:r>
                        <a:rPr lang="en-US" sz="900" b="1" i="0" u="none" strike="noStrike">
                          <a:effectLst/>
                          <a:latin typeface="Arial" panose="020B0604020202020204" pitchFamily="34" charset="0"/>
                        </a:rPr>
                        <a:t>141st IEEE 802.15 WSN MEETING</a:t>
                      </a:r>
                    </a:p>
                  </a:txBody>
                  <a:tcPr marL="22517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2696481801"/>
                  </a:ext>
                </a:extLst>
              </a:tr>
              <a:tr h="1512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algn="l" fontAlgn="b"/>
                      <a:r>
                        <a:rPr lang="en-US" sz="900" b="1" i="0" u="none" strike="noStrike">
                          <a:effectLst/>
                          <a:latin typeface="Arial" panose="020B0604020202020204" pitchFamily="34" charset="0"/>
                        </a:rPr>
                        <a:t>Hilton Inner Harbor</a:t>
                      </a:r>
                    </a:p>
                  </a:txBody>
                  <a:tcPr marL="225177" marR="3127" marT="3127"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tc>
                  <a:txBody>
                    <a:bodyPr/>
                    <a:lstStyle/>
                    <a:p>
                      <a:pPr algn="l" fontAlgn="b"/>
                      <a:r>
                        <a:rPr lang="ja-JP" altLang="en-US" sz="500" b="0" i="0" u="none" strike="noStrike">
                          <a:effectLst/>
                          <a:latin typeface="Arial" panose="020B0604020202020204" pitchFamily="34" charset="0"/>
                        </a:rPr>
                        <a:t>　</a:t>
                      </a:r>
                    </a:p>
                  </a:txBody>
                  <a:tcPr marL="3127" marR="3127" marT="3127" marB="0" anchor="b">
                    <a:lnL>
                      <a:noFill/>
                    </a:lnL>
                    <a:lnR>
                      <a:noFill/>
                    </a:lnR>
                    <a:lnT>
                      <a:noFill/>
                    </a:lnT>
                    <a:lnB>
                      <a:noFill/>
                    </a:lnB>
                    <a:solidFill>
                      <a:srgbClr val="FFFF99"/>
                    </a:solidFill>
                  </a:tcPr>
                </a:tc>
                <a:extLst>
                  <a:ext uri="{0D108BD9-81ED-4DB2-BD59-A6C34878D82A}">
                    <a16:rowId xmlns:a16="http://schemas.microsoft.com/office/drawing/2014/main" val="2388015494"/>
                  </a:ext>
                </a:extLst>
              </a:tr>
              <a:tr h="1512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algn="l" fontAlgn="ctr"/>
                      <a:r>
                        <a:rPr lang="en-US" sz="900" b="1" i="0" u="none" strike="noStrike">
                          <a:solidFill>
                            <a:srgbClr val="000000"/>
                          </a:solidFill>
                          <a:effectLst/>
                          <a:latin typeface="Arial" panose="020B0604020202020204" pitchFamily="34" charset="0"/>
                        </a:rPr>
                        <a:t>Baltimore, Maryland</a:t>
                      </a:r>
                    </a:p>
                  </a:txBody>
                  <a:tcPr marL="22517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tc>
                  <a:txBody>
                    <a:bodyPr/>
                    <a:lstStyle/>
                    <a:p>
                      <a:pPr algn="l" fontAlgn="b"/>
                      <a:r>
                        <a:rPr lang="ja-JP" altLang="en-US" sz="500" b="0" i="0" u="none" strike="noStrike">
                          <a:solidFill>
                            <a:srgbClr val="000000"/>
                          </a:solidFill>
                          <a:effectLst/>
                          <a:latin typeface="Arial" panose="020B0604020202020204" pitchFamily="34" charset="0"/>
                        </a:rPr>
                        <a:t>　</a:t>
                      </a:r>
                    </a:p>
                  </a:txBody>
                  <a:tcPr marL="225177" marR="3127" marT="3127" marB="0" anchor="b">
                    <a:lnL>
                      <a:noFill/>
                    </a:lnL>
                    <a:lnR>
                      <a:noFill/>
                    </a:lnR>
                    <a:lnT>
                      <a:noFill/>
                    </a:lnT>
                    <a:lnB>
                      <a:noFill/>
                    </a:lnB>
                    <a:solidFill>
                      <a:srgbClr val="FFFF99"/>
                    </a:solidFill>
                  </a:tcPr>
                </a:tc>
                <a:extLst>
                  <a:ext uri="{0D108BD9-81ED-4DB2-BD59-A6C34878D82A}">
                    <a16:rowId xmlns:a16="http://schemas.microsoft.com/office/drawing/2014/main" val="1772200511"/>
                  </a:ext>
                </a:extLst>
              </a:tr>
              <a:tr h="13247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5">
                  <a:txBody>
                    <a:bodyPr/>
                    <a:lstStyle/>
                    <a:p>
                      <a:pPr algn="l" fontAlgn="ctr"/>
                      <a:r>
                        <a:rPr lang="en-US" sz="500" b="1" i="0" u="none" strike="noStrike">
                          <a:effectLst/>
                          <a:latin typeface="Arial" panose="020B0604020202020204" pitchFamily="34" charset="0"/>
                        </a:rPr>
                        <a:t>The graphic below describes the weekly session of the IEEE P802.15 WG in graphic format. All local times are Baltimore time.</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500" b="1" i="0" u="none" strike="noStrike">
                          <a:effectLst/>
                          <a:latin typeface="Arial" panose="020B0604020202020204" pitchFamily="34" charset="0"/>
                        </a:rPr>
                        <a:t>　</a:t>
                      </a:r>
                    </a:p>
                  </a:txBody>
                  <a:tcPr marL="3127" marR="3127" marT="3127"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536155124"/>
                  </a:ext>
                </a:extLst>
              </a:tr>
              <a:tr h="8696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500" b="1" i="0" u="none" strike="noStrike">
                          <a:effectLst/>
                          <a:latin typeface="Arial" panose="020B0604020202020204" pitchFamily="34" charset="0"/>
                        </a:rPr>
                        <a:t>Mtg. Local Time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500" b="1" i="0" u="none" strike="noStrike">
                          <a:effectLst/>
                          <a:latin typeface="Arial" panose="020B0604020202020204" pitchFamily="34" charset="0"/>
                        </a:rPr>
                        <a:t>SUNDAY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MONDAY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TUESDAY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WEDNESDAY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THURSDAY</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3691666"/>
                  </a:ext>
                </a:extLst>
              </a:tr>
              <a:tr h="855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500" b="1" i="0" u="none" strike="noStrike">
                          <a:effectLst/>
                          <a:latin typeface="Arial" panose="020B0604020202020204" pitchFamily="34" charset="0"/>
                        </a:rPr>
                        <a:t>Baltimore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500" b="1" i="0" u="none" strike="noStrike">
                          <a:effectLst/>
                          <a:latin typeface="Arial" panose="020B0604020202020204" pitchFamily="34" charset="0"/>
                        </a:rPr>
                        <a:t>15-Jan-2023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16-Jan-2023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17-Jan-2023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18-Jan-2023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500" b="1" i="0" u="none" strike="noStrike">
                          <a:effectLst/>
                          <a:latin typeface="Arial" panose="020B0604020202020204" pitchFamily="34" charset="0"/>
                        </a:rPr>
                        <a:t>19-Jan-2023</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62838314"/>
                  </a:ext>
                </a:extLst>
              </a:tr>
              <a:tr h="257874">
                <a:tc gridSpan="4">
                  <a:txBody>
                    <a:bodyPr/>
                    <a:lstStyle/>
                    <a:p>
                      <a:pPr algn="ctr" fontAlgn="b"/>
                      <a:r>
                        <a:rPr lang="ja-JP" altLang="en-US" sz="500" b="1" i="0" u="none" strike="noStrike">
                          <a:effectLst/>
                          <a:latin typeface="Arial" panose="020B0604020202020204" pitchFamily="34" charset="0"/>
                        </a:rPr>
                        <a:t>　</a:t>
                      </a:r>
                    </a:p>
                  </a:txBody>
                  <a:tcPr marL="3127" marR="3127" marT="31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500" b="1" i="0" u="none" strike="noStrike">
                          <a:effectLst/>
                          <a:latin typeface="Arial" panose="020B0604020202020204" pitchFamily="34" charset="0"/>
                        </a:rPr>
                        <a:t>　</a:t>
                      </a:r>
                    </a:p>
                  </a:txBody>
                  <a:tcPr marL="3127" marR="3127" marT="312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27736500"/>
                  </a:ext>
                </a:extLst>
              </a:tr>
              <a:tr h="101928">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07:00-07:30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CONTINENTAL BREAKFAST</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787297603"/>
                  </a:ext>
                </a:extLst>
              </a:tr>
              <a:tr h="101928">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07:30-08:00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64903927"/>
                  </a:ext>
                </a:extLst>
              </a:tr>
              <a:tr h="101928">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08:00-08:30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solidFill>
                            <a:srgbClr val="000000"/>
                          </a:solidFill>
                          <a:effectLst/>
                          <a:latin typeface="Arial" panose="020B0604020202020204" pitchFamily="34" charset="0"/>
                        </a:rPr>
                        <a:t>802 WIRELESS</a:t>
                      </a:r>
                      <a:br>
                        <a:rPr lang="en-US" sz="500" b="1" i="0" u="none" strike="noStrike">
                          <a:solidFill>
                            <a:srgbClr val="000000"/>
                          </a:solidFill>
                          <a:effectLst/>
                          <a:latin typeface="Arial" panose="020B0604020202020204" pitchFamily="34" charset="0"/>
                        </a:rPr>
                      </a:br>
                      <a:r>
                        <a:rPr lang="en-US" sz="500" b="1" i="0" u="none" strike="noStrike">
                          <a:solidFill>
                            <a:srgbClr val="000000"/>
                          </a:solidFill>
                          <a:effectLst/>
                          <a:latin typeface="Arial" panose="020B0604020202020204" pitchFamily="34" charset="0"/>
                        </a:rPr>
                        <a:t>OPENING MEETING</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en-US" sz="400" b="1" i="0" u="none" strike="noStrike">
                          <a:effectLst/>
                          <a:latin typeface="Arial" panose="020B0604020202020204" pitchFamily="34" charset="0"/>
                        </a:rPr>
                        <a:t>TG7a 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873663317"/>
                  </a:ext>
                </a:extLst>
              </a:tr>
              <a:tr h="101928">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08:30-09:00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8689280"/>
                  </a:ext>
                </a:extLst>
              </a:tr>
              <a:tr h="101928">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09:00-09:30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solidFill>
                            <a:srgbClr val="FFFFFF"/>
                          </a:solidFill>
                          <a:effectLst/>
                          <a:latin typeface="Arial" panose="020B0604020202020204" pitchFamily="34" charset="0"/>
                        </a:rPr>
                        <a:t>802.15 WG Opening Plenary</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64830415"/>
                  </a:ext>
                </a:extLst>
              </a:tr>
              <a:tr h="295673">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09:30-10:00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02564747"/>
                  </a:ext>
                </a:extLst>
              </a:tr>
              <a:tr h="101928">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effectLst/>
                          <a:latin typeface="Arial" panose="020B0604020202020204" pitchFamily="34" charset="0"/>
                        </a:rPr>
                        <a:t>10:00-10:30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500" b="1" i="0" u="none" strike="noStrike">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88090131"/>
                  </a:ext>
                </a:extLst>
              </a:tr>
              <a:tr h="101928">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10:30-11:00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4">
                  <a:txBody>
                    <a:bodyPr/>
                    <a:lstStyle/>
                    <a:p>
                      <a:pPr algn="ctr" fontAlgn="ctr"/>
                      <a:r>
                        <a:rPr lang="en-US" sz="500" b="1" i="0" u="none" strike="noStrike">
                          <a:solidFill>
                            <a:srgbClr val="FFFFFF"/>
                          </a:solidFill>
                          <a:effectLst/>
                          <a:latin typeface="Arial" panose="020B0604020202020204" pitchFamily="34" charset="0"/>
                        </a:rPr>
                        <a:t>802.15 WG Midweek Plenary (Virtual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316053126"/>
                  </a:ext>
                </a:extLst>
              </a:tr>
              <a:tr h="101928">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11:00-11:30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1169817"/>
                  </a:ext>
                </a:extLst>
              </a:tr>
              <a:tr h="101928">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11:30-12:00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4">
                  <a:txBody>
                    <a:bodyPr/>
                    <a:lstStyle/>
                    <a:p>
                      <a:pPr algn="ctr" fontAlgn="ctr"/>
                      <a:r>
                        <a:rPr lang="en-US" sz="500" b="1" i="0" u="none" strike="noStrike">
                          <a:solidFill>
                            <a:srgbClr val="FFFFFF"/>
                          </a:solidFill>
                          <a:effectLst/>
                          <a:latin typeface="Arial" panose="020B0604020202020204" pitchFamily="34" charset="0"/>
                        </a:rPr>
                        <a:t>WNG</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3551359"/>
                  </a:ext>
                </a:extLst>
              </a:tr>
              <a:tr h="101928">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12:00-12:30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15761724"/>
                  </a:ext>
                </a:extLst>
              </a:tr>
              <a:tr h="101928">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000000"/>
                          </a:solidFill>
                          <a:effectLst/>
                          <a:latin typeface="Arial" panose="020B0604020202020204" pitchFamily="34" charset="0"/>
                        </a:rPr>
                        <a:t>12:30-13:00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500" b="1" i="0" u="none" strike="noStrike">
                          <a:effectLst/>
                          <a:latin typeface="Arial" panose="020B0604020202020204" pitchFamily="34" charset="0"/>
                        </a:rPr>
                        <a:t>LUNCH</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557872930"/>
                  </a:ext>
                </a:extLst>
              </a:tr>
              <a:tr h="101928">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000000"/>
                          </a:solidFill>
                          <a:effectLst/>
                          <a:latin typeface="Arial" panose="020B0604020202020204" pitchFamily="34" charset="0"/>
                        </a:rPr>
                        <a:t>13:00-13:30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90409120"/>
                  </a:ext>
                </a:extLst>
              </a:tr>
              <a:tr h="101928">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13:30-14:00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br>
                        <a:rPr lang="en-US" sz="400" b="1" i="0" u="none" strike="noStrike">
                          <a:effectLst/>
                          <a:latin typeface="Arial" panose="020B0604020202020204" pitchFamily="34" charset="0"/>
                        </a:rPr>
                      </a:b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4080447656"/>
                  </a:ext>
                </a:extLst>
              </a:tr>
              <a:tr h="101928">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14:00-14:30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3665328"/>
                  </a:ext>
                </a:extLst>
              </a:tr>
              <a:tr h="101928">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4:30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14:30-15:00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1015869"/>
                  </a:ext>
                </a:extLst>
              </a:tr>
              <a:tr h="101928">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15:00-15:30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500" b="1" i="0" u="none" strike="noStrike">
                          <a:solidFill>
                            <a:srgbClr val="339933"/>
                          </a:solidFill>
                          <a:effectLst/>
                          <a:latin typeface="Arial" panose="020B0604020202020204" pitchFamily="34" charset="0"/>
                        </a:rPr>
                        <a:t>　</a:t>
                      </a:r>
                    </a:p>
                  </a:txBody>
                  <a:tcPr marL="3127" marR="3127" marT="312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9077946"/>
                  </a:ext>
                </a:extLst>
              </a:tr>
              <a:tr h="101928">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5:30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effectLst/>
                          <a:latin typeface="Arial" panose="020B0604020202020204" pitchFamily="34" charset="0"/>
                        </a:rPr>
                        <a:t>15:30-16:00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500" b="1" i="0" u="none" strike="noStrike">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5969768"/>
                  </a:ext>
                </a:extLst>
              </a:tr>
              <a:tr h="101928">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16:00-16:30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TG13  OWC</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500" b="1" i="0" u="none" strike="noStrike">
                          <a:solidFill>
                            <a:srgbClr val="FFFFFF"/>
                          </a:solidFill>
                          <a:effectLst/>
                          <a:latin typeface="Arial" panose="020B0604020202020204" pitchFamily="34" charset="0"/>
                        </a:rPr>
                        <a:t>802.15 WG Closing Plenary</a:t>
                      </a:r>
                      <a:br>
                        <a:rPr lang="en-US" sz="500" b="1" i="0" u="none" strike="noStrike">
                          <a:solidFill>
                            <a:srgbClr val="FFFFFF"/>
                          </a:solidFill>
                          <a:effectLst/>
                          <a:latin typeface="Arial" panose="020B0604020202020204" pitchFamily="34" charset="0"/>
                        </a:rPr>
                      </a:br>
                      <a:r>
                        <a:rPr lang="en-US" sz="5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1928936550"/>
                  </a:ext>
                </a:extLst>
              </a:tr>
              <a:tr h="101928">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6:30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500" b="1" i="0" u="none" strike="noStrike">
                          <a:solidFill>
                            <a:srgbClr val="FFFFFF"/>
                          </a:solidFill>
                          <a:effectLst/>
                          <a:latin typeface="Arial" panose="020B0604020202020204" pitchFamily="34" charset="0"/>
                        </a:rPr>
                        <a:t>16:30-17:00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49481850"/>
                  </a:ext>
                </a:extLst>
              </a:tr>
              <a:tr h="101928">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14:00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17:00-17:30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917824195"/>
                  </a:ext>
                </a:extLst>
              </a:tr>
              <a:tr h="101928">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14:30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7:30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17:30-18:00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460303564"/>
                  </a:ext>
                </a:extLst>
              </a:tr>
              <a:tr h="101928">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18:00-18:30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5545666"/>
                  </a:ext>
                </a:extLst>
              </a:tr>
              <a:tr h="101928">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15:30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8:30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18:30-19:00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4">
                  <a:txBody>
                    <a:bodyPr/>
                    <a:lstStyle/>
                    <a:p>
                      <a:pPr algn="ctr" fontAlgn="ctr"/>
                      <a:r>
                        <a:rPr lang="en-US" sz="500" b="1" i="0" u="none" strike="noStrike">
                          <a:effectLst/>
                          <a:latin typeface="Arial" panose="020B0604020202020204" pitchFamily="34" charset="0"/>
                        </a:rPr>
                        <a:t>Social</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2044581499"/>
                  </a:ext>
                </a:extLst>
              </a:tr>
              <a:tr h="101928">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9:00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19:00-19:30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453027619"/>
                  </a:ext>
                </a:extLst>
              </a:tr>
              <a:tr h="101928">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16:30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0:30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9:30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19:30-20:00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254216923"/>
                  </a:ext>
                </a:extLst>
              </a:tr>
              <a:tr h="101928">
                <a:tc>
                  <a:txBody>
                    <a:bodyPr/>
                    <a:lstStyle/>
                    <a:p>
                      <a:pPr algn="ctr" fontAlgn="b"/>
                      <a:r>
                        <a:rPr lang="en-US" altLang="ja-JP" sz="600" b="1" i="0" u="none" strike="noStrike">
                          <a:effectLst/>
                          <a:latin typeface="Arial" panose="020B0604020202020204" pitchFamily="34" charset="0"/>
                        </a:rPr>
                        <a:t>20:00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10:00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000000"/>
                          </a:solidFill>
                          <a:effectLst/>
                          <a:latin typeface="Arial" panose="020B0604020202020204" pitchFamily="34" charset="0"/>
                        </a:rPr>
                        <a:t>20:00-20:30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1314703"/>
                  </a:ext>
                </a:extLst>
              </a:tr>
              <a:tr h="101928">
                <a:tc>
                  <a:txBody>
                    <a:bodyPr/>
                    <a:lstStyle/>
                    <a:p>
                      <a:pPr algn="ctr" fontAlgn="b"/>
                      <a:r>
                        <a:rPr lang="en-US" altLang="ja-JP" sz="600" b="1" i="0" u="none" strike="noStrike">
                          <a:effectLst/>
                          <a:latin typeface="Arial" panose="020B0604020202020204" pitchFamily="34" charset="0"/>
                        </a:rPr>
                        <a:t>20:30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17:30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10:30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20:30-21:00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4">
                  <a:txBody>
                    <a:bodyPr/>
                    <a:lstStyle/>
                    <a:p>
                      <a:pPr algn="ctr" fontAlgn="ctr"/>
                      <a:r>
                        <a:rPr lang="en-US" sz="500" b="1" i="0" u="none" strike="noStrike">
                          <a:effectLst/>
                          <a:latin typeface="Arial" panose="020B0604020202020204" pitchFamily="34" charset="0"/>
                        </a:rPr>
                        <a:t>Dinner on your own</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15153929"/>
                  </a:ext>
                </a:extLst>
              </a:tr>
              <a:tr h="101928">
                <a:tc>
                  <a:txBody>
                    <a:bodyPr/>
                    <a:lstStyle/>
                    <a:p>
                      <a:pPr algn="ctr" fontAlgn="b"/>
                      <a:r>
                        <a:rPr lang="en-US" altLang="ja-JP" sz="600" b="1" i="0" u="none" strike="noStrike">
                          <a:effectLst/>
                          <a:latin typeface="Arial" panose="020B0604020202020204" pitchFamily="34" charset="0"/>
                        </a:rPr>
                        <a:t>21:00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11:00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21:00-21:30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5355872"/>
                  </a:ext>
                </a:extLst>
              </a:tr>
              <a:tr h="101928">
                <a:tc>
                  <a:txBody>
                    <a:bodyPr/>
                    <a:lstStyle/>
                    <a:p>
                      <a:pPr algn="ctr" fontAlgn="b"/>
                      <a:r>
                        <a:rPr lang="en-US" altLang="ja-JP" sz="600" b="1" i="0" u="none" strike="noStrike">
                          <a:effectLst/>
                          <a:latin typeface="Arial" panose="020B0604020202020204" pitchFamily="34" charset="0"/>
                        </a:rPr>
                        <a:t>21:30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18:30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2:30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11:30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21:30-22:00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923847746"/>
                  </a:ext>
                </a:extLst>
              </a:tr>
              <a:tr h="101928">
                <a:tc>
                  <a:txBody>
                    <a:bodyPr/>
                    <a:lstStyle/>
                    <a:p>
                      <a:pPr algn="ctr" fontAlgn="b"/>
                      <a:r>
                        <a:rPr lang="en-US" altLang="ja-JP" sz="600" b="1" i="0" u="none" strike="noStrike">
                          <a:effectLst/>
                          <a:latin typeface="Arial" panose="020B0604020202020204" pitchFamily="34" charset="0"/>
                        </a:rPr>
                        <a:t>22:00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3:00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12:00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a:solidFill>
                            <a:srgbClr val="FFFFFF"/>
                          </a:solidFill>
                          <a:effectLst/>
                          <a:latin typeface="Arial" panose="020B0604020202020204" pitchFamily="34" charset="0"/>
                        </a:rPr>
                        <a:t>22:00-22:30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173648000"/>
                  </a:ext>
                </a:extLst>
              </a:tr>
              <a:tr h="101928">
                <a:tc>
                  <a:txBody>
                    <a:bodyPr/>
                    <a:lstStyle/>
                    <a:p>
                      <a:pPr algn="ctr" fontAlgn="b"/>
                      <a:r>
                        <a:rPr lang="en-US" altLang="ja-JP" sz="600" b="1" i="0" u="none" strike="noStrike">
                          <a:effectLst/>
                          <a:latin typeface="Arial" panose="020B0604020202020204" pitchFamily="34" charset="0"/>
                        </a:rPr>
                        <a:t>22:30</a:t>
                      </a:r>
                    </a:p>
                  </a:txBody>
                  <a:tcPr marL="3127" marR="3127" marT="312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19:30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600" b="1" i="0" u="none" strike="noStrike">
                          <a:effectLst/>
                          <a:latin typeface="Arial" panose="020B0604020202020204" pitchFamily="34" charset="0"/>
                        </a:rPr>
                        <a:t>3:30</a:t>
                      </a:r>
                    </a:p>
                  </a:txBody>
                  <a:tcPr marL="3127" marR="3127" marT="31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600" b="1" i="0" u="none" strike="noStrike">
                          <a:effectLst/>
                          <a:latin typeface="Arial" panose="020B0604020202020204" pitchFamily="34" charset="0"/>
                        </a:rPr>
                        <a:t>12:30</a:t>
                      </a:r>
                    </a:p>
                  </a:txBody>
                  <a:tcPr marL="3127" marR="3127" marT="312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500" b="1" i="0" u="none" strike="noStrike" dirty="0">
                          <a:solidFill>
                            <a:srgbClr val="FFFFFF"/>
                          </a:solidFill>
                          <a:effectLst/>
                          <a:latin typeface="Arial" panose="020B0604020202020204" pitchFamily="34" charset="0"/>
                        </a:rPr>
                        <a:t>22:30-23:00</a:t>
                      </a:r>
                    </a:p>
                  </a:txBody>
                  <a:tcPr marL="3127" marR="3127" marT="31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24242"/>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0724324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2" name="正方形/長方形 11">
            <a:extLst>
              <a:ext uri="{FF2B5EF4-FFF2-40B4-BE49-F238E27FC236}">
                <a16:creationId xmlns:a16="http://schemas.microsoft.com/office/drawing/2014/main" id="{837C72FD-46B1-7970-9365-4230F24875CC}"/>
              </a:ext>
            </a:extLst>
          </p:cNvPr>
          <p:cNvSpPr/>
          <p:nvPr/>
        </p:nvSpPr>
        <p:spPr bwMode="auto">
          <a:xfrm>
            <a:off x="3969375" y="3876837"/>
            <a:ext cx="431696" cy="39018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4" name="正方形/長方形 13">
            <a:extLst>
              <a:ext uri="{FF2B5EF4-FFF2-40B4-BE49-F238E27FC236}">
                <a16:creationId xmlns:a16="http://schemas.microsoft.com/office/drawing/2014/main" id="{A3E36B0F-0F13-4FC8-9EAE-311139BF3911}"/>
              </a:ext>
            </a:extLst>
          </p:cNvPr>
          <p:cNvSpPr/>
          <p:nvPr/>
        </p:nvSpPr>
        <p:spPr bwMode="auto">
          <a:xfrm>
            <a:off x="8250131" y="3910375"/>
            <a:ext cx="431697" cy="412467"/>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5" name="正方形/長方形 14">
            <a:extLst>
              <a:ext uri="{FF2B5EF4-FFF2-40B4-BE49-F238E27FC236}">
                <a16:creationId xmlns:a16="http://schemas.microsoft.com/office/drawing/2014/main" id="{5313A6E6-D43A-4C50-BBBA-36B0A8CFB7AB}"/>
              </a:ext>
            </a:extLst>
          </p:cNvPr>
          <p:cNvSpPr/>
          <p:nvPr/>
        </p:nvSpPr>
        <p:spPr bwMode="auto">
          <a:xfrm>
            <a:off x="5410939" y="3921517"/>
            <a:ext cx="431696" cy="390185"/>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16" name="図 15">
            <a:extLst>
              <a:ext uri="{FF2B5EF4-FFF2-40B4-BE49-F238E27FC236}">
                <a16:creationId xmlns:a16="http://schemas.microsoft.com/office/drawing/2014/main" id="{774896F2-1C6F-4C0B-B0B2-5B37CA5B2EF2}"/>
              </a:ext>
            </a:extLst>
          </p:cNvPr>
          <p:cNvPicPr>
            <a:picLocks noChangeAspect="1"/>
          </p:cNvPicPr>
          <p:nvPr/>
        </p:nvPicPr>
        <p:blipFill>
          <a:blip r:embed="rId7"/>
          <a:stretch>
            <a:fillRect/>
          </a:stretch>
        </p:blipFill>
        <p:spPr>
          <a:xfrm>
            <a:off x="6056090" y="3891372"/>
            <a:ext cx="1592826" cy="393347"/>
          </a:xfrm>
          <a:prstGeom prst="rect">
            <a:avLst/>
          </a:prstGeom>
        </p:spPr>
      </p:pic>
      <p:pic>
        <p:nvPicPr>
          <p:cNvPr id="18" name="図 17">
            <a:extLst>
              <a:ext uri="{FF2B5EF4-FFF2-40B4-BE49-F238E27FC236}">
                <a16:creationId xmlns:a16="http://schemas.microsoft.com/office/drawing/2014/main" id="{F1B07958-DF65-48A2-8FE9-F2A4120A0362}"/>
              </a:ext>
            </a:extLst>
          </p:cNvPr>
          <p:cNvPicPr>
            <a:picLocks noChangeAspect="1"/>
          </p:cNvPicPr>
          <p:nvPr/>
        </p:nvPicPr>
        <p:blipFill>
          <a:blip r:embed="rId7"/>
          <a:stretch>
            <a:fillRect/>
          </a:stretch>
        </p:blipFill>
        <p:spPr>
          <a:xfrm>
            <a:off x="3218213" y="3180390"/>
            <a:ext cx="1583888" cy="599768"/>
          </a:xfrm>
          <a:prstGeom prst="rect">
            <a:avLst/>
          </a:prstGeom>
        </p:spPr>
      </p:pic>
      <p:pic>
        <p:nvPicPr>
          <p:cNvPr id="19" name="図 1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7502022" y="4998379"/>
            <a:ext cx="1592826" cy="388880"/>
          </a:xfrm>
          <a:prstGeom prst="rect">
            <a:avLst/>
          </a:prstGeom>
        </p:spPr>
      </p:pic>
    </p:spTree>
    <p:extLst>
      <p:ext uri="{BB962C8B-B14F-4D97-AF65-F5344CB8AC3E}">
        <p14:creationId xmlns:p14="http://schemas.microsoft.com/office/powerpoint/2010/main" val="13310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3000" fill="remove" grpId="0" nodeType="afterEffect">
                                  <p:stCondLst>
                                    <p:cond delay="0"/>
                                  </p:stCondLst>
                                  <p:childTnLst>
                                    <p:animClr clrSpc="rgb" dir="cw">
                                      <p:cBhvr override="childStyle">
                                        <p:cTn id="6" dur="250" autoRev="1" fill="remove"/>
                                        <p:tgtEl>
                                          <p:spTgt spid="12"/>
                                        </p:tgtEl>
                                        <p:attrNameLst>
                                          <p:attrName>style.color</p:attrName>
                                        </p:attrNameLst>
                                      </p:cBhvr>
                                      <p:to>
                                        <a:schemeClr val="bg1"/>
                                      </p:to>
                                    </p:animClr>
                                    <p:animClr clrSpc="rgb" dir="cw">
                                      <p:cBhvr>
                                        <p:cTn id="7" dur="250" autoRev="1" fill="remove"/>
                                        <p:tgtEl>
                                          <p:spTgt spid="12"/>
                                        </p:tgtEl>
                                        <p:attrNameLst>
                                          <p:attrName>fillcolor</p:attrName>
                                        </p:attrNameLst>
                                      </p:cBhvr>
                                      <p:to>
                                        <a:schemeClr val="bg1"/>
                                      </p:to>
                                    </p:animClr>
                                    <p:set>
                                      <p:cBhvr>
                                        <p:cTn id="8" dur="250" autoRev="1" fill="remove"/>
                                        <p:tgtEl>
                                          <p:spTgt spid="12"/>
                                        </p:tgtEl>
                                        <p:attrNameLst>
                                          <p:attrName>fill.type</p:attrName>
                                        </p:attrNameLst>
                                      </p:cBhvr>
                                      <p:to>
                                        <p:strVal val="solid"/>
                                      </p:to>
                                    </p:set>
                                    <p:set>
                                      <p:cBhvr>
                                        <p:cTn id="9" dur="250" autoRev="1" fill="remove"/>
                                        <p:tgtEl>
                                          <p:spTgt spid="12"/>
                                        </p:tgtEl>
                                        <p:attrNameLst>
                                          <p:attrName>fill.on</p:attrName>
                                        </p:attrNameLst>
                                      </p:cBhvr>
                                      <p:to>
                                        <p:strVal val="true"/>
                                      </p:to>
                                    </p:set>
                                  </p:childTnLst>
                                </p:cTn>
                              </p:par>
                              <p:par>
                                <p:cTn id="10" presetID="27" presetClass="emph" presetSubtype="0" repeatCount="3000" fill="remove" grpId="0" nodeType="withEffect">
                                  <p:stCondLst>
                                    <p:cond delay="0"/>
                                  </p:stCondLst>
                                  <p:childTnLst>
                                    <p:animClr clrSpc="rgb" dir="cw">
                                      <p:cBhvr override="childStyle">
                                        <p:cTn id="11" dur="250" autoRev="1" fill="remove"/>
                                        <p:tgtEl>
                                          <p:spTgt spid="15"/>
                                        </p:tgtEl>
                                        <p:attrNameLst>
                                          <p:attrName>style.color</p:attrName>
                                        </p:attrNameLst>
                                      </p:cBhvr>
                                      <p:to>
                                        <a:schemeClr val="bg1"/>
                                      </p:to>
                                    </p:animClr>
                                    <p:animClr clrSpc="rgb" dir="cw">
                                      <p:cBhvr>
                                        <p:cTn id="12" dur="250" autoRev="1" fill="remove"/>
                                        <p:tgtEl>
                                          <p:spTgt spid="15"/>
                                        </p:tgtEl>
                                        <p:attrNameLst>
                                          <p:attrName>fillcolor</p:attrName>
                                        </p:attrNameLst>
                                      </p:cBhvr>
                                      <p:to>
                                        <a:schemeClr val="bg1"/>
                                      </p:to>
                                    </p:animClr>
                                    <p:set>
                                      <p:cBhvr>
                                        <p:cTn id="13" dur="250" autoRev="1" fill="remove"/>
                                        <p:tgtEl>
                                          <p:spTgt spid="15"/>
                                        </p:tgtEl>
                                        <p:attrNameLst>
                                          <p:attrName>fill.type</p:attrName>
                                        </p:attrNameLst>
                                      </p:cBhvr>
                                      <p:to>
                                        <p:strVal val="solid"/>
                                      </p:to>
                                    </p:set>
                                    <p:set>
                                      <p:cBhvr>
                                        <p:cTn id="14" dur="250" autoRev="1" fill="remove"/>
                                        <p:tgtEl>
                                          <p:spTgt spid="15"/>
                                        </p:tgtEl>
                                        <p:attrNameLst>
                                          <p:attrName>fill.on</p:attrName>
                                        </p:attrNameLst>
                                      </p:cBhvr>
                                      <p:to>
                                        <p:strVal val="true"/>
                                      </p:to>
                                    </p:set>
                                  </p:childTnLst>
                                </p:cTn>
                              </p:par>
                              <p:par>
                                <p:cTn id="15" presetID="27" presetClass="emph" presetSubtype="0" repeatCount="3000" fill="remove" grpId="0" nodeType="withEffect">
                                  <p:stCondLst>
                                    <p:cond delay="0"/>
                                  </p:stCondLst>
                                  <p:childTnLst>
                                    <p:animClr clrSpc="rgb" dir="cw">
                                      <p:cBhvr override="childStyle">
                                        <p:cTn id="16" dur="250" autoRev="1" fill="remove"/>
                                        <p:tgtEl>
                                          <p:spTgt spid="14"/>
                                        </p:tgtEl>
                                        <p:attrNameLst>
                                          <p:attrName>style.color</p:attrName>
                                        </p:attrNameLst>
                                      </p:cBhvr>
                                      <p:to>
                                        <a:schemeClr val="bg1"/>
                                      </p:to>
                                    </p:animClr>
                                    <p:animClr clrSpc="rgb" dir="cw">
                                      <p:cBhvr>
                                        <p:cTn id="17" dur="250" autoRev="1" fill="remove"/>
                                        <p:tgtEl>
                                          <p:spTgt spid="14"/>
                                        </p:tgtEl>
                                        <p:attrNameLst>
                                          <p:attrName>fillcolor</p:attrName>
                                        </p:attrNameLst>
                                      </p:cBhvr>
                                      <p:to>
                                        <a:schemeClr val="bg1"/>
                                      </p:to>
                                    </p:animClr>
                                    <p:set>
                                      <p:cBhvr>
                                        <p:cTn id="18" dur="250" autoRev="1" fill="remove"/>
                                        <p:tgtEl>
                                          <p:spTgt spid="14"/>
                                        </p:tgtEl>
                                        <p:attrNameLst>
                                          <p:attrName>fill.type</p:attrName>
                                        </p:attrNameLst>
                                      </p:cBhvr>
                                      <p:to>
                                        <p:strVal val="solid"/>
                                      </p:to>
                                    </p:set>
                                    <p:set>
                                      <p:cBhvr>
                                        <p:cTn id="19" dur="250" autoRev="1" fill="remove"/>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6</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extLst>
              <p:ext uri="{D42A27DB-BD31-4B8C-83A1-F6EECF244321}">
                <p14:modId xmlns:p14="http://schemas.microsoft.com/office/powerpoint/2010/main" val="4153597845"/>
              </p:ext>
            </p:extLst>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marL="457200" lvl="1" indent="0">
              <a:buNone/>
            </a:pPr>
            <a:r>
              <a:rPr lang="en-US" altLang="ja-JP" sz="2000" dirty="0">
                <a:ea typeface="ＭＳ Ｐゴシック" charset="-128"/>
              </a:rPr>
              <a:t>                         Daisuke </a:t>
            </a:r>
            <a:r>
              <a:rPr lang="en-US" altLang="ja-JP" sz="2000" dirty="0" err="1">
                <a:ea typeface="ＭＳ Ｐゴシック" charset="-128"/>
              </a:rPr>
              <a:t>Anzai</a:t>
            </a:r>
            <a:r>
              <a:rPr lang="en-US" altLang="ja-JP" sz="2000" dirty="0">
                <a:ea typeface="ＭＳ Ｐゴシック" charset="-128"/>
              </a:rPr>
              <a:t>(</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9</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66436</TotalTime>
  <Words>4695</Words>
  <Application>Microsoft Office PowerPoint</Application>
  <PresentationFormat>画面に合わせる (4:3)</PresentationFormat>
  <Paragraphs>1036</Paragraphs>
  <Slides>22</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22</vt:i4>
      </vt:variant>
    </vt:vector>
  </HeadingPairs>
  <TitlesOfParts>
    <vt:vector size="32"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Baltimore, Maryland, USA January 13th, 2023  Ryuji Kohno Yokohama National University(YNU), YRP International Alliance Institute(YRP-IAI)</vt:lpstr>
      <vt:lpstr>PowerPoint プレゼンテーション</vt:lpstr>
      <vt:lpstr>PowerPoint プレゼンテーション</vt:lpstr>
      <vt:lpstr>TG15.6ma Interim Session Schedule for 15-19th, January 2023</vt:lpstr>
      <vt:lpstr>TG15.6ma Interim Session Schedule  for 15-19th, January 2023</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15-19th, January 2023</vt:lpstr>
      <vt:lpstr>PowerPoint プレゼンテーション</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kohno-ryuji-ns@ynu.ac.jp</cp:lastModifiedBy>
  <cp:revision>119</cp:revision>
  <cp:lastPrinted>2022-07-06T15:32:43Z</cp:lastPrinted>
  <dcterms:created xsi:type="dcterms:W3CDTF">2020-12-17T10:56:09Z</dcterms:created>
  <dcterms:modified xsi:type="dcterms:W3CDTF">2023-01-16T14:44:05Z</dcterms:modified>
</cp:coreProperties>
</file>