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3"/>
  </p:notesMasterIdLst>
  <p:sldIdLst>
    <p:sldId id="259" r:id="rId2"/>
    <p:sldId id="258" r:id="rId3"/>
    <p:sldId id="284" r:id="rId4"/>
    <p:sldId id="5084" r:id="rId5"/>
    <p:sldId id="5089" r:id="rId6"/>
    <p:sldId id="5091" r:id="rId7"/>
    <p:sldId id="281" r:id="rId8"/>
    <p:sldId id="271" r:id="rId9"/>
    <p:sldId id="273" r:id="rId10"/>
    <p:sldId id="274" r:id="rId11"/>
    <p:sldId id="282" r:id="rId12"/>
    <p:sldId id="276" r:id="rId13"/>
    <p:sldId id="262" r:id="rId14"/>
    <p:sldId id="263" r:id="rId15"/>
    <p:sldId id="264" r:id="rId16"/>
    <p:sldId id="5082" r:id="rId17"/>
    <p:sldId id="4945" r:id="rId18"/>
    <p:sldId id="256" r:id="rId19"/>
    <p:sldId id="5092" r:id="rId20"/>
    <p:sldId id="283" r:id="rId21"/>
    <p:sldId id="4944" r:id="rId22"/>
  </p:sldIdLst>
  <p:sldSz cx="9144000" cy="6858000" type="screen4x3"/>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varScale="1">
        <p:scale>
          <a:sx n="54" d="100"/>
          <a:sy n="54" d="100"/>
        </p:scale>
        <p:origin x="896" y="48"/>
      </p:cViewPr>
      <p:guideLst>
        <p:guide orient="horz" pos="2183"/>
        <p:guide pos="2880"/>
      </p:guideLst>
    </p:cSldViewPr>
  </p:slideViewPr>
  <p:notesTextViewPr>
    <p:cViewPr>
      <p:scale>
        <a:sx n="1" d="1"/>
        <a:sy n="1" d="1"/>
      </p:scale>
      <p:origin x="0" y="0"/>
    </p:cViewPr>
  </p:notesTextViewPr>
  <p:sorterViewPr>
    <p:cViewPr>
      <p:scale>
        <a:sx n="100" d="100"/>
        <a:sy n="100" d="100"/>
      </p:scale>
      <p:origin x="0" y="-5484"/>
    </p:cViewPr>
  </p:sorterViewPr>
  <p:notesViewPr>
    <p:cSldViewPr snapToGrid="0" showGuides="1">
      <p:cViewPr varScale="1">
        <p:scale>
          <a:sx n="48" d="100"/>
          <a:sy n="48" d="100"/>
        </p:scale>
        <p:origin x="840" y="40"/>
      </p:cViewPr>
      <p:guideLst>
        <p:guide orient="horz" pos="3224"/>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6363" cy="513508"/>
          </a:xfrm>
          <a:prstGeom prst="rect">
            <a:avLst/>
          </a:prstGeom>
        </p:spPr>
        <p:txBody>
          <a:bodyPr vert="horz" lIns="99048" tIns="49524" rIns="99048" bIns="49524" rtlCol="0"/>
          <a:lstStyle>
            <a:lvl1pPr algn="l">
              <a:defRPr sz="1300"/>
            </a:lvl1pPr>
          </a:lstStyle>
          <a:p>
            <a:endParaRPr kumimoji="1" lang="ja-JP" altLang="en-US"/>
          </a:p>
        </p:txBody>
      </p:sp>
      <p:sp>
        <p:nvSpPr>
          <p:cNvPr id="3" name="日付プレースホルダー 2"/>
          <p:cNvSpPr>
            <a:spLocks noGrp="1"/>
          </p:cNvSpPr>
          <p:nvPr>
            <p:ph type="dt" idx="1"/>
          </p:nvPr>
        </p:nvSpPr>
        <p:spPr>
          <a:xfrm>
            <a:off x="4021294" y="0"/>
            <a:ext cx="3076363" cy="513508"/>
          </a:xfrm>
          <a:prstGeom prst="rect">
            <a:avLst/>
          </a:prstGeom>
        </p:spPr>
        <p:txBody>
          <a:bodyPr vert="horz" lIns="99048" tIns="49524" rIns="99048" bIns="49524" rtlCol="0"/>
          <a:lstStyle>
            <a:lvl1pPr algn="r">
              <a:defRPr sz="1300"/>
            </a:lvl1pPr>
          </a:lstStyle>
          <a:p>
            <a:fld id="{8417226C-9B8F-4835-A7EC-48E95E209A76}" type="datetimeFigureOut">
              <a:rPr kumimoji="1" lang="ja-JP" altLang="en-US" smtClean="0"/>
              <a:t>2023/1/13</a:t>
            </a:fld>
            <a:endParaRPr kumimoji="1" lang="ja-JP" altLang="en-US"/>
          </a:p>
        </p:txBody>
      </p:sp>
      <p:sp>
        <p:nvSpPr>
          <p:cNvPr id="4" name="スライド イメージ プレースホルダー 3"/>
          <p:cNvSpPr>
            <a:spLocks noGrp="1" noRot="1" noChangeAspect="1"/>
          </p:cNvSpPr>
          <p:nvPr>
            <p:ph type="sldImg" idx="2"/>
          </p:nvPr>
        </p:nvSpPr>
        <p:spPr>
          <a:xfrm>
            <a:off x="1247775" y="1279525"/>
            <a:ext cx="4603750" cy="3454400"/>
          </a:xfrm>
          <a:prstGeom prst="rect">
            <a:avLst/>
          </a:prstGeom>
          <a:noFill/>
          <a:ln w="12700">
            <a:solidFill>
              <a:prstClr val="black"/>
            </a:solidFill>
          </a:ln>
        </p:spPr>
        <p:txBody>
          <a:bodyPr vert="horz" lIns="99048" tIns="49524" rIns="99048" bIns="49524" rtlCol="0" anchor="ctr"/>
          <a:lstStyle/>
          <a:p>
            <a:endParaRPr lang="ja-JP" altLang="en-US"/>
          </a:p>
        </p:txBody>
      </p:sp>
      <p:sp>
        <p:nvSpPr>
          <p:cNvPr id="5" name="ノート プレースホルダー 4"/>
          <p:cNvSpPr>
            <a:spLocks noGrp="1"/>
          </p:cNvSpPr>
          <p:nvPr>
            <p:ph type="body" sz="quarter" idx="3"/>
          </p:nvPr>
        </p:nvSpPr>
        <p:spPr>
          <a:xfrm>
            <a:off x="709930" y="4925407"/>
            <a:ext cx="5679440" cy="4029879"/>
          </a:xfrm>
          <a:prstGeom prst="rect">
            <a:avLst/>
          </a:prstGeom>
        </p:spPr>
        <p:txBody>
          <a:bodyPr vert="horz" lIns="99048" tIns="49524" rIns="99048" bIns="4952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721107"/>
            <a:ext cx="3076363" cy="513507"/>
          </a:xfrm>
          <a:prstGeom prst="rect">
            <a:avLst/>
          </a:prstGeom>
        </p:spPr>
        <p:txBody>
          <a:bodyPr vert="horz" lIns="99048" tIns="49524" rIns="99048" bIns="49524"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4021294" y="9721107"/>
            <a:ext cx="3076363" cy="513507"/>
          </a:xfrm>
          <a:prstGeom prst="rect">
            <a:avLst/>
          </a:prstGeom>
        </p:spPr>
        <p:txBody>
          <a:bodyPr vert="horz" lIns="99048" tIns="49524" rIns="99048" bIns="49524" rtlCol="0" anchor="b"/>
          <a:lstStyle>
            <a:lvl1pPr algn="r">
              <a:defRPr sz="1300"/>
            </a:lvl1pPr>
          </a:lstStyle>
          <a:p>
            <a:fld id="{6269402F-1F42-4764-9FFD-50056DC8779C}" type="slidenum">
              <a:rPr kumimoji="1" lang="ja-JP" altLang="en-US" smtClean="0"/>
              <a:t>‹#›</a:t>
            </a:fld>
            <a:endParaRPr kumimoji="1" lang="ja-JP" altLang="en-US"/>
          </a:p>
        </p:txBody>
      </p:sp>
    </p:spTree>
    <p:extLst>
      <p:ext uri="{BB962C8B-B14F-4D97-AF65-F5344CB8AC3E}">
        <p14:creationId xmlns:p14="http://schemas.microsoft.com/office/powerpoint/2010/main" val="292302211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950015" y="10691723"/>
            <a:ext cx="806146" cy="20669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03765">
              <a:defRPr sz="2500">
                <a:solidFill>
                  <a:schemeClr val="tx1"/>
                </a:solidFill>
                <a:latin typeface="Times New Roman" pitchFamily="18" charset="0"/>
              </a:defRPr>
            </a:lvl1pPr>
            <a:lvl2pPr marL="771366" indent="-296679" defTabSz="1003765">
              <a:defRPr sz="2500">
                <a:solidFill>
                  <a:schemeClr val="tx1"/>
                </a:solidFill>
                <a:latin typeface="Times New Roman" pitchFamily="18" charset="0"/>
              </a:defRPr>
            </a:lvl2pPr>
            <a:lvl3pPr marL="1186717" indent="-237343" defTabSz="1003765">
              <a:defRPr sz="2500">
                <a:solidFill>
                  <a:schemeClr val="tx1"/>
                </a:solidFill>
                <a:latin typeface="Times New Roman" pitchFamily="18" charset="0"/>
              </a:defRPr>
            </a:lvl3pPr>
            <a:lvl4pPr marL="1661403" indent="-237343" defTabSz="1003765">
              <a:defRPr sz="2500">
                <a:solidFill>
                  <a:schemeClr val="tx1"/>
                </a:solidFill>
                <a:latin typeface="Times New Roman" pitchFamily="18" charset="0"/>
              </a:defRPr>
            </a:lvl4pPr>
            <a:lvl5pPr marL="2136090" indent="-237343" defTabSz="1003765">
              <a:defRPr sz="2500">
                <a:solidFill>
                  <a:schemeClr val="tx1"/>
                </a:solidFill>
                <a:latin typeface="Times New Roman" pitchFamily="18" charset="0"/>
              </a:defRPr>
            </a:lvl5pPr>
            <a:lvl6pPr marL="2610776" indent="-237343" defTabSz="1003765" eaLnBrk="0" fontAlgn="base" hangingPunct="0">
              <a:spcBef>
                <a:spcPct val="0"/>
              </a:spcBef>
              <a:spcAft>
                <a:spcPct val="0"/>
              </a:spcAft>
              <a:defRPr sz="2500">
                <a:solidFill>
                  <a:schemeClr val="tx1"/>
                </a:solidFill>
                <a:latin typeface="Times New Roman" pitchFamily="18" charset="0"/>
              </a:defRPr>
            </a:lvl6pPr>
            <a:lvl7pPr marL="3085463" indent="-237343" defTabSz="1003765" eaLnBrk="0" fontAlgn="base" hangingPunct="0">
              <a:spcBef>
                <a:spcPct val="0"/>
              </a:spcBef>
              <a:spcAft>
                <a:spcPct val="0"/>
              </a:spcAft>
              <a:defRPr sz="2500">
                <a:solidFill>
                  <a:schemeClr val="tx1"/>
                </a:solidFill>
                <a:latin typeface="Times New Roman" pitchFamily="18" charset="0"/>
              </a:defRPr>
            </a:lvl7pPr>
            <a:lvl8pPr marL="3560150" indent="-237343" defTabSz="1003765" eaLnBrk="0" fontAlgn="base" hangingPunct="0">
              <a:spcBef>
                <a:spcPct val="0"/>
              </a:spcBef>
              <a:spcAft>
                <a:spcPct val="0"/>
              </a:spcAft>
              <a:defRPr sz="2500">
                <a:solidFill>
                  <a:schemeClr val="tx1"/>
                </a:solidFill>
                <a:latin typeface="Times New Roman" pitchFamily="18" charset="0"/>
              </a:defRPr>
            </a:lvl8pPr>
            <a:lvl9pPr marL="4034837" indent="-237343" defTabSz="1003765" eaLnBrk="0" fontAlgn="base" hangingPunct="0">
              <a:spcBef>
                <a:spcPct val="0"/>
              </a:spcBef>
              <a:spcAft>
                <a:spcPct val="0"/>
              </a:spcAft>
              <a:defRPr sz="2500">
                <a:solidFill>
                  <a:schemeClr val="tx1"/>
                </a:solidFill>
                <a:latin typeface="Times New Roman" pitchFamily="18" charset="0"/>
              </a:defRPr>
            </a:lvl9pPr>
          </a:lstStyle>
          <a:p>
            <a:fld id="{992FAEED-E543-438D-A759-E74A5D2C8D14}" type="slidenum">
              <a:rPr lang="en-US" altLang="ja-JP" sz="1300"/>
              <a:pPr/>
              <a:t>12</a:t>
            </a:fld>
            <a:endParaRPr lang="en-US" altLang="ja-JP" sz="1300" dirty="0"/>
          </a:p>
        </p:txBody>
      </p:sp>
      <p:sp>
        <p:nvSpPr>
          <p:cNvPr id="10243" name="Rectangle 2"/>
          <p:cNvSpPr>
            <a:spLocks noGrp="1" noRot="1" noChangeAspect="1" noChangeArrowheads="1" noTextEdit="1"/>
          </p:cNvSpPr>
          <p:nvPr>
            <p:ph type="sldImg"/>
          </p:nvPr>
        </p:nvSpPr>
        <p:spPr>
          <a:xfrm>
            <a:off x="735013" y="835025"/>
            <a:ext cx="5502275" cy="4127500"/>
          </a:xfrm>
          <a:ln/>
        </p:spPr>
      </p:sp>
      <p:sp>
        <p:nvSpPr>
          <p:cNvPr id="10244" name="Rectangle 3"/>
          <p:cNvSpPr>
            <a:spLocks noGrp="1" noChangeArrowheads="1"/>
          </p:cNvSpPr>
          <p:nvPr>
            <p:ph type="body" idx="1"/>
          </p:nvPr>
        </p:nvSpPr>
        <p:spPr>
          <a:xfrm>
            <a:off x="929064" y="5245746"/>
            <a:ext cx="5114636" cy="49699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13</a:t>
            </a:fld>
            <a:endParaRPr kumimoji="1" lang="ja-JP" altLang="en-US"/>
          </a:p>
        </p:txBody>
      </p:sp>
    </p:spTree>
    <p:extLst>
      <p:ext uri="{BB962C8B-B14F-4D97-AF65-F5344CB8AC3E}">
        <p14:creationId xmlns:p14="http://schemas.microsoft.com/office/powerpoint/2010/main" val="6820729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14</a:t>
            </a:fld>
            <a:endParaRPr kumimoji="1" lang="ja-JP" altLang="en-US"/>
          </a:p>
        </p:txBody>
      </p:sp>
    </p:spTree>
    <p:extLst>
      <p:ext uri="{BB962C8B-B14F-4D97-AF65-F5344CB8AC3E}">
        <p14:creationId xmlns:p14="http://schemas.microsoft.com/office/powerpoint/2010/main" val="26567476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15</a:t>
            </a:fld>
            <a:endParaRPr kumimoji="1" lang="ja-JP" altLang="en-US"/>
          </a:p>
        </p:txBody>
      </p:sp>
    </p:spTree>
    <p:extLst>
      <p:ext uri="{BB962C8B-B14F-4D97-AF65-F5344CB8AC3E}">
        <p14:creationId xmlns:p14="http://schemas.microsoft.com/office/powerpoint/2010/main" val="28106118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16</a:t>
            </a:fld>
            <a:endParaRPr kumimoji="1" lang="ja-JP" altLang="en-US"/>
          </a:p>
        </p:txBody>
      </p:sp>
    </p:spTree>
    <p:extLst>
      <p:ext uri="{BB962C8B-B14F-4D97-AF65-F5344CB8AC3E}">
        <p14:creationId xmlns:p14="http://schemas.microsoft.com/office/powerpoint/2010/main" val="31262560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17</a:t>
            </a:fld>
            <a:endParaRPr kumimoji="1" lang="ja-JP" altLang="en-US"/>
          </a:p>
        </p:txBody>
      </p:sp>
    </p:spTree>
    <p:extLst>
      <p:ext uri="{BB962C8B-B14F-4D97-AF65-F5344CB8AC3E}">
        <p14:creationId xmlns:p14="http://schemas.microsoft.com/office/powerpoint/2010/main" val="6069275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57688" y="129104"/>
            <a:ext cx="2752070" cy="241140"/>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50015" y="10691724"/>
            <a:ext cx="806146" cy="206691"/>
          </a:xfrm>
          <a:prstGeom prst="rect">
            <a:avLst/>
          </a:prstGeom>
          <a:ln/>
        </p:spPr>
        <p:txBody>
          <a:bodyPr/>
          <a:lstStyle/>
          <a:p>
            <a:r>
              <a:rPr lang="en-US" altLang="ja-JP" dirty="0"/>
              <a:t>Page </a:t>
            </a:r>
            <a:fld id="{77570724-D4C2-4805-9F96-77169DE31113}" type="slidenum">
              <a:rPr lang="en-US" altLang="ja-JP"/>
              <a:pPr/>
              <a:t>18</a:t>
            </a:fld>
            <a:endParaRPr lang="en-US" altLang="ja-JP" dirty="0"/>
          </a:p>
        </p:txBody>
      </p:sp>
      <p:sp>
        <p:nvSpPr>
          <p:cNvPr id="24578" name="Rectangle 2"/>
          <p:cNvSpPr>
            <a:spLocks noGrp="1" noRot="1" noChangeAspect="1" noChangeArrowheads="1" noTextEdit="1"/>
          </p:cNvSpPr>
          <p:nvPr>
            <p:ph type="sldImg"/>
          </p:nvPr>
        </p:nvSpPr>
        <p:spPr>
          <a:xfrm>
            <a:off x="735013" y="835025"/>
            <a:ext cx="5502275" cy="4127500"/>
          </a:xfrm>
          <a:ln/>
        </p:spPr>
      </p:sp>
      <p:sp>
        <p:nvSpPr>
          <p:cNvPr id="24579" name="Rectangle 3"/>
          <p:cNvSpPr>
            <a:spLocks noGrp="1" noChangeArrowheads="1"/>
          </p:cNvSpPr>
          <p:nvPr>
            <p:ph type="body" idx="1"/>
          </p:nvPr>
        </p:nvSpPr>
        <p:spPr>
          <a:xfrm>
            <a:off x="929064" y="5245746"/>
            <a:ext cx="5114636" cy="4969951"/>
          </a:xfrm>
          <a:prstGeom prst="rect">
            <a:avLst/>
          </a:prstGeom>
        </p:spPr>
        <p:txBody>
          <a:bodyPr/>
          <a:lstStyle/>
          <a:p>
            <a:endParaRPr lang="ja-JP" altLang="ja-JP"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19</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76373226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20</a:t>
            </a:fld>
            <a:endParaRPr kumimoji="1" lang="ja-JP" altLang="en-US" dirty="0"/>
          </a:p>
        </p:txBody>
      </p:sp>
    </p:spTree>
    <p:extLst>
      <p:ext uri="{BB962C8B-B14F-4D97-AF65-F5344CB8AC3E}">
        <p14:creationId xmlns:p14="http://schemas.microsoft.com/office/powerpoint/2010/main" val="251158668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21</a:t>
            </a:fld>
            <a:endParaRPr kumimoji="1" lang="ja-JP" altLang="en-US"/>
          </a:p>
        </p:txBody>
      </p:sp>
    </p:spTree>
    <p:extLst>
      <p:ext uri="{BB962C8B-B14F-4D97-AF65-F5344CB8AC3E}">
        <p14:creationId xmlns:p14="http://schemas.microsoft.com/office/powerpoint/2010/main" val="22638862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a:xfrm>
            <a:off x="3411839" y="10691724"/>
            <a:ext cx="2830292" cy="206691"/>
          </a:xfrm>
        </p:spPr>
        <p:txBody>
          <a:bodyPr/>
          <a:lstStyle/>
          <a:p>
            <a:pPr lvl="4"/>
            <a:r>
              <a:rPr lang="en-US" altLang="ja-JP" dirty="0"/>
              <a:t>Ryuji Kohno(YNU/CWC </a:t>
            </a:r>
            <a:r>
              <a:rPr lang="en-US" altLang="ja-JP" dirty="0" err="1"/>
              <a:t>UofOulu</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3</a:t>
            </a:fld>
            <a:endParaRPr kumimoji="1" lang="ja-JP" altLang="en-US"/>
          </a:p>
        </p:txBody>
      </p:sp>
    </p:spTree>
    <p:extLst>
      <p:ext uri="{BB962C8B-B14F-4D97-AF65-F5344CB8AC3E}">
        <p14:creationId xmlns:p14="http://schemas.microsoft.com/office/powerpoint/2010/main" val="7286706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9865179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7</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8</a:t>
            </a:fld>
            <a:endParaRPr kumimoji="1" lang="ja-JP" altLang="en-US" dirty="0"/>
          </a:p>
        </p:txBody>
      </p:sp>
    </p:spTree>
    <p:extLst>
      <p:ext uri="{BB962C8B-B14F-4D97-AF65-F5344CB8AC3E}">
        <p14:creationId xmlns:p14="http://schemas.microsoft.com/office/powerpoint/2010/main" val="15379821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22811254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10</a:t>
            </a:fld>
            <a:endParaRPr kumimoji="1" lang="ja-JP" altLang="en-US" dirty="0"/>
          </a:p>
        </p:txBody>
      </p:sp>
    </p:spTree>
    <p:extLst>
      <p:ext uri="{BB962C8B-B14F-4D97-AF65-F5344CB8AC3E}">
        <p14:creationId xmlns:p14="http://schemas.microsoft.com/office/powerpoint/2010/main" val="34739714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11</a:t>
            </a:fld>
            <a:endParaRPr kumimoji="1" lang="ja-JP" altLang="en-US" dirty="0"/>
          </a:p>
        </p:txBody>
      </p:sp>
    </p:spTree>
    <p:extLst>
      <p:ext uri="{BB962C8B-B14F-4D97-AF65-F5344CB8AC3E}">
        <p14:creationId xmlns:p14="http://schemas.microsoft.com/office/powerpoint/2010/main" val="20506409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Tree>
    <p:extLst>
      <p:ext uri="{BB962C8B-B14F-4D97-AF65-F5344CB8AC3E}">
        <p14:creationId xmlns:p14="http://schemas.microsoft.com/office/powerpoint/2010/main" val="1176542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Tree>
    <p:extLst>
      <p:ext uri="{BB962C8B-B14F-4D97-AF65-F5344CB8AC3E}">
        <p14:creationId xmlns:p14="http://schemas.microsoft.com/office/powerpoint/2010/main" val="3840149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Tree>
    <p:extLst>
      <p:ext uri="{BB962C8B-B14F-4D97-AF65-F5344CB8AC3E}">
        <p14:creationId xmlns:p14="http://schemas.microsoft.com/office/powerpoint/2010/main" val="3795232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Tree>
    <p:extLst>
      <p:ext uri="{BB962C8B-B14F-4D97-AF65-F5344CB8AC3E}">
        <p14:creationId xmlns:p14="http://schemas.microsoft.com/office/powerpoint/2010/main" val="1586017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Tree>
    <p:extLst>
      <p:ext uri="{BB962C8B-B14F-4D97-AF65-F5344CB8AC3E}">
        <p14:creationId xmlns:p14="http://schemas.microsoft.com/office/powerpoint/2010/main" val="410925286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Tree>
    <p:extLst>
      <p:ext uri="{BB962C8B-B14F-4D97-AF65-F5344CB8AC3E}">
        <p14:creationId xmlns:p14="http://schemas.microsoft.com/office/powerpoint/2010/main" val="2566384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Tree>
    <p:extLst>
      <p:ext uri="{BB962C8B-B14F-4D97-AF65-F5344CB8AC3E}">
        <p14:creationId xmlns:p14="http://schemas.microsoft.com/office/powerpoint/2010/main" val="241115426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Tree>
    <p:extLst>
      <p:ext uri="{BB962C8B-B14F-4D97-AF65-F5344CB8AC3E}">
        <p14:creationId xmlns:p14="http://schemas.microsoft.com/office/powerpoint/2010/main" val="1003213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802.15-23-0006-00-06ma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800176" y="6430159"/>
            <a:ext cx="2348720" cy="307777"/>
          </a:xfrm>
          <a:prstGeom prst="rect">
            <a:avLst/>
          </a:prstGeom>
        </p:spPr>
        <p:txBody>
          <a:bodyPr wrap="none">
            <a:spAutoFit/>
          </a:bodyPr>
          <a:lstStyle/>
          <a:p>
            <a:r>
              <a:rPr lang="en-US" altLang="ja-JP" sz="1400" dirty="0"/>
              <a:t>Ryuji Kohno(YNU/YRP-IAI)</a:t>
            </a:r>
          </a:p>
        </p:txBody>
      </p:sp>
    </p:spTree>
    <p:extLst>
      <p:ext uri="{BB962C8B-B14F-4D97-AF65-F5344CB8AC3E}">
        <p14:creationId xmlns:p14="http://schemas.microsoft.com/office/powerpoint/2010/main" val="137260092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notesSlide" Target="../notesSlides/notesSlide8.xml"/><Relationship Id="rId1" Type="http://schemas.openxmlformats.org/officeDocument/2006/relationships/slideLayout" Target="../slideLayouts/slideLayout5.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3.xml"/><Relationship Id="rId1" Type="http://schemas.openxmlformats.org/officeDocument/2006/relationships/slideLayout" Target="../slideLayouts/slideLayout5.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3" Type="http://schemas.openxmlformats.org/officeDocument/2006/relationships/hyperlink" Target="https://ieeesa.webex.com/ieeesa/j.php?MTID=m22e1c65a51a7d579767c404ae635c65c" TargetMode="External"/><Relationship Id="rId7"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4.xml"/><Relationship Id="rId6" Type="http://schemas.openxmlformats.org/officeDocument/2006/relationships/hyperlink" Target="https://ieeesa.webex.com/ieeesa/j.php?MTID=m01382bc320df45f4d934299569ca8a67" TargetMode="External"/><Relationship Id="rId5" Type="http://schemas.openxmlformats.org/officeDocument/2006/relationships/hyperlink" Target="https://ieeesa.webex.com/ieeesa/j.php?MTID=mdbdbe2adba4d30747cdbe88505bafe53" TargetMode="External"/><Relationship Id="rId4" Type="http://schemas.openxmlformats.org/officeDocument/2006/relationships/hyperlink" Target="https://ieeesa.webex.com/ieeesa/j.php?MTID=m5684159d01df7689c1e06444a7327b84"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hyperlink" Target="https://ieeesa.webex.com/ieeesa/j.php?MTID=m22e1c65a51a7d579767c404ae635c65c" TargetMode="External"/><Relationship Id="rId7"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4.xml"/><Relationship Id="rId6" Type="http://schemas.openxmlformats.org/officeDocument/2006/relationships/hyperlink" Target="https://ieeesa.webex.com/ieeesa/j.php?MTID=m01382bc320df45f4d934299569ca8a67" TargetMode="External"/><Relationship Id="rId5" Type="http://schemas.openxmlformats.org/officeDocument/2006/relationships/hyperlink" Target="https://ieeesa.webex.com/ieeesa/j.php?MTID=mdbdbe2adba4d30747cdbe88505bafe53" TargetMode="External"/><Relationship Id="rId4" Type="http://schemas.openxmlformats.org/officeDocument/2006/relationships/hyperlink" Target="https://ieeesa.webex.com/ieeesa/j.php?MTID=m5684159d01df7689c1e06444a7327b84"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ieeesa.webex.com/ieeesa/j.php?MTID=mdbdbe2adba4d30747cdbe88505bafe53" TargetMode="Externa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77E4C77B-93AE-D301-F3B3-CAE516EC1702}"/>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609600"/>
            <a:ext cx="8991600"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[TG15.6ma(Revision of IEEE802.15.6-2012) Opening Information for January 2023]	</a:t>
            </a:r>
          </a:p>
          <a:p>
            <a:r>
              <a:rPr lang="en-US" altLang="ja-JP" sz="1600" b="1" dirty="0">
                <a:ea typeface="ＭＳ Ｐゴシック" charset="-128"/>
              </a:rPr>
              <a:t>Date Submitted: </a:t>
            </a:r>
            <a:r>
              <a:rPr lang="en-US" altLang="ja-JP" sz="1600" dirty="0">
                <a:ea typeface="ＭＳ Ｐゴシック" charset="-128"/>
              </a:rPr>
              <a:t>[13</a:t>
            </a:r>
            <a:r>
              <a:rPr lang="en-US" altLang="ja-JP" sz="1600" baseline="30000" dirty="0">
                <a:ea typeface="ＭＳ Ｐゴシック" charset="-128"/>
              </a:rPr>
              <a:t>th</a:t>
            </a:r>
            <a:r>
              <a:rPr lang="en-US" altLang="ja-JP" sz="1600" dirty="0">
                <a:ea typeface="ＭＳ Ｐゴシック" charset="-128"/>
              </a:rPr>
              <a:t>  January 2023]	</a:t>
            </a:r>
          </a:p>
          <a:p>
            <a:r>
              <a:rPr lang="en-US" altLang="ja-JP" sz="1600" b="1" dirty="0">
                <a:ea typeface="ＭＳ Ｐゴシック" charset="-128"/>
              </a:rPr>
              <a:t>Source:</a:t>
            </a:r>
            <a:r>
              <a:rPr lang="en-US" altLang="ja-JP" sz="1600" dirty="0">
                <a:ea typeface="ＭＳ Ｐゴシック" charset="-128"/>
              </a:rPr>
              <a:t>  [Ryuji Kohno] [1;Yokohama National University(YNU), 2;YRP International Alliance Institute(YRP-IAI)]                                  </a:t>
            </a:r>
          </a:p>
          <a:p>
            <a:r>
              <a:rPr lang="en-US" altLang="ja-JP" sz="1600" dirty="0">
                <a:ea typeface="ＭＳ Ｐゴシック" charset="-128"/>
              </a:rPr>
              <a:t>Address [1; 79-5 Tokiwadai, Hodogaya-ku, Yokohama, 240-8501 Japan</a:t>
            </a:r>
          </a:p>
          <a:p>
            <a:r>
              <a:rPr lang="en-US" altLang="ja-JP" sz="1600" dirty="0">
                <a:ea typeface="ＭＳ Ｐゴシック" charset="-128"/>
              </a:rPr>
              <a:t>               2; </a:t>
            </a:r>
            <a:r>
              <a:rPr lang="pl-PL" altLang="ja-JP" sz="1600" dirty="0">
                <a:ea typeface="ＭＳ Ｐゴシック" charset="-128"/>
              </a:rPr>
              <a:t>YRP1 Blg., 3-4 HikarinoOka, Yokosuka-City, Kanagawa, 239-0847 Japan</a:t>
            </a:r>
            <a:r>
              <a:rPr lang="en-US" altLang="ja-JP" sz="1600" dirty="0">
                <a:ea typeface="ＭＳ Ｐゴシック" charset="-128"/>
              </a:rPr>
              <a:t>]</a:t>
            </a:r>
          </a:p>
          <a:p>
            <a:r>
              <a:rPr lang="en-US" altLang="ja-JP" sz="1600" dirty="0">
                <a:ea typeface="ＭＳ Ｐゴシック" charset="-128"/>
              </a:rPr>
              <a:t>Voice:[1; +81-90-5408-0611], FAX: [+81-45-383-5528], </a:t>
            </a:r>
          </a:p>
          <a:p>
            <a:r>
              <a:rPr lang="en-US" altLang="ja-JP" sz="1600" dirty="0">
                <a:ea typeface="ＭＳ Ｐゴシック" charset="-128"/>
              </a:rPr>
              <a:t>Email:[1: kohno@ynu.ac.jp,  2: kohno@yrp-iai.jp] Re: []</a:t>
            </a: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opening information and meeting agenda for the TG15.6ma, that is a task group of </a:t>
            </a:r>
            <a:r>
              <a:rPr lang="en-US" altLang="ja-JP" sz="1600" dirty="0">
                <a:ea typeface="ＭＳ Ｐゴシック" charset="-128"/>
              </a:rPr>
              <a:t>Revision of IEEE802.15.6-2012, </a:t>
            </a:r>
            <a:r>
              <a:rPr lang="en-US" altLang="ja-JP" sz="1600" dirty="0">
                <a:solidFill>
                  <a:schemeClr val="tx2"/>
                </a:solidFill>
                <a:ea typeface="ＭＳ Ｐゴシック" charset="-128"/>
              </a:rPr>
              <a:t>meeting in January 2023.]</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619A7A63-B642-79F5-D8C7-CF666BF1E62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b="1" u="sng" kern="0" dirty="0"/>
              <a:t>Patent Related Links</a:t>
            </a:r>
            <a:endParaRPr lang="en-US" altLang="ja-JP" b="1" u="sng" kern="0" dirty="0">
              <a:ea typeface="ＭＳ Ｐゴシック" charset="-128"/>
            </a:endParaRPr>
          </a:p>
        </p:txBody>
      </p:sp>
      <p:sp>
        <p:nvSpPr>
          <p:cNvPr id="4" name="スライド番号プレースホルダー 3"/>
          <p:cNvSpPr>
            <a:spLocks noGrp="1"/>
          </p:cNvSpPr>
          <p:nvPr>
            <p:ph type="sldNum" sz="quarter" idx="12"/>
          </p:nvPr>
        </p:nvSpPr>
        <p:spPr/>
        <p:txBody>
          <a:bodyPr/>
          <a:lstStyle/>
          <a:p>
            <a:r>
              <a:rPr lang="en-US" altLang="ja-JP" dirty="0"/>
              <a:t>Slide </a:t>
            </a:r>
            <a:fld id="{266A080E-4E30-4968-B029-7CF782D6220C}" type="slidenum">
              <a:rPr lang="en-US" altLang="ja-JP" smtClean="0"/>
              <a:pPr/>
              <a:t>10</a:t>
            </a:fld>
            <a:endParaRPr lang="en-US" altLang="ja-JP" dirty="0"/>
          </a:p>
        </p:txBody>
      </p:sp>
      <p:sp>
        <p:nvSpPr>
          <p:cNvPr id="6" name="Rectangle 3"/>
          <p:cNvSpPr txBox="1">
            <a:spLocks noChangeArrowheads="1"/>
          </p:cNvSpPr>
          <p:nvPr/>
        </p:nvSpPr>
        <p:spPr>
          <a:xfrm>
            <a:off x="258044" y="1268760"/>
            <a:ext cx="8640960" cy="3513305"/>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lvl="1">
              <a:lnSpc>
                <a:spcPct val="90000"/>
              </a:lnSpc>
              <a:buFont typeface="Monotype Sorts" pitchFamily="2" charset="2"/>
              <a:buNone/>
            </a:pPr>
            <a:r>
              <a:rPr lang="en-US" altLang="ja-JP" sz="2400" kern="0" dirty="0">
                <a:ea typeface="ＭＳ Ｐゴシック"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altLang="ja-JP" sz="2400" kern="0" dirty="0">
                <a:ea typeface="ＭＳ Ｐゴシック" charset="-128"/>
                <a:cs typeface="Times New Roman" pitchFamily="18" charset="0"/>
              </a:rPr>
              <a:t>	Patent Policy is stated in these sources:</a:t>
            </a:r>
          </a:p>
          <a:p>
            <a:pPr marL="715963" marR="0" lvl="1" indent="0" algn="l" defTabSz="914400" rtl="0" eaLnBrk="1" fontAlgn="auto" latinLnBrk="0" hangingPunct="1">
              <a:lnSpc>
                <a:spcPct val="80000"/>
              </a:lnSpc>
              <a:spcBef>
                <a:spcPts val="173"/>
              </a:spcBef>
              <a:spcAft>
                <a:spcPts val="0"/>
              </a:spcAft>
              <a:buClr>
                <a:srgbClr val="000000"/>
              </a:buClr>
              <a:buSzPct val="45000"/>
              <a:buFont typeface="Wingdings" charset="2"/>
              <a:buChar char=""/>
              <a:tabLst/>
              <a:defRPr/>
            </a:pPr>
            <a:r>
              <a:rPr lang="en-GB" sz="2400" kern="0" dirty="0"/>
              <a:t>	</a:t>
            </a:r>
            <a:r>
              <a:rPr kumimoji="1" lang="en-IE" altLang="ja-JP" sz="2400" b="1" i="1" u="none" strike="noStrike" kern="1200" cap="none" spc="-1" normalizeH="0" baseline="0" noProof="0" dirty="0">
                <a:ln>
                  <a:noFill/>
                </a:ln>
                <a:solidFill>
                  <a:srgbClr val="000000"/>
                </a:solidFill>
                <a:effectLst/>
                <a:uLnTx/>
                <a:uFillTx/>
                <a:latin typeface="Calibri"/>
                <a:ea typeface="Calibri"/>
              </a:rPr>
              <a:t>IEEE-SA Standards Board Bylaws</a:t>
            </a:r>
            <a:r>
              <a:rPr kumimoji="1" lang="en-IE" altLang="ja-JP" sz="2400" b="1" i="0" u="none" strike="noStrike" kern="1200" cap="none" spc="-1" normalizeH="0" baseline="0" noProof="0" dirty="0">
                <a:ln>
                  <a:noFill/>
                </a:ln>
                <a:solidFill>
                  <a:srgbClr val="000000"/>
                </a:solidFill>
                <a:effectLst/>
                <a:uLnTx/>
                <a:uFillTx/>
                <a:latin typeface="Calibri"/>
                <a:ea typeface="Calibri"/>
              </a:rPr>
              <a:t> </a:t>
            </a:r>
            <a:r>
              <a:rPr kumimoji="1" lang="en-IE" altLang="ja-JP" sz="1800" b="1" i="0" u="none" strike="noStrike" kern="1200" cap="none" spc="-1" normalizeH="0" baseline="0" noProof="0" dirty="0">
                <a:ln>
                  <a:noFill/>
                </a:ln>
                <a:solidFill>
                  <a:srgbClr val="000000"/>
                </a:solidFill>
                <a:effectLst/>
                <a:uLnTx/>
                <a:uFillTx/>
                <a:latin typeface="Calibri"/>
                <a:ea typeface="Calibri"/>
              </a:rPr>
              <a:t>(http://standards.ieee.org/develop/policies/bylaws/sect6-7.html#6) </a:t>
            </a:r>
            <a:endParaRPr kumimoji="1" lang="en-IE" altLang="ja-JP" sz="1800" b="0" i="0" u="none" strike="noStrike" kern="1200" cap="none" spc="-1" normalizeH="0" baseline="0" noProof="0" dirty="0">
              <a:ln>
                <a:noFill/>
              </a:ln>
              <a:solidFill>
                <a:prstClr val="black"/>
              </a:solidFill>
              <a:effectLst/>
              <a:uLnTx/>
              <a:uFillTx/>
              <a:latin typeface="Arial"/>
            </a:endParaRPr>
          </a:p>
          <a:p>
            <a:pPr marL="715963" marR="0" lvl="1" indent="0" algn="l" defTabSz="914400" rtl="0" eaLnBrk="1" fontAlgn="auto" latinLnBrk="0" hangingPunct="1">
              <a:lnSpc>
                <a:spcPct val="90000"/>
              </a:lnSpc>
              <a:spcBef>
                <a:spcPts val="400"/>
              </a:spcBef>
              <a:spcAft>
                <a:spcPts val="0"/>
              </a:spcAft>
              <a:buClr>
                <a:srgbClr val="000000"/>
              </a:buClr>
              <a:buSzPct val="45000"/>
              <a:buFont typeface="Wingdings" charset="2"/>
              <a:buChar char=""/>
              <a:tabLst/>
              <a:defRPr/>
            </a:pPr>
            <a:r>
              <a:rPr kumimoji="1" lang="en-IE" altLang="ja-JP" sz="2400" b="1" i="1" u="none" strike="noStrike" kern="1200" cap="none" spc="-1" normalizeH="0" baseline="0" noProof="0" dirty="0">
                <a:ln>
                  <a:noFill/>
                </a:ln>
                <a:solidFill>
                  <a:srgbClr val="000000"/>
                </a:solidFill>
                <a:effectLst/>
                <a:uLnTx/>
                <a:uFillTx/>
                <a:latin typeface="Calibri"/>
                <a:ea typeface="Calibri"/>
              </a:rPr>
              <a:t>  IEEE-SA Standards Board Operations Manual</a:t>
            </a:r>
            <a:r>
              <a:rPr kumimoji="1" lang="en-IE" altLang="ja-JP" sz="2400" b="1" i="0" u="none" strike="noStrike" kern="1200" cap="none" spc="-1" normalizeH="0" baseline="0" noProof="0" dirty="0">
                <a:ln>
                  <a:noFill/>
                </a:ln>
                <a:solidFill>
                  <a:srgbClr val="000000"/>
                </a:solidFill>
                <a:effectLst/>
                <a:uLnTx/>
                <a:uFillTx/>
                <a:latin typeface="Calibri"/>
                <a:ea typeface="Calibri"/>
              </a:rPr>
              <a:t> </a:t>
            </a:r>
            <a:r>
              <a:rPr kumimoji="1" lang="en-IE" altLang="ja-JP" sz="1800" b="1" i="0" u="none" strike="noStrike" kern="1200" cap="none" spc="-1" normalizeH="0" baseline="0" noProof="0" dirty="0">
                <a:ln>
                  <a:noFill/>
                </a:ln>
                <a:solidFill>
                  <a:srgbClr val="000000"/>
                </a:solidFill>
                <a:effectLst/>
                <a:uLnTx/>
                <a:uFillTx/>
                <a:latin typeface="Calibri"/>
                <a:ea typeface="Calibri"/>
              </a:rPr>
              <a:t>(</a:t>
            </a:r>
            <a:r>
              <a:rPr kumimoji="1" lang="en-IE" altLang="ja-JP" sz="1800" b="1" i="0" u="sng" strike="noStrike" kern="1200" cap="none" spc="-1" normalizeH="0" baseline="0" noProof="0" dirty="0">
                <a:ln>
                  <a:noFill/>
                </a:ln>
                <a:solidFill>
                  <a:srgbClr val="0000FF"/>
                </a:solidFill>
                <a:effectLst/>
                <a:uLnTx/>
                <a:uFillTx/>
                <a:latin typeface="Calibri"/>
                <a:ea typeface="Calibri"/>
                <a:hlinkClick r:id="rId3"/>
              </a:rPr>
              <a:t>http://standards.ieee.org/develop/policies/opman/sect6.html#6.3</a:t>
            </a:r>
            <a:r>
              <a:rPr kumimoji="1" lang="en-IE" altLang="ja-JP" sz="1800" b="1" i="0" u="none" strike="noStrike" kern="1200" cap="none" spc="-1" normalizeH="0" baseline="0" noProof="0" dirty="0">
                <a:ln>
                  <a:noFill/>
                </a:ln>
                <a:solidFill>
                  <a:srgbClr val="000000"/>
                </a:solidFill>
                <a:effectLst/>
                <a:uLnTx/>
                <a:uFillTx/>
                <a:latin typeface="Calibri"/>
                <a:ea typeface="Calibri"/>
              </a:rPr>
              <a:t>)</a:t>
            </a:r>
            <a:endParaRPr kumimoji="1" lang="en-IE" altLang="ja-JP" sz="1800" b="0" i="0" u="none" strike="noStrike" kern="1200" cap="none" spc="-1" normalizeH="0" baseline="0" noProof="0" dirty="0">
              <a:ln>
                <a:noFill/>
              </a:ln>
              <a:solidFill>
                <a:prstClr val="black"/>
              </a:solidFill>
              <a:effectLst/>
              <a:uLnTx/>
              <a:uFillTx/>
              <a:latin typeface="Arial"/>
            </a:endParaRPr>
          </a:p>
          <a:p>
            <a:pPr marL="715963" marR="0" lvl="0" indent="414338" algn="l" defTabSz="914400" rtl="0" eaLnBrk="1" fontAlgn="auto" latinLnBrk="0" hangingPunct="1">
              <a:lnSpc>
                <a:spcPct val="90000"/>
              </a:lnSpc>
              <a:spcBef>
                <a:spcPts val="400"/>
              </a:spcBef>
              <a:spcAft>
                <a:spcPts val="0"/>
              </a:spcAft>
              <a:buClr>
                <a:srgbClr val="000000"/>
              </a:buClr>
              <a:buSzPct val="45000"/>
              <a:buFont typeface="Wingdings" charset="2"/>
              <a:buChar char=""/>
              <a:tabLst/>
              <a:defRPr/>
            </a:pPr>
            <a:r>
              <a:rPr kumimoji="1" lang="en-US" altLang="ja-JP" sz="2400" b="1" i="0" u="none" strike="noStrike" kern="1200" cap="none" spc="-1" normalizeH="0" baseline="0" noProof="0" dirty="0">
                <a:ln>
                  <a:noFill/>
                </a:ln>
                <a:solidFill>
                  <a:srgbClr val="000000"/>
                </a:solidFill>
                <a:effectLst/>
                <a:uLnTx/>
                <a:uFillTx/>
                <a:latin typeface="Calibri"/>
                <a:ea typeface="Calibri"/>
              </a:rPr>
              <a:t>Material about the patent policy is available at</a:t>
            </a:r>
            <a:br>
              <a:rPr kumimoji="1" lang="en-US" altLang="ja-JP" sz="2400" b="0" i="0" u="none" strike="noStrike" kern="1200" cap="none" spc="0" normalizeH="0" baseline="0" noProof="0" dirty="0">
                <a:ln>
                  <a:noFill/>
                </a:ln>
                <a:solidFill>
                  <a:prstClr val="black"/>
                </a:solidFill>
                <a:effectLst/>
                <a:uLnTx/>
                <a:uFillTx/>
                <a:latin typeface="Arial"/>
              </a:rPr>
            </a:br>
            <a:r>
              <a:rPr kumimoji="1" lang="en-US" altLang="ja-JP" sz="2000" b="1" i="1" u="sng" strike="noStrike" kern="1200" cap="none" spc="-1" normalizeH="0" baseline="0" noProof="0" dirty="0">
                <a:ln>
                  <a:noFill/>
                </a:ln>
                <a:solidFill>
                  <a:srgbClr val="0000FF"/>
                </a:solidFill>
                <a:effectLst/>
                <a:uLnTx/>
                <a:uFillTx/>
                <a:latin typeface="Calibri"/>
                <a:ea typeface="Calibri"/>
                <a:hlinkClick r:id="rId4"/>
              </a:rPr>
              <a:t>http://standards.ieee.org/about/sasb/patcom/materials.html</a:t>
            </a:r>
            <a:endParaRPr kumimoji="1" lang="en-US" altLang="ja-JP" sz="2000" b="0" i="0" u="none" strike="noStrike" kern="1200" cap="none" spc="-1" normalizeH="0" baseline="0" noProof="0" dirty="0">
              <a:ln>
                <a:noFill/>
              </a:ln>
              <a:solidFill>
                <a:prstClr val="black"/>
              </a:solidFill>
              <a:effectLst/>
              <a:uLnTx/>
              <a:uFillTx/>
              <a:latin typeface="Arial"/>
            </a:endParaRPr>
          </a:p>
        </p:txBody>
      </p:sp>
      <p:sp>
        <p:nvSpPr>
          <p:cNvPr id="8" name="Rectangle 7"/>
          <p:cNvSpPr>
            <a:spLocks noChangeArrowheads="1"/>
          </p:cNvSpPr>
          <p:nvPr/>
        </p:nvSpPr>
        <p:spPr bwMode="auto">
          <a:xfrm>
            <a:off x="1181100" y="4675444"/>
            <a:ext cx="6781800" cy="17173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16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6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600" b="1" dirty="0">
                <a:solidFill>
                  <a:srgbClr val="000099"/>
                </a:solidFill>
                <a:latin typeface="Arial" charset="0"/>
                <a:ea typeface="ＭＳ Ｐゴシック" charset="-128"/>
              </a:rPr>
              <a:t>This slide set is available at https://development.standards.ieee.org/myproject/Public/mytools/mob/slideset.ppt</a:t>
            </a:r>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Tree>
    <p:extLst>
      <p:ext uri="{BB962C8B-B14F-4D97-AF65-F5344CB8AC3E}">
        <p14:creationId xmlns:p14="http://schemas.microsoft.com/office/powerpoint/2010/main" val="5059587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F58F5BD5-42D1-AA7C-9691-CB9534F70182}"/>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5" name="スライド番号プレースホルダー 4"/>
          <p:cNvSpPr>
            <a:spLocks noGrp="1"/>
          </p:cNvSpPr>
          <p:nvPr>
            <p:ph type="sldNum" sz="quarter" idx="12"/>
          </p:nvPr>
        </p:nvSpPr>
        <p:spPr/>
        <p:txBody>
          <a:bodyPr/>
          <a:lstStyle/>
          <a:p>
            <a:r>
              <a:rPr lang="en-US" altLang="ja-JP" dirty="0"/>
              <a:t>Slide </a:t>
            </a:r>
            <a:fld id="{F80C6039-A5FA-4F5B-9853-58798A63706D}" type="slidenum">
              <a:rPr lang="en-US" altLang="ja-JP" smtClean="0"/>
              <a:pPr/>
              <a:t>11</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a:ea typeface="ＭＳ Ｐゴシック" charset="-128"/>
              </a:rPr>
              <a:t>Either speak up now or</a:t>
            </a:r>
          </a:p>
          <a:p>
            <a:pPr lvl="1"/>
            <a:r>
              <a:rPr lang="en-US" altLang="ja-JP" sz="1800" kern="0" dirty="0">
                <a:ea typeface="ＭＳ Ｐゴシック" charset="-128"/>
              </a:rPr>
              <a:t>Provide the chair of this group with the identity of the holder(s) of any and all such claims as soon as possible or</a:t>
            </a:r>
          </a:p>
          <a:p>
            <a:pPr lvl="1"/>
            <a:r>
              <a:rPr lang="en-US" altLang="ja-JP" sz="1800" kern="0" dirty="0">
                <a:ea typeface="ＭＳ Ｐゴシック" charset="-128"/>
              </a:rPr>
              <a:t>Cause an LOA to be submitted</a:t>
            </a:r>
          </a:p>
        </p:txBody>
      </p:sp>
      <p:sp>
        <p:nvSpPr>
          <p:cNvPr id="9" name="Rectangle 2"/>
          <p:cNvSpPr>
            <a:spLocks noGrp="1" noChangeArrowheads="1"/>
          </p:cNvSpPr>
          <p:nvPr>
            <p:ph type="title"/>
          </p:nvPr>
        </p:nvSpPr>
        <p:spPr>
          <a:xfrm>
            <a:off x="362272" y="620688"/>
            <a:ext cx="8458200" cy="609600"/>
          </a:xfrm>
        </p:spPr>
        <p:txBody>
          <a:bodyPr/>
          <a:lstStyle/>
          <a:p>
            <a:r>
              <a:rPr lang="en-US" altLang="ja-JP" sz="3200" b="1" u="sng" dirty="0"/>
              <a:t>Call for Potentially Essential Patents</a:t>
            </a:r>
            <a:endParaRPr lang="en-US" altLang="ja-JP" sz="3200" b="1" u="sng" dirty="0">
              <a:ea typeface="ＭＳ Ｐゴシック" charset="-128"/>
            </a:endParaRPr>
          </a:p>
        </p:txBody>
      </p:sp>
      <p:sp>
        <p:nvSpPr>
          <p:cNvPr id="7" name="Rectangle 4">
            <a:extLst>
              <a:ext uri="{FF2B5EF4-FFF2-40B4-BE49-F238E27FC236}">
                <a16:creationId xmlns:a16="http://schemas.microsoft.com/office/drawing/2014/main" id="{0BB87608-B3AB-46A3-B3CE-737A2B1CD047}"/>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Tree>
    <p:extLst>
      <p:ext uri="{BB962C8B-B14F-4D97-AF65-F5344CB8AC3E}">
        <p14:creationId xmlns:p14="http://schemas.microsoft.com/office/powerpoint/2010/main" val="18405083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AF5BA22B-E1D3-025B-1078-D3F6F305C7D1}"/>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7170" name="Rectangle 2"/>
          <p:cNvSpPr>
            <a:spLocks noGrp="1" noChangeArrowheads="1"/>
          </p:cNvSpPr>
          <p:nvPr>
            <p:ph type="title"/>
          </p:nvPr>
        </p:nvSpPr>
        <p:spPr>
          <a:xfrm>
            <a:off x="362272" y="620688"/>
            <a:ext cx="8458200" cy="609600"/>
          </a:xfrm>
        </p:spPr>
        <p:txBody>
          <a:bodyPr/>
          <a:lstStyle/>
          <a:p>
            <a:r>
              <a:rPr lang="en-US" altLang="ja-JP" sz="3200" b="1" u="sng" dirty="0">
                <a:ea typeface="ＭＳ Ｐゴシック" charset="-128"/>
              </a:rPr>
              <a:t>Other Guidelines for IEEE WG Meetings</a:t>
            </a:r>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4" name="スライド番号プレースホルダー 3"/>
          <p:cNvSpPr>
            <a:spLocks noGrp="1"/>
          </p:cNvSpPr>
          <p:nvPr>
            <p:ph type="sldNum" sz="quarter" idx="12"/>
          </p:nvPr>
        </p:nvSpPr>
        <p:spPr/>
        <p:txBody>
          <a:bodyPr/>
          <a:lstStyle/>
          <a:p>
            <a:r>
              <a:rPr lang="en-US" altLang="ja-JP" dirty="0"/>
              <a:t>Slide </a:t>
            </a:r>
            <a:fld id="{17C47D4F-CAA3-4307-B0EF-8C4B3E0CF21D}" type="slidenum">
              <a:rPr lang="en-US" altLang="ja-JP" smtClean="0"/>
              <a:pPr/>
              <a:t>12</a:t>
            </a:fld>
            <a:endParaRPr lang="en-US" altLang="ja-JP" dirty="0"/>
          </a:p>
        </p:txBody>
      </p:sp>
      <p:sp>
        <p:nvSpPr>
          <p:cNvPr id="7" name="Rectangle 4">
            <a:extLst>
              <a:ext uri="{FF2B5EF4-FFF2-40B4-BE49-F238E27FC236}">
                <a16:creationId xmlns:a16="http://schemas.microsoft.com/office/drawing/2014/main" id="{05ABE5DA-3D37-4FE8-AD27-E6A3049C9B2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Tree>
    <p:extLst>
      <p:ext uri="{BB962C8B-B14F-4D97-AF65-F5344CB8AC3E}">
        <p14:creationId xmlns:p14="http://schemas.microsoft.com/office/powerpoint/2010/main" val="1399404514"/>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1788139A-1E9B-E591-0458-8C1D8CC3993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157" name="CustomShape 1"/>
          <p:cNvSpPr/>
          <p:nvPr/>
        </p:nvSpPr>
        <p:spPr>
          <a:xfrm>
            <a:off x="324000" y="630360"/>
            <a:ext cx="8680320" cy="113652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Instructions for Chairs of </a:t>
            </a:r>
            <a:br>
              <a:rPr u="sng" dirty="0">
                <a:latin typeface="+mj-lt"/>
              </a:rPr>
            </a:br>
            <a:r>
              <a:rPr lang="en-IE" sz="2600" b="1" u="sng" strike="noStrike" cap="all" spc="-1" dirty="0">
                <a:solidFill>
                  <a:srgbClr val="000000"/>
                </a:solidFill>
                <a:latin typeface="+mj-lt"/>
                <a:ea typeface="MS PGothic"/>
              </a:rPr>
              <a:t>standards development activities</a:t>
            </a:r>
            <a:endParaRPr lang="en-IE" sz="2600" b="0" u="sng" strike="noStrike" spc="-1" dirty="0">
              <a:latin typeface="+mj-lt"/>
            </a:endParaRPr>
          </a:p>
        </p:txBody>
      </p:sp>
      <p:sp>
        <p:nvSpPr>
          <p:cNvPr id="158" name="CustomShape 2"/>
          <p:cNvSpPr/>
          <p:nvPr/>
        </p:nvSpPr>
        <p:spPr>
          <a:xfrm>
            <a:off x="955469" y="1766880"/>
            <a:ext cx="775800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90000"/>
              </a:lnSpc>
              <a:buClr>
                <a:srgbClr val="000000"/>
              </a:buClr>
              <a:buSzPct val="45000"/>
              <a:buFont typeface="Wingdings" charset="2"/>
              <a:buChar char=""/>
            </a:pPr>
            <a:r>
              <a:rPr lang="en-IE" sz="2400" b="1" strike="noStrike" spc="-1" dirty="0">
                <a:solidFill>
                  <a:srgbClr val="000000"/>
                </a:solidFill>
                <a:latin typeface="Montserrat"/>
                <a:ea typeface="MS PGothic"/>
              </a:rPr>
              <a:t>At the beginning of each standards development meeting the chair or a designee is to:</a:t>
            </a:r>
            <a:endParaRPr lang="en-IE" sz="2400" b="0" strike="noStrike" spc="-1" dirty="0">
              <a:latin typeface="Arial"/>
            </a:endParaRPr>
          </a:p>
          <a:p>
            <a:pPr>
              <a:lnSpc>
                <a:spcPct val="90000"/>
              </a:lnSpc>
            </a:pPr>
            <a:endParaRPr lang="en-IE" sz="24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Show the following slides (or provide them beforehand)</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Advise the standards development group participants that: </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SA’s copyright policy is described in Clause 7 of the IEEE SA Standards Board Bylaws and Clause 6.1 of the IEEE SA Standards Board Operations Manual;</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Any material submitted during standards development, whether verbal, recorded, or in written form, is a Contribution and shall comply with the IEEE SA Copyright Policy; </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Instruct the Secretary to record in the minutes of the relevant meeting: </a:t>
            </a:r>
            <a:endParaRPr lang="en-IE" b="0" strike="noStrike" spc="-1" dirty="0">
              <a:latin typeface="Arial"/>
            </a:endParaRPr>
          </a:p>
          <a:p>
            <a:pPr marL="432000" lvl="1" indent="-213840">
              <a:lnSpc>
                <a:spcPct val="80000"/>
              </a:lnSpc>
              <a:spcBef>
                <a:spcPts val="173"/>
              </a:spcBef>
              <a:buClr>
                <a:srgbClr val="000000"/>
              </a:buClr>
              <a:buSzPct val="45000"/>
              <a:buFont typeface="Wingdings" charset="2"/>
              <a:buChar char=""/>
            </a:pPr>
            <a:r>
              <a:rPr lang="en-IE" b="0" strike="noStrike" spc="-1" dirty="0">
                <a:solidFill>
                  <a:srgbClr val="000000"/>
                </a:solidFill>
                <a:latin typeface="Calibri"/>
                <a:ea typeface="MS PGothic"/>
              </a:rPr>
              <a:t>That the foregoing information was provided and that the copyright slides were shown (or provided beforehand). </a:t>
            </a:r>
            <a:endParaRPr lang="en-IE" b="0" strike="noStrike" spc="-1" dirty="0">
              <a:latin typeface="Arial"/>
            </a:endParaRPr>
          </a:p>
        </p:txBody>
      </p:sp>
      <p:sp>
        <p:nvSpPr>
          <p:cNvPr id="2" name="日付プレースホルダー 1">
            <a:extLst>
              <a:ext uri="{FF2B5EF4-FFF2-40B4-BE49-F238E27FC236}">
                <a16:creationId xmlns:a16="http://schemas.microsoft.com/office/drawing/2014/main" id="{4DC265A7-DBF7-4F14-A422-0CD6415477A1}"/>
              </a:ext>
            </a:extLst>
          </p:cNvPr>
          <p:cNvSpPr>
            <a:spLocks noGrp="1"/>
          </p:cNvSpPr>
          <p:nvPr>
            <p:ph type="dt" sz="half" idx="2"/>
          </p:nvPr>
        </p:nvSpPr>
        <p:spPr/>
        <p:txBody>
          <a:bodyPr/>
          <a:lstStyle/>
          <a:p>
            <a:r>
              <a:rPr lang="en-US" altLang="ja-JP"/>
              <a:t>January 2023</a:t>
            </a:r>
            <a:endParaRPr lang="en-US" altLang="ja-JP" dirty="0"/>
          </a:p>
        </p:txBody>
      </p:sp>
      <p:sp>
        <p:nvSpPr>
          <p:cNvPr id="3" name="スライド番号プレースホルダー 2">
            <a:extLst>
              <a:ext uri="{FF2B5EF4-FFF2-40B4-BE49-F238E27FC236}">
                <a16:creationId xmlns:a16="http://schemas.microsoft.com/office/drawing/2014/main" id="{F62D58AF-B8E8-47A5-8C5F-2AD173779417}"/>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13</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FB584997-39A2-62E3-A1EA-753FC6982EA0}"/>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159" name="CustomShape 1"/>
          <p:cNvSpPr/>
          <p:nvPr/>
        </p:nvSpPr>
        <p:spPr>
          <a:xfrm>
            <a:off x="324000" y="630360"/>
            <a:ext cx="8680320" cy="113652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IEEE SA Copyright Policy</a:t>
            </a:r>
            <a:endParaRPr lang="en-IE" sz="2600" b="0" u="sng" strike="noStrike" spc="-1" dirty="0">
              <a:latin typeface="+mj-lt"/>
            </a:endParaRPr>
          </a:p>
        </p:txBody>
      </p:sp>
      <p:sp>
        <p:nvSpPr>
          <p:cNvPr id="160" name="CustomShape 2"/>
          <p:cNvSpPr/>
          <p:nvPr/>
        </p:nvSpPr>
        <p:spPr>
          <a:xfrm>
            <a:off x="609480" y="1773360"/>
            <a:ext cx="775800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90000"/>
              </a:lnSpc>
              <a:spcBef>
                <a:spcPts val="564"/>
              </a:spcBef>
              <a:buClr>
                <a:srgbClr val="000000"/>
              </a:buClr>
              <a:buSzPct val="45000"/>
              <a:buFont typeface="Wingdings" charset="2"/>
              <a:buChar char=""/>
            </a:pPr>
            <a:r>
              <a:rPr lang="en-IE" sz="2000" b="1" strike="noStrike" spc="-1" dirty="0">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lang="en-IE" sz="2000" b="0" strike="noStrike" spc="-1" dirty="0">
              <a:latin typeface="Arial"/>
            </a:endParaRPr>
          </a:p>
          <a:p>
            <a:pPr>
              <a:lnSpc>
                <a:spcPct val="90000"/>
              </a:lnSpc>
            </a:pP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For material that is not previously Published, IEEE is automatically granted a license to use any material that is presented or submitted.</a:t>
            </a:r>
            <a:endParaRPr lang="en-IE" sz="2000" b="0" strike="noStrike" spc="-1" dirty="0">
              <a:latin typeface="Arial"/>
            </a:endParaRPr>
          </a:p>
        </p:txBody>
      </p:sp>
      <p:sp>
        <p:nvSpPr>
          <p:cNvPr id="2" name="日付プレースホルダー 1">
            <a:extLst>
              <a:ext uri="{FF2B5EF4-FFF2-40B4-BE49-F238E27FC236}">
                <a16:creationId xmlns:a16="http://schemas.microsoft.com/office/drawing/2014/main" id="{7A012C68-2903-4575-A6DD-AC121D0F7F13}"/>
              </a:ext>
            </a:extLst>
          </p:cNvPr>
          <p:cNvSpPr>
            <a:spLocks noGrp="1"/>
          </p:cNvSpPr>
          <p:nvPr>
            <p:ph type="dt" sz="half" idx="2"/>
          </p:nvPr>
        </p:nvSpPr>
        <p:spPr/>
        <p:txBody>
          <a:bodyPr/>
          <a:lstStyle/>
          <a:p>
            <a:r>
              <a:rPr lang="en-US" altLang="ja-JP"/>
              <a:t>January 2023</a:t>
            </a:r>
            <a:endParaRPr lang="en-US" altLang="ja-JP" dirty="0"/>
          </a:p>
        </p:txBody>
      </p:sp>
      <p:sp>
        <p:nvSpPr>
          <p:cNvPr id="3" name="スライド番号プレースホルダー 2">
            <a:extLst>
              <a:ext uri="{FF2B5EF4-FFF2-40B4-BE49-F238E27FC236}">
                <a16:creationId xmlns:a16="http://schemas.microsoft.com/office/drawing/2014/main" id="{C5FE8A96-B00A-413E-944D-C3C1FF50C8AF}"/>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14</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5D3FAF88-AA8E-0656-6BAF-6C5C70A610CC}"/>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161" name="CustomShape 1"/>
          <p:cNvSpPr/>
          <p:nvPr/>
        </p:nvSpPr>
        <p:spPr>
          <a:xfrm>
            <a:off x="324000" y="630360"/>
            <a:ext cx="8680320" cy="704169"/>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IEEE SA Copyright Policy</a:t>
            </a:r>
            <a:endParaRPr lang="en-IE" sz="2600" b="0" u="sng" strike="noStrike" spc="-1" dirty="0">
              <a:latin typeface="+mj-lt"/>
            </a:endParaRPr>
          </a:p>
        </p:txBody>
      </p:sp>
      <p:sp>
        <p:nvSpPr>
          <p:cNvPr id="162" name="CustomShape 2"/>
          <p:cNvSpPr/>
          <p:nvPr/>
        </p:nvSpPr>
        <p:spPr>
          <a:xfrm>
            <a:off x="428760" y="1334529"/>
            <a:ext cx="871524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The IEEE SA Copyright Policy is described in the IEEE SA Standards Board Bylaws and IEEE SA Standards Board Operations Manual</a:t>
            </a:r>
            <a:br>
              <a:rPr sz="2400" dirty="0"/>
            </a:br>
            <a:r>
              <a:rPr lang="en-IE" b="0" strike="noStrike" spc="-1" dirty="0">
                <a:solidFill>
                  <a:srgbClr val="000000"/>
                </a:solidFill>
                <a:latin typeface="Calibri"/>
                <a:ea typeface="DejaVu Sans"/>
              </a:rPr>
              <a:t> </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b="0" strike="noStrike" spc="-1" dirty="0">
                <a:solidFill>
                  <a:srgbClr val="000000"/>
                </a:solidFill>
                <a:latin typeface="Calibri"/>
                <a:ea typeface="MS PGothic"/>
              </a:rPr>
              <a:t>IEEE SA Copyright Policy, see </a:t>
            </a:r>
            <a:br>
              <a:rPr sz="2400" dirty="0"/>
            </a:br>
            <a:r>
              <a:rPr lang="en-IE" b="0" strike="noStrike" spc="-1" dirty="0">
                <a:solidFill>
                  <a:srgbClr val="000000"/>
                </a:solidFill>
                <a:latin typeface="Calibri"/>
                <a:ea typeface="MS PGothic"/>
              </a:rPr>
              <a:t>	Clause 7 of the IEEE SA Standards Board Bylaws</a:t>
            </a:r>
            <a:br>
              <a:rPr sz="2400" dirty="0"/>
            </a:br>
            <a:r>
              <a:rPr lang="en-IE" b="0" strike="noStrike" spc="-1" dirty="0">
                <a:solidFill>
                  <a:srgbClr val="000000"/>
                </a:solidFill>
                <a:latin typeface="Calibri"/>
                <a:ea typeface="MS PGothic"/>
              </a:rPr>
              <a:t> 	</a:t>
            </a:r>
            <a:r>
              <a:rPr lang="en-IE" sz="1600" b="0" u="sng" strike="noStrike" spc="-1" dirty="0">
                <a:solidFill>
                  <a:srgbClr val="0000FF"/>
                </a:solidFill>
                <a:uFillTx/>
                <a:latin typeface="Calibri"/>
                <a:ea typeface="MS PGothic"/>
                <a:hlinkClick r:id="rId3"/>
              </a:rPr>
              <a:t>https://standards.ieee.org/about/policies/bylaws/sect6-7.html#7</a:t>
            </a:r>
            <a:br>
              <a:rPr sz="2400" dirty="0"/>
            </a:br>
            <a:r>
              <a:rPr lang="en-IE" b="0" strike="noStrike" spc="-1" dirty="0">
                <a:solidFill>
                  <a:srgbClr val="000000"/>
                </a:solidFill>
                <a:latin typeface="Calibri"/>
                <a:ea typeface="MS PGothic"/>
              </a:rPr>
              <a:t>	Clause 6.1 of the IEEE SA Standards Board Operations Manual</a:t>
            </a:r>
            <a:br>
              <a:rPr sz="2400" dirty="0"/>
            </a:br>
            <a:r>
              <a:rPr lang="en-IE" b="0" strike="noStrike" spc="-1" dirty="0">
                <a:solidFill>
                  <a:srgbClr val="000000"/>
                </a:solidFill>
                <a:latin typeface="Calibri"/>
                <a:ea typeface="MS PGothic"/>
              </a:rPr>
              <a:t>	</a:t>
            </a:r>
            <a:r>
              <a:rPr lang="en-IE" sz="1600" b="0" u="sng" strike="noStrike" spc="-1" dirty="0">
                <a:solidFill>
                  <a:srgbClr val="0000FF"/>
                </a:solidFill>
                <a:uFillTx/>
                <a:latin typeface="Calibri"/>
                <a:ea typeface="MS PGothic"/>
                <a:hlinkClick r:id="rId4"/>
              </a:rPr>
              <a:t>https://standards.ieee.org/about/policies/opman/sect6.html</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Copyright Permission</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5"/>
              </a:rPr>
              <a:t>https://standards.ieee.org/content/dam/ieee-standards/standards/web/documents/other/permissionltrs.zip</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Copyright FAQs</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6"/>
              </a:rPr>
              <a:t>http://standards.ieee.org/faqs/copyrights.html/</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Best Practices for IEEE Standards Development </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7"/>
              </a:rPr>
              <a:t>https://standards.ieee.org/develop/policies/best_practices_for_ieee_standards_development_051215.pdf</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Distribution of Draft Standards (see 6.1.3 of the SASB Operations Manual)</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4"/>
              </a:rPr>
              <a:t>https://standards.ieee.org/about/policies/opman/sect6.html</a:t>
            </a:r>
            <a:endParaRPr lang="en-IE" sz="1600" b="0" strike="noStrike" spc="-1" dirty="0">
              <a:latin typeface="Arial"/>
            </a:endParaRPr>
          </a:p>
          <a:p>
            <a:pPr>
              <a:lnSpc>
                <a:spcPct val="90000"/>
              </a:lnSpc>
              <a:spcBef>
                <a:spcPts val="564"/>
              </a:spcBef>
            </a:pPr>
            <a:endParaRPr lang="en-IE" sz="1600" b="0" strike="noStrike" spc="-1" dirty="0">
              <a:latin typeface="Arial"/>
            </a:endParaRPr>
          </a:p>
        </p:txBody>
      </p:sp>
      <p:sp>
        <p:nvSpPr>
          <p:cNvPr id="2" name="日付プレースホルダー 1">
            <a:extLst>
              <a:ext uri="{FF2B5EF4-FFF2-40B4-BE49-F238E27FC236}">
                <a16:creationId xmlns:a16="http://schemas.microsoft.com/office/drawing/2014/main" id="{EB189FE5-A484-49E7-8DB8-6663A1685FC6}"/>
              </a:ext>
            </a:extLst>
          </p:cNvPr>
          <p:cNvSpPr>
            <a:spLocks noGrp="1"/>
          </p:cNvSpPr>
          <p:nvPr>
            <p:ph type="dt" sz="half" idx="2"/>
          </p:nvPr>
        </p:nvSpPr>
        <p:spPr/>
        <p:txBody>
          <a:bodyPr/>
          <a:lstStyle/>
          <a:p>
            <a:r>
              <a:rPr lang="en-US" altLang="ja-JP"/>
              <a:t>January 2023</a:t>
            </a:r>
            <a:endParaRPr lang="en-US" altLang="ja-JP" dirty="0"/>
          </a:p>
        </p:txBody>
      </p:sp>
      <p:sp>
        <p:nvSpPr>
          <p:cNvPr id="3" name="スライド番号プレースホルダー 2">
            <a:extLst>
              <a:ext uri="{FF2B5EF4-FFF2-40B4-BE49-F238E27FC236}">
                <a16:creationId xmlns:a16="http://schemas.microsoft.com/office/drawing/2014/main" id="{759BB984-5C01-428D-AAFD-0EB1C3F8FC35}"/>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15</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132F9B2E-60B7-DA29-2DF9-FE679ABACB0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スライド番号プレースホルダー 1">
            <a:extLst>
              <a:ext uri="{FF2B5EF4-FFF2-40B4-BE49-F238E27FC236}">
                <a16:creationId xmlns:a16="http://schemas.microsoft.com/office/drawing/2014/main" id="{49280275-19D4-4F70-B74A-EB932602EF81}"/>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16</a:t>
            </a:fld>
            <a:endParaRPr lang="en-US" altLang="ja-JP" dirty="0"/>
          </a:p>
        </p:txBody>
      </p:sp>
      <p:sp>
        <p:nvSpPr>
          <p:cNvPr id="3" name="日付プレースホルダー 2">
            <a:extLst>
              <a:ext uri="{FF2B5EF4-FFF2-40B4-BE49-F238E27FC236}">
                <a16:creationId xmlns:a16="http://schemas.microsoft.com/office/drawing/2014/main" id="{2D1C3900-1182-4976-8C7C-2372D1B06C42}"/>
              </a:ext>
            </a:extLst>
          </p:cNvPr>
          <p:cNvSpPr>
            <a:spLocks noGrp="1"/>
          </p:cNvSpPr>
          <p:nvPr>
            <p:ph type="dt" sz="half" idx="2"/>
          </p:nvPr>
        </p:nvSpPr>
        <p:spPr/>
        <p:txBody>
          <a:bodyPr/>
          <a:lstStyle/>
          <a:p>
            <a:r>
              <a:rPr lang="en-US" altLang="ja-JP"/>
              <a:t>January 2023</a:t>
            </a:r>
            <a:endParaRPr lang="en-US" altLang="ja-JP" dirty="0"/>
          </a:p>
        </p:txBody>
      </p:sp>
      <p:sp>
        <p:nvSpPr>
          <p:cNvPr id="5" name="テキスト ボックス 4">
            <a:extLst>
              <a:ext uri="{FF2B5EF4-FFF2-40B4-BE49-F238E27FC236}">
                <a16:creationId xmlns:a16="http://schemas.microsoft.com/office/drawing/2014/main" id="{BB5BEC9D-C36E-4606-90DA-B7E78378D506}"/>
              </a:ext>
            </a:extLst>
          </p:cNvPr>
          <p:cNvSpPr txBox="1"/>
          <p:nvPr/>
        </p:nvSpPr>
        <p:spPr>
          <a:xfrm>
            <a:off x="368135" y="1146409"/>
            <a:ext cx="8468798" cy="461665"/>
          </a:xfrm>
          <a:prstGeom prst="rect">
            <a:avLst/>
          </a:prstGeom>
          <a:noFill/>
        </p:spPr>
        <p:txBody>
          <a:bodyPr wrap="square">
            <a:spAutoFit/>
          </a:bodyPr>
          <a:lstStyle/>
          <a:p>
            <a:r>
              <a:rPr lang="en-US" altLang="ja-JP" sz="2400" b="1" dirty="0"/>
              <a:t>Registration for the January 2023 802.15 Interim session</a:t>
            </a:r>
            <a:endParaRPr lang="ja-JP" altLang="en-US" sz="2400" b="1" dirty="0"/>
          </a:p>
        </p:txBody>
      </p:sp>
      <p:graphicFrame>
        <p:nvGraphicFramePr>
          <p:cNvPr id="6" name="表 5">
            <a:extLst>
              <a:ext uri="{FF2B5EF4-FFF2-40B4-BE49-F238E27FC236}">
                <a16:creationId xmlns:a16="http://schemas.microsoft.com/office/drawing/2014/main" id="{4117EDEC-426A-4133-8C06-7A760D0B3F01}"/>
              </a:ext>
            </a:extLst>
          </p:cNvPr>
          <p:cNvGraphicFramePr>
            <a:graphicFrameLocks noGrp="1"/>
          </p:cNvGraphicFramePr>
          <p:nvPr>
            <p:extLst>
              <p:ext uri="{D42A27DB-BD31-4B8C-83A1-F6EECF244321}">
                <p14:modId xmlns:p14="http://schemas.microsoft.com/office/powerpoint/2010/main" val="3703400371"/>
              </p:ext>
            </p:extLst>
          </p:nvPr>
        </p:nvGraphicFramePr>
        <p:xfrm>
          <a:off x="685800" y="1931498"/>
          <a:ext cx="7772400" cy="3758826"/>
        </p:xfrm>
        <a:graphic>
          <a:graphicData uri="http://schemas.openxmlformats.org/drawingml/2006/table">
            <a:tbl>
              <a:tblPr>
                <a:tableStyleId>{5C22544A-7EE6-4342-B048-85BDC9FD1C3A}</a:tableStyleId>
              </a:tblPr>
              <a:tblGrid>
                <a:gridCol w="7772400">
                  <a:extLst>
                    <a:ext uri="{9D8B030D-6E8A-4147-A177-3AD203B41FA5}">
                      <a16:colId xmlns:a16="http://schemas.microsoft.com/office/drawing/2014/main" val="4244184157"/>
                    </a:ext>
                  </a:extLst>
                </a:gridCol>
              </a:tblGrid>
              <a:tr h="469853">
                <a:tc>
                  <a:txBody>
                    <a:bodyPr/>
                    <a:lstStyle/>
                    <a:p>
                      <a:pPr algn="l" rtl="0" fontAlgn="ctr"/>
                      <a:r>
                        <a:rPr lang="en-US" sz="1600" u="none" strike="noStrike" dirty="0">
                          <a:effectLst/>
                        </a:rPr>
                        <a:t>This meeting is part of the July IEEE 802 wireless session</a:t>
                      </a:r>
                      <a:endParaRPr lang="en-US" sz="1600" b="1" i="0" u="none" strike="noStrike" dirty="0">
                        <a:solidFill>
                          <a:srgbClr val="000000"/>
                        </a:solidFill>
                        <a:effectLst/>
                        <a:latin typeface="Times New Roman" panose="02020603050405020304" pitchFamily="18" charset="0"/>
                      </a:endParaRPr>
                    </a:p>
                  </a:txBody>
                  <a:tcPr marL="155275" marR="4313" marT="4313" marB="0" anchor="ctr"/>
                </a:tc>
                <a:extLst>
                  <a:ext uri="{0D108BD9-81ED-4DB2-BD59-A6C34878D82A}">
                    <a16:rowId xmlns:a16="http://schemas.microsoft.com/office/drawing/2014/main" val="1842453719"/>
                  </a:ext>
                </a:extLst>
              </a:tr>
              <a:tr h="469853">
                <a:tc>
                  <a:txBody>
                    <a:bodyPr/>
                    <a:lstStyle/>
                    <a:p>
                      <a:pPr algn="l" rtl="0" fontAlgn="ctr"/>
                      <a:r>
                        <a:rPr lang="en-US" sz="1600" u="none" strike="noStrike">
                          <a:effectLst/>
                        </a:rPr>
                        <a:t>You must pay the registration fee in order to attend</a:t>
                      </a:r>
                      <a:endParaRPr lang="en-US" sz="1600" b="1" i="0" u="none" strike="noStrike">
                        <a:solidFill>
                          <a:srgbClr val="000000"/>
                        </a:solidFill>
                        <a:effectLst/>
                        <a:latin typeface="Times New Roman" panose="02020603050405020304" pitchFamily="18" charset="0"/>
                      </a:endParaRPr>
                    </a:p>
                  </a:txBody>
                  <a:tcPr marL="155275" marR="4313" marT="4313" marB="0" anchor="ctr"/>
                </a:tc>
                <a:extLst>
                  <a:ext uri="{0D108BD9-81ED-4DB2-BD59-A6C34878D82A}">
                    <a16:rowId xmlns:a16="http://schemas.microsoft.com/office/drawing/2014/main" val="446269888"/>
                  </a:ext>
                </a:extLst>
              </a:tr>
              <a:tr h="1409560">
                <a:tc>
                  <a:txBody>
                    <a:bodyPr/>
                    <a:lstStyle/>
                    <a:p>
                      <a:pPr algn="l" rtl="0" fontAlgn="ctr"/>
                      <a:r>
                        <a:rPr lang="en-US" sz="1600" u="none" strike="noStrike">
                          <a:effectLst/>
                        </a:rPr>
                        <a:t>If you have not already done so, you can register here or follow the registration link -  https://touchpoint.eventsair.com/ieee-802-wireless-interim-session-jan-2022/registration/Site/Register</a:t>
                      </a:r>
                      <a:endParaRPr lang="en-US" sz="1600" b="1" i="0" u="none" strike="noStrike">
                        <a:solidFill>
                          <a:srgbClr val="000000"/>
                        </a:solidFill>
                        <a:effectLst/>
                        <a:latin typeface="Times New Roman" panose="02020603050405020304" pitchFamily="18" charset="0"/>
                      </a:endParaRPr>
                    </a:p>
                  </a:txBody>
                  <a:tcPr marL="155275" marR="4313" marT="4313" marB="0" anchor="ctr"/>
                </a:tc>
                <a:extLst>
                  <a:ext uri="{0D108BD9-81ED-4DB2-BD59-A6C34878D82A}">
                    <a16:rowId xmlns:a16="http://schemas.microsoft.com/office/drawing/2014/main" val="150169520"/>
                  </a:ext>
                </a:extLst>
              </a:tr>
              <a:tr h="1409560">
                <a:tc>
                  <a:txBody>
                    <a:bodyPr/>
                    <a:lstStyle/>
                    <a:p>
                      <a:pPr algn="l" rtl="0" fontAlgn="ctr"/>
                      <a:r>
                        <a:rPr lang="en-US" sz="1600" u="none" strike="noStrike" dirty="0">
                          <a:effectLst/>
                        </a:rPr>
                        <a:t>If you do not intend to register for this session you must leave this meeting and, if you have logged attendance on IMAT, email the 802.15 chair or vice chairs to have your attendance cancelled</a:t>
                      </a:r>
                      <a:endParaRPr lang="en-US" sz="1600" b="1" i="0" u="none" strike="noStrike" dirty="0">
                        <a:solidFill>
                          <a:srgbClr val="000000"/>
                        </a:solidFill>
                        <a:effectLst/>
                        <a:latin typeface="Times New Roman" panose="02020603050405020304" pitchFamily="18" charset="0"/>
                      </a:endParaRPr>
                    </a:p>
                  </a:txBody>
                  <a:tcPr marL="155275" marR="4313" marT="4313" marB="0" anchor="ctr"/>
                </a:tc>
                <a:extLst>
                  <a:ext uri="{0D108BD9-81ED-4DB2-BD59-A6C34878D82A}">
                    <a16:rowId xmlns:a16="http://schemas.microsoft.com/office/drawing/2014/main" val="2501595499"/>
                  </a:ext>
                </a:extLst>
              </a:tr>
            </a:tbl>
          </a:graphicData>
        </a:graphic>
      </p:graphicFrame>
    </p:spTree>
    <p:extLst>
      <p:ext uri="{BB962C8B-B14F-4D97-AF65-F5344CB8AC3E}">
        <p14:creationId xmlns:p14="http://schemas.microsoft.com/office/powerpoint/2010/main" val="12268702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a:extLst>
              <a:ext uri="{FF2B5EF4-FFF2-40B4-BE49-F238E27FC236}">
                <a16:creationId xmlns:a16="http://schemas.microsoft.com/office/drawing/2014/main" id="{BD63B443-E47D-34EF-69C0-A8EF8841979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a:extLst>
              <a:ext uri="{FF2B5EF4-FFF2-40B4-BE49-F238E27FC236}">
                <a16:creationId xmlns:a16="http://schemas.microsoft.com/office/drawing/2014/main" id="{8BA1793D-5BD3-4403-95C9-9E3B555A15E0}"/>
              </a:ext>
            </a:extLst>
          </p:cNvPr>
          <p:cNvSpPr>
            <a:spLocks noGrp="1"/>
          </p:cNvSpPr>
          <p:nvPr>
            <p:ph idx="1"/>
          </p:nvPr>
        </p:nvSpPr>
        <p:spPr>
          <a:xfrm>
            <a:off x="197875" y="1673156"/>
            <a:ext cx="8824450" cy="5206793"/>
          </a:xfrm>
        </p:spPr>
        <p:txBody>
          <a:bodyPr/>
          <a:lstStyle/>
          <a:p>
            <a:pPr marL="0" indent="0">
              <a:lnSpc>
                <a:spcPts val="2100"/>
              </a:lnSpc>
              <a:buNone/>
            </a:pPr>
            <a:r>
              <a:rPr lang="en-US" altLang="ja-JP" sz="2000" b="1" dirty="0"/>
              <a:t>Objective</a:t>
            </a:r>
            <a:r>
              <a:rPr lang="en-US" altLang="ja-JP" sz="2000" dirty="0"/>
              <a:t>: E</a:t>
            </a:r>
            <a:r>
              <a:rPr kumimoji="1" lang="en-US" altLang="ja-JP" sz="2000" dirty="0"/>
              <a:t>nhancements to the BAN Ultra Wideband (UWB) physical layer (PHY) and media access control (MAC) to support enhanced dependability to a human BAN (</a:t>
            </a:r>
            <a:r>
              <a:rPr kumimoji="1" lang="en-US" altLang="ja-JP" sz="2000" dirty="0">
                <a:solidFill>
                  <a:srgbClr val="FF0000"/>
                </a:solidFill>
              </a:rPr>
              <a:t>HBAN</a:t>
            </a:r>
            <a:r>
              <a:rPr kumimoji="1" lang="en-US" altLang="ja-JP" sz="2000" dirty="0"/>
              <a:t>) and adds support for vehicle body area networks (</a:t>
            </a:r>
            <a:r>
              <a:rPr kumimoji="1" lang="en-US" altLang="ja-JP" sz="2000" dirty="0">
                <a:solidFill>
                  <a:srgbClr val="FF0000"/>
                </a:solidFill>
              </a:rPr>
              <a:t>VBAN</a:t>
            </a:r>
            <a:r>
              <a:rPr kumimoji="1" lang="en-US" altLang="ja-JP" sz="2000" dirty="0"/>
              <a:t>), a coordinator in a vehicle with devices around the vehicular cabin.</a:t>
            </a:r>
          </a:p>
          <a:p>
            <a:pPr marL="0" indent="0">
              <a:lnSpc>
                <a:spcPts val="2100"/>
              </a:lnSpc>
              <a:buNone/>
            </a:pPr>
            <a:r>
              <a:rPr lang="en-US" altLang="ja-JP" sz="2000" b="1" dirty="0"/>
              <a:t>Action:  </a:t>
            </a:r>
          </a:p>
          <a:p>
            <a:pPr>
              <a:lnSpc>
                <a:spcPts val="2100"/>
              </a:lnSpc>
              <a:buFont typeface="Arial" panose="020B0604020202020204" pitchFamily="34" charset="0"/>
              <a:buChar char="•"/>
            </a:pPr>
            <a:r>
              <a:rPr lang="en-US" altLang="ja-JP" sz="2000" dirty="0">
                <a:solidFill>
                  <a:srgbClr val="FF0000"/>
                </a:solidFill>
                <a:highlight>
                  <a:srgbClr val="FFFF00"/>
                </a:highlight>
              </a:rPr>
              <a:t>Submission of Draft Proposals Corresponding Call for Proposals </a:t>
            </a:r>
          </a:p>
          <a:p>
            <a:pPr>
              <a:lnSpc>
                <a:spcPts val="2100"/>
              </a:lnSpc>
              <a:buFont typeface="Arial" panose="020B0604020202020204" pitchFamily="34" charset="0"/>
              <a:buChar char="•"/>
            </a:pPr>
            <a:r>
              <a:rPr lang="en-US" altLang="ja-JP" sz="2000" dirty="0">
                <a:solidFill>
                  <a:srgbClr val="FF0000"/>
                </a:solidFill>
              </a:rPr>
              <a:t>Update of Channel and Coexisting Models</a:t>
            </a:r>
          </a:p>
          <a:p>
            <a:pPr>
              <a:lnSpc>
                <a:spcPts val="2100"/>
              </a:lnSpc>
              <a:buFont typeface="Arial" panose="020B0604020202020204" pitchFamily="34" charset="0"/>
              <a:buChar char="•"/>
            </a:pPr>
            <a:r>
              <a:rPr lang="en-US" altLang="ja-JP" sz="2000" dirty="0">
                <a:solidFill>
                  <a:srgbClr val="FF0000"/>
                </a:solidFill>
              </a:rPr>
              <a:t>Discussion on Feasibility and satisfaction in market of the TRD</a:t>
            </a:r>
          </a:p>
          <a:p>
            <a:pPr>
              <a:lnSpc>
                <a:spcPts val="2100"/>
              </a:lnSpc>
              <a:buFont typeface="Arial" panose="020B0604020202020204" pitchFamily="34" charset="0"/>
              <a:buChar char="•"/>
            </a:pPr>
            <a:r>
              <a:rPr lang="en-US" altLang="ja-JP" sz="2000" dirty="0">
                <a:solidFill>
                  <a:srgbClr val="FF0000"/>
                </a:solidFill>
              </a:rPr>
              <a:t>Discussion on Feasibility of TSN of 802.1 in MAC and interference mitigation in PHY and MAC</a:t>
            </a:r>
          </a:p>
          <a:p>
            <a:pPr>
              <a:lnSpc>
                <a:spcPts val="2100"/>
              </a:lnSpc>
              <a:buFont typeface="Arial" panose="020B0604020202020204" pitchFamily="34" charset="0"/>
              <a:buChar char="•"/>
            </a:pPr>
            <a:r>
              <a:rPr lang="en-US" altLang="ja-JP" sz="2000" dirty="0">
                <a:solidFill>
                  <a:srgbClr val="FF0000"/>
                </a:solidFill>
              </a:rPr>
              <a:t>Joint Meeting with other groups for harmonization to resolve common problems</a:t>
            </a:r>
          </a:p>
          <a:p>
            <a:pPr>
              <a:lnSpc>
                <a:spcPts val="2100"/>
              </a:lnSpc>
              <a:buFont typeface="Arial" panose="020B0604020202020204" pitchFamily="34" charset="0"/>
              <a:buChar char="•"/>
            </a:pPr>
            <a:r>
              <a:rPr lang="en-US" altLang="ja-JP" sz="2000" b="1" dirty="0"/>
              <a:t>Next Things to Do</a:t>
            </a:r>
            <a:r>
              <a:rPr lang="ja-JP" altLang="en-US" sz="2000" b="1" dirty="0"/>
              <a:t>：</a:t>
            </a:r>
            <a:endParaRPr lang="en-US" altLang="ja-JP" sz="2000" b="1" dirty="0"/>
          </a:p>
          <a:p>
            <a:pPr marL="0" indent="0">
              <a:lnSpc>
                <a:spcPts val="2100"/>
              </a:lnSpc>
              <a:buNone/>
            </a:pPr>
            <a:r>
              <a:rPr lang="en-US" altLang="ja-JP" sz="2000" dirty="0">
                <a:solidFill>
                  <a:srgbClr val="FF0000"/>
                </a:solidFill>
              </a:rPr>
              <a:t>     Accept Proposals to Satisfy Technical Requirements</a:t>
            </a:r>
          </a:p>
          <a:p>
            <a:pPr marL="0" indent="0">
              <a:lnSpc>
                <a:spcPts val="2100"/>
              </a:lnSpc>
              <a:buNone/>
            </a:pPr>
            <a:endParaRPr lang="en-US" altLang="ja-JP" sz="2000" dirty="0"/>
          </a:p>
          <a:p>
            <a:pPr marL="0" indent="0">
              <a:lnSpc>
                <a:spcPts val="2100"/>
              </a:lnSpc>
              <a:buNone/>
            </a:pPr>
            <a:endParaRPr kumimoji="1" lang="ja-JP" altLang="en-US" sz="2000" dirty="0"/>
          </a:p>
        </p:txBody>
      </p:sp>
      <p:sp>
        <p:nvSpPr>
          <p:cNvPr id="3" name="タイトル 2">
            <a:extLst>
              <a:ext uri="{FF2B5EF4-FFF2-40B4-BE49-F238E27FC236}">
                <a16:creationId xmlns:a16="http://schemas.microsoft.com/office/drawing/2014/main" id="{1BA2FB5A-48E5-4AD7-9ECE-FBB543BFA4A8}"/>
              </a:ext>
            </a:extLst>
          </p:cNvPr>
          <p:cNvSpPr>
            <a:spLocks noGrp="1"/>
          </p:cNvSpPr>
          <p:nvPr>
            <p:ph type="title"/>
          </p:nvPr>
        </p:nvSpPr>
        <p:spPr>
          <a:xfrm>
            <a:off x="494070" y="723311"/>
            <a:ext cx="8347587" cy="754576"/>
          </a:xfrm>
        </p:spPr>
        <p:txBody>
          <a:bodyPr/>
          <a:lstStyle/>
          <a:p>
            <a:pPr>
              <a:lnSpc>
                <a:spcPts val="2700"/>
              </a:lnSpc>
            </a:pPr>
            <a:r>
              <a:rPr kumimoji="1" lang="en-US" altLang="ja-JP" sz="3200" b="1" dirty="0"/>
              <a:t>Objectives of TG 6ma – Enhanced Dependability Body Area Network (</a:t>
            </a:r>
            <a:r>
              <a:rPr kumimoji="1" lang="en-US" altLang="ja-JP" sz="3200" b="1" dirty="0">
                <a:solidFill>
                  <a:srgbClr val="FF0000"/>
                </a:solidFill>
              </a:rPr>
              <a:t>ED-BAN</a:t>
            </a:r>
            <a:r>
              <a:rPr kumimoji="1" lang="en-US" altLang="ja-JP" sz="3200" b="1" dirty="0"/>
              <a:t>)</a:t>
            </a:r>
            <a:endParaRPr kumimoji="1" lang="ja-JP" altLang="en-US" sz="3200" b="1" dirty="0"/>
          </a:p>
        </p:txBody>
      </p:sp>
      <p:sp>
        <p:nvSpPr>
          <p:cNvPr id="4" name="スライド番号プレースホルダー 3">
            <a:extLst>
              <a:ext uri="{FF2B5EF4-FFF2-40B4-BE49-F238E27FC236}">
                <a16:creationId xmlns:a16="http://schemas.microsoft.com/office/drawing/2014/main" id="{9311624E-D0E3-42BC-970C-737FCA18AA5B}"/>
              </a:ext>
            </a:extLst>
          </p:cNvPr>
          <p:cNvSpPr>
            <a:spLocks noGrp="1"/>
          </p:cNvSpPr>
          <p:nvPr>
            <p:ph type="sldNum" sz="quarter" idx="12"/>
          </p:nvPr>
        </p:nvSpPr>
        <p:spPr/>
        <p:txBody>
          <a:bodyPr/>
          <a:lstStyle/>
          <a:p>
            <a:r>
              <a:rPr lang="en-US" altLang="ja-JP" dirty="0"/>
              <a:t>Slide </a:t>
            </a:r>
            <a:fld id="{17C47D4F-CAA3-4307-B0EF-8C4B3E0CF21D}" type="slidenum">
              <a:rPr lang="en-US" altLang="ja-JP" smtClean="0"/>
              <a:pPr/>
              <a:t>17</a:t>
            </a:fld>
            <a:endParaRPr lang="en-US" altLang="ja-JP" dirty="0"/>
          </a:p>
        </p:txBody>
      </p:sp>
      <p:sp>
        <p:nvSpPr>
          <p:cNvPr id="5" name="日付プレースホルダー 4">
            <a:extLst>
              <a:ext uri="{FF2B5EF4-FFF2-40B4-BE49-F238E27FC236}">
                <a16:creationId xmlns:a16="http://schemas.microsoft.com/office/drawing/2014/main" id="{9F63DC78-98B1-408F-AB92-1A373B627C18}"/>
              </a:ext>
            </a:extLst>
          </p:cNvPr>
          <p:cNvSpPr>
            <a:spLocks noGrp="1"/>
          </p:cNvSpPr>
          <p:nvPr>
            <p:ph type="dt" sz="half" idx="2"/>
          </p:nvPr>
        </p:nvSpPr>
        <p:spPr/>
        <p:txBody>
          <a:bodyPr/>
          <a:lstStyle/>
          <a:p>
            <a:r>
              <a:rPr lang="en-US" altLang="ja-JP"/>
              <a:t>January 2023</a:t>
            </a:r>
            <a:endParaRPr lang="en-US" altLang="ja-JP" dirty="0"/>
          </a:p>
        </p:txBody>
      </p:sp>
    </p:spTree>
    <p:extLst>
      <p:ext uri="{BB962C8B-B14F-4D97-AF65-F5344CB8AC3E}">
        <p14:creationId xmlns:p14="http://schemas.microsoft.com/office/powerpoint/2010/main" val="12773213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DED621C-01B2-4760-E9B4-265B16B2F7C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4099" name="Rectangle 3"/>
          <p:cNvSpPr>
            <a:spLocks noGrp="1" noChangeArrowheads="1"/>
          </p:cNvSpPr>
          <p:nvPr>
            <p:ph idx="1"/>
          </p:nvPr>
        </p:nvSpPr>
        <p:spPr>
          <a:xfrm>
            <a:off x="107504" y="1072482"/>
            <a:ext cx="8928992" cy="5517434"/>
          </a:xfrm>
          <a:ln/>
        </p:spPr>
        <p:txBody>
          <a:bodyPr>
            <a:noAutofit/>
          </a:bodyPr>
          <a:lstStyle/>
          <a:p>
            <a:pPr>
              <a:lnSpc>
                <a:spcPts val="1100"/>
              </a:lnSpc>
            </a:pPr>
            <a:r>
              <a:rPr lang="en-US" altLang="ja-JP" sz="1200" dirty="0"/>
              <a:t>TG15.6ma meeting call to order</a:t>
            </a:r>
          </a:p>
          <a:p>
            <a:pPr>
              <a:lnSpc>
                <a:spcPts val="1100"/>
              </a:lnSpc>
            </a:pPr>
            <a:r>
              <a:rPr lang="en-US" altLang="ja-JP" sz="1200" dirty="0"/>
              <a:t>Call for essential patents and policies &amp; procedures reminder </a:t>
            </a:r>
          </a:p>
          <a:p>
            <a:pPr>
              <a:lnSpc>
                <a:spcPts val="1100"/>
              </a:lnSpc>
            </a:pPr>
            <a:r>
              <a:rPr lang="en-US" altLang="ja-JP" sz="1200" dirty="0"/>
              <a:t>Approve last meeting minutes: TG 15.6ma Meeting Minutes for Nov. 2022                                  doc.#15-22-0670-00-06ma</a:t>
            </a:r>
          </a:p>
          <a:p>
            <a:pPr>
              <a:lnSpc>
                <a:spcPts val="1100"/>
              </a:lnSpc>
            </a:pPr>
            <a:r>
              <a:rPr lang="en-US" altLang="ja-JP" sz="1200" dirty="0"/>
              <a:t>Agenda of TG15.6ma September Meeting                                                                                    doc.#15-23-0005-00-06ma   </a:t>
            </a:r>
          </a:p>
          <a:p>
            <a:pPr>
              <a:lnSpc>
                <a:spcPts val="1100"/>
              </a:lnSpc>
            </a:pPr>
            <a:r>
              <a:rPr lang="en-US" altLang="ja-JP" sz="1200" dirty="0"/>
              <a:t>Review and Summary</a:t>
            </a:r>
          </a:p>
          <a:p>
            <a:pPr marL="800100" marR="0" lvl="1" indent="-285750" algn="l" defTabSz="914400" rtl="0" eaLnBrk="1" fontAlgn="base" latinLnBrk="0" hangingPunct="1">
              <a:lnSpc>
                <a:spcPts val="11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IG DEP, SG &amp; TG15.6a Activity for Amendment of IEEE802.15.6 Wireless BAN with Enhanced Dependability                         </a:t>
            </a:r>
          </a:p>
          <a:p>
            <a:pPr marL="514350" marR="0" lvl="1" indent="0" algn="l" defTabSz="914400" rtl="0" eaLnBrk="1" fontAlgn="base" latinLnBrk="0" hangingPunct="1">
              <a:lnSpc>
                <a:spcPts val="1100"/>
              </a:lnSpc>
              <a:spcBef>
                <a:spcPts val="0"/>
              </a:spcBef>
              <a:spcAft>
                <a:spcPts val="0"/>
              </a:spcAft>
              <a:buClrTx/>
              <a:buSzTx/>
              <a:buNone/>
              <a:tabLst/>
              <a:defRPr/>
            </a:pPr>
            <a:r>
              <a:rPr lang="en-US" altLang="ja-JP" sz="1200" dirty="0">
                <a:solidFill>
                  <a:srgbClr val="000000"/>
                </a:solidFill>
                <a:latin typeface="Arial"/>
                <a:cs typeface="Times New Roman" pitchFamily="18" charset="0"/>
              </a:rPr>
              <a:t>                                                                                                                                                  doc.#15-22-0339-02-06mq</a:t>
            </a:r>
          </a:p>
          <a:p>
            <a:pPr marL="514350" marR="0" lvl="1" indent="0" algn="l" defTabSz="914400" rtl="0" eaLnBrk="1" fontAlgn="base" latinLnBrk="0" hangingPunct="1">
              <a:lnSpc>
                <a:spcPts val="1100"/>
              </a:lnSpc>
              <a:spcBef>
                <a:spcPts val="0"/>
              </a:spcBef>
              <a:spcAft>
                <a:spcPts val="0"/>
              </a:spcAft>
              <a:buClrTx/>
              <a:buSzTx/>
              <a:buNone/>
              <a:tabLst/>
              <a:defRPr/>
            </a:pPr>
            <a:r>
              <a:rPr lang="en-US" altLang="ja-JP" sz="1200" dirty="0">
                <a:solidFill>
                  <a:srgbClr val="000000"/>
                </a:solidFill>
                <a:latin typeface="Arial"/>
                <a:cs typeface="Times New Roman" pitchFamily="18" charset="0"/>
              </a:rPr>
              <a:t>2.   Technical Requirement Document of TG15.6ma                                                                  doc.#15-21-0577-06-006a</a:t>
            </a:r>
          </a:p>
          <a:p>
            <a:pPr marL="514350" marR="0" lvl="1" indent="0" algn="l" defTabSz="914400" rtl="0" eaLnBrk="1" fontAlgn="base" latinLnBrk="0" hangingPunct="1">
              <a:lnSpc>
                <a:spcPts val="1100"/>
              </a:lnSpc>
              <a:spcBef>
                <a:spcPts val="0"/>
              </a:spcBef>
              <a:spcAft>
                <a:spcPts val="0"/>
              </a:spcAft>
              <a:buClrTx/>
              <a:buSzTx/>
              <a:buNone/>
              <a:tabLst/>
              <a:defRPr/>
            </a:pPr>
            <a:r>
              <a:rPr lang="en-US" altLang="ja-JP" sz="1200" dirty="0">
                <a:solidFill>
                  <a:srgbClr val="000000"/>
                </a:solidFill>
                <a:latin typeface="Arial"/>
                <a:cs typeface="Times New Roman" pitchFamily="18" charset="0"/>
              </a:rPr>
              <a:t>3.   Call for Proposals                                                                                                                 doc.#15-22-0488-03-06ma          </a:t>
            </a:r>
          </a:p>
          <a:p>
            <a:pPr marL="171450" lvl="1" indent="-171450">
              <a:lnSpc>
                <a:spcPts val="1100"/>
              </a:lnSpc>
              <a:spcBef>
                <a:spcPts val="0"/>
              </a:spcBef>
              <a:spcAft>
                <a:spcPts val="0"/>
              </a:spcAft>
              <a:buFont typeface="Arial" panose="020B0604020202020204" pitchFamily="34" charset="0"/>
              <a:buChar char="•"/>
              <a:defRPr/>
            </a:pPr>
            <a:r>
              <a:rPr lang="en-US" altLang="ja-JP" sz="1200" dirty="0">
                <a:solidFill>
                  <a:srgbClr val="000000"/>
                </a:solidFill>
                <a:latin typeface="Arial"/>
                <a:cs typeface="Times New Roman" pitchFamily="18" charset="0"/>
              </a:rPr>
              <a:t>Presentation</a:t>
            </a:r>
          </a:p>
          <a:p>
            <a:pPr marL="800100" marR="0" lvl="1" indent="-285750" algn="l" defTabSz="914400" rtl="0" eaLnBrk="1" fontAlgn="base" latinLnBrk="0" hangingPunct="1">
              <a:lnSpc>
                <a:spcPts val="11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Definition of Coexistence Levels and How to Support Higher Levels                                     doc.#15-22-0631-01-06ma</a:t>
            </a:r>
          </a:p>
          <a:p>
            <a:pPr marL="800100" marR="0" lvl="1" indent="-285750" algn="l" defTabSz="914400" rtl="0" eaLnBrk="1" fontAlgn="base" latinLnBrk="0" hangingPunct="1">
              <a:lnSpc>
                <a:spcPts val="11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MAC Protocol Proposal for Multiple BAN environment(Level 1)                                            doc.#15-22-0639-01-06ma</a:t>
            </a:r>
          </a:p>
          <a:p>
            <a:pPr marL="800100" marR="0" lvl="1" indent="-285750" algn="l" defTabSz="914400" rtl="0" eaLnBrk="1" fontAlgn="base" latinLnBrk="0" hangingPunct="1">
              <a:lnSpc>
                <a:spcPts val="11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MAC Protocol Using Negotiation among Coordinators in Coexistence of Multiple Wireless BANs      22-0633-01-06ma      </a:t>
            </a:r>
          </a:p>
          <a:p>
            <a:pPr marL="800100" marR="0" lvl="1" indent="-285750" algn="l" defTabSz="914400" rtl="0" eaLnBrk="1" fontAlgn="base" latinLnBrk="0" hangingPunct="1">
              <a:lnSpc>
                <a:spcPts val="11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MAC proposal for coexisting dependable BANs                                     </a:t>
            </a:r>
            <a:r>
              <a:rPr lang="ja-JP" altLang="en-US" sz="1200" dirty="0">
                <a:solidFill>
                  <a:srgbClr val="000000"/>
                </a:solidFill>
                <a:latin typeface="Arial"/>
                <a:cs typeface="Times New Roman" pitchFamily="18" charset="0"/>
              </a:rPr>
              <a:t>　</a:t>
            </a:r>
            <a:r>
              <a:rPr lang="en-US" altLang="ja-JP" sz="1200" dirty="0">
                <a:solidFill>
                  <a:srgbClr val="000000"/>
                </a:solidFill>
                <a:latin typeface="Arial"/>
                <a:cs typeface="Times New Roman" pitchFamily="18" charset="0"/>
              </a:rPr>
              <a:t>                           doc.#15-22-0594-00106ma</a:t>
            </a:r>
          </a:p>
          <a:p>
            <a:pPr marL="800100" marR="0" lvl="1" indent="-285750" algn="l" defTabSz="914400" rtl="0" eaLnBrk="1" fontAlgn="base" latinLnBrk="0" hangingPunct="1">
              <a:lnSpc>
                <a:spcPts val="11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Preliminary harmonization with 4ab: MAC operation                                                             doc.#15-22-0634-01-06ma</a:t>
            </a:r>
          </a:p>
          <a:p>
            <a:pPr marL="800100" marR="0" lvl="1" indent="-285750" algn="l" defTabSz="914400" rtl="0" eaLnBrk="1" fontAlgn="base" latinLnBrk="0" hangingPunct="1">
              <a:lnSpc>
                <a:spcPts val="11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Summary of MAC Protocol Proposals                                                                                   doc.#15-22-0656-01-06ma </a:t>
            </a:r>
          </a:p>
          <a:p>
            <a:pPr marL="800100" marR="0" lvl="1" indent="-285750" algn="l" defTabSz="914400" rtl="0" eaLnBrk="1" fontAlgn="base" latinLnBrk="0" hangingPunct="1">
              <a:lnSpc>
                <a:spcPts val="11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MAC Bridging for Time-Sensitive Networking of 802.15.6ma                                                doc.#15-22-0024-00-06a</a:t>
            </a:r>
          </a:p>
          <a:p>
            <a:pPr marL="800100" marR="0" lvl="1" indent="-285750" algn="l" defTabSz="914400" rtl="0" eaLnBrk="1" fontAlgn="base" latinLnBrk="0" hangingPunct="1">
              <a:lnSpc>
                <a:spcPts val="11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QoS-aware Hybrid ARQ Scheme Utilizing Decomposable Error Correcting Codes for Wireless Body Area Networks                            </a:t>
            </a:r>
          </a:p>
          <a:p>
            <a:pPr marL="514350" marR="0" lvl="1" indent="0" algn="l" defTabSz="914400" rtl="0" eaLnBrk="1" fontAlgn="base" latinLnBrk="0" hangingPunct="1">
              <a:lnSpc>
                <a:spcPts val="1100"/>
              </a:lnSpc>
              <a:spcBef>
                <a:spcPts val="0"/>
              </a:spcBef>
              <a:spcAft>
                <a:spcPts val="0"/>
              </a:spcAft>
              <a:buClrTx/>
              <a:buSzTx/>
              <a:buNone/>
              <a:tabLst/>
              <a:defRPr/>
            </a:pPr>
            <a:r>
              <a:rPr lang="en-US" altLang="ja-JP" sz="1200" dirty="0">
                <a:solidFill>
                  <a:srgbClr val="000000"/>
                </a:solidFill>
                <a:latin typeface="Arial"/>
                <a:cs typeface="Times New Roman" pitchFamily="18" charset="0"/>
              </a:rPr>
              <a:t>                                                                                                                                                   doc.#15-22-0561-01-06ma </a:t>
            </a:r>
          </a:p>
          <a:p>
            <a:pPr marL="514350" marR="0" lvl="1" indent="0" algn="l" defTabSz="914400" rtl="0" eaLnBrk="1" fontAlgn="base" latinLnBrk="0" hangingPunct="1">
              <a:lnSpc>
                <a:spcPts val="1100"/>
              </a:lnSpc>
              <a:spcBef>
                <a:spcPts val="0"/>
              </a:spcBef>
              <a:spcAft>
                <a:spcPts val="0"/>
              </a:spcAft>
              <a:buClrTx/>
              <a:buSzTx/>
              <a:buNone/>
              <a:tabLst/>
              <a:defRPr/>
            </a:pPr>
            <a:r>
              <a:rPr lang="en-US" altLang="ja-JP" sz="1200" dirty="0">
                <a:solidFill>
                  <a:srgbClr val="000000"/>
                </a:solidFill>
                <a:latin typeface="Arial"/>
                <a:cs typeface="Times New Roman" pitchFamily="18" charset="0"/>
              </a:rPr>
              <a:t>2..  Evaluation of IEEE 802.15.6 Ultra-wideband Physical Layer Utilizing Super Orthogonal Convolutional Code</a:t>
            </a:r>
          </a:p>
          <a:p>
            <a:pPr marL="514350" marR="0" lvl="1" indent="0" algn="l" defTabSz="914400" rtl="0" eaLnBrk="1" fontAlgn="base" latinLnBrk="0" hangingPunct="1">
              <a:lnSpc>
                <a:spcPts val="1100"/>
              </a:lnSpc>
              <a:spcBef>
                <a:spcPts val="0"/>
              </a:spcBef>
              <a:spcAft>
                <a:spcPts val="0"/>
              </a:spcAft>
              <a:buClrTx/>
              <a:buSzTx/>
              <a:buNone/>
              <a:tabLst/>
              <a:defRPr/>
            </a:pPr>
            <a:r>
              <a:rPr lang="en-US" altLang="ja-JP" sz="1200" dirty="0">
                <a:solidFill>
                  <a:srgbClr val="000000"/>
                </a:solidFill>
                <a:latin typeface="Arial"/>
                <a:cs typeface="Times New Roman" pitchFamily="18" charset="0"/>
              </a:rPr>
              <a:t>                                                                                                                                                   doc.#15-22-0562-01-06ma</a:t>
            </a:r>
          </a:p>
          <a:p>
            <a:pPr marL="514350" marR="0" lvl="1" indent="0" algn="l" defTabSz="914400" rtl="0" eaLnBrk="1" fontAlgn="base" latinLnBrk="0" hangingPunct="1">
              <a:lnSpc>
                <a:spcPts val="1100"/>
              </a:lnSpc>
              <a:spcBef>
                <a:spcPts val="0"/>
              </a:spcBef>
              <a:spcAft>
                <a:spcPts val="0"/>
              </a:spcAft>
              <a:buClrTx/>
              <a:buSzTx/>
              <a:buNone/>
              <a:tabLst/>
              <a:defRPr/>
            </a:pPr>
            <a:r>
              <a:rPr lang="en-US" altLang="ja-JP" sz="1200" dirty="0">
                <a:solidFill>
                  <a:srgbClr val="000000"/>
                </a:solidFill>
                <a:latin typeface="Arial"/>
                <a:cs typeface="Times New Roman" pitchFamily="18" charset="0"/>
              </a:rPr>
              <a:t>3.   Harmonization with 4ab: data rates &amp; FEC                                                                           doc.#15-22-0610-01-06ma</a:t>
            </a:r>
          </a:p>
          <a:p>
            <a:pPr marR="0" lvl="1" indent="-228600" algn="l" defTabSz="914400" rtl="0" eaLnBrk="1" fontAlgn="base" latinLnBrk="0" hangingPunct="1">
              <a:lnSpc>
                <a:spcPts val="11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Overview </a:t>
            </a:r>
            <a:r>
              <a:rPr lang="en-US" altLang="ja-JP" sz="1200" dirty="0" err="1">
                <a:solidFill>
                  <a:srgbClr val="000000"/>
                </a:solidFill>
                <a:latin typeface="Arial"/>
                <a:cs typeface="Times New Roman" pitchFamily="18" charset="0"/>
              </a:rPr>
              <a:t>pof</a:t>
            </a:r>
            <a:r>
              <a:rPr lang="en-US" altLang="ja-JP" sz="1200" dirty="0">
                <a:solidFill>
                  <a:srgbClr val="000000"/>
                </a:solidFill>
                <a:latin typeface="Arial"/>
                <a:cs typeface="Times New Roman" pitchFamily="18" charset="0"/>
              </a:rPr>
              <a:t> FEC proposals for 15.6ma                                                                               doc.#15-22-0611-01-06ma</a:t>
            </a:r>
          </a:p>
          <a:p>
            <a:pPr marR="0" lvl="1" indent="-228600" algn="l" defTabSz="914400" rtl="0" eaLnBrk="1" fontAlgn="base" latinLnBrk="0" hangingPunct="1">
              <a:lnSpc>
                <a:spcPts val="11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Propagation Characteristics of UWB Communication Applications for HBAN Use Cases     doc.#15-23-0xxx-00-06ma</a:t>
            </a:r>
          </a:p>
          <a:p>
            <a:pPr marR="0" lvl="1" indent="-228600" algn="l" defTabSz="914400" rtl="0" eaLnBrk="1" fontAlgn="base" latinLnBrk="0" hangingPunct="1">
              <a:lnSpc>
                <a:spcPts val="11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Propagation Characteristics of UWB Communication Applications for VBAN  Use Cases     doc.#15-23-0yyy-00-06ma</a:t>
            </a:r>
          </a:p>
          <a:p>
            <a:pPr marR="0" lvl="1" indent="-228600" algn="l" defTabSz="914400" rtl="0" eaLnBrk="1" fontAlgn="base" latinLnBrk="0" hangingPunct="1">
              <a:lnSpc>
                <a:spcPts val="11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 Propagation Simulations of UWB Communication Applications for HBAN and VBAN Use Cases            0zzz-00-06ma         </a:t>
            </a:r>
          </a:p>
          <a:p>
            <a:pPr marR="0" lvl="1" indent="-228600" algn="l" defTabSz="914400" rtl="0" eaLnBrk="1" fontAlgn="base" latinLnBrk="0" hangingPunct="1">
              <a:lnSpc>
                <a:spcPts val="11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Summary of Channel and Environmental Modeling Activities for BANs on TG15.6ma          doc.#15-22-0269-01-06ma </a:t>
            </a:r>
          </a:p>
          <a:p>
            <a:pPr marR="0" lvl="1" indent="-228600" algn="l" defTabSz="914400" rtl="0" eaLnBrk="1" fontAlgn="base" latinLnBrk="0" hangingPunct="1">
              <a:lnSpc>
                <a:spcPts val="1100"/>
              </a:lnSpc>
              <a:spcBef>
                <a:spcPts val="0"/>
              </a:spcBef>
              <a:spcAft>
                <a:spcPts val="0"/>
              </a:spcAft>
              <a:buClrTx/>
              <a:buSzTx/>
              <a:buAutoNum type="arabicPeriod" startAt="4"/>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Interference </a:t>
            </a:r>
            <a:r>
              <a:rPr kumimoji="1" lang="en-US" altLang="ja-JP" sz="1200" b="0" i="0" u="none" strike="noStrike" kern="0" cap="none" spc="0" normalizeH="0" baseline="0" noProof="0" dirty="0" err="1">
                <a:ln>
                  <a:noFill/>
                </a:ln>
                <a:solidFill>
                  <a:srgbClr val="000000"/>
                </a:solidFill>
                <a:effectLst/>
                <a:uLnTx/>
                <a:uFillTx/>
                <a:latin typeface="Arial"/>
                <a:cs typeface="Times New Roman" pitchFamily="18" charset="0"/>
              </a:rPr>
              <a:t>Mit</a:t>
            </a:r>
            <a:r>
              <a:rPr lang="en-US" altLang="ja-JP" sz="1200" dirty="0" err="1">
                <a:solidFill>
                  <a:srgbClr val="000000"/>
                </a:solidFill>
                <a:cs typeface="Times New Roman" pitchFamily="18" charset="0"/>
              </a:rPr>
              <a:t>dgation</a:t>
            </a:r>
            <a:r>
              <a:rPr lang="en-US" altLang="ja-JP" sz="1200" dirty="0">
                <a:solidFill>
                  <a:srgbClr val="000000"/>
                </a:solidFill>
                <a:cs typeface="Times New Roman" pitchFamily="18" charset="0"/>
              </a:rPr>
              <a:t> with Orthogonal Matched Filters in Time and Space Domains         doc.#15-22-0575-01-06ma</a:t>
            </a:r>
          </a:p>
          <a:p>
            <a:pPr lvl="1" indent="-228600">
              <a:lnSpc>
                <a:spcPts val="1100"/>
              </a:lnSpc>
              <a:spcBef>
                <a:spcPts val="0"/>
              </a:spcBef>
              <a:spcAft>
                <a:spcPts val="0"/>
              </a:spcAft>
              <a:buAutoNum type="arabicPeriod" startAt="4"/>
              <a:defRPr/>
            </a:pPr>
            <a:r>
              <a:rPr lang="en-US" altLang="ja-JP" sz="1200" dirty="0">
                <a:solidFill>
                  <a:srgbClr val="000000"/>
                </a:solidFill>
                <a:cs typeface="Times New Roman" pitchFamily="18" charset="0"/>
              </a:rPr>
              <a:t>Soft Spectrum </a:t>
            </a:r>
            <a:r>
              <a:rPr lang="en-US" altLang="ja-JP" sz="1200" dirty="0" err="1">
                <a:solidFill>
                  <a:srgbClr val="000000"/>
                </a:solidFill>
                <a:cs typeface="Times New Roman" pitchFamily="18" charset="0"/>
              </a:rPr>
              <a:t>Aaptation</a:t>
            </a: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(SSA) Based on Pulse Shaping for Interference Mitigation between UWB radio and Other Coexisting Radio                                                                                                                    doc.#15-22-0652-01-06ma</a:t>
            </a:r>
          </a:p>
          <a:p>
            <a:pPr lvl="1" indent="-228600">
              <a:lnSpc>
                <a:spcPts val="1100"/>
              </a:lnSpc>
              <a:spcBef>
                <a:spcPts val="0"/>
              </a:spcBef>
              <a:spcAft>
                <a:spcPts val="0"/>
              </a:spcAft>
              <a:buAutoNum type="arabicPeriod" startAt="4"/>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Summary of Updates of Channel Model Document for TG6ma                                             doc.#15-23-0vvv-00-06ma</a:t>
            </a:r>
          </a:p>
          <a:p>
            <a:pPr lvl="1" indent="-228600">
              <a:lnSpc>
                <a:spcPts val="1100"/>
              </a:lnSpc>
              <a:spcBef>
                <a:spcPts val="0"/>
              </a:spcBef>
              <a:spcAft>
                <a:spcPts val="0"/>
              </a:spcAft>
              <a:buAutoNum type="arabicPeriod" startAt="4"/>
              <a:defRPr/>
            </a:pPr>
            <a:r>
              <a:rPr lang="en-US" altLang="ja-JP" sz="1200" dirty="0">
                <a:solidFill>
                  <a:srgbClr val="000000"/>
                </a:solidFill>
                <a:latin typeface="Arial"/>
                <a:cs typeface="Times New Roman" pitchFamily="18" charset="0"/>
              </a:rPr>
              <a:t> Summary of Channel Coding Proposals for Dependable BANs on TG15.6ma                       doc.#15-22-0611-01-06ma</a:t>
            </a:r>
          </a:p>
          <a:p>
            <a:pPr lvl="1" indent="-228600">
              <a:lnSpc>
                <a:spcPts val="1100"/>
              </a:lnSpc>
              <a:spcBef>
                <a:spcPts val="0"/>
              </a:spcBef>
              <a:spcAft>
                <a:spcPts val="0"/>
              </a:spcAft>
              <a:buAutoNum type="arabicPeriod" startAt="4"/>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Remained Issues in Determined all specification of new standard 802.15.6ma                    doc.#15.22-0663-01-06ma</a:t>
            </a:r>
          </a:p>
          <a:p>
            <a:pPr>
              <a:lnSpc>
                <a:spcPts val="1100"/>
              </a:lnSpc>
            </a:pPr>
            <a:r>
              <a:rPr lang="en-US" altLang="ja-JP" sz="1400" dirty="0"/>
              <a:t>Discussion</a:t>
            </a:r>
          </a:p>
          <a:p>
            <a:pPr marL="0" indent="0">
              <a:lnSpc>
                <a:spcPts val="1100"/>
              </a:lnSpc>
              <a:buNone/>
            </a:pPr>
            <a:r>
              <a:rPr lang="en-US" altLang="ja-JP" sz="1400" dirty="0"/>
              <a:t>           1. . </a:t>
            </a:r>
            <a:r>
              <a:rPr lang="en-US" altLang="ja-JP" sz="1200" dirty="0"/>
              <a:t>Draft Summary of PHY and MAC Specification of Dependable BAN for IEEE802.15.6ma</a:t>
            </a:r>
          </a:p>
          <a:p>
            <a:pPr marL="0" indent="0">
              <a:lnSpc>
                <a:spcPts val="1100"/>
              </a:lnSpc>
              <a:buNone/>
            </a:pPr>
            <a:r>
              <a:rPr lang="en-US" altLang="ja-JP" sz="1200" dirty="0"/>
              <a:t>             2.   Timeline for next meetings after January 2023                                                                       doc.#15-22-0522-01-06ma</a:t>
            </a:r>
          </a:p>
          <a:p>
            <a:pPr marL="0" indent="0">
              <a:lnSpc>
                <a:spcPts val="1100"/>
              </a:lnSpc>
              <a:buNone/>
            </a:pPr>
            <a:r>
              <a:rPr lang="en-US" altLang="ja-JP" sz="1400" dirty="0"/>
              <a:t>                                                                      </a:t>
            </a:r>
          </a:p>
          <a:p>
            <a:pPr marL="0" indent="0">
              <a:lnSpc>
                <a:spcPts val="1100"/>
              </a:lnSpc>
              <a:buNone/>
            </a:pPr>
            <a:endParaRPr lang="en-US" altLang="ja-JP" sz="1400" dirty="0"/>
          </a:p>
        </p:txBody>
      </p:sp>
      <p:sp>
        <p:nvSpPr>
          <p:cNvPr id="4098" name="Rectangle 2"/>
          <p:cNvSpPr>
            <a:spLocks noGrp="1" noChangeArrowheads="1"/>
          </p:cNvSpPr>
          <p:nvPr>
            <p:ph type="title"/>
          </p:nvPr>
        </p:nvSpPr>
        <p:spPr>
          <a:xfrm>
            <a:off x="684483" y="607276"/>
            <a:ext cx="7772400" cy="429655"/>
          </a:xfrm>
          <a:ln/>
        </p:spPr>
        <p:txBody>
          <a:bodyPr/>
          <a:lstStyle/>
          <a:p>
            <a:r>
              <a:rPr lang="en-US" altLang="ja-JP" sz="3200" b="1" dirty="0"/>
              <a:t>Agenda items for the week</a:t>
            </a:r>
            <a:endParaRPr lang="ja-JP" altLang="ja-JP" sz="3200"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18</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1D08CDC4-19F4-A245-6555-20785D02116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5" name="スライド番号プレースホルダー 4">
            <a:extLst>
              <a:ext uri="{FF2B5EF4-FFF2-40B4-BE49-F238E27FC236}">
                <a16:creationId xmlns:a16="http://schemas.microsoft.com/office/drawing/2014/main" id="{E5456A77-D18E-4404-92CD-EA78880BCBA2}"/>
              </a:ext>
            </a:extLst>
          </p:cNvPr>
          <p:cNvSpPr>
            <a:spLocks noGrp="1"/>
          </p:cNvSpPr>
          <p:nvPr>
            <p:ph type="sldNum" sz="quarter" idx="8"/>
          </p:nvPr>
        </p:nvSpPr>
        <p:spPr>
          <a:xfrm>
            <a:off x="2998057" y="6436020"/>
            <a:ext cx="2057400" cy="365129"/>
          </a:xfrm>
          <a:prstGeom prst="rect">
            <a:avLst/>
          </a:prstGeom>
          <a:noFill/>
          <a:ln>
            <a:noFill/>
          </a:ln>
        </p:spPr>
        <p:txBody>
          <a:bodyPr vert="horz" wrap="square" lIns="91440" tIns="45720" rIns="91440" bIns="45720" anchor="ctr" anchorCtr="0" compatLnSpc="1">
            <a:noAutofit/>
          </a:bodyPr>
          <a:lstStyle>
            <a:defPPr>
              <a:defRPr lang="en-US"/>
            </a:defPPr>
            <a:lvl1pPr marL="0" marR="0" lvl="0" indent="0" algn="r" defTabSz="457200" rtl="0" eaLnBrk="1" fontAlgn="auto" latinLnBrk="0" hangingPunct="1">
              <a:lnSpc>
                <a:spcPct val="100000"/>
              </a:lnSpc>
              <a:spcBef>
                <a:spcPts val="0"/>
              </a:spcBef>
              <a:spcAft>
                <a:spcPts val="0"/>
              </a:spcAft>
              <a:buNone/>
              <a:tabLst/>
              <a:defRPr lang="en-US" sz="1600" b="1" i="0" u="none" strike="noStrike" kern="1200" cap="none" spc="0" baseline="0">
                <a:solidFill>
                  <a:srgbClr val="898989"/>
                </a:solidFill>
                <a:uFillTx/>
                <a:latin typeface="Calibri"/>
                <a:ea typeface="游ゴシック" pitchFamily="50"/>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A5A392A-0F9E-4C3B-B6D1-4919BF158736}" type="slidenum">
              <a:rPr kumimoji="0" lang="en-US" altLang="ja-JP" sz="1600" b="1" i="0" u="none" strike="noStrike" kern="1200" cap="none" spc="0" normalizeH="0" baseline="0" noProof="0" smtClean="0">
                <a:ln>
                  <a:noFill/>
                </a:ln>
                <a:solidFill>
                  <a:srgbClr val="898989"/>
                </a:solidFill>
                <a:effectLst/>
                <a:uLnTx/>
                <a:uFillTx/>
                <a:latin typeface="Calibri"/>
                <a:ea typeface="游ゴシック" pitchFamily="50"/>
                <a:cs typeface="+mn-cs"/>
              </a:rPr>
              <a:pPr marL="0" marR="0" lvl="0" indent="0" algn="r" defTabSz="457200" rtl="0" eaLnBrk="1" fontAlgn="auto" latinLnBrk="0" hangingPunct="1">
                <a:lnSpc>
                  <a:spcPct val="100000"/>
                </a:lnSpc>
                <a:spcBef>
                  <a:spcPts val="0"/>
                </a:spcBef>
                <a:spcAft>
                  <a:spcPts val="0"/>
                </a:spcAft>
                <a:buClrTx/>
                <a:buSzTx/>
                <a:buFontTx/>
                <a:buNone/>
                <a:tabLst/>
                <a:defRPr/>
              </a:pPr>
              <a:t>19</a:t>
            </a:fld>
            <a:endParaRPr kumimoji="1" lang="ja-JP" altLang="en-US" sz="1600" b="1" i="0" u="none" strike="noStrike" kern="1200" cap="none" spc="0" normalizeH="0" baseline="0" noProof="0" dirty="0">
              <a:ln>
                <a:noFill/>
              </a:ln>
              <a:solidFill>
                <a:srgbClr val="898989"/>
              </a:solidFill>
              <a:effectLst/>
              <a:uLnTx/>
              <a:uFillTx/>
              <a:latin typeface="Calibri"/>
              <a:ea typeface="游ゴシック" pitchFamily="50"/>
              <a:cs typeface="+mn-cs"/>
            </a:endParaRPr>
          </a:p>
        </p:txBody>
      </p:sp>
      <p:sp>
        <p:nvSpPr>
          <p:cNvPr id="7" name="テキスト ボックス 6">
            <a:extLst>
              <a:ext uri="{FF2B5EF4-FFF2-40B4-BE49-F238E27FC236}">
                <a16:creationId xmlns:a16="http://schemas.microsoft.com/office/drawing/2014/main" id="{B4C6DAAE-52BC-42AD-95F6-1BE672B93C93}"/>
              </a:ext>
            </a:extLst>
          </p:cNvPr>
          <p:cNvSpPr txBox="1"/>
          <p:nvPr/>
        </p:nvSpPr>
        <p:spPr>
          <a:xfrm>
            <a:off x="120315" y="1082364"/>
            <a:ext cx="9086850" cy="101566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AM2  10:30-12:30  J</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an.16(MON)</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200" b="1" i="0" u="none" strike="noStrike" kern="1200" cap="none" spc="0" normalizeH="0" baseline="0" noProof="0" dirty="0" err="1">
                <a:ln>
                  <a:noFill/>
                </a:ln>
                <a:solidFill>
                  <a:prstClr val="black"/>
                </a:solidFill>
                <a:effectLst/>
                <a:uLnTx/>
                <a:uFillTx/>
                <a:latin typeface="游ゴシック" panose="020F0502020204030204"/>
                <a:ea typeface="游ゴシック" panose="020B0400000000000000" pitchFamily="50" charset="-128"/>
                <a:cs typeface="+mn-cs"/>
              </a:rPr>
              <a:t>i</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n local time (EST),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00:30-02:30 +1day EDT Jan 17(TUE) in JST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AM2  10:30-12:30  </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Jan.17(TUE)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local time (EST),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00:30-02:30 +1day EDT Jan 18(WED) in JST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AM2  10:30-12:30  </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Jan.19(THU)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local time (EST),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00:30-02:30 +1day EDT Jan 20(FRI) in JST</a:t>
            </a:r>
            <a:endParaRPr kumimoji="1" lang="en-US" altLang="ja-JP" sz="1200" b="1" i="0" u="none" strike="noStrike" kern="1200" cap="none" spc="0" normalizeH="0" baseline="0" noProof="0" dirty="0">
              <a:ln>
                <a:noFill/>
              </a:ln>
              <a:solidFill>
                <a:srgbClr val="FF00FF"/>
              </a:solidFill>
              <a:effectLst/>
              <a:highlight>
                <a:srgbClr val="FFFF00"/>
              </a:highlight>
              <a:uLnTx/>
              <a:uFillTx/>
              <a:latin typeface="游ゴシック" panose="020F0502020204030204"/>
              <a:ea typeface="游ゴシック" panose="020B0400000000000000" pitchFamily="50" charset="-128"/>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457200" y="586039"/>
            <a:ext cx="8566485" cy="496325"/>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Interim Session Schedule for 15-19</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January 2023</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January 2023</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graphicFrame>
        <p:nvGraphicFramePr>
          <p:cNvPr id="11" name="表 10">
            <a:extLst>
              <a:ext uri="{FF2B5EF4-FFF2-40B4-BE49-F238E27FC236}">
                <a16:creationId xmlns:a16="http://schemas.microsoft.com/office/drawing/2014/main" id="{4202DF01-B87D-5940-E5B2-73EF443ABE29}"/>
              </a:ext>
            </a:extLst>
          </p:cNvPr>
          <p:cNvGraphicFramePr>
            <a:graphicFrameLocks noGrp="1"/>
          </p:cNvGraphicFramePr>
          <p:nvPr/>
        </p:nvGraphicFramePr>
        <p:xfrm>
          <a:off x="120315" y="2098027"/>
          <a:ext cx="8903375" cy="4253610"/>
        </p:xfrm>
        <a:graphic>
          <a:graphicData uri="http://schemas.openxmlformats.org/drawingml/2006/table">
            <a:tbl>
              <a:tblPr/>
              <a:tblGrid>
                <a:gridCol w="344647">
                  <a:extLst>
                    <a:ext uri="{9D8B030D-6E8A-4147-A177-3AD203B41FA5}">
                      <a16:colId xmlns:a16="http://schemas.microsoft.com/office/drawing/2014/main" val="1259061095"/>
                    </a:ext>
                  </a:extLst>
                </a:gridCol>
                <a:gridCol w="370176">
                  <a:extLst>
                    <a:ext uri="{9D8B030D-6E8A-4147-A177-3AD203B41FA5}">
                      <a16:colId xmlns:a16="http://schemas.microsoft.com/office/drawing/2014/main" val="2433417122"/>
                    </a:ext>
                  </a:extLst>
                </a:gridCol>
                <a:gridCol w="504205">
                  <a:extLst>
                    <a:ext uri="{9D8B030D-6E8A-4147-A177-3AD203B41FA5}">
                      <a16:colId xmlns:a16="http://schemas.microsoft.com/office/drawing/2014/main" val="2675204961"/>
                    </a:ext>
                  </a:extLst>
                </a:gridCol>
                <a:gridCol w="382941">
                  <a:extLst>
                    <a:ext uri="{9D8B030D-6E8A-4147-A177-3AD203B41FA5}">
                      <a16:colId xmlns:a16="http://schemas.microsoft.com/office/drawing/2014/main" val="4076739848"/>
                    </a:ext>
                  </a:extLst>
                </a:gridCol>
                <a:gridCol w="465912">
                  <a:extLst>
                    <a:ext uri="{9D8B030D-6E8A-4147-A177-3AD203B41FA5}">
                      <a16:colId xmlns:a16="http://schemas.microsoft.com/office/drawing/2014/main" val="2508018635"/>
                    </a:ext>
                  </a:extLst>
                </a:gridCol>
                <a:gridCol w="376559">
                  <a:extLst>
                    <a:ext uri="{9D8B030D-6E8A-4147-A177-3AD203B41FA5}">
                      <a16:colId xmlns:a16="http://schemas.microsoft.com/office/drawing/2014/main" val="3237223980"/>
                    </a:ext>
                  </a:extLst>
                </a:gridCol>
                <a:gridCol w="351029">
                  <a:extLst>
                    <a:ext uri="{9D8B030D-6E8A-4147-A177-3AD203B41FA5}">
                      <a16:colId xmlns:a16="http://schemas.microsoft.com/office/drawing/2014/main" val="1676488480"/>
                    </a:ext>
                  </a:extLst>
                </a:gridCol>
                <a:gridCol w="382941">
                  <a:extLst>
                    <a:ext uri="{9D8B030D-6E8A-4147-A177-3AD203B41FA5}">
                      <a16:colId xmlns:a16="http://schemas.microsoft.com/office/drawing/2014/main" val="3222142854"/>
                    </a:ext>
                  </a:extLst>
                </a:gridCol>
                <a:gridCol w="382941">
                  <a:extLst>
                    <a:ext uri="{9D8B030D-6E8A-4147-A177-3AD203B41FA5}">
                      <a16:colId xmlns:a16="http://schemas.microsoft.com/office/drawing/2014/main" val="985503398"/>
                    </a:ext>
                  </a:extLst>
                </a:gridCol>
                <a:gridCol w="370176">
                  <a:extLst>
                    <a:ext uri="{9D8B030D-6E8A-4147-A177-3AD203B41FA5}">
                      <a16:colId xmlns:a16="http://schemas.microsoft.com/office/drawing/2014/main" val="2397358944"/>
                    </a:ext>
                  </a:extLst>
                </a:gridCol>
                <a:gridCol w="376559">
                  <a:extLst>
                    <a:ext uri="{9D8B030D-6E8A-4147-A177-3AD203B41FA5}">
                      <a16:colId xmlns:a16="http://schemas.microsoft.com/office/drawing/2014/main" val="1873111172"/>
                    </a:ext>
                  </a:extLst>
                </a:gridCol>
                <a:gridCol w="363794">
                  <a:extLst>
                    <a:ext uri="{9D8B030D-6E8A-4147-A177-3AD203B41FA5}">
                      <a16:colId xmlns:a16="http://schemas.microsoft.com/office/drawing/2014/main" val="1711985784"/>
                    </a:ext>
                  </a:extLst>
                </a:gridCol>
                <a:gridCol w="421234">
                  <a:extLst>
                    <a:ext uri="{9D8B030D-6E8A-4147-A177-3AD203B41FA5}">
                      <a16:colId xmlns:a16="http://schemas.microsoft.com/office/drawing/2014/main" val="4171079691"/>
                    </a:ext>
                  </a:extLst>
                </a:gridCol>
                <a:gridCol w="370176">
                  <a:extLst>
                    <a:ext uri="{9D8B030D-6E8A-4147-A177-3AD203B41FA5}">
                      <a16:colId xmlns:a16="http://schemas.microsoft.com/office/drawing/2014/main" val="1628152918"/>
                    </a:ext>
                  </a:extLst>
                </a:gridCol>
                <a:gridCol w="389322">
                  <a:extLst>
                    <a:ext uri="{9D8B030D-6E8A-4147-A177-3AD203B41FA5}">
                      <a16:colId xmlns:a16="http://schemas.microsoft.com/office/drawing/2014/main" val="1310416910"/>
                    </a:ext>
                  </a:extLst>
                </a:gridCol>
                <a:gridCol w="344647">
                  <a:extLst>
                    <a:ext uri="{9D8B030D-6E8A-4147-A177-3AD203B41FA5}">
                      <a16:colId xmlns:a16="http://schemas.microsoft.com/office/drawing/2014/main" val="4242053482"/>
                    </a:ext>
                  </a:extLst>
                </a:gridCol>
                <a:gridCol w="331882">
                  <a:extLst>
                    <a:ext uri="{9D8B030D-6E8A-4147-A177-3AD203B41FA5}">
                      <a16:colId xmlns:a16="http://schemas.microsoft.com/office/drawing/2014/main" val="3928034630"/>
                    </a:ext>
                  </a:extLst>
                </a:gridCol>
                <a:gridCol w="376559">
                  <a:extLst>
                    <a:ext uri="{9D8B030D-6E8A-4147-A177-3AD203B41FA5}">
                      <a16:colId xmlns:a16="http://schemas.microsoft.com/office/drawing/2014/main" val="37495961"/>
                    </a:ext>
                  </a:extLst>
                </a:gridCol>
                <a:gridCol w="421234">
                  <a:extLst>
                    <a:ext uri="{9D8B030D-6E8A-4147-A177-3AD203B41FA5}">
                      <a16:colId xmlns:a16="http://schemas.microsoft.com/office/drawing/2014/main" val="1052409364"/>
                    </a:ext>
                  </a:extLst>
                </a:gridCol>
                <a:gridCol w="331882">
                  <a:extLst>
                    <a:ext uri="{9D8B030D-6E8A-4147-A177-3AD203B41FA5}">
                      <a16:colId xmlns:a16="http://schemas.microsoft.com/office/drawing/2014/main" val="2867722547"/>
                    </a:ext>
                  </a:extLst>
                </a:gridCol>
                <a:gridCol w="414853">
                  <a:extLst>
                    <a:ext uri="{9D8B030D-6E8A-4147-A177-3AD203B41FA5}">
                      <a16:colId xmlns:a16="http://schemas.microsoft.com/office/drawing/2014/main" val="3334762594"/>
                    </a:ext>
                  </a:extLst>
                </a:gridCol>
                <a:gridCol w="414853">
                  <a:extLst>
                    <a:ext uri="{9D8B030D-6E8A-4147-A177-3AD203B41FA5}">
                      <a16:colId xmlns:a16="http://schemas.microsoft.com/office/drawing/2014/main" val="4115515542"/>
                    </a:ext>
                  </a:extLst>
                </a:gridCol>
                <a:gridCol w="414853">
                  <a:extLst>
                    <a:ext uri="{9D8B030D-6E8A-4147-A177-3AD203B41FA5}">
                      <a16:colId xmlns:a16="http://schemas.microsoft.com/office/drawing/2014/main" val="2979010478"/>
                    </a:ext>
                  </a:extLst>
                </a:gridCol>
              </a:tblGrid>
              <a:tr h="134366">
                <a:tc rowSpan="6">
                  <a:txBody>
                    <a:bodyPr/>
                    <a:lstStyle/>
                    <a:p>
                      <a:pPr algn="ctr" fontAlgn="b"/>
                      <a:r>
                        <a:rPr lang="en-US" sz="400" b="1" i="0" u="none" strike="noStrike">
                          <a:effectLst/>
                          <a:latin typeface="Arial" panose="020B0604020202020204" pitchFamily="34" charset="0"/>
                        </a:rPr>
                        <a:t>EST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rowSpan="6">
                  <a:txBody>
                    <a:bodyPr/>
                    <a:lstStyle/>
                    <a:p>
                      <a:pPr algn="ctr" fontAlgn="b"/>
                      <a:r>
                        <a:rPr lang="en-US" sz="400" b="1" i="0" u="none" strike="noStrike">
                          <a:effectLst/>
                          <a:latin typeface="Arial" panose="020B0604020202020204" pitchFamily="34" charset="0"/>
                        </a:rPr>
                        <a:t>PST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rowSpan="6">
                  <a:txBody>
                    <a:bodyPr/>
                    <a:lstStyle/>
                    <a:p>
                      <a:pPr algn="ctr" fontAlgn="b"/>
                      <a:r>
                        <a:rPr lang="en-US" sz="400" b="1" i="0" u="none" strike="noStrike">
                          <a:effectLst/>
                          <a:latin typeface="Arial" panose="020B0604020202020204" pitchFamily="34" charset="0"/>
                        </a:rPr>
                        <a:t>UTC</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rowSpan="6">
                  <a:txBody>
                    <a:bodyPr/>
                    <a:lstStyle/>
                    <a:p>
                      <a:pPr algn="ctr" fontAlgn="b"/>
                      <a:r>
                        <a:rPr lang="en-US" sz="400" b="1" i="0" u="none" strike="noStrike">
                          <a:effectLst/>
                          <a:latin typeface="Arial" panose="020B0604020202020204" pitchFamily="34" charset="0"/>
                        </a:rPr>
                        <a:t>JST</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rowSpan="4">
                  <a:txBody>
                    <a:bodyPr/>
                    <a:lstStyle/>
                    <a:p>
                      <a:pPr algn="ctr" fontAlgn="ctr"/>
                      <a:r>
                        <a:rPr lang="en-US" sz="1600" b="1" i="0" u="none" strike="noStrike">
                          <a:effectLst/>
                          <a:latin typeface="Arial" panose="020B0604020202020204" pitchFamily="34" charset="0"/>
                        </a:rPr>
                        <a:t>R4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gridSpan="6">
                  <a:txBody>
                    <a:bodyPr/>
                    <a:lstStyle/>
                    <a:p>
                      <a:pPr algn="l" fontAlgn="ctr"/>
                      <a:r>
                        <a:rPr lang="en-US" sz="800" b="1" i="0" u="none" strike="noStrike">
                          <a:effectLst/>
                          <a:latin typeface="Arial" panose="020B0604020202020204" pitchFamily="34" charset="0"/>
                        </a:rPr>
                        <a:t>141st IEEE 802.15 WSN MEETING</a:t>
                      </a:r>
                    </a:p>
                  </a:txBody>
                  <a:tcPr marL="100289"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FFFF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extLst>
                  <a:ext uri="{0D108BD9-81ED-4DB2-BD59-A6C34878D82A}">
                    <a16:rowId xmlns:a16="http://schemas.microsoft.com/office/drawing/2014/main" val="2378997165"/>
                  </a:ext>
                </a:extLst>
              </a:tr>
              <a:tr h="13436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4">
                  <a:txBody>
                    <a:bodyPr/>
                    <a:lstStyle/>
                    <a:p>
                      <a:pPr algn="l" fontAlgn="b"/>
                      <a:r>
                        <a:rPr lang="en-US" sz="800" b="1" i="0" u="none" strike="noStrike">
                          <a:effectLst/>
                          <a:latin typeface="Arial" panose="020B0604020202020204" pitchFamily="34" charset="0"/>
                        </a:rPr>
                        <a:t>Hilton Inner Harbor</a:t>
                      </a:r>
                    </a:p>
                  </a:txBody>
                  <a:tcPr marL="100289" marR="0" marT="0" marB="0" anchor="b">
                    <a:lnL w="12700" cap="flat" cmpd="sng" algn="ctr">
                      <a:solidFill>
                        <a:srgbClr val="000000"/>
                      </a:solidFill>
                      <a:prstDash val="solid"/>
                      <a:round/>
                      <a:headEnd type="none" w="med" len="med"/>
                      <a:tailEnd type="none" w="med" len="med"/>
                    </a:lnL>
                    <a:lnR>
                      <a:noFill/>
                    </a:lnR>
                    <a:lnT>
                      <a:noFill/>
                    </a:lnT>
                    <a:lnB>
                      <a:noFill/>
                    </a:lnB>
                    <a:solidFill>
                      <a:srgbClr val="FFFF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r>
                        <a:rPr lang="ja-JP" altLang="en-US" sz="400" b="0" i="0" u="none" strike="noStrike">
                          <a:effectLst/>
                          <a:latin typeface="Arial" panose="020B0604020202020204" pitchFamily="34" charset="0"/>
                        </a:rPr>
                        <a:t>　</a:t>
                      </a:r>
                    </a:p>
                  </a:txBody>
                  <a:tcPr marL="0" marR="0" marT="0" marB="0" anchor="b">
                    <a:lnL>
                      <a:noFill/>
                    </a:lnL>
                    <a:lnR>
                      <a:noFill/>
                    </a:lnR>
                    <a:lnT>
                      <a:noFill/>
                    </a:lnT>
                    <a:lnB>
                      <a:noFill/>
                    </a:lnB>
                    <a:solidFill>
                      <a:srgbClr val="FFFF99"/>
                    </a:solidFill>
                  </a:tcPr>
                </a:tc>
                <a:tc>
                  <a:txBody>
                    <a:bodyPr/>
                    <a:lstStyle/>
                    <a:p>
                      <a:pPr algn="l" fontAlgn="b"/>
                      <a:r>
                        <a:rPr lang="ja-JP" altLang="en-US" sz="400" b="0" i="0" u="none" strike="noStrike">
                          <a:effectLst/>
                          <a:latin typeface="Arial" panose="020B0604020202020204" pitchFamily="34" charset="0"/>
                        </a:rPr>
                        <a:t>　</a:t>
                      </a:r>
                    </a:p>
                  </a:txBody>
                  <a:tcPr marL="0" marR="0" marT="0" marB="0" anchor="b">
                    <a:lnL>
                      <a:noFill/>
                    </a:lnL>
                    <a:lnR>
                      <a:noFill/>
                    </a:lnR>
                    <a:lnT>
                      <a:noFill/>
                    </a:lnT>
                    <a:lnB>
                      <a:noFill/>
                    </a:lnB>
                    <a:solidFill>
                      <a:srgbClr val="FFFF99"/>
                    </a:solidFill>
                  </a:tcPr>
                </a:tc>
                <a:tc>
                  <a:txBody>
                    <a:bodyPr/>
                    <a:lstStyle/>
                    <a:p>
                      <a:pPr algn="l" fontAlgn="b"/>
                      <a:r>
                        <a:rPr lang="ja-JP" altLang="en-US" sz="400" b="0" i="0" u="none" strike="noStrike">
                          <a:effectLst/>
                          <a:latin typeface="Arial" panose="020B0604020202020204" pitchFamily="34" charset="0"/>
                        </a:rPr>
                        <a:t>　</a:t>
                      </a:r>
                    </a:p>
                  </a:txBody>
                  <a:tcPr marL="0" marR="0" marT="0" marB="0" anchor="b">
                    <a:lnL>
                      <a:noFill/>
                    </a:lnL>
                    <a:lnR>
                      <a:noFill/>
                    </a:lnR>
                    <a:lnT>
                      <a:noFill/>
                    </a:lnT>
                    <a:lnB>
                      <a:noFill/>
                    </a:lnB>
                    <a:solidFill>
                      <a:srgbClr val="FFFF99"/>
                    </a:solidFill>
                  </a:tcPr>
                </a:tc>
                <a:tc>
                  <a:txBody>
                    <a:bodyPr/>
                    <a:lstStyle/>
                    <a:p>
                      <a:pPr algn="l" fontAlgn="b"/>
                      <a:r>
                        <a:rPr lang="ja-JP" altLang="en-US" sz="400" b="0" i="0" u="none" strike="noStrike">
                          <a:effectLst/>
                          <a:latin typeface="Arial" panose="020B0604020202020204" pitchFamily="34" charset="0"/>
                        </a:rPr>
                        <a:t>　</a:t>
                      </a:r>
                    </a:p>
                  </a:txBody>
                  <a:tcPr marL="0" marR="0" marT="0" marB="0" anchor="b">
                    <a:lnL>
                      <a:noFill/>
                    </a:lnL>
                    <a:lnR>
                      <a:noFill/>
                    </a:lnR>
                    <a:lnT>
                      <a:noFill/>
                    </a:lnT>
                    <a:lnB>
                      <a:noFill/>
                    </a:lnB>
                    <a:solidFill>
                      <a:srgbClr val="FFFF99"/>
                    </a:solidFill>
                  </a:tcPr>
                </a:tc>
                <a:tc>
                  <a:txBody>
                    <a:bodyPr/>
                    <a:lstStyle/>
                    <a:p>
                      <a:pPr algn="l" fontAlgn="b"/>
                      <a:r>
                        <a:rPr lang="ja-JP" altLang="en-US" sz="400" b="0" i="0" u="none" strike="noStrike">
                          <a:effectLst/>
                          <a:latin typeface="Arial" panose="020B0604020202020204" pitchFamily="34" charset="0"/>
                        </a:rPr>
                        <a:t>　</a:t>
                      </a:r>
                    </a:p>
                  </a:txBody>
                  <a:tcPr marL="0" marR="0" marT="0" marB="0" anchor="b">
                    <a:lnL>
                      <a:noFill/>
                    </a:lnL>
                    <a:lnR>
                      <a:noFill/>
                    </a:lnR>
                    <a:lnT>
                      <a:noFill/>
                    </a:lnT>
                    <a:lnB>
                      <a:noFill/>
                    </a:lnB>
                    <a:solidFill>
                      <a:srgbClr val="FFFF99"/>
                    </a:solidFill>
                  </a:tcPr>
                </a:tc>
                <a:tc>
                  <a:txBody>
                    <a:bodyPr/>
                    <a:lstStyle/>
                    <a:p>
                      <a:pPr algn="l" fontAlgn="b"/>
                      <a:r>
                        <a:rPr lang="ja-JP" altLang="en-US" sz="400" b="0" i="0" u="none" strike="noStrike">
                          <a:effectLst/>
                          <a:latin typeface="Arial" panose="020B0604020202020204" pitchFamily="34" charset="0"/>
                        </a:rPr>
                        <a:t>　</a:t>
                      </a:r>
                    </a:p>
                  </a:txBody>
                  <a:tcPr marL="0" marR="0" marT="0" marB="0" anchor="b">
                    <a:lnL>
                      <a:noFill/>
                    </a:lnL>
                    <a:lnR>
                      <a:noFill/>
                    </a:lnR>
                    <a:lnT>
                      <a:noFill/>
                    </a:lnT>
                    <a:lnB>
                      <a:noFill/>
                    </a:lnB>
                    <a:solidFill>
                      <a:srgbClr val="FFFF99"/>
                    </a:solidFill>
                  </a:tcPr>
                </a:tc>
                <a:tc>
                  <a:txBody>
                    <a:bodyPr/>
                    <a:lstStyle/>
                    <a:p>
                      <a:pPr algn="l" fontAlgn="b"/>
                      <a:r>
                        <a:rPr lang="ja-JP" altLang="en-US" sz="400" b="0" i="0" u="none" strike="noStrike">
                          <a:effectLst/>
                          <a:latin typeface="Arial" panose="020B0604020202020204" pitchFamily="34" charset="0"/>
                        </a:rPr>
                        <a:t>　</a:t>
                      </a:r>
                    </a:p>
                  </a:txBody>
                  <a:tcPr marL="0" marR="0" marT="0" marB="0" anchor="b">
                    <a:lnL>
                      <a:noFill/>
                    </a:lnL>
                    <a:lnR>
                      <a:noFill/>
                    </a:lnR>
                    <a:lnT>
                      <a:noFill/>
                    </a:lnT>
                    <a:lnB>
                      <a:noFill/>
                    </a:lnB>
                    <a:solidFill>
                      <a:srgbClr val="FFFF99"/>
                    </a:solidFill>
                  </a:tcPr>
                </a:tc>
                <a:tc>
                  <a:txBody>
                    <a:bodyPr/>
                    <a:lstStyle/>
                    <a:p>
                      <a:pPr algn="l" fontAlgn="b"/>
                      <a:r>
                        <a:rPr lang="ja-JP" altLang="en-US" sz="400" b="0" i="0" u="none" strike="noStrike">
                          <a:effectLst/>
                          <a:latin typeface="Arial" panose="020B0604020202020204" pitchFamily="34" charset="0"/>
                        </a:rPr>
                        <a:t>　</a:t>
                      </a:r>
                    </a:p>
                  </a:txBody>
                  <a:tcPr marL="0" marR="0" marT="0" marB="0" anchor="b">
                    <a:lnL>
                      <a:noFill/>
                    </a:lnL>
                    <a:lnR>
                      <a:noFill/>
                    </a:lnR>
                    <a:lnT>
                      <a:noFill/>
                    </a:lnT>
                    <a:lnB>
                      <a:noFill/>
                    </a:lnB>
                    <a:solidFill>
                      <a:srgbClr val="FFFF99"/>
                    </a:solidFill>
                  </a:tcPr>
                </a:tc>
                <a:tc>
                  <a:txBody>
                    <a:bodyPr/>
                    <a:lstStyle/>
                    <a:p>
                      <a:pPr algn="l" fontAlgn="b"/>
                      <a:r>
                        <a:rPr lang="ja-JP" altLang="en-US" sz="400" b="0" i="0" u="none" strike="noStrike">
                          <a:effectLst/>
                          <a:latin typeface="Arial" panose="020B0604020202020204" pitchFamily="34" charset="0"/>
                        </a:rPr>
                        <a:t>　</a:t>
                      </a:r>
                    </a:p>
                  </a:txBody>
                  <a:tcPr marL="0" marR="0" marT="0" marB="0" anchor="b">
                    <a:lnL>
                      <a:noFill/>
                    </a:lnL>
                    <a:lnR>
                      <a:noFill/>
                    </a:lnR>
                    <a:lnT>
                      <a:noFill/>
                    </a:lnT>
                    <a:lnB>
                      <a:noFill/>
                    </a:lnB>
                    <a:solidFill>
                      <a:srgbClr val="FFFF99"/>
                    </a:solidFill>
                  </a:tcPr>
                </a:tc>
                <a:tc>
                  <a:txBody>
                    <a:bodyPr/>
                    <a:lstStyle/>
                    <a:p>
                      <a:pPr algn="l" fontAlgn="b"/>
                      <a:r>
                        <a:rPr lang="ja-JP" altLang="en-US" sz="400" b="0" i="0" u="none" strike="noStrike">
                          <a:effectLst/>
                          <a:latin typeface="Arial" panose="020B0604020202020204" pitchFamily="34" charset="0"/>
                        </a:rPr>
                        <a:t>　</a:t>
                      </a:r>
                    </a:p>
                  </a:txBody>
                  <a:tcPr marL="0" marR="0" marT="0" marB="0" anchor="b">
                    <a:lnL>
                      <a:noFill/>
                    </a:lnL>
                    <a:lnR>
                      <a:noFill/>
                    </a:lnR>
                    <a:lnT>
                      <a:noFill/>
                    </a:lnT>
                    <a:lnB>
                      <a:noFill/>
                    </a:lnB>
                    <a:solidFill>
                      <a:srgbClr val="FFFF99"/>
                    </a:solidFill>
                  </a:tcPr>
                </a:tc>
                <a:tc>
                  <a:txBody>
                    <a:bodyPr/>
                    <a:lstStyle/>
                    <a:p>
                      <a:pPr algn="l" fontAlgn="b"/>
                      <a:r>
                        <a:rPr lang="ja-JP" altLang="en-US" sz="400" b="0" i="0" u="none" strike="noStrike">
                          <a:effectLst/>
                          <a:latin typeface="Arial" panose="020B0604020202020204" pitchFamily="34" charset="0"/>
                        </a:rPr>
                        <a:t>　</a:t>
                      </a:r>
                    </a:p>
                  </a:txBody>
                  <a:tcPr marL="0" marR="0" marT="0" marB="0" anchor="b">
                    <a:lnL>
                      <a:noFill/>
                    </a:lnL>
                    <a:lnR>
                      <a:noFill/>
                    </a:lnR>
                    <a:lnT>
                      <a:noFill/>
                    </a:lnT>
                    <a:lnB>
                      <a:noFill/>
                    </a:lnB>
                    <a:solidFill>
                      <a:srgbClr val="FFFF99"/>
                    </a:solidFill>
                  </a:tcPr>
                </a:tc>
                <a:tc>
                  <a:txBody>
                    <a:bodyPr/>
                    <a:lstStyle/>
                    <a:p>
                      <a:pPr algn="l" fontAlgn="b"/>
                      <a:r>
                        <a:rPr lang="ja-JP" altLang="en-US" sz="400" b="0" i="0" u="none" strike="noStrike">
                          <a:effectLst/>
                          <a:latin typeface="Arial" panose="020B0604020202020204" pitchFamily="34" charset="0"/>
                        </a:rPr>
                        <a:t>　</a:t>
                      </a:r>
                    </a:p>
                  </a:txBody>
                  <a:tcPr marL="0" marR="0" marT="0" marB="0" anchor="b">
                    <a:lnL>
                      <a:noFill/>
                    </a:lnL>
                    <a:lnR>
                      <a:noFill/>
                    </a:lnR>
                    <a:lnT>
                      <a:noFill/>
                    </a:lnT>
                    <a:lnB>
                      <a:noFill/>
                    </a:lnB>
                    <a:solidFill>
                      <a:srgbClr val="FFFF99"/>
                    </a:solidFill>
                  </a:tcPr>
                </a:tc>
                <a:tc>
                  <a:txBody>
                    <a:bodyPr/>
                    <a:lstStyle/>
                    <a:p>
                      <a:pPr algn="l" fontAlgn="b"/>
                      <a:r>
                        <a:rPr lang="ja-JP" altLang="en-US" sz="400" b="0" i="0" u="none" strike="noStrike">
                          <a:effectLst/>
                          <a:latin typeface="Arial" panose="020B0604020202020204" pitchFamily="34" charset="0"/>
                        </a:rPr>
                        <a:t>　</a:t>
                      </a:r>
                    </a:p>
                  </a:txBody>
                  <a:tcPr marL="0" marR="0" marT="0" marB="0" anchor="b">
                    <a:lnL>
                      <a:noFill/>
                    </a:lnL>
                    <a:lnR>
                      <a:noFill/>
                    </a:lnR>
                    <a:lnT>
                      <a:noFill/>
                    </a:lnT>
                    <a:lnB>
                      <a:noFill/>
                    </a:lnB>
                    <a:solidFill>
                      <a:srgbClr val="FFFF99"/>
                    </a:solidFill>
                  </a:tcPr>
                </a:tc>
                <a:tc>
                  <a:txBody>
                    <a:bodyPr/>
                    <a:lstStyle/>
                    <a:p>
                      <a:pPr algn="l" fontAlgn="b"/>
                      <a:r>
                        <a:rPr lang="ja-JP" altLang="en-US" sz="400" b="0" i="0" u="none" strike="noStrike">
                          <a:effectLst/>
                          <a:latin typeface="Arial" panose="020B0604020202020204" pitchFamily="34" charset="0"/>
                        </a:rPr>
                        <a:t>　</a:t>
                      </a:r>
                    </a:p>
                  </a:txBody>
                  <a:tcPr marL="0" marR="0" marT="0" marB="0" anchor="b">
                    <a:lnL>
                      <a:noFill/>
                    </a:lnL>
                    <a:lnR>
                      <a:noFill/>
                    </a:lnR>
                    <a:lnT>
                      <a:noFill/>
                    </a:lnT>
                    <a:lnB>
                      <a:noFill/>
                    </a:lnB>
                    <a:solidFill>
                      <a:srgbClr val="FFFF99"/>
                    </a:solidFill>
                  </a:tcPr>
                </a:tc>
                <a:extLst>
                  <a:ext uri="{0D108BD9-81ED-4DB2-BD59-A6C34878D82A}">
                    <a16:rowId xmlns:a16="http://schemas.microsoft.com/office/drawing/2014/main" val="2635393513"/>
                  </a:ext>
                </a:extLst>
              </a:tr>
              <a:tr h="133997">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4">
                  <a:txBody>
                    <a:bodyPr/>
                    <a:lstStyle/>
                    <a:p>
                      <a:pPr algn="l" fontAlgn="ctr"/>
                      <a:r>
                        <a:rPr lang="en-US" sz="800" b="1" i="0" u="none" strike="noStrike">
                          <a:solidFill>
                            <a:srgbClr val="000000"/>
                          </a:solidFill>
                          <a:effectLst/>
                          <a:latin typeface="Arial" panose="020B0604020202020204" pitchFamily="34" charset="0"/>
                        </a:rPr>
                        <a:t>Baltimore, Maryland</a:t>
                      </a:r>
                    </a:p>
                  </a:txBody>
                  <a:tcPr marL="100289" marR="0" marT="0" marB="0" anchor="ctr">
                    <a:lnL w="12700" cap="flat" cmpd="sng" algn="ctr">
                      <a:solidFill>
                        <a:srgbClr val="000000"/>
                      </a:solidFill>
                      <a:prstDash val="solid"/>
                      <a:round/>
                      <a:headEnd type="none" w="med" len="med"/>
                      <a:tailEnd type="none" w="med" len="med"/>
                    </a:lnL>
                    <a:lnR>
                      <a:noFill/>
                    </a:lnR>
                    <a:lnT>
                      <a:noFill/>
                    </a:lnT>
                    <a:lnB>
                      <a:noFill/>
                    </a:lnB>
                    <a:solidFill>
                      <a:srgbClr val="FFFF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r>
                        <a:rPr lang="ja-JP" altLang="en-US" sz="400" b="0" i="0" u="none" strike="noStrike">
                          <a:solidFill>
                            <a:srgbClr val="000000"/>
                          </a:solidFill>
                          <a:effectLst/>
                          <a:latin typeface="Arial" panose="020B0604020202020204" pitchFamily="34" charset="0"/>
                        </a:rPr>
                        <a:t>　</a:t>
                      </a:r>
                    </a:p>
                  </a:txBody>
                  <a:tcPr marL="100289" marR="0" marT="0" marB="0" anchor="b">
                    <a:lnL>
                      <a:noFill/>
                    </a:lnL>
                    <a:lnR>
                      <a:noFill/>
                    </a:lnR>
                    <a:lnT>
                      <a:noFill/>
                    </a:lnT>
                    <a:lnB>
                      <a:noFill/>
                    </a:lnB>
                    <a:solidFill>
                      <a:srgbClr val="FFFF99"/>
                    </a:solidFill>
                  </a:tcPr>
                </a:tc>
                <a:tc>
                  <a:txBody>
                    <a:bodyPr/>
                    <a:lstStyle/>
                    <a:p>
                      <a:pPr algn="l" fontAlgn="b"/>
                      <a:r>
                        <a:rPr lang="ja-JP" altLang="en-US" sz="400" b="0" i="0" u="none" strike="noStrike">
                          <a:solidFill>
                            <a:srgbClr val="000000"/>
                          </a:solidFill>
                          <a:effectLst/>
                          <a:latin typeface="Arial" panose="020B0604020202020204" pitchFamily="34" charset="0"/>
                        </a:rPr>
                        <a:t>　</a:t>
                      </a:r>
                    </a:p>
                  </a:txBody>
                  <a:tcPr marL="100289" marR="0" marT="0" marB="0" anchor="b">
                    <a:lnL>
                      <a:noFill/>
                    </a:lnL>
                    <a:lnR>
                      <a:noFill/>
                    </a:lnR>
                    <a:lnT>
                      <a:noFill/>
                    </a:lnT>
                    <a:lnB>
                      <a:noFill/>
                    </a:lnB>
                    <a:solidFill>
                      <a:srgbClr val="FFFF99"/>
                    </a:solidFill>
                  </a:tcPr>
                </a:tc>
                <a:tc>
                  <a:txBody>
                    <a:bodyPr/>
                    <a:lstStyle/>
                    <a:p>
                      <a:pPr algn="l" fontAlgn="b"/>
                      <a:r>
                        <a:rPr lang="ja-JP" altLang="en-US" sz="400" b="0" i="0" u="none" strike="noStrike">
                          <a:solidFill>
                            <a:srgbClr val="000000"/>
                          </a:solidFill>
                          <a:effectLst/>
                          <a:latin typeface="Arial" panose="020B0604020202020204" pitchFamily="34" charset="0"/>
                        </a:rPr>
                        <a:t>　</a:t>
                      </a:r>
                    </a:p>
                  </a:txBody>
                  <a:tcPr marL="100289" marR="0" marT="0" marB="0" anchor="b">
                    <a:lnL>
                      <a:noFill/>
                    </a:lnL>
                    <a:lnR>
                      <a:noFill/>
                    </a:lnR>
                    <a:lnT>
                      <a:noFill/>
                    </a:lnT>
                    <a:lnB>
                      <a:noFill/>
                    </a:lnB>
                    <a:solidFill>
                      <a:srgbClr val="FFFF99"/>
                    </a:solidFill>
                  </a:tcPr>
                </a:tc>
                <a:tc>
                  <a:txBody>
                    <a:bodyPr/>
                    <a:lstStyle/>
                    <a:p>
                      <a:pPr algn="l" fontAlgn="b"/>
                      <a:r>
                        <a:rPr lang="ja-JP" altLang="en-US" sz="400" b="0" i="0" u="none" strike="noStrike">
                          <a:solidFill>
                            <a:srgbClr val="000000"/>
                          </a:solidFill>
                          <a:effectLst/>
                          <a:latin typeface="Arial" panose="020B0604020202020204" pitchFamily="34" charset="0"/>
                        </a:rPr>
                        <a:t>　</a:t>
                      </a:r>
                    </a:p>
                  </a:txBody>
                  <a:tcPr marL="100289" marR="0" marT="0" marB="0" anchor="b">
                    <a:lnL>
                      <a:noFill/>
                    </a:lnL>
                    <a:lnR>
                      <a:noFill/>
                    </a:lnR>
                    <a:lnT>
                      <a:noFill/>
                    </a:lnT>
                    <a:lnB>
                      <a:noFill/>
                    </a:lnB>
                    <a:solidFill>
                      <a:srgbClr val="FFFF99"/>
                    </a:solidFill>
                  </a:tcPr>
                </a:tc>
                <a:tc>
                  <a:txBody>
                    <a:bodyPr/>
                    <a:lstStyle/>
                    <a:p>
                      <a:pPr algn="l" fontAlgn="b"/>
                      <a:r>
                        <a:rPr lang="ja-JP" altLang="en-US" sz="400" b="0" i="0" u="none" strike="noStrike">
                          <a:solidFill>
                            <a:srgbClr val="000000"/>
                          </a:solidFill>
                          <a:effectLst/>
                          <a:latin typeface="Arial" panose="020B0604020202020204" pitchFamily="34" charset="0"/>
                        </a:rPr>
                        <a:t>　</a:t>
                      </a:r>
                    </a:p>
                  </a:txBody>
                  <a:tcPr marL="100289" marR="0" marT="0" marB="0" anchor="b">
                    <a:lnL>
                      <a:noFill/>
                    </a:lnL>
                    <a:lnR>
                      <a:noFill/>
                    </a:lnR>
                    <a:lnT>
                      <a:noFill/>
                    </a:lnT>
                    <a:lnB>
                      <a:noFill/>
                    </a:lnB>
                    <a:solidFill>
                      <a:srgbClr val="FFFF99"/>
                    </a:solidFill>
                  </a:tcPr>
                </a:tc>
                <a:tc>
                  <a:txBody>
                    <a:bodyPr/>
                    <a:lstStyle/>
                    <a:p>
                      <a:pPr algn="l" fontAlgn="b"/>
                      <a:r>
                        <a:rPr lang="ja-JP" altLang="en-US" sz="400" b="0" i="0" u="none" strike="noStrike">
                          <a:solidFill>
                            <a:srgbClr val="000000"/>
                          </a:solidFill>
                          <a:effectLst/>
                          <a:latin typeface="Arial" panose="020B0604020202020204" pitchFamily="34" charset="0"/>
                        </a:rPr>
                        <a:t>　</a:t>
                      </a:r>
                    </a:p>
                  </a:txBody>
                  <a:tcPr marL="100289" marR="0" marT="0" marB="0" anchor="b">
                    <a:lnL>
                      <a:noFill/>
                    </a:lnL>
                    <a:lnR>
                      <a:noFill/>
                    </a:lnR>
                    <a:lnT>
                      <a:noFill/>
                    </a:lnT>
                    <a:lnB>
                      <a:noFill/>
                    </a:lnB>
                    <a:solidFill>
                      <a:srgbClr val="FFFF99"/>
                    </a:solidFill>
                  </a:tcPr>
                </a:tc>
                <a:tc>
                  <a:txBody>
                    <a:bodyPr/>
                    <a:lstStyle/>
                    <a:p>
                      <a:pPr algn="l" fontAlgn="b"/>
                      <a:r>
                        <a:rPr lang="ja-JP" altLang="en-US" sz="400" b="0" i="0" u="none" strike="noStrike">
                          <a:solidFill>
                            <a:srgbClr val="000000"/>
                          </a:solidFill>
                          <a:effectLst/>
                          <a:latin typeface="Arial" panose="020B0604020202020204" pitchFamily="34" charset="0"/>
                        </a:rPr>
                        <a:t>　</a:t>
                      </a:r>
                    </a:p>
                  </a:txBody>
                  <a:tcPr marL="100289" marR="0" marT="0" marB="0" anchor="b">
                    <a:lnL>
                      <a:noFill/>
                    </a:lnL>
                    <a:lnR>
                      <a:noFill/>
                    </a:lnR>
                    <a:lnT>
                      <a:noFill/>
                    </a:lnT>
                    <a:lnB>
                      <a:noFill/>
                    </a:lnB>
                    <a:solidFill>
                      <a:srgbClr val="FFFF99"/>
                    </a:solidFill>
                  </a:tcPr>
                </a:tc>
                <a:tc>
                  <a:txBody>
                    <a:bodyPr/>
                    <a:lstStyle/>
                    <a:p>
                      <a:pPr algn="l" fontAlgn="b"/>
                      <a:r>
                        <a:rPr lang="ja-JP" altLang="en-US" sz="400" b="0" i="0" u="none" strike="noStrike">
                          <a:solidFill>
                            <a:srgbClr val="000000"/>
                          </a:solidFill>
                          <a:effectLst/>
                          <a:latin typeface="Arial" panose="020B0604020202020204" pitchFamily="34" charset="0"/>
                        </a:rPr>
                        <a:t>　</a:t>
                      </a:r>
                    </a:p>
                  </a:txBody>
                  <a:tcPr marL="100289" marR="0" marT="0" marB="0" anchor="b">
                    <a:lnL>
                      <a:noFill/>
                    </a:lnL>
                    <a:lnR>
                      <a:noFill/>
                    </a:lnR>
                    <a:lnT>
                      <a:noFill/>
                    </a:lnT>
                    <a:lnB>
                      <a:noFill/>
                    </a:lnB>
                    <a:solidFill>
                      <a:srgbClr val="FFFF99"/>
                    </a:solidFill>
                  </a:tcPr>
                </a:tc>
                <a:tc>
                  <a:txBody>
                    <a:bodyPr/>
                    <a:lstStyle/>
                    <a:p>
                      <a:pPr algn="l" fontAlgn="b"/>
                      <a:r>
                        <a:rPr lang="ja-JP" altLang="en-US" sz="400" b="0" i="0" u="none" strike="noStrike">
                          <a:solidFill>
                            <a:srgbClr val="000000"/>
                          </a:solidFill>
                          <a:effectLst/>
                          <a:latin typeface="Arial" panose="020B0604020202020204" pitchFamily="34" charset="0"/>
                        </a:rPr>
                        <a:t>　</a:t>
                      </a:r>
                    </a:p>
                  </a:txBody>
                  <a:tcPr marL="100289" marR="0" marT="0" marB="0" anchor="b">
                    <a:lnL>
                      <a:noFill/>
                    </a:lnL>
                    <a:lnR>
                      <a:noFill/>
                    </a:lnR>
                    <a:lnT>
                      <a:noFill/>
                    </a:lnT>
                    <a:lnB>
                      <a:noFill/>
                    </a:lnB>
                    <a:solidFill>
                      <a:srgbClr val="FFFF99"/>
                    </a:solidFill>
                  </a:tcPr>
                </a:tc>
                <a:tc>
                  <a:txBody>
                    <a:bodyPr/>
                    <a:lstStyle/>
                    <a:p>
                      <a:pPr algn="l" fontAlgn="b"/>
                      <a:r>
                        <a:rPr lang="ja-JP" altLang="en-US" sz="400" b="0" i="0" u="none" strike="noStrike">
                          <a:solidFill>
                            <a:srgbClr val="000000"/>
                          </a:solidFill>
                          <a:effectLst/>
                          <a:latin typeface="Arial" panose="020B0604020202020204" pitchFamily="34" charset="0"/>
                        </a:rPr>
                        <a:t>　</a:t>
                      </a:r>
                    </a:p>
                  </a:txBody>
                  <a:tcPr marL="100289" marR="0" marT="0" marB="0" anchor="b">
                    <a:lnL>
                      <a:noFill/>
                    </a:lnL>
                    <a:lnR>
                      <a:noFill/>
                    </a:lnR>
                    <a:lnT>
                      <a:noFill/>
                    </a:lnT>
                    <a:lnB>
                      <a:noFill/>
                    </a:lnB>
                    <a:solidFill>
                      <a:srgbClr val="FFFF99"/>
                    </a:solidFill>
                  </a:tcPr>
                </a:tc>
                <a:tc>
                  <a:txBody>
                    <a:bodyPr/>
                    <a:lstStyle/>
                    <a:p>
                      <a:pPr algn="l" fontAlgn="b"/>
                      <a:r>
                        <a:rPr lang="ja-JP" altLang="en-US" sz="400" b="0" i="0" u="none" strike="noStrike">
                          <a:solidFill>
                            <a:srgbClr val="000000"/>
                          </a:solidFill>
                          <a:effectLst/>
                          <a:latin typeface="Arial" panose="020B0604020202020204" pitchFamily="34" charset="0"/>
                        </a:rPr>
                        <a:t>　</a:t>
                      </a:r>
                    </a:p>
                  </a:txBody>
                  <a:tcPr marL="100289" marR="0" marT="0" marB="0" anchor="b">
                    <a:lnL>
                      <a:noFill/>
                    </a:lnL>
                    <a:lnR>
                      <a:noFill/>
                    </a:lnR>
                    <a:lnT>
                      <a:noFill/>
                    </a:lnT>
                    <a:lnB>
                      <a:noFill/>
                    </a:lnB>
                    <a:solidFill>
                      <a:srgbClr val="FFFF99"/>
                    </a:solidFill>
                  </a:tcPr>
                </a:tc>
                <a:tc>
                  <a:txBody>
                    <a:bodyPr/>
                    <a:lstStyle/>
                    <a:p>
                      <a:pPr algn="l" fontAlgn="b"/>
                      <a:r>
                        <a:rPr lang="ja-JP" altLang="en-US" sz="400" b="0" i="0" u="none" strike="noStrike">
                          <a:solidFill>
                            <a:srgbClr val="000000"/>
                          </a:solidFill>
                          <a:effectLst/>
                          <a:latin typeface="Arial" panose="020B0604020202020204" pitchFamily="34" charset="0"/>
                        </a:rPr>
                        <a:t>　</a:t>
                      </a:r>
                    </a:p>
                  </a:txBody>
                  <a:tcPr marL="100289" marR="0" marT="0" marB="0" anchor="b">
                    <a:lnL>
                      <a:noFill/>
                    </a:lnL>
                    <a:lnR>
                      <a:noFill/>
                    </a:lnR>
                    <a:lnT>
                      <a:noFill/>
                    </a:lnT>
                    <a:lnB>
                      <a:noFill/>
                    </a:lnB>
                    <a:solidFill>
                      <a:srgbClr val="FFFF99"/>
                    </a:solidFill>
                  </a:tcPr>
                </a:tc>
                <a:tc>
                  <a:txBody>
                    <a:bodyPr/>
                    <a:lstStyle/>
                    <a:p>
                      <a:pPr algn="l" fontAlgn="b"/>
                      <a:r>
                        <a:rPr lang="ja-JP" altLang="en-US" sz="400" b="0" i="0" u="none" strike="noStrike">
                          <a:solidFill>
                            <a:srgbClr val="000000"/>
                          </a:solidFill>
                          <a:effectLst/>
                          <a:latin typeface="Arial" panose="020B0604020202020204" pitchFamily="34" charset="0"/>
                        </a:rPr>
                        <a:t>　</a:t>
                      </a:r>
                    </a:p>
                  </a:txBody>
                  <a:tcPr marL="100289" marR="0" marT="0" marB="0" anchor="b">
                    <a:lnL>
                      <a:noFill/>
                    </a:lnL>
                    <a:lnR>
                      <a:noFill/>
                    </a:lnR>
                    <a:lnT>
                      <a:noFill/>
                    </a:lnT>
                    <a:lnB>
                      <a:noFill/>
                    </a:lnB>
                    <a:solidFill>
                      <a:srgbClr val="FFFF99"/>
                    </a:solidFill>
                  </a:tcPr>
                </a:tc>
                <a:tc>
                  <a:txBody>
                    <a:bodyPr/>
                    <a:lstStyle/>
                    <a:p>
                      <a:pPr algn="l" fontAlgn="b"/>
                      <a:r>
                        <a:rPr lang="ja-JP" altLang="en-US" sz="400" b="0" i="0" u="none" strike="noStrike">
                          <a:solidFill>
                            <a:srgbClr val="000000"/>
                          </a:solidFill>
                          <a:effectLst/>
                          <a:latin typeface="Arial" panose="020B0604020202020204" pitchFamily="34" charset="0"/>
                        </a:rPr>
                        <a:t>　</a:t>
                      </a:r>
                    </a:p>
                  </a:txBody>
                  <a:tcPr marL="100289" marR="0" marT="0" marB="0" anchor="b">
                    <a:lnL>
                      <a:noFill/>
                    </a:lnL>
                    <a:lnR>
                      <a:noFill/>
                    </a:lnR>
                    <a:lnT>
                      <a:noFill/>
                    </a:lnT>
                    <a:lnB>
                      <a:noFill/>
                    </a:lnB>
                    <a:solidFill>
                      <a:srgbClr val="FFFF99"/>
                    </a:solidFill>
                  </a:tcPr>
                </a:tc>
                <a:extLst>
                  <a:ext uri="{0D108BD9-81ED-4DB2-BD59-A6C34878D82A}">
                    <a16:rowId xmlns:a16="http://schemas.microsoft.com/office/drawing/2014/main" val="762103609"/>
                  </a:ext>
                </a:extLst>
              </a:tr>
              <a:tr h="120658">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11">
                  <a:txBody>
                    <a:bodyPr/>
                    <a:lstStyle/>
                    <a:p>
                      <a:pPr algn="l" fontAlgn="ctr"/>
                      <a:r>
                        <a:rPr lang="en-US" sz="400" b="1" i="0" u="none" strike="noStrike">
                          <a:effectLst/>
                          <a:latin typeface="Arial" panose="020B0604020202020204" pitchFamily="34" charset="0"/>
                        </a:rPr>
                        <a:t>The graphic below describes the weekly session of the IEEE P802.15 WG in graphic format. All local times are Baltimore time.</a:t>
                      </a:r>
                    </a:p>
                  </a:txBody>
                  <a:tcPr marL="0" marR="0"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FFFF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1057001768"/>
                  </a:ext>
                </a:extLst>
              </a:tr>
              <a:tr h="14737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sz="400" b="1" i="0" u="none" strike="noStrike">
                          <a:effectLst/>
                          <a:latin typeface="Arial" panose="020B0604020202020204" pitchFamily="34" charset="0"/>
                        </a:rPr>
                        <a:t>Mtg. Local Time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C99"/>
                    </a:solidFill>
                  </a:tcPr>
                </a:tc>
                <a:tc gridSpan="2">
                  <a:txBody>
                    <a:bodyPr/>
                    <a:lstStyle/>
                    <a:p>
                      <a:pPr algn="ctr" fontAlgn="ctr"/>
                      <a:r>
                        <a:rPr lang="en-US" sz="400" b="1" i="0" u="none" strike="noStrike">
                          <a:effectLst/>
                          <a:latin typeface="Arial" panose="020B0604020202020204" pitchFamily="34" charset="0"/>
                        </a:rPr>
                        <a:t>SUNDAY</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C99"/>
                    </a:solidFill>
                  </a:tcPr>
                </a:tc>
                <a:tc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MONDAY</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C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TUESDAY</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C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WEDNESDAY</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C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THURSDAY</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C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650622863"/>
                  </a:ext>
                </a:extLst>
              </a:tr>
              <a:tr h="7767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sz="400" b="1" i="0" u="none" strike="noStrike">
                          <a:effectLst/>
                          <a:latin typeface="Arial" panose="020B0604020202020204" pitchFamily="34" charset="0"/>
                        </a:rPr>
                        <a:t>Baltimore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C99"/>
                    </a:solidFill>
                  </a:tcPr>
                </a:tc>
                <a:tc gridSpan="2">
                  <a:txBody>
                    <a:bodyPr/>
                    <a:lstStyle/>
                    <a:p>
                      <a:pPr algn="ctr" fontAlgn="ctr"/>
                      <a:r>
                        <a:rPr lang="en-US" sz="400" b="1" i="0" u="none" strike="noStrike">
                          <a:effectLst/>
                          <a:latin typeface="Arial" panose="020B0604020202020204" pitchFamily="34" charset="0"/>
                        </a:rPr>
                        <a:t>15-Jan-2023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C99"/>
                    </a:solidFill>
                  </a:tcPr>
                </a:tc>
                <a:tc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16-Jan-2023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C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17-Jan-2023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C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18-Jan-2023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C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19-Jan-2023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C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821002689"/>
                  </a:ext>
                </a:extLst>
              </a:tr>
              <a:tr h="234870">
                <a:tc gridSpan="4">
                  <a:txBody>
                    <a:bodyPr/>
                    <a:lstStyle/>
                    <a:p>
                      <a:pPr algn="ctr" fontAlgn="b"/>
                      <a:r>
                        <a:rPr lang="ja-JP" altLang="en-US" sz="400" b="1"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r>
                        <a:rPr lang="ja-JP" altLang="en-US" sz="400" b="1"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gridSpan="2">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3"/>
                        </a:rPr>
                        <a:t>Virtual Rm 1</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3"/>
                        </a:rPr>
                        <a:t>Virtual Rm 1</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4"/>
                        </a:rPr>
                        <a:t>Virtual Rm 2</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5"/>
                        </a:rPr>
                        <a:t>Virtual Rm 3</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6"/>
                        </a:rPr>
                        <a:t>Virtual Rm 4</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3"/>
                        </a:rPr>
                        <a:t>Virtual Rm 1</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4"/>
                        </a:rPr>
                        <a:t>Virtual Rm 2</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5"/>
                        </a:rPr>
                        <a:t>Virtual Rm 3</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6"/>
                        </a:rPr>
                        <a:t>Virtual Rm 4</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3"/>
                        </a:rPr>
                        <a:t>Virtual Rm 1</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4"/>
                        </a:rPr>
                        <a:t>Virtual Rm 2</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5"/>
                        </a:rPr>
                        <a:t>Virtual Rm 3</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6"/>
                        </a:rPr>
                        <a:t>Virtual Rm 4</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3"/>
                        </a:rPr>
                        <a:t>Virtual Rm 1</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4"/>
                        </a:rPr>
                        <a:t>Virtual Rm 2</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5"/>
                        </a:rPr>
                        <a:t>Virtual Rm 3</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6"/>
                        </a:rPr>
                        <a:t>Virtual Rm 4</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389258253"/>
                  </a:ext>
                </a:extLst>
              </a:tr>
              <a:tr h="92106">
                <a:tc>
                  <a:txBody>
                    <a:bodyPr/>
                    <a:lstStyle/>
                    <a:p>
                      <a:pPr algn="ctr" fontAlgn="b"/>
                      <a:r>
                        <a:rPr lang="en-US" altLang="ja-JP" sz="500" b="1" i="0" u="none" strike="noStrike">
                          <a:effectLst/>
                          <a:latin typeface="Arial" panose="020B0604020202020204" pitchFamily="34" charset="0"/>
                        </a:rPr>
                        <a:t>7:00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4:00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500" b="1" i="0" u="none" strike="noStrike">
                          <a:effectLst/>
                          <a:latin typeface="Arial" panose="020B0604020202020204" pitchFamily="34" charset="0"/>
                        </a:rPr>
                        <a:t>12:00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21:00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000000"/>
                          </a:solidFill>
                          <a:effectLst/>
                          <a:latin typeface="Arial" panose="020B0604020202020204" pitchFamily="34" charset="0"/>
                        </a:rPr>
                        <a:t>07:00-07:30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969696"/>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969696"/>
                    </a:solidFill>
                  </a:tcPr>
                </a:tc>
                <a:tc rowSpan="2" gridSpan="4">
                  <a:txBody>
                    <a:bodyPr/>
                    <a:lstStyle/>
                    <a:p>
                      <a:pPr algn="ctr" fontAlgn="ctr"/>
                      <a:r>
                        <a:rPr lang="en-US" sz="400" b="1" i="0" u="none" strike="noStrike">
                          <a:effectLst/>
                          <a:latin typeface="Arial" panose="020B0604020202020204" pitchFamily="34" charset="0"/>
                        </a:rPr>
                        <a:t>CONTINENTAL BREAKFAST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gridSpan="4">
                  <a:txBody>
                    <a:bodyPr/>
                    <a:lstStyle/>
                    <a:p>
                      <a:pPr algn="ctr" fontAlgn="ctr"/>
                      <a:r>
                        <a:rPr lang="en-US" sz="400" b="1" i="0" u="none" strike="noStrike">
                          <a:effectLst/>
                          <a:latin typeface="Arial" panose="020B0604020202020204" pitchFamily="34" charset="0"/>
                        </a:rPr>
                        <a:t>CONTINENTAL BREAKFAST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CONTINENTAL BREAKFAST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gridSpan="4">
                  <a:txBody>
                    <a:bodyPr/>
                    <a:lstStyle/>
                    <a:p>
                      <a:pPr algn="ctr" fontAlgn="ctr"/>
                      <a:r>
                        <a:rPr lang="en-US" sz="400" b="1" i="0" u="none" strike="noStrike">
                          <a:effectLst/>
                          <a:latin typeface="Arial" panose="020B0604020202020204" pitchFamily="34" charset="0"/>
                        </a:rPr>
                        <a:t>CONTINENTAL BREAKFAST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extLst>
                  <a:ext uri="{0D108BD9-81ED-4DB2-BD59-A6C34878D82A}">
                    <a16:rowId xmlns:a16="http://schemas.microsoft.com/office/drawing/2014/main" val="4036746454"/>
                  </a:ext>
                </a:extLst>
              </a:tr>
              <a:tr h="92106">
                <a:tc>
                  <a:txBody>
                    <a:bodyPr/>
                    <a:lstStyle/>
                    <a:p>
                      <a:pPr algn="ctr" fontAlgn="b"/>
                      <a:r>
                        <a:rPr lang="en-US" altLang="ja-JP" sz="500" b="1" i="0" u="none" strike="noStrike">
                          <a:effectLst/>
                          <a:latin typeface="Arial" panose="020B0604020202020204" pitchFamily="34" charset="0"/>
                        </a:rPr>
                        <a:t>7:30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4:30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500" b="1" i="0" u="none" strike="noStrike">
                          <a:effectLst/>
                          <a:latin typeface="Arial" panose="020B0604020202020204" pitchFamily="34" charset="0"/>
                        </a:rPr>
                        <a:t>12:30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21:30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000000"/>
                          </a:solidFill>
                          <a:effectLst/>
                          <a:latin typeface="Arial" panose="020B0604020202020204" pitchFamily="34" charset="0"/>
                        </a:rPr>
                        <a:t>07:30-08:00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l" fontAlgn="b"/>
                      <a:r>
                        <a:rPr lang="ja-JP" altLang="en-US" sz="400" b="1" i="0" u="none" strike="noStrike">
                          <a:solidFill>
                            <a:srgbClr val="99CC00"/>
                          </a:solidFill>
                          <a:effectLst/>
                          <a:latin typeface="Arial" panose="020B0604020202020204" pitchFamily="34" charset="0"/>
                        </a:rPr>
                        <a:t>　</a:t>
                      </a:r>
                      <a:endParaRPr lang="ja-JP" altLang="en-US" sz="400" b="0" i="0" u="none" strike="noStrike">
                        <a:effectLst/>
                        <a:latin typeface="Arial" panose="020B0604020202020204" pitchFamily="34" charset="0"/>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rowSpan="2" gridSpan="4">
                  <a:txBody>
                    <a:bodyPr/>
                    <a:lstStyle/>
                    <a:p>
                      <a:pPr algn="ctr" fontAlgn="ctr"/>
                      <a:r>
                        <a:rPr lang="en-US" sz="400" b="1" i="0" u="none" strike="noStrike">
                          <a:solidFill>
                            <a:srgbClr val="FFFFFF"/>
                          </a:solidFill>
                          <a:effectLst/>
                          <a:latin typeface="Arial" panose="020B0604020202020204" pitchFamily="34" charset="0"/>
                        </a:rPr>
                        <a:t>802.15 AC Meeting</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(Virtual Rm 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1278619568"/>
                  </a:ext>
                </a:extLst>
              </a:tr>
              <a:tr h="92106">
                <a:tc>
                  <a:txBody>
                    <a:bodyPr/>
                    <a:lstStyle/>
                    <a:p>
                      <a:pPr algn="ctr" fontAlgn="b"/>
                      <a:r>
                        <a:rPr lang="en-US" altLang="ja-JP" sz="500" b="1" i="0" u="none" strike="noStrike">
                          <a:effectLst/>
                          <a:latin typeface="Arial" panose="020B0604020202020204" pitchFamily="34" charset="0"/>
                        </a:rPr>
                        <a:t>8:00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5:00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500" b="1" i="0" u="none" strike="noStrike">
                          <a:effectLst/>
                          <a:latin typeface="Arial" panose="020B0604020202020204" pitchFamily="34" charset="0"/>
                        </a:rPr>
                        <a:t>13:00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22:00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FFFFFF"/>
                          </a:solidFill>
                          <a:effectLst/>
                          <a:latin typeface="Arial" panose="020B0604020202020204" pitchFamily="34" charset="0"/>
                        </a:rPr>
                        <a:t>08:00-08:30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rowSpan="2" gridSpan="4">
                  <a:txBody>
                    <a:bodyPr/>
                    <a:lstStyle/>
                    <a:p>
                      <a:pPr algn="ctr" fontAlgn="ctr"/>
                      <a:r>
                        <a:rPr lang="en-US" sz="400" b="1" i="0" u="none" strike="noStrike">
                          <a:solidFill>
                            <a:srgbClr val="000000"/>
                          </a:solidFill>
                          <a:effectLst/>
                          <a:latin typeface="Arial" panose="020B0604020202020204" pitchFamily="34" charset="0"/>
                        </a:rPr>
                        <a:t>802 WIRELESS</a:t>
                      </a:r>
                      <a:br>
                        <a:rPr lang="en-US" sz="400" b="1" i="0" u="none" strike="noStrike">
                          <a:solidFill>
                            <a:srgbClr val="000000"/>
                          </a:solidFill>
                          <a:effectLst/>
                          <a:latin typeface="Arial" panose="020B0604020202020204" pitchFamily="34" charset="0"/>
                        </a:rPr>
                      </a:br>
                      <a:r>
                        <a:rPr lang="en-US" sz="400" b="1" i="0" u="none" strike="noStrike">
                          <a:solidFill>
                            <a:srgbClr val="000000"/>
                          </a:solidFill>
                          <a:effectLst/>
                          <a:latin typeface="Arial" panose="020B0604020202020204" pitchFamily="34" charset="0"/>
                        </a:rPr>
                        <a:t>OPENING MEETING</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4">
                  <a:txBody>
                    <a:bodyPr/>
                    <a:lstStyle/>
                    <a:p>
                      <a:pPr algn="ctr" fontAlgn="ctr"/>
                      <a:r>
                        <a:rPr lang="en-US" sz="400" b="1" i="0" u="none" strike="noStrike">
                          <a:effectLst/>
                          <a:latin typeface="Arial" panose="020B0604020202020204" pitchFamily="34" charset="0"/>
                        </a:rPr>
                        <a:t>TG4ab</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NG-UWB</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en-US" sz="400" b="1" i="0" u="none" strike="noStrike">
                          <a:effectLst/>
                          <a:latin typeface="Arial" panose="020B0604020202020204" pitchFamily="34" charset="0"/>
                        </a:rPr>
                        <a:t>TG4me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4">
                  <a:txBody>
                    <a:bodyPr/>
                    <a:lstStyle/>
                    <a:p>
                      <a:pPr algn="ctr" fontAlgn="ctr"/>
                      <a:r>
                        <a:rPr lang="en-US" sz="400" b="1" i="0" u="none" strike="noStrike">
                          <a:effectLst/>
                          <a:latin typeface="Arial" panose="020B0604020202020204" pitchFamily="34" charset="0"/>
                        </a:rPr>
                        <a:t>TG7a OCC</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CCFF"/>
                    </a:solid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rowSpan="4">
                  <a:txBody>
                    <a:bodyPr/>
                    <a:lstStyle/>
                    <a:p>
                      <a:pPr algn="ctr" fontAlgn="ctr"/>
                      <a:r>
                        <a:rPr lang="en-US" sz="400" b="1" i="0" u="none" strike="noStrike">
                          <a:effectLst/>
                          <a:latin typeface="Arial" panose="020B0604020202020204" pitchFamily="34" charset="0"/>
                        </a:rPr>
                        <a:t>TG4ab</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NG-UWB</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en-US" sz="400" b="1" i="0" u="none" strike="noStrike">
                          <a:effectLst/>
                          <a:latin typeface="Arial" panose="020B0604020202020204" pitchFamily="34" charset="0"/>
                        </a:rPr>
                        <a:t>SC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IETF</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17FDD"/>
                    </a:solidFill>
                  </a:tcPr>
                </a:tc>
                <a:tc rowSpan="4">
                  <a:txBody>
                    <a:bodyPr/>
                    <a:lstStyle/>
                    <a:p>
                      <a:pPr algn="ctr" fontAlgn="ctr"/>
                      <a:r>
                        <a:rPr lang="en-US" sz="400" b="1" i="0" u="none" strike="noStrike">
                          <a:effectLst/>
                          <a:latin typeface="Arial" panose="020B0604020202020204" pitchFamily="34" charset="0"/>
                        </a:rPr>
                        <a:t>TG7a OCC</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CCFF"/>
                    </a:solid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extLst>
                  <a:ext uri="{0D108BD9-81ED-4DB2-BD59-A6C34878D82A}">
                    <a16:rowId xmlns:a16="http://schemas.microsoft.com/office/drawing/2014/main" val="1378314818"/>
                  </a:ext>
                </a:extLst>
              </a:tr>
              <a:tr h="92106">
                <a:tc>
                  <a:txBody>
                    <a:bodyPr/>
                    <a:lstStyle/>
                    <a:p>
                      <a:pPr algn="ctr" fontAlgn="b"/>
                      <a:r>
                        <a:rPr lang="en-US" altLang="ja-JP" sz="500" b="1" i="0" u="none" strike="noStrike">
                          <a:effectLst/>
                          <a:latin typeface="Arial" panose="020B0604020202020204" pitchFamily="34" charset="0"/>
                        </a:rPr>
                        <a:t>8:30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5:30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500" b="1" i="0" u="none" strike="noStrike">
                          <a:effectLst/>
                          <a:latin typeface="Arial" panose="020B0604020202020204" pitchFamily="34" charset="0"/>
                        </a:rPr>
                        <a:t>13:30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22:30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FFFFFF"/>
                          </a:solidFill>
                          <a:effectLst/>
                          <a:latin typeface="Arial" panose="020B0604020202020204" pitchFamily="34" charset="0"/>
                        </a:rPr>
                        <a:t>08:30-09:00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400" b="1" i="0" u="none" strike="noStrike">
                          <a:solidFill>
                            <a:srgbClr val="FFFFFF"/>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a:txBody>
                    <a:bodyPr/>
                    <a:lstStyle/>
                    <a:p>
                      <a:pPr algn="l" fontAlgn="ctr"/>
                      <a:r>
                        <a:rPr lang="ja-JP" altLang="en-US" sz="400" b="1" i="0" u="none" strike="noStrike">
                          <a:solidFill>
                            <a:srgbClr val="FFFFFF"/>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a:txBody>
                    <a:bodyPr/>
                    <a:lstStyle/>
                    <a:p>
                      <a:pPr algn="l" fontAlgn="ctr"/>
                      <a:r>
                        <a:rPr lang="ja-JP" altLang="en-US" sz="400" b="1" i="0" u="none" strike="noStrike">
                          <a:solidFill>
                            <a:srgbClr val="FFFFFF"/>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a:txBody>
                    <a:bodyPr/>
                    <a:lstStyle/>
                    <a:p>
                      <a:pPr algn="l" fontAlgn="ctr"/>
                      <a:r>
                        <a:rPr lang="ja-JP" altLang="en-US" sz="400" b="1" i="0" u="none" strike="noStrike">
                          <a:solidFill>
                            <a:srgbClr val="FFFFFF"/>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164057191"/>
                  </a:ext>
                </a:extLst>
              </a:tr>
              <a:tr h="92106">
                <a:tc>
                  <a:txBody>
                    <a:bodyPr/>
                    <a:lstStyle/>
                    <a:p>
                      <a:pPr algn="ctr" fontAlgn="b"/>
                      <a:r>
                        <a:rPr lang="en-US" altLang="ja-JP" sz="500" b="1" i="0" u="none" strike="noStrike">
                          <a:effectLst/>
                          <a:latin typeface="Arial" panose="020B0604020202020204" pitchFamily="34" charset="0"/>
                        </a:rPr>
                        <a:t>9:00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6:00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500" b="1" i="0" u="none" strike="noStrike">
                          <a:effectLst/>
                          <a:latin typeface="Arial" panose="020B0604020202020204" pitchFamily="34" charset="0"/>
                        </a:rPr>
                        <a:t>14:00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23:00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FFFFFF"/>
                          </a:solidFill>
                          <a:effectLst/>
                          <a:latin typeface="Arial" panose="020B0604020202020204" pitchFamily="34" charset="0"/>
                        </a:rPr>
                        <a:t>09:00-09:30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rowSpan="2" gridSpan="4">
                  <a:txBody>
                    <a:bodyPr/>
                    <a:lstStyle/>
                    <a:p>
                      <a:pPr algn="ctr" fontAlgn="ctr"/>
                      <a:r>
                        <a:rPr lang="en-US" sz="400" b="1" i="0" u="none" strike="noStrike">
                          <a:solidFill>
                            <a:srgbClr val="FFFFFF"/>
                          </a:solidFill>
                          <a:effectLst/>
                          <a:latin typeface="Arial" panose="020B0604020202020204" pitchFamily="34" charset="0"/>
                        </a:rPr>
                        <a:t>802.15 WG Opening Plenary</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(Virtual Rm 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rowSpan="2">
                  <a:txBody>
                    <a:bodyPr/>
                    <a:lstStyle/>
                    <a:p>
                      <a:pPr algn="ctr" fontAlgn="ctr"/>
                      <a:r>
                        <a:rPr lang="en-US" sz="400" b="1" i="0" u="none" strike="noStrike">
                          <a:effectLst/>
                          <a:latin typeface="Arial" panose="020B0604020202020204" pitchFamily="34" charset="0"/>
                        </a:rPr>
                        <a:t>TG4ab</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NG-UWB</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2">
                  <a:txBody>
                    <a:bodyPr/>
                    <a:lstStyle/>
                    <a:p>
                      <a:pPr algn="ctr" fontAlgn="ctr"/>
                      <a:r>
                        <a:rPr lang="en-US" sz="400" b="1" i="0" u="none" strike="noStrike">
                          <a:solidFill>
                            <a:srgbClr val="FFFFFF"/>
                          </a:solidFill>
                          <a:effectLst/>
                          <a:latin typeface="Arial" panose="020B0604020202020204" pitchFamily="34" charset="0"/>
                        </a:rPr>
                        <a:t>TG3mb</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HDR</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0000"/>
                    </a:solidFill>
                  </a:tcPr>
                </a:tc>
                <a:tc rowSpan="2">
                  <a:txBody>
                    <a:bodyPr/>
                    <a:lstStyle/>
                    <a:p>
                      <a:pPr algn="ctr" fontAlgn="ctr"/>
                      <a:r>
                        <a:rPr lang="en-US" sz="400" b="1" i="0" u="none" strike="noStrike">
                          <a:effectLst/>
                          <a:latin typeface="Arial" panose="020B0604020202020204" pitchFamily="34" charset="0"/>
                        </a:rPr>
                        <a:t>TG7a</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OCC</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CCFF"/>
                    </a:solidFill>
                  </a:tcPr>
                </a:tc>
                <a:tc rowSpan="2">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712348213"/>
                  </a:ext>
                </a:extLst>
              </a:tr>
              <a:tr h="310993">
                <a:tc>
                  <a:txBody>
                    <a:bodyPr/>
                    <a:lstStyle/>
                    <a:p>
                      <a:pPr algn="ctr" fontAlgn="b"/>
                      <a:r>
                        <a:rPr lang="en-US" altLang="ja-JP" sz="500" b="1" i="0" u="none" strike="noStrike">
                          <a:effectLst/>
                          <a:latin typeface="Arial" panose="020B0604020202020204" pitchFamily="34" charset="0"/>
                        </a:rPr>
                        <a:t>9:30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6:30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500" b="1" i="0" u="none" strike="noStrike">
                          <a:effectLst/>
                          <a:latin typeface="Arial" panose="020B0604020202020204" pitchFamily="34" charset="0"/>
                        </a:rPr>
                        <a:t>14:30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23:30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FFFFFF"/>
                          </a:solidFill>
                          <a:effectLst/>
                          <a:latin typeface="Arial" panose="020B0604020202020204" pitchFamily="34" charset="0"/>
                        </a:rPr>
                        <a:t>09:30-10:00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69696"/>
                    </a:solidFill>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33104373"/>
                  </a:ext>
                </a:extLst>
              </a:tr>
              <a:tr h="92106">
                <a:tc>
                  <a:txBody>
                    <a:bodyPr/>
                    <a:lstStyle/>
                    <a:p>
                      <a:pPr algn="ctr" fontAlgn="b"/>
                      <a:r>
                        <a:rPr lang="en-US" altLang="ja-JP" sz="500" b="1" i="0" u="none" strike="noStrike">
                          <a:effectLst/>
                          <a:latin typeface="Arial" panose="020B0604020202020204" pitchFamily="34" charset="0"/>
                        </a:rPr>
                        <a:t>10:00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7:00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15:00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400" b="1" i="0" u="none" strike="noStrike">
                          <a:effectLst/>
                          <a:latin typeface="Arial" panose="020B0604020202020204" pitchFamily="34" charset="0"/>
                        </a:rPr>
                        <a:t>10:00-10:30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gridSpan="2">
                  <a:txBody>
                    <a:bodyPr/>
                    <a:lstStyle/>
                    <a:p>
                      <a:pPr algn="ctr" fontAlgn="ctr"/>
                      <a:r>
                        <a:rPr lang="ja-JP" altLang="en-US" sz="400" b="1" i="0" u="none" strike="noStrike">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gridSpan="4">
                  <a:txBody>
                    <a:bodyPr/>
                    <a:lstStyle/>
                    <a:p>
                      <a:pPr algn="l" fontAlgn="b"/>
                      <a:r>
                        <a:rPr lang="en-US" sz="400" b="1" i="0" u="none" strike="noStrike">
                          <a:effectLst/>
                          <a:latin typeface="Arial" panose="020B0604020202020204" pitchFamily="34" charset="0"/>
                        </a:rPr>
                        <a:t>Break</a:t>
                      </a:r>
                      <a:endParaRPr lang="en-US" sz="400" b="0" i="0" u="none" strike="noStrike">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l" fontAlgn="b"/>
                      <a:r>
                        <a:rPr lang="en-US" sz="400" b="1" i="0" u="none" strike="noStrike">
                          <a:effectLst/>
                          <a:latin typeface="Arial" panose="020B0604020202020204" pitchFamily="34" charset="0"/>
                        </a:rPr>
                        <a:t>Break</a:t>
                      </a:r>
                      <a:endParaRPr lang="en-US" sz="400" b="0" i="0" u="none" strike="noStrike">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Break</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l" fontAlgn="b"/>
                      <a:r>
                        <a:rPr lang="en-US" sz="400" b="1" i="0" u="none" strike="noStrike">
                          <a:effectLst/>
                          <a:latin typeface="Arial" panose="020B0604020202020204" pitchFamily="34" charset="0"/>
                        </a:rPr>
                        <a:t>Break</a:t>
                      </a:r>
                      <a:endParaRPr lang="en-US" sz="400" b="0" i="0" u="none" strike="noStrike">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88935777"/>
                  </a:ext>
                </a:extLst>
              </a:tr>
              <a:tr h="92106">
                <a:tc>
                  <a:txBody>
                    <a:bodyPr/>
                    <a:lstStyle/>
                    <a:p>
                      <a:pPr algn="ctr" fontAlgn="b"/>
                      <a:r>
                        <a:rPr lang="en-US" altLang="ja-JP" sz="500" b="1" i="0" u="none" strike="noStrike">
                          <a:effectLst/>
                          <a:latin typeface="Arial" panose="020B0604020202020204" pitchFamily="34" charset="0"/>
                        </a:rPr>
                        <a:t>10:30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7:30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15:30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0:30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400" b="1" i="0" u="none" strike="noStrike">
                          <a:solidFill>
                            <a:srgbClr val="FFFFFF"/>
                          </a:solidFill>
                          <a:effectLst/>
                          <a:latin typeface="Arial" panose="020B0604020202020204" pitchFamily="34" charset="0"/>
                        </a:rPr>
                        <a:t>10:30-11:00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969696"/>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969696"/>
                    </a:solidFill>
                  </a:tcPr>
                </a:tc>
                <a:tc rowSpan="4">
                  <a:txBody>
                    <a:bodyPr/>
                    <a:lstStyle/>
                    <a:p>
                      <a:pPr algn="ctr" fontAlgn="ctr"/>
                      <a:r>
                        <a:rPr lang="en-US" sz="400" b="1" i="0" u="none" strike="noStrike">
                          <a:effectLst/>
                          <a:latin typeface="Arial" panose="020B0604020202020204" pitchFamily="34" charset="0"/>
                        </a:rPr>
                        <a:t>TG4ab</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NG-UWB</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en-US" sz="400" b="1" i="0" u="none" strike="noStrike">
                          <a:effectLst/>
                          <a:latin typeface="Arial" panose="020B0604020202020204" pitchFamily="34" charset="0"/>
                        </a:rPr>
                        <a:t>SG</a:t>
                      </a:r>
                      <a:br>
                        <a:rPr lang="en-US" sz="400" b="1" i="0" u="none" strike="noStrike">
                          <a:effectLst/>
                          <a:latin typeface="Arial" panose="020B0604020202020204" pitchFamily="34" charset="0"/>
                        </a:rPr>
                      </a:br>
                      <a:r>
                        <a:rPr lang="en-US" sz="300" b="1" i="0" u="none" strike="noStrike">
                          <a:effectLst/>
                          <a:latin typeface="Arial" panose="020B0604020202020204" pitchFamily="34" charset="0"/>
                        </a:rPr>
                        <a:t>Privacy</a:t>
                      </a:r>
                      <a:endParaRPr lang="en-US" sz="400" b="1" i="0" u="none" strike="noStrike">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ABAB"/>
                    </a:solidFill>
                  </a:tcPr>
                </a:tc>
                <a:tc rowSpan="4">
                  <a:txBody>
                    <a:bodyPr/>
                    <a:lstStyle/>
                    <a:p>
                      <a:pPr algn="ctr" fontAlgn="ctr"/>
                      <a:r>
                        <a:rPr lang="en-US" sz="400" b="1" i="0" u="none" strike="noStrike">
                          <a:solidFill>
                            <a:srgbClr val="FFFFFF"/>
                          </a:solidFill>
                          <a:effectLst/>
                          <a:latin typeface="Arial" panose="020B0604020202020204" pitchFamily="34" charset="0"/>
                        </a:rPr>
                        <a:t>TG6ma</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BAN/</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VAN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6368B"/>
                    </a:solid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4">
                  <a:txBody>
                    <a:bodyPr/>
                    <a:lstStyle/>
                    <a:p>
                      <a:pPr algn="ctr" fontAlgn="ctr"/>
                      <a:r>
                        <a:rPr lang="ja-JP" altLang="en-US" sz="400" b="1" i="0" u="none" strike="noStrike">
                          <a:solidFill>
                            <a:srgbClr val="FFFFFF"/>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400" b="1" i="0" u="none" strike="noStrike">
                          <a:effectLst/>
                          <a:latin typeface="Arial" panose="020B0604020202020204" pitchFamily="34" charset="0"/>
                        </a:rPr>
                        <a:t>SC-M</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4">
                  <a:txBody>
                    <a:bodyPr/>
                    <a:lstStyle/>
                    <a:p>
                      <a:pPr algn="ctr" fontAlgn="ctr"/>
                      <a:r>
                        <a:rPr lang="en-US" sz="400" b="1" i="0" u="none" strike="noStrike">
                          <a:solidFill>
                            <a:srgbClr val="FFFFFF"/>
                          </a:solidFill>
                          <a:effectLst/>
                          <a:latin typeface="Arial" panose="020B0604020202020204" pitchFamily="34" charset="0"/>
                        </a:rPr>
                        <a:t>TG6ma</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BAN/</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VAN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6368B"/>
                    </a:solidFill>
                  </a:tcPr>
                </a:tc>
                <a:tc rowSpan="4">
                  <a:txBody>
                    <a:bodyPr/>
                    <a:lstStyle/>
                    <a:p>
                      <a:pPr algn="ctr" fontAlgn="ctr"/>
                      <a:r>
                        <a:rPr lang="en-US" sz="400" b="1" i="0" u="none" strike="noStrike" dirty="0" err="1">
                          <a:effectLst/>
                          <a:latin typeface="Arial" panose="020B0604020202020204" pitchFamily="34" charset="0"/>
                        </a:rPr>
                        <a:t>AdHoc</a:t>
                      </a:r>
                      <a:br>
                        <a:rPr lang="en-US" sz="400" b="1" i="0" u="none" strike="noStrike" dirty="0">
                          <a:effectLst/>
                          <a:latin typeface="Arial" panose="020B0604020202020204" pitchFamily="34" charset="0"/>
                        </a:rPr>
                      </a:br>
                      <a:r>
                        <a:rPr lang="en-US" sz="400" b="1" i="0" u="none" strike="noStrike" dirty="0">
                          <a:effectLst/>
                          <a:latin typeface="Arial" panose="020B0604020202020204" pitchFamily="34" charset="0"/>
                        </a:rPr>
                        <a:t>-</a:t>
                      </a:r>
                      <a:br>
                        <a:rPr lang="en-US" sz="400" b="1" i="0" u="none" strike="noStrike" dirty="0">
                          <a:effectLst/>
                          <a:latin typeface="Arial" panose="020B0604020202020204" pitchFamily="34" charset="0"/>
                        </a:rPr>
                      </a:br>
                      <a:r>
                        <a:rPr lang="en-US" sz="400" b="1" i="0" u="none" strike="noStrike" dirty="0">
                          <a:effectLst/>
                          <a:latin typeface="Arial" panose="020B0604020202020204" pitchFamily="34" charset="0"/>
                        </a:rPr>
                        <a:t>Needs</a:t>
                      </a:r>
                      <a:br>
                        <a:rPr lang="en-US" sz="400" b="1" i="0" u="none" strike="noStrike" dirty="0">
                          <a:effectLst/>
                          <a:latin typeface="Arial" panose="020B0604020202020204" pitchFamily="34" charset="0"/>
                        </a:rPr>
                      </a:br>
                      <a:r>
                        <a:rPr lang="en-US" sz="400" b="1" i="0" u="none" strike="noStrike" dirty="0">
                          <a:effectLst/>
                          <a:latin typeface="Arial" panose="020B0604020202020204" pitchFamily="34" charset="0"/>
                        </a:rPr>
                        <a:t>WG15</a:t>
                      </a:r>
                      <a:br>
                        <a:rPr lang="en-US" sz="400" b="1" i="0" u="none" strike="noStrike" dirty="0">
                          <a:effectLst/>
                          <a:latin typeface="Arial" panose="020B0604020202020204" pitchFamily="34" charset="0"/>
                        </a:rPr>
                      </a:br>
                      <a:r>
                        <a:rPr lang="en-US" sz="400" b="1" i="0" u="none" strike="noStrike" dirty="0">
                          <a:effectLst/>
                          <a:latin typeface="Arial" panose="020B0604020202020204" pitchFamily="34" charset="0"/>
                        </a:rPr>
                        <a:t>Chair</a:t>
                      </a:r>
                      <a:br>
                        <a:rPr lang="en-US" sz="400" b="1" i="0" u="none" strike="noStrike" dirty="0">
                          <a:effectLst/>
                          <a:latin typeface="Arial" panose="020B0604020202020204" pitchFamily="34" charset="0"/>
                        </a:rPr>
                      </a:br>
                      <a:r>
                        <a:rPr lang="en-US" sz="400" b="1" i="0" u="none" strike="noStrike" dirty="0" err="1">
                          <a:effectLst/>
                          <a:latin typeface="Arial" panose="020B0604020202020204" pitchFamily="34" charset="0"/>
                        </a:rPr>
                        <a:t>Approv</a:t>
                      </a:r>
                      <a:r>
                        <a:rPr lang="en-US" sz="400" b="1" i="0" u="none" strike="noStrike" dirty="0">
                          <a:effectLst/>
                          <a:latin typeface="Arial" panose="020B0604020202020204" pitchFamily="34" charset="0"/>
                        </a:rPr>
                        <a: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2" gridSpan="4">
                  <a:txBody>
                    <a:bodyPr/>
                    <a:lstStyle/>
                    <a:p>
                      <a:pPr algn="ctr" fontAlgn="ctr"/>
                      <a:r>
                        <a:rPr lang="en-US" sz="400" b="1" i="0" u="none" strike="noStrike">
                          <a:solidFill>
                            <a:srgbClr val="FFFFFF"/>
                          </a:solidFill>
                          <a:effectLst/>
                          <a:latin typeface="Arial" panose="020B0604020202020204" pitchFamily="34" charset="0"/>
                        </a:rPr>
                        <a:t>802.15 WG Midweek Plenary (Virtual Rm 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4">
                  <a:txBody>
                    <a:bodyPr/>
                    <a:lstStyle/>
                    <a:p>
                      <a:pPr algn="ctr" fontAlgn="ctr"/>
                      <a:r>
                        <a:rPr lang="ja-JP" altLang="en-US" sz="400" b="1" i="0" u="none" strike="noStrike">
                          <a:solidFill>
                            <a:srgbClr val="FFFFFF"/>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400" b="1" i="0" u="none" strike="noStrike">
                          <a:effectLst/>
                          <a:latin typeface="Arial" panose="020B0604020202020204" pitchFamily="34" charset="0"/>
                        </a:rPr>
                        <a:t>SC-M</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4">
                  <a:txBody>
                    <a:bodyPr/>
                    <a:lstStyle/>
                    <a:p>
                      <a:pPr algn="ctr" fontAlgn="ctr"/>
                      <a:r>
                        <a:rPr lang="en-US" sz="400" b="1" i="0" u="none" strike="noStrike">
                          <a:solidFill>
                            <a:srgbClr val="FFFFFF"/>
                          </a:solidFill>
                          <a:effectLst/>
                          <a:latin typeface="Arial" panose="020B0604020202020204" pitchFamily="34" charset="0"/>
                        </a:rPr>
                        <a:t>TG6ma</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BAN/</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VAN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6368B"/>
                    </a:solid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extLst>
                  <a:ext uri="{0D108BD9-81ED-4DB2-BD59-A6C34878D82A}">
                    <a16:rowId xmlns:a16="http://schemas.microsoft.com/office/drawing/2014/main" val="1648117037"/>
                  </a:ext>
                </a:extLst>
              </a:tr>
              <a:tr h="92106">
                <a:tc>
                  <a:txBody>
                    <a:bodyPr/>
                    <a:lstStyle/>
                    <a:p>
                      <a:pPr algn="ctr" fontAlgn="b"/>
                      <a:r>
                        <a:rPr lang="en-US" altLang="ja-JP" sz="500" b="1" i="0" u="none" strike="noStrike">
                          <a:effectLst/>
                          <a:latin typeface="Arial" panose="020B0604020202020204" pitchFamily="34" charset="0"/>
                        </a:rPr>
                        <a:t>11:00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8:00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16:00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400" b="1" i="0" u="none" strike="noStrike">
                          <a:solidFill>
                            <a:srgbClr val="FFFFFF"/>
                          </a:solidFill>
                          <a:effectLst/>
                          <a:latin typeface="Arial" panose="020B0604020202020204" pitchFamily="34" charset="0"/>
                        </a:rPr>
                        <a:t>11:00-11:30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074869933"/>
                  </a:ext>
                </a:extLst>
              </a:tr>
              <a:tr h="92106">
                <a:tc>
                  <a:txBody>
                    <a:bodyPr/>
                    <a:lstStyle/>
                    <a:p>
                      <a:pPr algn="ctr" fontAlgn="b"/>
                      <a:r>
                        <a:rPr lang="en-US" altLang="ja-JP" sz="500" b="1" i="0" u="none" strike="noStrike">
                          <a:effectLst/>
                          <a:latin typeface="Arial" panose="020B0604020202020204" pitchFamily="34" charset="0"/>
                        </a:rPr>
                        <a:t>11:30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8:30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16:30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400" b="1" i="0" u="none" strike="noStrike">
                          <a:solidFill>
                            <a:srgbClr val="FFFFFF"/>
                          </a:solidFill>
                          <a:effectLst/>
                          <a:latin typeface="Arial" panose="020B0604020202020204" pitchFamily="34" charset="0"/>
                        </a:rPr>
                        <a:t>11:30-12:00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rowSpan="2" gridSpan="4">
                  <a:txBody>
                    <a:bodyPr/>
                    <a:lstStyle/>
                    <a:p>
                      <a:pPr algn="ctr" fontAlgn="ctr"/>
                      <a:r>
                        <a:rPr lang="en-US" sz="500" b="1" i="0" u="none" strike="noStrike">
                          <a:solidFill>
                            <a:srgbClr val="FFFFFF"/>
                          </a:solidFill>
                          <a:effectLst/>
                          <a:latin typeface="Arial" panose="020B0604020202020204" pitchFamily="34" charset="0"/>
                        </a:rPr>
                        <a:t>WNG</a:t>
                      </a:r>
                      <a:br>
                        <a:rPr lang="en-US" sz="500" b="1" i="0" u="none" strike="noStrike">
                          <a:solidFill>
                            <a:srgbClr val="FFFFFF"/>
                          </a:solidFill>
                          <a:effectLst/>
                          <a:latin typeface="Arial" panose="020B0604020202020204" pitchFamily="34" charset="0"/>
                        </a:rPr>
                      </a:br>
                      <a:r>
                        <a:rPr lang="en-US" sz="500" b="1" i="0" u="none" strike="noStrike">
                          <a:solidFill>
                            <a:srgbClr val="FFFFFF"/>
                          </a:solidFill>
                          <a:effectLst/>
                          <a:latin typeface="Arial" panose="020B0604020202020204" pitchFamily="34" charset="0"/>
                        </a:rPr>
                        <a:t>(Virtual Rm 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434426525"/>
                  </a:ext>
                </a:extLst>
              </a:tr>
              <a:tr h="126782">
                <a:tc>
                  <a:txBody>
                    <a:bodyPr/>
                    <a:lstStyle/>
                    <a:p>
                      <a:pPr algn="ctr" fontAlgn="b"/>
                      <a:r>
                        <a:rPr lang="en-US" altLang="ja-JP" sz="500" b="1" i="0" u="none" strike="noStrike">
                          <a:effectLst/>
                          <a:latin typeface="Arial" panose="020B0604020202020204" pitchFamily="34" charset="0"/>
                        </a:rPr>
                        <a:t>12:00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9:00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17:00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400" b="1" i="0" u="none" strike="noStrike">
                          <a:solidFill>
                            <a:srgbClr val="FFFFFF"/>
                          </a:solidFill>
                          <a:effectLst/>
                          <a:latin typeface="Arial" panose="020B0604020202020204" pitchFamily="34" charset="0"/>
                        </a:rPr>
                        <a:t>12:00-12:30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569995005"/>
                  </a:ext>
                </a:extLst>
              </a:tr>
              <a:tr h="92106">
                <a:tc>
                  <a:txBody>
                    <a:bodyPr/>
                    <a:lstStyle/>
                    <a:p>
                      <a:pPr algn="ctr" fontAlgn="b"/>
                      <a:r>
                        <a:rPr lang="en-US" altLang="ja-JP" sz="500" b="1" i="0" u="none" strike="noStrike">
                          <a:effectLst/>
                          <a:latin typeface="Arial" panose="020B0604020202020204" pitchFamily="34" charset="0"/>
                        </a:rPr>
                        <a:t>12:30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9:30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17:30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400" b="1" i="0" u="none" strike="noStrike">
                          <a:solidFill>
                            <a:srgbClr val="000000"/>
                          </a:solidFill>
                          <a:effectLst/>
                          <a:latin typeface="Arial" panose="020B0604020202020204" pitchFamily="34" charset="0"/>
                        </a:rPr>
                        <a:t>12:30-13:00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rowSpan="2" gridSpan="4">
                  <a:txBody>
                    <a:bodyPr/>
                    <a:lstStyle/>
                    <a:p>
                      <a:pPr algn="ctr" fontAlgn="ctr"/>
                      <a:r>
                        <a:rPr lang="en-US" sz="400" b="1" i="0" u="none" strike="noStrike">
                          <a:effectLst/>
                          <a:latin typeface="Arial" panose="020B0604020202020204" pitchFamily="34" charset="0"/>
                        </a:rPr>
                        <a:t>LUNCH</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gridSpan="4">
                  <a:txBody>
                    <a:bodyPr/>
                    <a:lstStyle/>
                    <a:p>
                      <a:pPr algn="ctr" fontAlgn="ctr"/>
                      <a:r>
                        <a:rPr lang="en-US" sz="400" b="1" i="0" u="none" strike="noStrike">
                          <a:effectLst/>
                          <a:latin typeface="Arial" panose="020B0604020202020204" pitchFamily="34" charset="0"/>
                        </a:rPr>
                        <a:t>LUNCH</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gridSpan="4">
                  <a:txBody>
                    <a:bodyPr/>
                    <a:lstStyle/>
                    <a:p>
                      <a:pPr algn="ctr" fontAlgn="ctr"/>
                      <a:r>
                        <a:rPr lang="en-US" sz="400" b="1" i="0" u="none" strike="noStrike">
                          <a:effectLst/>
                          <a:latin typeface="Arial" panose="020B0604020202020204" pitchFamily="34" charset="0"/>
                        </a:rPr>
                        <a:t>LUNCH</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gridSpan="4">
                  <a:txBody>
                    <a:bodyPr/>
                    <a:lstStyle/>
                    <a:p>
                      <a:pPr algn="ctr" fontAlgn="ctr"/>
                      <a:r>
                        <a:rPr lang="en-US" sz="400" b="1" i="0" u="none" strike="noStrike">
                          <a:effectLst/>
                          <a:latin typeface="Arial" panose="020B0604020202020204" pitchFamily="34" charset="0"/>
                        </a:rPr>
                        <a:t>LUNCH</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extLst>
                  <a:ext uri="{0D108BD9-81ED-4DB2-BD59-A6C34878D82A}">
                    <a16:rowId xmlns:a16="http://schemas.microsoft.com/office/drawing/2014/main" val="2527942799"/>
                  </a:ext>
                </a:extLst>
              </a:tr>
              <a:tr h="92106">
                <a:tc>
                  <a:txBody>
                    <a:bodyPr/>
                    <a:lstStyle/>
                    <a:p>
                      <a:pPr algn="ctr" fontAlgn="b"/>
                      <a:r>
                        <a:rPr lang="en-US" altLang="ja-JP" sz="500" b="1" i="0" u="none" strike="noStrike">
                          <a:effectLst/>
                          <a:latin typeface="Arial" panose="020B0604020202020204" pitchFamily="34" charset="0"/>
                        </a:rPr>
                        <a:t>13:00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18:00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3:00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400" b="1" i="0" u="none" strike="noStrike">
                          <a:solidFill>
                            <a:srgbClr val="000000"/>
                          </a:solidFill>
                          <a:effectLst/>
                          <a:latin typeface="Arial" panose="020B0604020202020204" pitchFamily="34" charset="0"/>
                        </a:rPr>
                        <a:t>13:00-13:30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827738283"/>
                  </a:ext>
                </a:extLst>
              </a:tr>
              <a:tr h="92106">
                <a:tc>
                  <a:txBody>
                    <a:bodyPr/>
                    <a:lstStyle/>
                    <a:p>
                      <a:pPr algn="ctr" fontAlgn="b"/>
                      <a:r>
                        <a:rPr lang="en-US" altLang="ja-JP" sz="500" b="1" i="0" u="none" strike="noStrike">
                          <a:effectLst/>
                          <a:latin typeface="Arial" panose="020B0604020202020204" pitchFamily="34" charset="0"/>
                        </a:rPr>
                        <a:t>13:30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10:30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18:30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3:30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400" b="1" i="0" u="none" strike="noStrike">
                          <a:solidFill>
                            <a:srgbClr val="FFFFFF"/>
                          </a:solidFill>
                          <a:effectLst/>
                          <a:latin typeface="Arial" panose="020B0604020202020204" pitchFamily="34" charset="0"/>
                        </a:rPr>
                        <a:t>13:30-14:00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rowSpan="4">
                  <a:txBody>
                    <a:bodyPr/>
                    <a:lstStyle/>
                    <a:p>
                      <a:pPr algn="ctr" fontAlgn="ctr"/>
                      <a:r>
                        <a:rPr lang="ja-JP" altLang="en-US" sz="400" b="1" i="0" u="none" strike="noStrike">
                          <a:solidFill>
                            <a:srgbClr val="FFFFFF"/>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400" b="1" i="0" u="none" strike="noStrike">
                          <a:effectLst/>
                          <a:latin typeface="Arial" panose="020B0604020202020204" pitchFamily="34" charset="0"/>
                        </a:rPr>
                        <a:t>TG4me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4">
                  <a:txBody>
                    <a:bodyPr/>
                    <a:lstStyle/>
                    <a:p>
                      <a:pPr algn="ctr" fontAlgn="ctr"/>
                      <a:r>
                        <a:rPr lang="ja-JP" altLang="en-US" sz="400" b="1" i="0" u="none" strike="noStrike">
                          <a:solidFill>
                            <a:srgbClr val="FFFFFF"/>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4">
                  <a:txBody>
                    <a:bodyPr/>
                    <a:lstStyle/>
                    <a:p>
                      <a:pPr algn="ctr" fontAlgn="ctr"/>
                      <a:r>
                        <a:rPr lang="en-US" sz="400" b="1" i="0" u="none" strike="noStrike">
                          <a:effectLst/>
                          <a:latin typeface="Arial" panose="020B0604020202020204" pitchFamily="34" charset="0"/>
                        </a:rPr>
                        <a:t>TG4ab</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NG-UWB</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ja-JP" altLang="en-US" sz="400" b="1" i="0" u="none" strike="noStrike">
                          <a:solidFill>
                            <a:srgbClr val="FFFFFF"/>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400" b="1" i="0" u="none" strike="noStrike">
                          <a:effectLst/>
                          <a:latin typeface="Arial" panose="020B0604020202020204" pitchFamily="34" charset="0"/>
                        </a:rPr>
                        <a:t>TG16t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LicNB</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4">
                  <a:txBody>
                    <a:bodyPr/>
                    <a:lstStyle/>
                    <a:p>
                      <a:pPr algn="ctr" fontAlgn="ctr"/>
                      <a:r>
                        <a:rPr lang="de-DE" sz="300" b="1" i="0" u="none" strike="noStrike">
                          <a:effectLst/>
                          <a:latin typeface="Arial" panose="020B0604020202020204" pitchFamily="34" charset="0"/>
                        </a:rPr>
                        <a:t>TG4ab</a:t>
                      </a:r>
                      <a:br>
                        <a:rPr lang="de-DE" sz="300" b="1" i="0" u="none" strike="noStrike">
                          <a:effectLst/>
                          <a:latin typeface="Arial" panose="020B0604020202020204" pitchFamily="34" charset="0"/>
                        </a:rPr>
                      </a:br>
                      <a:r>
                        <a:rPr lang="de-DE" sz="300" b="1" i="0" u="none" strike="noStrike">
                          <a:effectLst/>
                          <a:latin typeface="Arial" panose="020B0604020202020204" pitchFamily="34" charset="0"/>
                        </a:rPr>
                        <a:t>NG-UWB</a:t>
                      </a:r>
                      <a:br>
                        <a:rPr lang="de-DE" sz="300" b="1" i="0" u="none" strike="noStrike">
                          <a:effectLst/>
                          <a:latin typeface="Arial" panose="020B0604020202020204" pitchFamily="34" charset="0"/>
                        </a:rPr>
                      </a:br>
                      <a:r>
                        <a:rPr lang="de-DE" sz="300" b="1" i="0" u="none" strike="noStrike">
                          <a:effectLst/>
                          <a:latin typeface="Arial" panose="020B0604020202020204" pitchFamily="34" charset="0"/>
                        </a:rPr>
                        <a:t>Joint w/</a:t>
                      </a:r>
                      <a:br>
                        <a:rPr lang="de-DE" sz="300" b="1" i="0" u="none" strike="noStrike">
                          <a:effectLst/>
                          <a:latin typeface="Arial" panose="020B0604020202020204" pitchFamily="34" charset="0"/>
                        </a:rPr>
                      </a:br>
                      <a:r>
                        <a:rPr lang="de-DE" sz="300" b="1" i="0" u="none" strike="noStrike">
                          <a:effectLst/>
                          <a:latin typeface="Arial" panose="020B0604020202020204" pitchFamily="34" charset="0"/>
                        </a:rPr>
                        <a:t>802.11 WNG</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ja-JP" altLang="en-US" sz="400" b="1" i="0" u="none" strike="noStrike">
                          <a:solidFill>
                            <a:srgbClr val="FFFFFF"/>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400" b="1" i="0" u="none" strike="noStrike">
                          <a:effectLst/>
                          <a:latin typeface="Arial" panose="020B0604020202020204" pitchFamily="34" charset="0"/>
                        </a:rPr>
                        <a:t>TG16t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LicNB</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4">
                  <a:txBody>
                    <a:bodyPr/>
                    <a:lstStyle/>
                    <a:p>
                      <a:pPr algn="ctr" fontAlgn="ctr"/>
                      <a:r>
                        <a:rPr lang="en-US" sz="400" b="1" i="0" u="none" strike="noStrike">
                          <a:effectLst/>
                          <a:latin typeface="Arial" panose="020B0604020202020204" pitchFamily="34" charset="0"/>
                        </a:rPr>
                        <a:t>TG4ab</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NG-UWB</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en-US" sz="400" b="1" i="0" u="none" strike="noStrike">
                          <a:effectLst/>
                          <a:latin typeface="Arial" panose="020B0604020202020204" pitchFamily="34" charset="0"/>
                        </a:rPr>
                        <a:t>SG</a:t>
                      </a:r>
                      <a:br>
                        <a:rPr lang="en-US" sz="400" b="1" i="0" u="none" strike="noStrike">
                          <a:effectLst/>
                          <a:latin typeface="Arial" panose="020B0604020202020204" pitchFamily="34" charset="0"/>
                        </a:rPr>
                      </a:br>
                      <a:r>
                        <a:rPr lang="en-US" sz="300" b="1" i="0" u="none" strike="noStrike">
                          <a:effectLst/>
                          <a:latin typeface="Arial" panose="020B0604020202020204" pitchFamily="34" charset="0"/>
                        </a:rPr>
                        <a:t>Privacy</a:t>
                      </a:r>
                      <a:endParaRPr lang="en-US" sz="400" b="1" i="0" u="none" strike="noStrike">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ABAB"/>
                    </a:solidFill>
                  </a:tcPr>
                </a:tc>
                <a:tc rowSpan="4">
                  <a:txBody>
                    <a:bodyPr/>
                    <a:lstStyle/>
                    <a:p>
                      <a:pPr algn="ctr" fontAlgn="ctr"/>
                      <a:r>
                        <a:rPr lang="en-US" sz="400" b="1" i="0" u="none" strike="noStrike">
                          <a:effectLst/>
                          <a:latin typeface="Arial" panose="020B0604020202020204" pitchFamily="34" charset="0"/>
                        </a:rPr>
                        <a:t>TG16t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LicNB</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extLst>
                  <a:ext uri="{0D108BD9-81ED-4DB2-BD59-A6C34878D82A}">
                    <a16:rowId xmlns:a16="http://schemas.microsoft.com/office/drawing/2014/main" val="4256016462"/>
                  </a:ext>
                </a:extLst>
              </a:tr>
              <a:tr h="92106">
                <a:tc>
                  <a:txBody>
                    <a:bodyPr/>
                    <a:lstStyle/>
                    <a:p>
                      <a:pPr algn="ctr" fontAlgn="b"/>
                      <a:r>
                        <a:rPr lang="en-US" altLang="ja-JP" sz="500" b="1" i="0" u="none" strike="noStrike">
                          <a:effectLst/>
                          <a:latin typeface="Arial" panose="020B0604020202020204" pitchFamily="34" charset="0"/>
                        </a:rPr>
                        <a:t>14:00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11:00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19:00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4:00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400" b="1" i="0" u="none" strike="noStrike">
                          <a:solidFill>
                            <a:srgbClr val="FFFFFF"/>
                          </a:solidFill>
                          <a:effectLst/>
                          <a:latin typeface="Arial" panose="020B0604020202020204" pitchFamily="34" charset="0"/>
                        </a:rPr>
                        <a:t>14:00-14:30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55631797"/>
                  </a:ext>
                </a:extLst>
              </a:tr>
              <a:tr h="92106">
                <a:tc>
                  <a:txBody>
                    <a:bodyPr/>
                    <a:lstStyle/>
                    <a:p>
                      <a:pPr algn="ctr" fontAlgn="b"/>
                      <a:r>
                        <a:rPr lang="en-US" altLang="ja-JP" sz="500" b="1" i="0" u="none" strike="noStrike">
                          <a:effectLst/>
                          <a:latin typeface="Arial" panose="020B0604020202020204" pitchFamily="34" charset="0"/>
                        </a:rPr>
                        <a:t>14:30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11:30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19:30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4:30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400" b="1" i="0" u="none" strike="noStrike">
                          <a:solidFill>
                            <a:srgbClr val="FFFFFF"/>
                          </a:solidFill>
                          <a:effectLst/>
                          <a:latin typeface="Arial" panose="020B0604020202020204" pitchFamily="34" charset="0"/>
                        </a:rPr>
                        <a:t>14:30-15:00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4008384346"/>
                  </a:ext>
                </a:extLst>
              </a:tr>
              <a:tr h="126782">
                <a:tc>
                  <a:txBody>
                    <a:bodyPr/>
                    <a:lstStyle/>
                    <a:p>
                      <a:pPr algn="ctr" fontAlgn="b"/>
                      <a:r>
                        <a:rPr lang="en-US" altLang="ja-JP" sz="500" b="1" i="0" u="none" strike="noStrike">
                          <a:effectLst/>
                          <a:latin typeface="Arial" panose="020B0604020202020204" pitchFamily="34" charset="0"/>
                        </a:rPr>
                        <a:t>15:00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12:00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5:00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400" b="1" i="0" u="none" strike="noStrike">
                          <a:solidFill>
                            <a:srgbClr val="FFFFFF"/>
                          </a:solidFill>
                          <a:effectLst/>
                          <a:latin typeface="Arial" panose="020B0604020202020204" pitchFamily="34" charset="0"/>
                        </a:rPr>
                        <a:t>15:00-15:30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69696"/>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489876632"/>
                  </a:ext>
                </a:extLst>
              </a:tr>
              <a:tr h="92106">
                <a:tc>
                  <a:txBody>
                    <a:bodyPr/>
                    <a:lstStyle/>
                    <a:p>
                      <a:pPr algn="ctr" fontAlgn="b"/>
                      <a:r>
                        <a:rPr lang="en-US" altLang="ja-JP" sz="500" b="1" i="0" u="none" strike="noStrike">
                          <a:effectLst/>
                          <a:latin typeface="Arial" panose="020B0604020202020204" pitchFamily="34" charset="0"/>
                        </a:rPr>
                        <a:t>15:30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12:30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20:30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5:30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400" b="1" i="0" u="none" strike="noStrike">
                          <a:effectLst/>
                          <a:latin typeface="Arial" panose="020B0604020202020204" pitchFamily="34" charset="0"/>
                        </a:rPr>
                        <a:t>15:30-16:00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gridSpan="2">
                  <a:txBody>
                    <a:bodyPr/>
                    <a:lstStyle/>
                    <a:p>
                      <a:pPr algn="ctr" fontAlgn="ctr"/>
                      <a:r>
                        <a:rPr lang="ja-JP" altLang="en-US" sz="400" b="1" i="0" u="none" strike="noStrike">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Break</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Break</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l" fontAlgn="b"/>
                      <a:r>
                        <a:rPr lang="en-US" sz="400" b="1" i="0" u="none" strike="noStrike">
                          <a:effectLst/>
                          <a:latin typeface="Arial" panose="020B0604020202020204" pitchFamily="34" charset="0"/>
                        </a:rPr>
                        <a:t>Break</a:t>
                      </a:r>
                      <a:endParaRPr lang="en-US" sz="400" b="0" i="0" u="none" strike="noStrike">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Break</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685591617"/>
                  </a:ext>
                </a:extLst>
              </a:tr>
              <a:tr h="92106">
                <a:tc>
                  <a:txBody>
                    <a:bodyPr/>
                    <a:lstStyle/>
                    <a:p>
                      <a:pPr algn="ctr" fontAlgn="b"/>
                      <a:r>
                        <a:rPr lang="en-US" altLang="ja-JP" sz="500" b="1" i="0" u="none" strike="noStrike">
                          <a:effectLst/>
                          <a:latin typeface="Arial" panose="020B0604020202020204" pitchFamily="34" charset="0"/>
                        </a:rPr>
                        <a:t>16:00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13:00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21:00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6:00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400" b="1" i="0" u="none" strike="noStrike">
                          <a:solidFill>
                            <a:srgbClr val="FFFFFF"/>
                          </a:solidFill>
                          <a:effectLst/>
                          <a:latin typeface="Arial" panose="020B0604020202020204" pitchFamily="34" charset="0"/>
                        </a:rPr>
                        <a:t>16:00-16:30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rowSpan="3" gridSpan="2">
                  <a:txBody>
                    <a:bodyPr/>
                    <a:lstStyle/>
                    <a:p>
                      <a:pPr algn="ctr" fontAlgn="ctr"/>
                      <a:r>
                        <a:rPr lang="en-US" sz="300" b="1" i="0" u="none" strike="noStrike">
                          <a:solidFill>
                            <a:srgbClr val="FFFFFF"/>
                          </a:solidFill>
                          <a:effectLst/>
                          <a:latin typeface="Arial" panose="020B0604020202020204" pitchFamily="34" charset="0"/>
                        </a:rPr>
                        <a:t>WIRELESS CHAIRS MEETING</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74706"/>
                    </a:solidFill>
                  </a:tcPr>
                </a:tc>
                <a:tc rowSpan="3" hMerge="1">
                  <a:txBody>
                    <a:bodyPr/>
                    <a:lstStyle/>
                    <a:p>
                      <a:endParaRPr kumimoji="1" lang="ja-JP" altLang="en-US"/>
                    </a:p>
                  </a:txBody>
                  <a:tcPr/>
                </a:tc>
                <a:tc rowSpan="4">
                  <a:txBody>
                    <a:bodyPr/>
                    <a:lstStyle/>
                    <a:p>
                      <a:pPr algn="ctr" fontAlgn="ctr"/>
                      <a:r>
                        <a:rPr lang="en-US" sz="400" b="1" i="0" u="none" strike="noStrike">
                          <a:effectLst/>
                          <a:latin typeface="Arial" panose="020B0604020202020204" pitchFamily="34" charset="0"/>
                        </a:rPr>
                        <a:t>TG4ab</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NG-UWB</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en-US" sz="400" b="1" i="0" u="none" strike="noStrike">
                          <a:effectLst/>
                          <a:latin typeface="Arial" panose="020B0604020202020204" pitchFamily="34" charset="0"/>
                        </a:rPr>
                        <a:t>TG4me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4">
                  <a:txBody>
                    <a:bodyPr/>
                    <a:lstStyle/>
                    <a:p>
                      <a:pPr algn="ctr" fontAlgn="ctr"/>
                      <a:r>
                        <a:rPr lang="ja-JP" altLang="en-US" sz="400" b="1" i="0" u="none" strike="noStrike">
                          <a:solidFill>
                            <a:srgbClr val="FFFFFF"/>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4">
                  <a:txBody>
                    <a:bodyPr/>
                    <a:lstStyle/>
                    <a:p>
                      <a:pPr algn="ctr" fontAlgn="ctr"/>
                      <a:r>
                        <a:rPr lang="ja-JP" altLang="en-US" sz="400" b="1" i="0" u="none" strike="noStrike">
                          <a:solidFill>
                            <a:srgbClr val="FFFFFF"/>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400" b="1" i="0" u="none" strike="noStrike">
                          <a:effectLst/>
                          <a:latin typeface="Arial" panose="020B0604020202020204" pitchFamily="34" charset="0"/>
                        </a:rPr>
                        <a:t>TG4me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4">
                  <a:txBody>
                    <a:bodyPr/>
                    <a:lstStyle/>
                    <a:p>
                      <a:pPr algn="ctr" fontAlgn="ctr"/>
                      <a:r>
                        <a:rPr lang="ja-JP" altLang="en-US" sz="400" b="1" i="0" u="none" strike="noStrike">
                          <a:solidFill>
                            <a:srgbClr val="FFFFFF"/>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4">
                  <a:txBody>
                    <a:bodyPr/>
                    <a:lstStyle/>
                    <a:p>
                      <a:pPr algn="ctr" fontAlgn="ctr"/>
                      <a:r>
                        <a:rPr lang="ja-JP" altLang="en-US" sz="400" b="1" i="0" u="none" strike="noStrike">
                          <a:solidFill>
                            <a:srgbClr val="FFFFFF"/>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400" b="1" i="0" u="none" strike="noStrike">
                          <a:effectLst/>
                          <a:latin typeface="Arial" panose="020B0604020202020204" pitchFamily="34" charset="0"/>
                        </a:rPr>
                        <a:t>SG</a:t>
                      </a:r>
                      <a:br>
                        <a:rPr lang="en-US" sz="400" b="1" i="0" u="none" strike="noStrike">
                          <a:effectLst/>
                          <a:latin typeface="Arial" panose="020B0604020202020204" pitchFamily="34" charset="0"/>
                        </a:rPr>
                      </a:br>
                      <a:r>
                        <a:rPr lang="en-US" sz="300" b="1" i="0" u="none" strike="noStrike">
                          <a:effectLst/>
                          <a:latin typeface="Arial" panose="020B0604020202020204" pitchFamily="34" charset="0"/>
                        </a:rPr>
                        <a:t>Privacy</a:t>
                      </a:r>
                      <a:endParaRPr lang="en-US" sz="400" b="1" i="0" u="none" strike="noStrike">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ABAB"/>
                    </a:solidFill>
                  </a:tcPr>
                </a:tc>
                <a:tc rowSpan="4">
                  <a:txBody>
                    <a:bodyPr/>
                    <a:lstStyle/>
                    <a:p>
                      <a:pPr algn="ctr" fontAlgn="ctr"/>
                      <a:r>
                        <a:rPr lang="en-US" sz="400" b="1" i="0" u="none" strike="noStrike">
                          <a:solidFill>
                            <a:srgbClr val="FFFFFF"/>
                          </a:solidFill>
                          <a:effectLst/>
                          <a:latin typeface="Arial" panose="020B0604020202020204" pitchFamily="34" charset="0"/>
                        </a:rPr>
                        <a:t>TG13  OWC</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6365C"/>
                    </a:solid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4" gridSpan="4">
                  <a:txBody>
                    <a:bodyPr/>
                    <a:lstStyle/>
                    <a:p>
                      <a:pPr algn="ctr" fontAlgn="ctr"/>
                      <a:r>
                        <a:rPr lang="en-US" sz="400" b="1" i="0" u="none" strike="noStrike">
                          <a:solidFill>
                            <a:srgbClr val="FFFFFF"/>
                          </a:solidFill>
                          <a:effectLst/>
                          <a:latin typeface="Arial" panose="020B0604020202020204" pitchFamily="34" charset="0"/>
                        </a:rPr>
                        <a:t>802.15 WG Closing Plenary</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(Virtual Rm 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4" hMerge="1">
                  <a:txBody>
                    <a:bodyPr/>
                    <a:lstStyle/>
                    <a:p>
                      <a:endParaRPr kumimoji="1" lang="ja-JP" altLang="en-US"/>
                    </a:p>
                  </a:txBody>
                  <a:tcPr/>
                </a:tc>
                <a:tc rowSpan="4" hMerge="1">
                  <a:txBody>
                    <a:bodyPr/>
                    <a:lstStyle/>
                    <a:p>
                      <a:endParaRPr kumimoji="1" lang="ja-JP" altLang="en-US"/>
                    </a:p>
                  </a:txBody>
                  <a:tcPr/>
                </a:tc>
                <a:tc rowSpan="4" hMerge="1">
                  <a:txBody>
                    <a:bodyPr/>
                    <a:lstStyle/>
                    <a:p>
                      <a:endParaRPr kumimoji="1" lang="ja-JP" altLang="en-US"/>
                    </a:p>
                  </a:txBody>
                  <a:tcPr/>
                </a:tc>
                <a:extLst>
                  <a:ext uri="{0D108BD9-81ED-4DB2-BD59-A6C34878D82A}">
                    <a16:rowId xmlns:a16="http://schemas.microsoft.com/office/drawing/2014/main" val="3470005901"/>
                  </a:ext>
                </a:extLst>
              </a:tr>
              <a:tr h="92106">
                <a:tc>
                  <a:txBody>
                    <a:bodyPr/>
                    <a:lstStyle/>
                    <a:p>
                      <a:pPr algn="ctr" fontAlgn="b"/>
                      <a:r>
                        <a:rPr lang="en-US" altLang="ja-JP" sz="500" b="1" i="0" u="none" strike="noStrike">
                          <a:effectLst/>
                          <a:latin typeface="Arial" panose="020B0604020202020204" pitchFamily="34" charset="0"/>
                        </a:rPr>
                        <a:t>16:30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13:30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21:30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6:30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400" b="1" i="0" u="none" strike="noStrike">
                          <a:solidFill>
                            <a:srgbClr val="FFFFFF"/>
                          </a:solidFill>
                          <a:effectLst/>
                          <a:latin typeface="Arial" panose="020B0604020202020204" pitchFamily="34" charset="0"/>
                        </a:rPr>
                        <a:t>16:30-17:00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3476547695"/>
                  </a:ext>
                </a:extLst>
              </a:tr>
              <a:tr h="92106">
                <a:tc>
                  <a:txBody>
                    <a:bodyPr/>
                    <a:lstStyle/>
                    <a:p>
                      <a:pPr algn="ctr" fontAlgn="b"/>
                      <a:r>
                        <a:rPr lang="en-US" altLang="ja-JP" sz="500" b="1" i="0" u="none" strike="noStrike">
                          <a:effectLst/>
                          <a:latin typeface="Arial" panose="020B0604020202020204" pitchFamily="34" charset="0"/>
                        </a:rPr>
                        <a:t>17:00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14:00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22:00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7:00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FFFFFF"/>
                          </a:solidFill>
                          <a:effectLst/>
                          <a:latin typeface="Arial" panose="020B0604020202020204" pitchFamily="34" charset="0"/>
                        </a:rPr>
                        <a:t>17:00-17:30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820948454"/>
                  </a:ext>
                </a:extLst>
              </a:tr>
              <a:tr h="126782">
                <a:tc>
                  <a:txBody>
                    <a:bodyPr/>
                    <a:lstStyle/>
                    <a:p>
                      <a:pPr algn="ctr" fontAlgn="b"/>
                      <a:r>
                        <a:rPr lang="en-US" altLang="ja-JP" sz="500" b="1" i="0" u="none" strike="noStrike">
                          <a:effectLst/>
                          <a:latin typeface="Arial" panose="020B0604020202020204" pitchFamily="34" charset="0"/>
                        </a:rPr>
                        <a:t>17:30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14:30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22:30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7:30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FFFFFF"/>
                          </a:solidFill>
                          <a:effectLst/>
                          <a:latin typeface="Arial" panose="020B0604020202020204" pitchFamily="34" charset="0"/>
                        </a:rPr>
                        <a:t>17:30-18:00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rowSpan="2" gridSpan="2">
                  <a:txBody>
                    <a:bodyPr/>
                    <a:lstStyle/>
                    <a:p>
                      <a:pPr algn="ctr" fontAlgn="ctr"/>
                      <a:r>
                        <a:rPr lang="en-US" sz="400" b="1" i="0" u="none" strike="noStrike">
                          <a:solidFill>
                            <a:srgbClr val="FFFFFF"/>
                          </a:solidFill>
                          <a:effectLst/>
                          <a:latin typeface="Arial" panose="020B0604020202020204" pitchFamily="34" charset="0"/>
                        </a:rPr>
                        <a:t>802.15</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AC MEETING</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(Virtual Rm 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1293547372"/>
                  </a:ext>
                </a:extLst>
              </a:tr>
              <a:tr h="92106">
                <a:tc>
                  <a:txBody>
                    <a:bodyPr/>
                    <a:lstStyle/>
                    <a:p>
                      <a:pPr algn="ctr" fontAlgn="b"/>
                      <a:r>
                        <a:rPr lang="en-US" altLang="ja-JP" sz="500" b="1" i="0" u="none" strike="noStrike">
                          <a:effectLst/>
                          <a:latin typeface="Arial" panose="020B0604020202020204" pitchFamily="34" charset="0"/>
                        </a:rPr>
                        <a:t>18:00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15:00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23:00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8:00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000000"/>
                          </a:solidFill>
                          <a:effectLst/>
                          <a:latin typeface="Arial" panose="020B0604020202020204" pitchFamily="34" charset="0"/>
                        </a:rPr>
                        <a:t>18:00-18:30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gridSpan="2" vMerge="1">
                  <a:txBody>
                    <a:bodyPr/>
                    <a:lstStyle/>
                    <a:p>
                      <a:endParaRPr kumimoji="1" lang="ja-JP" altLang="en-US"/>
                    </a:p>
                  </a:txBody>
                  <a:tcPr/>
                </a:tc>
                <a:tc hMerge="1" vMerge="1">
                  <a:txBody>
                    <a:bodyPr/>
                    <a:lstStyle/>
                    <a:p>
                      <a:endParaRPr kumimoji="1" lang="ja-JP" altLang="en-US"/>
                    </a:p>
                  </a:txBody>
                  <a:tcPr/>
                </a:tc>
                <a:tc rowSpan="10" gridSpan="4">
                  <a:txBody>
                    <a:bodyPr/>
                    <a:lstStyle/>
                    <a:p>
                      <a:pPr algn="ctr" fontAlgn="ctr"/>
                      <a:r>
                        <a:rPr lang="en-US" sz="400" b="1" i="0" u="none" strike="noStrike">
                          <a:effectLst/>
                          <a:latin typeface="Arial" panose="020B0604020202020204" pitchFamily="34" charset="0"/>
                        </a:rPr>
                        <a:t>Dinner on your own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10" hMerge="1">
                  <a:txBody>
                    <a:bodyPr/>
                    <a:lstStyle/>
                    <a:p>
                      <a:endParaRPr kumimoji="1" lang="ja-JP" altLang="en-US"/>
                    </a:p>
                  </a:txBody>
                  <a:tcPr/>
                </a:tc>
                <a:tc rowSpan="10" hMerge="1">
                  <a:txBody>
                    <a:bodyPr/>
                    <a:lstStyle/>
                    <a:p>
                      <a:endParaRPr kumimoji="1" lang="ja-JP" altLang="en-US"/>
                    </a:p>
                  </a:txBody>
                  <a:tcPr/>
                </a:tc>
                <a:tc rowSpan="10" hMerge="1">
                  <a:txBody>
                    <a:bodyPr/>
                    <a:lstStyle/>
                    <a:p>
                      <a:endParaRPr kumimoji="1" lang="ja-JP" altLang="en-US"/>
                    </a:p>
                  </a:txBody>
                  <a:tcPr/>
                </a:tc>
                <a:tc rowSpan="2" gridSpan="4">
                  <a:txBody>
                    <a:bodyPr/>
                    <a:lstStyle/>
                    <a:p>
                      <a:pPr algn="ctr" fontAlgn="ctr"/>
                      <a:r>
                        <a:rPr lang="en-US" sz="400" b="1" i="0" u="none" strike="noStrike">
                          <a:solidFill>
                            <a:srgbClr val="FFFFFF"/>
                          </a:solidFill>
                          <a:effectLst/>
                          <a:latin typeface="Arial" panose="020B0604020202020204" pitchFamily="34" charset="0"/>
                        </a:rPr>
                        <a:t>802.15/802.1 Joint Mtg</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(Virtual Rm 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Break</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Break</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040066534"/>
                  </a:ext>
                </a:extLst>
              </a:tr>
              <a:tr h="92106">
                <a:tc>
                  <a:txBody>
                    <a:bodyPr/>
                    <a:lstStyle/>
                    <a:p>
                      <a:pPr algn="ctr" fontAlgn="b"/>
                      <a:r>
                        <a:rPr lang="en-US" altLang="ja-JP" sz="500" b="1" i="0" u="none" strike="noStrike">
                          <a:effectLst/>
                          <a:latin typeface="Arial" panose="020B0604020202020204" pitchFamily="34" charset="0"/>
                        </a:rPr>
                        <a:t>18:30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15:30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23:30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8:30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000000"/>
                          </a:solidFill>
                          <a:effectLst/>
                          <a:latin typeface="Arial" panose="020B0604020202020204" pitchFamily="34" charset="0"/>
                        </a:rPr>
                        <a:t>18:30-19:00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rowSpan="9" gridSpan="2">
                  <a:txBody>
                    <a:bodyPr/>
                    <a:lstStyle/>
                    <a:p>
                      <a:pPr algn="ctr" fontAlgn="ctr"/>
                      <a:r>
                        <a:rPr lang="en-US" sz="400" b="1" i="0" u="none" strike="noStrike">
                          <a:effectLst/>
                          <a:latin typeface="Arial" panose="020B0604020202020204" pitchFamily="34" charset="0"/>
                        </a:rPr>
                        <a:t>Dinner on your own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9" h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rowSpan="4" gridSpan="4">
                  <a:txBody>
                    <a:bodyPr/>
                    <a:lstStyle/>
                    <a:p>
                      <a:pPr algn="ctr" fontAlgn="ctr"/>
                      <a:r>
                        <a:rPr lang="en-US" sz="500" b="1" i="0" u="none" strike="noStrike">
                          <a:effectLst/>
                          <a:latin typeface="Arial" panose="020B0604020202020204" pitchFamily="34" charset="0"/>
                        </a:rPr>
                        <a:t>Social</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6B0A"/>
                    </a:solidFill>
                  </a:tcPr>
                </a:tc>
                <a:tc rowSpan="4" hMerge="1">
                  <a:txBody>
                    <a:bodyPr/>
                    <a:lstStyle/>
                    <a:p>
                      <a:endParaRPr kumimoji="1" lang="ja-JP" altLang="en-US"/>
                    </a:p>
                  </a:txBody>
                  <a:tcPr/>
                </a:tc>
                <a:tc rowSpan="4" hMerge="1">
                  <a:txBody>
                    <a:bodyPr/>
                    <a:lstStyle/>
                    <a:p>
                      <a:endParaRPr kumimoji="1" lang="ja-JP" altLang="en-US"/>
                    </a:p>
                  </a:txBody>
                  <a:tcPr/>
                </a:tc>
                <a:tc rowSpan="4" hMerge="1">
                  <a:txBody>
                    <a:bodyPr/>
                    <a:lstStyle/>
                    <a:p>
                      <a:endParaRPr kumimoji="1" lang="ja-JP" altLang="en-US"/>
                    </a:p>
                  </a:txBody>
                  <a:tcPr/>
                </a:tc>
                <a:tc rowSpan="9" gridSpan="4">
                  <a:txBody>
                    <a:bodyPr/>
                    <a:lstStyle/>
                    <a:p>
                      <a:pPr algn="ctr" fontAlgn="ctr"/>
                      <a:r>
                        <a:rPr lang="en-US" sz="400" b="1" i="0" u="none" strike="noStrike">
                          <a:effectLst/>
                          <a:latin typeface="Arial" panose="020B0604020202020204" pitchFamily="34" charset="0"/>
                        </a:rPr>
                        <a:t>Dinner on your own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9" hMerge="1">
                  <a:txBody>
                    <a:bodyPr/>
                    <a:lstStyle/>
                    <a:p>
                      <a:endParaRPr kumimoji="1" lang="ja-JP" altLang="en-US"/>
                    </a:p>
                  </a:txBody>
                  <a:tcPr/>
                </a:tc>
                <a:tc rowSpan="9" hMerge="1">
                  <a:txBody>
                    <a:bodyPr/>
                    <a:lstStyle/>
                    <a:p>
                      <a:endParaRPr kumimoji="1" lang="ja-JP" altLang="en-US"/>
                    </a:p>
                  </a:txBody>
                  <a:tcPr/>
                </a:tc>
                <a:tc rowSpan="9" hMerge="1">
                  <a:txBody>
                    <a:bodyPr/>
                    <a:lstStyle/>
                    <a:p>
                      <a:endParaRPr kumimoji="1" lang="ja-JP" altLang="en-US"/>
                    </a:p>
                  </a:txBody>
                  <a:tcPr/>
                </a:tc>
                <a:extLst>
                  <a:ext uri="{0D108BD9-81ED-4DB2-BD59-A6C34878D82A}">
                    <a16:rowId xmlns:a16="http://schemas.microsoft.com/office/drawing/2014/main" val="1488384215"/>
                  </a:ext>
                </a:extLst>
              </a:tr>
              <a:tr h="92106">
                <a:tc>
                  <a:txBody>
                    <a:bodyPr/>
                    <a:lstStyle/>
                    <a:p>
                      <a:pPr algn="ctr" fontAlgn="b"/>
                      <a:r>
                        <a:rPr lang="en-US" altLang="ja-JP" sz="500" b="1" i="0" u="none" strike="noStrike">
                          <a:effectLst/>
                          <a:latin typeface="Arial" panose="020B0604020202020204" pitchFamily="34" charset="0"/>
                        </a:rPr>
                        <a:t>19:00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16:00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500" b="1" i="0" u="none" strike="noStrike">
                          <a:effectLst/>
                          <a:latin typeface="Arial" panose="020B0604020202020204" pitchFamily="34" charset="0"/>
                        </a:rPr>
                        <a:t>9:00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000000"/>
                          </a:solidFill>
                          <a:effectLst/>
                          <a:latin typeface="Arial" panose="020B0604020202020204" pitchFamily="34" charset="0"/>
                        </a:rPr>
                        <a:t>19:00-19:30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gridSpan="2"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rowSpan="8" gridSpan="4">
                  <a:txBody>
                    <a:bodyPr/>
                    <a:lstStyle/>
                    <a:p>
                      <a:pPr algn="ctr" fontAlgn="ctr"/>
                      <a:r>
                        <a:rPr lang="en-US" sz="400" b="1" i="0" u="none" strike="noStrike" dirty="0">
                          <a:effectLst/>
                          <a:latin typeface="Arial" panose="020B0604020202020204" pitchFamily="34" charset="0"/>
                        </a:rPr>
                        <a:t>Dinner on your own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8" hMerge="1">
                  <a:txBody>
                    <a:bodyPr/>
                    <a:lstStyle/>
                    <a:p>
                      <a:endParaRPr kumimoji="1" lang="ja-JP" altLang="en-US"/>
                    </a:p>
                  </a:txBody>
                  <a:tcPr/>
                </a:tc>
                <a:tc rowSpan="8" hMerge="1">
                  <a:txBody>
                    <a:bodyPr/>
                    <a:lstStyle/>
                    <a:p>
                      <a:endParaRPr kumimoji="1" lang="ja-JP" altLang="en-US"/>
                    </a:p>
                  </a:txBody>
                  <a:tcPr/>
                </a:tc>
                <a:tc rowSpan="8" h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2031275027"/>
                  </a:ext>
                </a:extLst>
              </a:tr>
              <a:tr h="92106">
                <a:tc>
                  <a:txBody>
                    <a:bodyPr/>
                    <a:lstStyle/>
                    <a:p>
                      <a:pPr algn="ctr" fontAlgn="b"/>
                      <a:r>
                        <a:rPr lang="en-US" altLang="ja-JP" sz="500" b="1" i="0" u="none" strike="noStrike">
                          <a:effectLst/>
                          <a:latin typeface="Arial" panose="020B0604020202020204" pitchFamily="34" charset="0"/>
                        </a:rPr>
                        <a:t>19:30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16:30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0:30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500" b="1" i="0" u="none" strike="noStrike">
                          <a:effectLst/>
                          <a:latin typeface="Arial" panose="020B0604020202020204" pitchFamily="34" charset="0"/>
                        </a:rPr>
                        <a:t>9:30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000000"/>
                          </a:solidFill>
                          <a:effectLst/>
                          <a:latin typeface="Arial" panose="020B0604020202020204" pitchFamily="34" charset="0"/>
                        </a:rPr>
                        <a:t>19:30-20:00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gridSpan="2"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3626996315"/>
                  </a:ext>
                </a:extLst>
              </a:tr>
              <a:tr h="92106">
                <a:tc>
                  <a:txBody>
                    <a:bodyPr/>
                    <a:lstStyle/>
                    <a:p>
                      <a:pPr algn="ctr" fontAlgn="b"/>
                      <a:r>
                        <a:rPr lang="en-US" altLang="ja-JP" sz="500" b="1" i="0" u="none" strike="noStrike">
                          <a:effectLst/>
                          <a:latin typeface="Arial" panose="020B0604020202020204" pitchFamily="34" charset="0"/>
                        </a:rPr>
                        <a:t>20:00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17:00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500" b="1" i="0" u="none" strike="noStrike">
                          <a:effectLst/>
                          <a:latin typeface="Arial" panose="020B0604020202020204" pitchFamily="34" charset="0"/>
                        </a:rPr>
                        <a:t>10:00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000000"/>
                          </a:solidFill>
                          <a:effectLst/>
                          <a:latin typeface="Arial" panose="020B0604020202020204" pitchFamily="34" charset="0"/>
                        </a:rPr>
                        <a:t>20:00-20:30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gridSpan="2"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584056133"/>
                  </a:ext>
                </a:extLst>
              </a:tr>
              <a:tr h="92106">
                <a:tc>
                  <a:txBody>
                    <a:bodyPr/>
                    <a:lstStyle/>
                    <a:p>
                      <a:pPr algn="ctr" fontAlgn="b"/>
                      <a:r>
                        <a:rPr lang="en-US" altLang="ja-JP" sz="500" b="1" i="0" u="none" strike="noStrike">
                          <a:effectLst/>
                          <a:latin typeface="Arial" panose="020B0604020202020204" pitchFamily="34" charset="0"/>
                        </a:rPr>
                        <a:t>20:30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17:30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500" b="1" i="0" u="none" strike="noStrike">
                          <a:effectLst/>
                          <a:latin typeface="Arial" panose="020B0604020202020204" pitchFamily="34" charset="0"/>
                        </a:rPr>
                        <a:t>10:30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FFFFFF"/>
                          </a:solidFill>
                          <a:effectLst/>
                          <a:latin typeface="Arial" panose="020B0604020202020204" pitchFamily="34" charset="0"/>
                        </a:rPr>
                        <a:t>20:30-21:00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gridSpan="2"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rowSpan="5" gridSpan="4">
                  <a:txBody>
                    <a:bodyPr/>
                    <a:lstStyle/>
                    <a:p>
                      <a:pPr algn="ctr" fontAlgn="ctr"/>
                      <a:r>
                        <a:rPr lang="en-US" sz="400" b="1" i="0" u="none" strike="noStrike">
                          <a:effectLst/>
                          <a:latin typeface="Arial" panose="020B0604020202020204" pitchFamily="34" charset="0"/>
                        </a:rPr>
                        <a:t>Dinner on your own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5" hMerge="1">
                  <a:txBody>
                    <a:bodyPr/>
                    <a:lstStyle/>
                    <a:p>
                      <a:endParaRPr kumimoji="1" lang="ja-JP" altLang="en-US"/>
                    </a:p>
                  </a:txBody>
                  <a:tcPr/>
                </a:tc>
                <a:tc rowSpan="5" hMerge="1">
                  <a:txBody>
                    <a:bodyPr/>
                    <a:lstStyle/>
                    <a:p>
                      <a:endParaRPr kumimoji="1" lang="ja-JP" altLang="en-US"/>
                    </a:p>
                  </a:txBody>
                  <a:tcPr/>
                </a:tc>
                <a:tc rowSpan="5" h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742485067"/>
                  </a:ext>
                </a:extLst>
              </a:tr>
              <a:tr h="92106">
                <a:tc>
                  <a:txBody>
                    <a:bodyPr/>
                    <a:lstStyle/>
                    <a:p>
                      <a:pPr algn="ctr" fontAlgn="b"/>
                      <a:r>
                        <a:rPr lang="en-US" altLang="ja-JP" sz="500" b="1" i="0" u="none" strike="noStrike">
                          <a:effectLst/>
                          <a:latin typeface="Arial" panose="020B0604020202020204" pitchFamily="34" charset="0"/>
                        </a:rPr>
                        <a:t>21:00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18:00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500" b="1" i="0" u="none" strike="noStrike">
                          <a:effectLst/>
                          <a:latin typeface="Arial" panose="020B0604020202020204" pitchFamily="34" charset="0"/>
                        </a:rPr>
                        <a:t>11:00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FFFFFF"/>
                          </a:solidFill>
                          <a:effectLst/>
                          <a:latin typeface="Arial" panose="020B0604020202020204" pitchFamily="34" charset="0"/>
                        </a:rPr>
                        <a:t>21:00-21:30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gridSpan="2"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3631233703"/>
                  </a:ext>
                </a:extLst>
              </a:tr>
              <a:tr h="92106">
                <a:tc>
                  <a:txBody>
                    <a:bodyPr/>
                    <a:lstStyle/>
                    <a:p>
                      <a:pPr algn="ctr" fontAlgn="b"/>
                      <a:r>
                        <a:rPr lang="en-US" altLang="ja-JP" sz="500" b="1" i="0" u="none" strike="noStrike">
                          <a:effectLst/>
                          <a:latin typeface="Arial" panose="020B0604020202020204" pitchFamily="34" charset="0"/>
                        </a:rPr>
                        <a:t>21:30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18:30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500" b="1" i="0" u="none" strike="noStrike">
                          <a:effectLst/>
                          <a:latin typeface="Arial" panose="020B0604020202020204" pitchFamily="34" charset="0"/>
                        </a:rPr>
                        <a:t>11:30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FFFFFF"/>
                          </a:solidFill>
                          <a:effectLst/>
                          <a:latin typeface="Arial" panose="020B0604020202020204" pitchFamily="34" charset="0"/>
                        </a:rPr>
                        <a:t>21:30-22:00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3333"/>
                    </a:solidFill>
                  </a:tcPr>
                </a:tc>
                <a:tc gridSpan="2"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3829459138"/>
                  </a:ext>
                </a:extLst>
              </a:tr>
              <a:tr h="92106">
                <a:tc>
                  <a:txBody>
                    <a:bodyPr/>
                    <a:lstStyle/>
                    <a:p>
                      <a:pPr algn="ctr" fontAlgn="b"/>
                      <a:r>
                        <a:rPr lang="en-US" altLang="ja-JP" sz="500" b="1" i="0" u="none" strike="noStrike">
                          <a:effectLst/>
                          <a:latin typeface="Arial" panose="020B0604020202020204" pitchFamily="34" charset="0"/>
                        </a:rPr>
                        <a:t>22:00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19:00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3:00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500" b="1" i="0" u="none" strike="noStrike">
                          <a:effectLst/>
                          <a:latin typeface="Arial" panose="020B0604020202020204" pitchFamily="34" charset="0"/>
                        </a:rPr>
                        <a:t>12:00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FFFFFF"/>
                          </a:solidFill>
                          <a:effectLst/>
                          <a:latin typeface="Arial" panose="020B0604020202020204" pitchFamily="34" charset="0"/>
                        </a:rPr>
                        <a:t>22:00-22:30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3333"/>
                    </a:solidFill>
                  </a:tcPr>
                </a:tc>
                <a:tc gridSpan="2"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1821180589"/>
                  </a:ext>
                </a:extLst>
              </a:tr>
              <a:tr h="92106">
                <a:tc>
                  <a:txBody>
                    <a:bodyPr/>
                    <a:lstStyle/>
                    <a:p>
                      <a:pPr algn="ctr" fontAlgn="b"/>
                      <a:r>
                        <a:rPr lang="en-US" altLang="ja-JP" sz="500" b="1" i="0" u="none" strike="noStrike">
                          <a:effectLst/>
                          <a:latin typeface="Arial" panose="020B0604020202020204" pitchFamily="34" charset="0"/>
                        </a:rPr>
                        <a:t>22:30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19:30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3:30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500" b="1" i="0" u="none" strike="noStrike">
                          <a:effectLst/>
                          <a:latin typeface="Arial" panose="020B0604020202020204" pitchFamily="34" charset="0"/>
                        </a:rPr>
                        <a:t>12:30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dirty="0">
                          <a:solidFill>
                            <a:srgbClr val="FFFFFF"/>
                          </a:solidFill>
                          <a:effectLst/>
                          <a:latin typeface="Arial" panose="020B0604020202020204" pitchFamily="34" charset="0"/>
                        </a:rPr>
                        <a:t>22:30-23:00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33333"/>
                    </a:solidFill>
                  </a:tcPr>
                </a:tc>
                <a:tc gridSpan="2"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3033699926"/>
                  </a:ext>
                </a:extLst>
              </a:tr>
            </a:tbl>
          </a:graphicData>
        </a:graphic>
      </p:graphicFrame>
      <p:sp>
        <p:nvSpPr>
          <p:cNvPr id="12" name="正方形/長方形 11">
            <a:extLst>
              <a:ext uri="{FF2B5EF4-FFF2-40B4-BE49-F238E27FC236}">
                <a16:creationId xmlns:a16="http://schemas.microsoft.com/office/drawing/2014/main" id="{837C72FD-46B1-7970-9365-4230F24875CC}"/>
              </a:ext>
            </a:extLst>
          </p:cNvPr>
          <p:cNvSpPr/>
          <p:nvPr/>
        </p:nvSpPr>
        <p:spPr bwMode="auto">
          <a:xfrm>
            <a:off x="3648691" y="3955675"/>
            <a:ext cx="431696" cy="390184"/>
          </a:xfrm>
          <a:prstGeom prst="rect">
            <a:avLst/>
          </a:prstGeom>
          <a:noFill/>
          <a:ln w="571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srgbClr val="FF00FF"/>
              </a:solidFill>
              <a:effectLst/>
              <a:uLnTx/>
              <a:uFillTx/>
              <a:latin typeface="Times New Roman" pitchFamily="18" charset="0"/>
              <a:ea typeface="+mn-ea"/>
              <a:cs typeface="+mn-cs"/>
            </a:endParaRPr>
          </a:p>
        </p:txBody>
      </p:sp>
      <p:sp>
        <p:nvSpPr>
          <p:cNvPr id="14" name="正方形/長方形 13">
            <a:extLst>
              <a:ext uri="{FF2B5EF4-FFF2-40B4-BE49-F238E27FC236}">
                <a16:creationId xmlns:a16="http://schemas.microsoft.com/office/drawing/2014/main" id="{A3E36B0F-0F13-4FC8-9EAE-311139BF3911}"/>
              </a:ext>
            </a:extLst>
          </p:cNvPr>
          <p:cNvSpPr/>
          <p:nvPr/>
        </p:nvSpPr>
        <p:spPr bwMode="auto">
          <a:xfrm>
            <a:off x="8180438" y="3933392"/>
            <a:ext cx="431697" cy="412467"/>
          </a:xfrm>
          <a:prstGeom prst="rect">
            <a:avLst/>
          </a:prstGeom>
          <a:noFill/>
          <a:ln w="6350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srgbClr val="FF00FF"/>
              </a:solidFill>
              <a:effectLst/>
              <a:uLnTx/>
              <a:uFillTx/>
              <a:latin typeface="Times New Roman" pitchFamily="18" charset="0"/>
              <a:ea typeface="+mn-ea"/>
              <a:cs typeface="+mn-cs"/>
            </a:endParaRPr>
          </a:p>
        </p:txBody>
      </p:sp>
      <p:sp>
        <p:nvSpPr>
          <p:cNvPr id="15" name="正方形/長方形 14">
            <a:extLst>
              <a:ext uri="{FF2B5EF4-FFF2-40B4-BE49-F238E27FC236}">
                <a16:creationId xmlns:a16="http://schemas.microsoft.com/office/drawing/2014/main" id="{5313A6E6-D43A-4C50-BBBA-36B0A8CFB7AB}"/>
              </a:ext>
            </a:extLst>
          </p:cNvPr>
          <p:cNvSpPr/>
          <p:nvPr/>
        </p:nvSpPr>
        <p:spPr bwMode="auto">
          <a:xfrm>
            <a:off x="5186823" y="3933392"/>
            <a:ext cx="431696" cy="390185"/>
          </a:xfrm>
          <a:prstGeom prst="rect">
            <a:avLst/>
          </a:prstGeom>
          <a:noFill/>
          <a:ln w="6350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srgbClr val="FF00FF"/>
              </a:solidFill>
              <a:effectLst/>
              <a:uLnTx/>
              <a:uFillTx/>
              <a:latin typeface="Times New Roman" pitchFamily="18" charset="0"/>
              <a:ea typeface="+mn-ea"/>
              <a:cs typeface="+mn-cs"/>
            </a:endParaRPr>
          </a:p>
        </p:txBody>
      </p:sp>
      <p:pic>
        <p:nvPicPr>
          <p:cNvPr id="16" name="図 15">
            <a:extLst>
              <a:ext uri="{FF2B5EF4-FFF2-40B4-BE49-F238E27FC236}">
                <a16:creationId xmlns:a16="http://schemas.microsoft.com/office/drawing/2014/main" id="{774896F2-1C6F-4C0B-B0B2-5B37CA5B2EF2}"/>
              </a:ext>
            </a:extLst>
          </p:cNvPr>
          <p:cNvPicPr>
            <a:picLocks noChangeAspect="1"/>
          </p:cNvPicPr>
          <p:nvPr/>
        </p:nvPicPr>
        <p:blipFill>
          <a:blip r:embed="rId7"/>
          <a:stretch>
            <a:fillRect/>
          </a:stretch>
        </p:blipFill>
        <p:spPr>
          <a:xfrm>
            <a:off x="5909187" y="3955674"/>
            <a:ext cx="1592826" cy="393347"/>
          </a:xfrm>
          <a:prstGeom prst="rect">
            <a:avLst/>
          </a:prstGeom>
        </p:spPr>
      </p:pic>
      <p:pic>
        <p:nvPicPr>
          <p:cNvPr id="18" name="図 17">
            <a:extLst>
              <a:ext uri="{FF2B5EF4-FFF2-40B4-BE49-F238E27FC236}">
                <a16:creationId xmlns:a16="http://schemas.microsoft.com/office/drawing/2014/main" id="{F1B07958-DF65-48A2-8FE9-F2A4120A0362}"/>
              </a:ext>
            </a:extLst>
          </p:cNvPr>
          <p:cNvPicPr>
            <a:picLocks noChangeAspect="1"/>
          </p:cNvPicPr>
          <p:nvPr/>
        </p:nvPicPr>
        <p:blipFill>
          <a:blip r:embed="rId7"/>
          <a:stretch>
            <a:fillRect/>
          </a:stretch>
        </p:blipFill>
        <p:spPr>
          <a:xfrm>
            <a:off x="2841524" y="3274142"/>
            <a:ext cx="1651818" cy="599768"/>
          </a:xfrm>
          <a:prstGeom prst="rect">
            <a:avLst/>
          </a:prstGeom>
        </p:spPr>
      </p:pic>
      <p:pic>
        <p:nvPicPr>
          <p:cNvPr id="19" name="図 18">
            <a:extLst>
              <a:ext uri="{FF2B5EF4-FFF2-40B4-BE49-F238E27FC236}">
                <a16:creationId xmlns:a16="http://schemas.microsoft.com/office/drawing/2014/main" id="{04D9C7AE-0EF9-4F36-B74E-CF21F638986D}"/>
              </a:ext>
            </a:extLst>
          </p:cNvPr>
          <p:cNvPicPr>
            <a:picLocks noChangeAspect="1"/>
          </p:cNvPicPr>
          <p:nvPr/>
        </p:nvPicPr>
        <p:blipFill>
          <a:blip r:embed="rId7"/>
          <a:stretch>
            <a:fillRect/>
          </a:stretch>
        </p:blipFill>
        <p:spPr>
          <a:xfrm>
            <a:off x="7353299" y="5000625"/>
            <a:ext cx="1689435" cy="412467"/>
          </a:xfrm>
          <a:prstGeom prst="rect">
            <a:avLst/>
          </a:prstGeom>
        </p:spPr>
      </p:pic>
    </p:spTree>
    <p:extLst>
      <p:ext uri="{BB962C8B-B14F-4D97-AF65-F5344CB8AC3E}">
        <p14:creationId xmlns:p14="http://schemas.microsoft.com/office/powerpoint/2010/main" val="1331062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mph" presetSubtype="0" repeatCount="3000" fill="remove" grpId="0" nodeType="afterEffect">
                                  <p:stCondLst>
                                    <p:cond delay="0"/>
                                  </p:stCondLst>
                                  <p:childTnLst>
                                    <p:animClr clrSpc="rgb" dir="cw">
                                      <p:cBhvr override="childStyle">
                                        <p:cTn id="6" dur="250" autoRev="1" fill="remove"/>
                                        <p:tgtEl>
                                          <p:spTgt spid="12"/>
                                        </p:tgtEl>
                                        <p:attrNameLst>
                                          <p:attrName>style.color</p:attrName>
                                        </p:attrNameLst>
                                      </p:cBhvr>
                                      <p:to>
                                        <a:schemeClr val="bg1"/>
                                      </p:to>
                                    </p:animClr>
                                    <p:animClr clrSpc="rgb" dir="cw">
                                      <p:cBhvr>
                                        <p:cTn id="7" dur="250" autoRev="1" fill="remove"/>
                                        <p:tgtEl>
                                          <p:spTgt spid="12"/>
                                        </p:tgtEl>
                                        <p:attrNameLst>
                                          <p:attrName>fillcolor</p:attrName>
                                        </p:attrNameLst>
                                      </p:cBhvr>
                                      <p:to>
                                        <a:schemeClr val="bg1"/>
                                      </p:to>
                                    </p:animClr>
                                    <p:set>
                                      <p:cBhvr>
                                        <p:cTn id="8" dur="250" autoRev="1" fill="remove"/>
                                        <p:tgtEl>
                                          <p:spTgt spid="12"/>
                                        </p:tgtEl>
                                        <p:attrNameLst>
                                          <p:attrName>fill.type</p:attrName>
                                        </p:attrNameLst>
                                      </p:cBhvr>
                                      <p:to>
                                        <p:strVal val="solid"/>
                                      </p:to>
                                    </p:set>
                                    <p:set>
                                      <p:cBhvr>
                                        <p:cTn id="9" dur="250" autoRev="1" fill="remove"/>
                                        <p:tgtEl>
                                          <p:spTgt spid="12"/>
                                        </p:tgtEl>
                                        <p:attrNameLst>
                                          <p:attrName>fill.on</p:attrName>
                                        </p:attrNameLst>
                                      </p:cBhvr>
                                      <p:to>
                                        <p:strVal val="true"/>
                                      </p:to>
                                    </p:set>
                                  </p:childTnLst>
                                </p:cTn>
                              </p:par>
                              <p:par>
                                <p:cTn id="10" presetID="27" presetClass="emph" presetSubtype="0" repeatCount="3000" fill="remove" grpId="0" nodeType="withEffect">
                                  <p:stCondLst>
                                    <p:cond delay="0"/>
                                  </p:stCondLst>
                                  <p:childTnLst>
                                    <p:animClr clrSpc="rgb" dir="cw">
                                      <p:cBhvr override="childStyle">
                                        <p:cTn id="11" dur="250" autoRev="1" fill="remove"/>
                                        <p:tgtEl>
                                          <p:spTgt spid="15"/>
                                        </p:tgtEl>
                                        <p:attrNameLst>
                                          <p:attrName>style.color</p:attrName>
                                        </p:attrNameLst>
                                      </p:cBhvr>
                                      <p:to>
                                        <a:schemeClr val="bg1"/>
                                      </p:to>
                                    </p:animClr>
                                    <p:animClr clrSpc="rgb" dir="cw">
                                      <p:cBhvr>
                                        <p:cTn id="12" dur="250" autoRev="1" fill="remove"/>
                                        <p:tgtEl>
                                          <p:spTgt spid="15"/>
                                        </p:tgtEl>
                                        <p:attrNameLst>
                                          <p:attrName>fillcolor</p:attrName>
                                        </p:attrNameLst>
                                      </p:cBhvr>
                                      <p:to>
                                        <a:schemeClr val="bg1"/>
                                      </p:to>
                                    </p:animClr>
                                    <p:set>
                                      <p:cBhvr>
                                        <p:cTn id="13" dur="250" autoRev="1" fill="remove"/>
                                        <p:tgtEl>
                                          <p:spTgt spid="15"/>
                                        </p:tgtEl>
                                        <p:attrNameLst>
                                          <p:attrName>fill.type</p:attrName>
                                        </p:attrNameLst>
                                      </p:cBhvr>
                                      <p:to>
                                        <p:strVal val="solid"/>
                                      </p:to>
                                    </p:set>
                                    <p:set>
                                      <p:cBhvr>
                                        <p:cTn id="14" dur="250" autoRev="1" fill="remove"/>
                                        <p:tgtEl>
                                          <p:spTgt spid="15"/>
                                        </p:tgtEl>
                                        <p:attrNameLst>
                                          <p:attrName>fill.on</p:attrName>
                                        </p:attrNameLst>
                                      </p:cBhvr>
                                      <p:to>
                                        <p:strVal val="true"/>
                                      </p:to>
                                    </p:set>
                                  </p:childTnLst>
                                </p:cTn>
                              </p:par>
                              <p:par>
                                <p:cTn id="15" presetID="27" presetClass="emph" presetSubtype="0" repeatCount="3000" fill="remove" grpId="0" nodeType="withEffect">
                                  <p:stCondLst>
                                    <p:cond delay="0"/>
                                  </p:stCondLst>
                                  <p:childTnLst>
                                    <p:animClr clrSpc="rgb" dir="cw">
                                      <p:cBhvr override="childStyle">
                                        <p:cTn id="16" dur="250" autoRev="1" fill="remove"/>
                                        <p:tgtEl>
                                          <p:spTgt spid="14"/>
                                        </p:tgtEl>
                                        <p:attrNameLst>
                                          <p:attrName>style.color</p:attrName>
                                        </p:attrNameLst>
                                      </p:cBhvr>
                                      <p:to>
                                        <a:schemeClr val="bg1"/>
                                      </p:to>
                                    </p:animClr>
                                    <p:animClr clrSpc="rgb" dir="cw">
                                      <p:cBhvr>
                                        <p:cTn id="17" dur="250" autoRev="1" fill="remove"/>
                                        <p:tgtEl>
                                          <p:spTgt spid="14"/>
                                        </p:tgtEl>
                                        <p:attrNameLst>
                                          <p:attrName>fillcolor</p:attrName>
                                        </p:attrNameLst>
                                      </p:cBhvr>
                                      <p:to>
                                        <a:schemeClr val="bg1"/>
                                      </p:to>
                                    </p:animClr>
                                    <p:set>
                                      <p:cBhvr>
                                        <p:cTn id="18" dur="250" autoRev="1" fill="remove"/>
                                        <p:tgtEl>
                                          <p:spTgt spid="14"/>
                                        </p:tgtEl>
                                        <p:attrNameLst>
                                          <p:attrName>fill.type</p:attrName>
                                        </p:attrNameLst>
                                      </p:cBhvr>
                                      <p:to>
                                        <p:strVal val="solid"/>
                                      </p:to>
                                    </p:set>
                                    <p:set>
                                      <p:cBhvr>
                                        <p:cTn id="19" dur="250" autoRev="1" fill="remove"/>
                                        <p:tgtEl>
                                          <p:spTgt spid="14"/>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4" grpId="0" animBg="1"/>
      <p:bldP spid="1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78F5AB9-524A-146E-2821-1D409BB4D58E}"/>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92696" y="620688"/>
            <a:ext cx="7558608" cy="5832068"/>
          </a:xfrm>
        </p:spPr>
        <p:txBody>
          <a:bodyPr/>
          <a:lstStyle/>
          <a:p>
            <a:r>
              <a:rPr lang="en-US" altLang="ja-JP" b="1" dirty="0">
                <a:ea typeface="ＭＳ Ｐゴシック" pitchFamily="50" charset="-128"/>
              </a:rPr>
              <a:t>IEEE 802.15 TG15.6ma </a:t>
            </a:r>
            <a:br>
              <a:rPr lang="en-US" altLang="ja-JP" b="1" dirty="0">
                <a:ea typeface="ＭＳ Ｐゴシック" pitchFamily="50" charset="-128"/>
              </a:rPr>
            </a:br>
            <a:r>
              <a:rPr lang="en-US" altLang="ja-JP" sz="3600" dirty="0">
                <a:ea typeface="ＭＳ Ｐゴシック" charset="-128"/>
              </a:rPr>
              <a:t>(Revision of IEEE802.15.6-2012) </a:t>
            </a:r>
            <a:br>
              <a:rPr lang="en-US" altLang="ja-JP" b="1" dirty="0">
                <a:ea typeface="ＭＳ Ｐゴシック" pitchFamily="50" charset="-128"/>
              </a:rPr>
            </a:br>
            <a:r>
              <a:rPr lang="en-US" altLang="ja-JP" dirty="0">
                <a:ea typeface="ＭＳ Ｐゴシック" pitchFamily="50" charset="-128"/>
              </a:rPr>
              <a:t>Opening Information</a:t>
            </a:r>
            <a:br>
              <a:rPr lang="en-US" altLang="ja-JP" dirty="0">
                <a:ea typeface="ＭＳ Ｐゴシック" pitchFamily="50" charset="-128"/>
              </a:rPr>
            </a:br>
            <a:br>
              <a:rPr lang="en-US" altLang="ja-JP" dirty="0">
                <a:ea typeface="ＭＳ Ｐゴシック" pitchFamily="50" charset="-128"/>
              </a:rPr>
            </a:br>
            <a:r>
              <a:rPr lang="en-US" altLang="ja-JP" sz="2800" dirty="0">
                <a:ea typeface="ＭＳ Ｐゴシック" pitchFamily="50" charset="-128"/>
              </a:rPr>
              <a:t>In Personal and Virtual Hybrid Interim Session</a:t>
            </a:r>
            <a:br>
              <a:rPr lang="en-US" altLang="ja-JP" sz="2800" dirty="0">
                <a:ea typeface="ＭＳ Ｐゴシック" pitchFamily="50" charset="-128"/>
              </a:rPr>
            </a:br>
            <a:r>
              <a:rPr lang="en-US" altLang="ja-JP" sz="2800" dirty="0">
                <a:ea typeface="ＭＳ Ｐゴシック" pitchFamily="50" charset="-128"/>
              </a:rPr>
              <a:t>Baltimore, Maryland, USA</a:t>
            </a:r>
            <a:br>
              <a:rPr lang="en-US" altLang="ja-JP" sz="2800" dirty="0">
                <a:ea typeface="ＭＳ Ｐゴシック" pitchFamily="50" charset="-128"/>
              </a:rPr>
            </a:br>
            <a:r>
              <a:rPr lang="en-US" altLang="ja-JP" sz="2800" dirty="0">
                <a:ea typeface="ＭＳ Ｐゴシック" pitchFamily="50" charset="-128"/>
              </a:rPr>
              <a:t>January 13</a:t>
            </a:r>
            <a:r>
              <a:rPr lang="en-US" altLang="ja-JP" sz="2800" baseline="30000" dirty="0">
                <a:ea typeface="ＭＳ Ｐゴシック" pitchFamily="50" charset="-128"/>
              </a:rPr>
              <a:t>th</a:t>
            </a:r>
            <a:r>
              <a:rPr lang="en-US" altLang="ja-JP" sz="2800" dirty="0">
                <a:ea typeface="ＭＳ Ｐゴシック" pitchFamily="50" charset="-128"/>
              </a:rPr>
              <a:t>, 2023</a:t>
            </a:r>
            <a:br>
              <a:rPr lang="en-US" altLang="ja-JP" sz="2800" dirty="0">
                <a:ea typeface="ＭＳ Ｐゴシック" pitchFamily="50" charset="-128"/>
              </a:rPr>
            </a:br>
            <a:br>
              <a:rPr lang="en-US" altLang="ja-JP" sz="2800" dirty="0">
                <a:ea typeface="ＭＳ Ｐゴシック" pitchFamily="50" charset="-128"/>
              </a:rPr>
            </a:br>
            <a:r>
              <a:rPr lang="en-US" altLang="ja-JP" sz="3200" dirty="0">
                <a:ea typeface="ＭＳ Ｐゴシック" pitchFamily="50" charset="-128"/>
              </a:rPr>
              <a:t>Ryuji Kohno</a:t>
            </a:r>
            <a:br>
              <a:rPr lang="en-US" altLang="ja-JP" sz="3200" dirty="0">
                <a:ea typeface="ＭＳ Ｐゴシック" pitchFamily="50" charset="-128"/>
              </a:rPr>
            </a:br>
            <a:r>
              <a:rPr lang="en-US" altLang="ja-JP" sz="2400" dirty="0">
                <a:ea typeface="ＭＳ Ｐゴシック" pitchFamily="50" charset="-128"/>
              </a:rPr>
              <a:t>Yokohama National University(YNU),</a:t>
            </a:r>
            <a:br>
              <a:rPr lang="en-US" altLang="ja-JP" sz="2400" dirty="0">
                <a:ea typeface="ＭＳ Ｐゴシック" pitchFamily="50" charset="-128"/>
              </a:rPr>
            </a:br>
            <a:r>
              <a:rPr lang="en-US" altLang="ja-JP" sz="2400" dirty="0">
                <a:ea typeface="ＭＳ Ｐゴシック" pitchFamily="50" charset="-128"/>
              </a:rPr>
              <a:t>YRP International Alliance Institute(YRP-IAI)</a:t>
            </a:r>
            <a:endParaRPr lang="ja-JP" altLang="ja-JP" dirty="0"/>
          </a:p>
        </p:txBody>
      </p:sp>
      <p:sp>
        <p:nvSpPr>
          <p:cNvPr id="8" name="Rectangle 4">
            <a:extLst>
              <a:ext uri="{FF2B5EF4-FFF2-40B4-BE49-F238E27FC236}">
                <a16:creationId xmlns:a16="http://schemas.microsoft.com/office/drawing/2014/main" id="{7452B46E-22D1-4A52-AD68-016DFFC763DA}"/>
              </a:ext>
            </a:extLst>
          </p:cNvPr>
          <p:cNvSpPr>
            <a:spLocks noGrp="1" noChangeArrowheads="1"/>
          </p:cNvSpPr>
          <p:nvPr>
            <p:ph type="dt" sz="half" idx="2"/>
          </p:nvPr>
        </p:nvSpPr>
        <p:spPr bwMode="auto">
          <a:xfrm>
            <a:off x="684483" y="405244"/>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170CCB07-48E5-77B2-EB90-27AF02009E6C}"/>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p:cNvSpPr>
            <a:spLocks noGrp="1"/>
          </p:cNvSpPr>
          <p:nvPr>
            <p:ph idx="1"/>
          </p:nvPr>
        </p:nvSpPr>
        <p:spPr>
          <a:xfrm>
            <a:off x="457200" y="1619450"/>
            <a:ext cx="8435100" cy="4389120"/>
          </a:xfrm>
        </p:spPr>
        <p:txBody>
          <a:bodyPr/>
          <a:lstStyle/>
          <a:p>
            <a:pPr marL="514350" indent="-514350">
              <a:buFont typeface="+mj-lt"/>
              <a:buAutoNum type="arabicPeriod"/>
            </a:pPr>
            <a:r>
              <a:rPr kumimoji="1" lang="en-US" altLang="ja-JP" sz="2400" dirty="0"/>
              <a:t>Chair;           Ryuji Kohno, YNU/YRP-IAI</a:t>
            </a:r>
          </a:p>
          <a:p>
            <a:pPr marL="0" indent="0">
              <a:buNone/>
            </a:pPr>
            <a:r>
              <a:rPr lang="en-US" altLang="ja-JP" sz="2400" dirty="0"/>
              <a:t>      kohno@ynu.ac.jp, kohno@yrp-iai.jp</a:t>
            </a:r>
            <a:endParaRPr kumimoji="1" lang="en-US" altLang="ja-JP" sz="2400" dirty="0"/>
          </a:p>
          <a:p>
            <a:pPr marL="514350" indent="-514350">
              <a:buAutoNum type="arabicPeriod" startAt="2"/>
            </a:pPr>
            <a:r>
              <a:rPr lang="en-US" altLang="ja-JP" sz="2400" dirty="0"/>
              <a:t>Vice-Chair;   Marco Hernandez, YRP-IAI/CWC</a:t>
            </a:r>
          </a:p>
          <a:p>
            <a:pPr marL="0" indent="0">
              <a:buNone/>
            </a:pPr>
            <a:r>
              <a:rPr lang="en-US" altLang="ja-JP" sz="2400" dirty="0"/>
              <a:t>      Marco.Hernandez@ieee.org</a:t>
            </a:r>
          </a:p>
          <a:p>
            <a:pPr marL="0" indent="0">
              <a:buNone/>
            </a:pPr>
            <a:r>
              <a:rPr lang="en-US" altLang="ja-JP" sz="2400" dirty="0"/>
              <a:t>3.   Secretary;      Takumi Kobayashi, YNU/TCU</a:t>
            </a:r>
          </a:p>
          <a:p>
            <a:pPr marL="0" indent="0">
              <a:buNone/>
            </a:pPr>
            <a:r>
              <a:rPr kumimoji="1" lang="en-US" altLang="ja-JP" sz="2400" dirty="0"/>
              <a:t> </a:t>
            </a:r>
            <a:r>
              <a:rPr lang="en-US" altLang="ja-JP" sz="2400" dirty="0"/>
              <a:t>     kobayashi-takumi-ch@ynu.ac.jp</a:t>
            </a:r>
          </a:p>
          <a:p>
            <a:pPr marL="0" indent="0">
              <a:buNone/>
            </a:pPr>
            <a:r>
              <a:rPr lang="en-US" altLang="ja-JP" sz="2400" dirty="0"/>
              <a:t>                              </a:t>
            </a:r>
            <a:r>
              <a:rPr lang="it-IT" altLang="ja-JP" sz="2400" dirty="0"/>
              <a:t>Daisuke Anzai, NiTech         </a:t>
            </a:r>
          </a:p>
          <a:p>
            <a:pPr marL="0" indent="0">
              <a:buNone/>
            </a:pPr>
            <a:r>
              <a:rPr lang="it-IT" altLang="ja-JP" sz="2400" dirty="0"/>
              <a:t>       anzai@nitech.ac.jp</a:t>
            </a:r>
            <a:endParaRPr lang="en-US" altLang="ja-JP" sz="2400" dirty="0"/>
          </a:p>
          <a:p>
            <a:pPr marL="514350" indent="-514350">
              <a:buAutoNum type="arabicPeriod" startAt="4"/>
            </a:pPr>
            <a:r>
              <a:rPr kumimoji="1" lang="en-US" altLang="ja-JP" sz="2400" dirty="0"/>
              <a:t>Technical Editor;  </a:t>
            </a:r>
            <a:r>
              <a:rPr lang="en-US" altLang="ja-JP" sz="2400" dirty="0"/>
              <a:t>   Minsoo Kim, YRP-IAI</a:t>
            </a:r>
          </a:p>
          <a:p>
            <a:pPr marL="0" indent="0">
              <a:buNone/>
            </a:pPr>
            <a:r>
              <a:rPr kumimoji="1" lang="en-US" altLang="ja-JP" sz="2400" dirty="0"/>
              <a:t>      minsoo@minsookim.com</a:t>
            </a:r>
            <a:endParaRPr kumimoji="1" lang="ja-JP" altLang="en-US" sz="2400" dirty="0"/>
          </a:p>
        </p:txBody>
      </p:sp>
      <p:sp>
        <p:nvSpPr>
          <p:cNvPr id="3" name="タイトル 2"/>
          <p:cNvSpPr>
            <a:spLocks noGrp="1"/>
          </p:cNvSpPr>
          <p:nvPr>
            <p:ph type="title"/>
          </p:nvPr>
        </p:nvSpPr>
        <p:spPr>
          <a:xfrm>
            <a:off x="685800" y="849430"/>
            <a:ext cx="7772400" cy="595929"/>
          </a:xfrm>
        </p:spPr>
        <p:txBody>
          <a:bodyPr/>
          <a:lstStyle/>
          <a:p>
            <a:r>
              <a:rPr lang="en-US" altLang="ja-JP" b="1" dirty="0">
                <a:solidFill>
                  <a:schemeClr val="tx1"/>
                </a:solidFill>
              </a:rPr>
              <a:t>Contacts and Conference call</a:t>
            </a:r>
            <a:endParaRPr kumimoji="1" lang="ja-JP" altLang="en-US" b="1" dirty="0">
              <a:solidFill>
                <a:schemeClr val="tx1"/>
              </a:solidFill>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20</a:t>
            </a:fld>
            <a:endParaRPr lang="en-US" altLang="ja-JP" dirty="0"/>
          </a:p>
        </p:txBody>
      </p:sp>
      <p:sp>
        <p:nvSpPr>
          <p:cNvPr id="8" name="Rectangle 4">
            <a:extLst>
              <a:ext uri="{FF2B5EF4-FFF2-40B4-BE49-F238E27FC236}">
                <a16:creationId xmlns:a16="http://schemas.microsoft.com/office/drawing/2014/main" id="{2086157E-EBA1-4CFB-991F-945855B0B2E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Tree>
    <p:extLst>
      <p:ext uri="{BB962C8B-B14F-4D97-AF65-F5344CB8AC3E}">
        <p14:creationId xmlns:p14="http://schemas.microsoft.com/office/powerpoint/2010/main" val="19684196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82E678E9-84A8-7934-8532-E6FD14954E2D}"/>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3" name="タイトル 2">
            <a:extLst>
              <a:ext uri="{FF2B5EF4-FFF2-40B4-BE49-F238E27FC236}">
                <a16:creationId xmlns:a16="http://schemas.microsoft.com/office/drawing/2014/main" id="{3B162FDF-7E9B-4313-83F4-8AACB032773C}"/>
              </a:ext>
            </a:extLst>
          </p:cNvPr>
          <p:cNvSpPr>
            <a:spLocks noGrp="1"/>
          </p:cNvSpPr>
          <p:nvPr>
            <p:ph type="title"/>
          </p:nvPr>
        </p:nvSpPr>
        <p:spPr>
          <a:xfrm>
            <a:off x="723900" y="2631142"/>
            <a:ext cx="7772400" cy="1066800"/>
          </a:xfrm>
        </p:spPr>
        <p:txBody>
          <a:bodyPr/>
          <a:lstStyle/>
          <a:p>
            <a:r>
              <a:rPr kumimoji="1" lang="en-US" altLang="ja-JP" dirty="0"/>
              <a:t>Thank you for your attention</a:t>
            </a:r>
            <a:endParaRPr kumimoji="1" lang="ja-JP" altLang="en-US" dirty="0"/>
          </a:p>
        </p:txBody>
      </p:sp>
      <p:sp>
        <p:nvSpPr>
          <p:cNvPr id="4" name="スライド番号プレースホルダー 3">
            <a:extLst>
              <a:ext uri="{FF2B5EF4-FFF2-40B4-BE49-F238E27FC236}">
                <a16:creationId xmlns:a16="http://schemas.microsoft.com/office/drawing/2014/main" id="{DE44AEAA-083E-40D4-A8DF-A847B4F323C0}"/>
              </a:ext>
            </a:extLst>
          </p:cNvPr>
          <p:cNvSpPr>
            <a:spLocks noGrp="1"/>
          </p:cNvSpPr>
          <p:nvPr>
            <p:ph type="sldNum" sz="quarter" idx="12"/>
          </p:nvPr>
        </p:nvSpPr>
        <p:spPr/>
        <p:txBody>
          <a:bodyPr/>
          <a:lstStyle/>
          <a:p>
            <a:r>
              <a:rPr lang="en-US" altLang="ja-JP" dirty="0"/>
              <a:t>Slide </a:t>
            </a:r>
            <a:fld id="{17C47D4F-CAA3-4307-B0EF-8C4B3E0CF21D}" type="slidenum">
              <a:rPr lang="en-US" altLang="ja-JP" smtClean="0"/>
              <a:pPr/>
              <a:t>21</a:t>
            </a:fld>
            <a:endParaRPr lang="en-US" altLang="ja-JP" dirty="0"/>
          </a:p>
        </p:txBody>
      </p:sp>
      <p:sp>
        <p:nvSpPr>
          <p:cNvPr id="5" name="日付プレースホルダー 4">
            <a:extLst>
              <a:ext uri="{FF2B5EF4-FFF2-40B4-BE49-F238E27FC236}">
                <a16:creationId xmlns:a16="http://schemas.microsoft.com/office/drawing/2014/main" id="{14BBBAB9-C313-4FCA-99FA-C38D74D52824}"/>
              </a:ext>
            </a:extLst>
          </p:cNvPr>
          <p:cNvSpPr>
            <a:spLocks noGrp="1"/>
          </p:cNvSpPr>
          <p:nvPr>
            <p:ph type="dt" sz="half" idx="2"/>
          </p:nvPr>
        </p:nvSpPr>
        <p:spPr/>
        <p:txBody>
          <a:bodyPr/>
          <a:lstStyle/>
          <a:p>
            <a:r>
              <a:rPr lang="en-US" altLang="ja-JP"/>
              <a:t>January 2023</a:t>
            </a:r>
            <a:endParaRPr lang="en-US" altLang="ja-JP" dirty="0"/>
          </a:p>
        </p:txBody>
      </p:sp>
    </p:spTree>
    <p:extLst>
      <p:ext uri="{BB962C8B-B14F-4D97-AF65-F5344CB8AC3E}">
        <p14:creationId xmlns:p14="http://schemas.microsoft.com/office/powerpoint/2010/main" val="18441424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A7CAD3CE-0A87-996E-FA85-7586DABFD473}"/>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5" name="スライド番号プレースホルダー 4">
            <a:extLst>
              <a:ext uri="{FF2B5EF4-FFF2-40B4-BE49-F238E27FC236}">
                <a16:creationId xmlns:a16="http://schemas.microsoft.com/office/drawing/2014/main" id="{0242ADD6-A1DE-4D47-8739-A086EE1F83D1}"/>
              </a:ext>
            </a:extLst>
          </p:cNvPr>
          <p:cNvSpPr>
            <a:spLocks noGrp="1"/>
          </p:cNvSpPr>
          <p:nvPr>
            <p:ph type="sldNum" sz="quarter" idx="12"/>
          </p:nvPr>
        </p:nvSpPr>
        <p:spPr/>
        <p:txBody>
          <a:bodyPr/>
          <a:lstStyle/>
          <a:p>
            <a:r>
              <a:rPr lang="en-US" altLang="ja-JP" dirty="0"/>
              <a:t>Slide </a:t>
            </a:r>
            <a:fld id="{018E0977-DC1B-42DD-B45E-59C02A783531}" type="slidenum">
              <a:rPr lang="en-US" altLang="ja-JP" smtClean="0"/>
              <a:pPr/>
              <a:t>3</a:t>
            </a:fld>
            <a:endParaRPr lang="en-US" altLang="ja-JP" dirty="0"/>
          </a:p>
        </p:txBody>
      </p:sp>
      <p:sp>
        <p:nvSpPr>
          <p:cNvPr id="6" name="日付プレースホルダー 5">
            <a:extLst>
              <a:ext uri="{FF2B5EF4-FFF2-40B4-BE49-F238E27FC236}">
                <a16:creationId xmlns:a16="http://schemas.microsoft.com/office/drawing/2014/main" id="{E75636CB-5425-4DE6-99F5-459979682C95}"/>
              </a:ext>
            </a:extLst>
          </p:cNvPr>
          <p:cNvSpPr>
            <a:spLocks noGrp="1"/>
          </p:cNvSpPr>
          <p:nvPr>
            <p:ph type="dt" sz="half" idx="2"/>
          </p:nvPr>
        </p:nvSpPr>
        <p:spPr/>
        <p:txBody>
          <a:bodyPr/>
          <a:lstStyle/>
          <a:p>
            <a:r>
              <a:rPr lang="en-US" altLang="ja-JP"/>
              <a:t>January 2023</a:t>
            </a:r>
            <a:endParaRPr lang="en-US" altLang="ja-JP" dirty="0"/>
          </a:p>
        </p:txBody>
      </p:sp>
      <p:sp>
        <p:nvSpPr>
          <p:cNvPr id="7" name="Content Placeholder 2">
            <a:extLst>
              <a:ext uri="{FF2B5EF4-FFF2-40B4-BE49-F238E27FC236}">
                <a16:creationId xmlns:a16="http://schemas.microsoft.com/office/drawing/2014/main" id="{9C4536F2-A540-4FF0-B3E5-A7765E342ED9}"/>
              </a:ext>
            </a:extLst>
          </p:cNvPr>
          <p:cNvSpPr txBox="1">
            <a:spLocks/>
          </p:cNvSpPr>
          <p:nvPr/>
        </p:nvSpPr>
        <p:spPr bwMode="auto">
          <a:xfrm>
            <a:off x="523783" y="1830732"/>
            <a:ext cx="8140823" cy="40285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800" b="0" i="0" u="none" strike="noStrike" kern="1200" cap="none" spc="0" normalizeH="0" baseline="0" noProof="0" dirty="0">
                <a:ln>
                  <a:noFill/>
                </a:ln>
                <a:solidFill>
                  <a:srgbClr val="000000"/>
                </a:solidFill>
                <a:effectLst/>
                <a:uLnTx/>
                <a:uFillTx/>
                <a:latin typeface="Arial"/>
                <a:ea typeface="+mn-ea"/>
                <a:cs typeface="+mn-cs"/>
              </a:rPr>
              <a:t>Opening Session</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Attendance Check</a:t>
            </a:r>
          </a:p>
          <a:p>
            <a:pPr lvl="1"/>
            <a:r>
              <a:rPr lang="en-US" sz="2400" dirty="0">
                <a:solidFill>
                  <a:srgbClr val="000000"/>
                </a:solidFill>
              </a:rPr>
              <a:t>Administrative Items</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Call for Patents</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Session </a:t>
            </a:r>
            <a:r>
              <a:rPr lang="en-US" sz="2400" dirty="0">
                <a:solidFill>
                  <a:srgbClr val="000000"/>
                </a:solidFill>
                <a:latin typeface="Arial"/>
              </a:rPr>
              <a:t>Schedule of This and Next Weeks</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Review minutes and approve minutes from last virtual meeting in November 2022. Doc.# </a:t>
            </a:r>
            <a:r>
              <a:rPr kumimoji="0" lang="en-US" sz="2400" b="0" i="0" u="none" strike="noStrike" kern="1200" cap="none" spc="0" normalizeH="0" baseline="0" noProof="0" dirty="0">
                <a:ln>
                  <a:noFill/>
                </a:ln>
                <a:solidFill>
                  <a:srgbClr val="000000"/>
                </a:solidFill>
                <a:effectLst/>
                <a:highlight>
                  <a:srgbClr val="FFFF00"/>
                </a:highlight>
                <a:uLnTx/>
                <a:uFillTx/>
                <a:latin typeface="Arial"/>
                <a:ea typeface="+mn-ea"/>
                <a:cs typeface="+mn-cs"/>
              </a:rPr>
              <a:t>15-22-0670-00-06ma</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Current </a:t>
            </a:r>
            <a:r>
              <a:rPr lang="en-US" sz="2400" dirty="0">
                <a:solidFill>
                  <a:srgbClr val="000000"/>
                </a:solidFill>
              </a:rPr>
              <a:t>Meeting Agenda Doc.# </a:t>
            </a:r>
            <a:r>
              <a:rPr lang="en-US" sz="2400" dirty="0">
                <a:solidFill>
                  <a:srgbClr val="000000"/>
                </a:solidFill>
                <a:highlight>
                  <a:srgbClr val="FFFF00"/>
                </a:highlight>
              </a:rPr>
              <a:t>15-23-0005-00-06ma</a:t>
            </a:r>
            <a:endParaRPr kumimoji="0" lang="en-US" sz="2400" b="0" i="0" u="none" strike="noStrike" kern="1200" cap="none" spc="0" normalizeH="0" baseline="0" noProof="0" dirty="0">
              <a:ln>
                <a:noFill/>
              </a:ln>
              <a:solidFill>
                <a:srgbClr val="000000"/>
              </a:solidFill>
              <a:effectLst/>
              <a:highlight>
                <a:srgbClr val="FFFF00"/>
              </a:highlight>
              <a:uLnTx/>
              <a:uFillTx/>
              <a:latin typeface="Arial"/>
              <a:ea typeface="+mn-ea"/>
              <a:cs typeface="+mn-cs"/>
            </a:endParaRPr>
          </a:p>
          <a:p>
            <a:pPr marL="857250" marR="0" lvl="2" indent="0" algn="l" defTabSz="914400" rtl="0" eaLnBrk="1" fontAlgn="base" latinLnBrk="0" hangingPunct="1">
              <a:lnSpc>
                <a:spcPct val="100000"/>
              </a:lnSpc>
              <a:spcBef>
                <a:spcPct val="20000"/>
              </a:spcBef>
              <a:spcAft>
                <a:spcPct val="0"/>
              </a:spcAft>
              <a:buClrTx/>
              <a:buSzTx/>
              <a:buFontTx/>
              <a:buNone/>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p:txBody>
      </p:sp>
      <p:sp>
        <p:nvSpPr>
          <p:cNvPr id="2" name="テキスト ボックス 1">
            <a:extLst>
              <a:ext uri="{FF2B5EF4-FFF2-40B4-BE49-F238E27FC236}">
                <a16:creationId xmlns:a16="http://schemas.microsoft.com/office/drawing/2014/main" id="{44202B8D-F202-4780-8D82-DCC4CEB1354D}"/>
              </a:ext>
            </a:extLst>
          </p:cNvPr>
          <p:cNvSpPr txBox="1"/>
          <p:nvPr/>
        </p:nvSpPr>
        <p:spPr>
          <a:xfrm>
            <a:off x="3578188" y="836712"/>
            <a:ext cx="3816424" cy="646331"/>
          </a:xfrm>
          <a:prstGeom prst="rect">
            <a:avLst/>
          </a:prstGeom>
          <a:noFill/>
        </p:spPr>
        <p:txBody>
          <a:bodyPr wrap="square" rtlCol="0">
            <a:spAutoFit/>
          </a:bodyPr>
          <a:lstStyle/>
          <a:p>
            <a:r>
              <a:rPr kumimoji="1" lang="en-US" altLang="ja-JP" sz="3600" b="1" dirty="0"/>
              <a:t>Agenda</a:t>
            </a:r>
            <a:endParaRPr kumimoji="1" lang="ja-JP" altLang="en-US" sz="3600" b="1" dirty="0"/>
          </a:p>
        </p:txBody>
      </p:sp>
    </p:spTree>
    <p:extLst>
      <p:ext uri="{BB962C8B-B14F-4D97-AF65-F5344CB8AC3E}">
        <p14:creationId xmlns:p14="http://schemas.microsoft.com/office/powerpoint/2010/main" val="39441090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34DA7F1-15B3-CF95-0BEF-873CD42367C6}"/>
              </a:ext>
            </a:extLst>
          </p:cNvPr>
          <p:cNvSpPr>
            <a:spLocks noGrp="1"/>
          </p:cNvSpPr>
          <p:nvPr>
            <p:ph type="sldNum" sz="quarter" idx="12"/>
          </p:nvPr>
        </p:nvSpPr>
        <p:spPr/>
        <p:txBody>
          <a:bodyPr/>
          <a:lstStyle/>
          <a:p>
            <a:r>
              <a:rPr lang="en-US" altLang="ja-JP" dirty="0"/>
              <a:t>Slide </a:t>
            </a:r>
            <a:fld id="{266A080E-4E30-4968-B029-7CF782D6220C}" type="slidenum">
              <a:rPr lang="en-US" altLang="ja-JP" smtClean="0"/>
              <a:pPr/>
              <a:t>4</a:t>
            </a:fld>
            <a:endParaRPr lang="en-US" altLang="ja-JP" dirty="0"/>
          </a:p>
        </p:txBody>
      </p:sp>
      <p:sp>
        <p:nvSpPr>
          <p:cNvPr id="3" name="日付プレースホルダー 2">
            <a:extLst>
              <a:ext uri="{FF2B5EF4-FFF2-40B4-BE49-F238E27FC236}">
                <a16:creationId xmlns:a16="http://schemas.microsoft.com/office/drawing/2014/main" id="{514F5116-E768-3755-A0F7-391704D43F31}"/>
              </a:ext>
            </a:extLst>
          </p:cNvPr>
          <p:cNvSpPr>
            <a:spLocks noGrp="1"/>
          </p:cNvSpPr>
          <p:nvPr>
            <p:ph type="dt" sz="half" idx="2"/>
          </p:nvPr>
        </p:nvSpPr>
        <p:spPr/>
        <p:txBody>
          <a:bodyPr/>
          <a:lstStyle/>
          <a:p>
            <a:r>
              <a:rPr lang="en-US" altLang="ja-JP"/>
              <a:t>January 2023</a:t>
            </a:r>
            <a:endParaRPr lang="en-US" altLang="ja-JP" dirty="0"/>
          </a:p>
        </p:txBody>
      </p:sp>
      <p:sp>
        <p:nvSpPr>
          <p:cNvPr id="5" name="テキスト ボックス 4">
            <a:extLst>
              <a:ext uri="{FF2B5EF4-FFF2-40B4-BE49-F238E27FC236}">
                <a16:creationId xmlns:a16="http://schemas.microsoft.com/office/drawing/2014/main" id="{4D1291A2-EAE4-4D36-8479-8186D4D0A212}"/>
              </a:ext>
            </a:extLst>
          </p:cNvPr>
          <p:cNvSpPr txBox="1"/>
          <p:nvPr/>
        </p:nvSpPr>
        <p:spPr>
          <a:xfrm>
            <a:off x="368423" y="781546"/>
            <a:ext cx="8407154" cy="830997"/>
          </a:xfrm>
          <a:prstGeom prst="rect">
            <a:avLst/>
          </a:prstGeom>
          <a:noFill/>
        </p:spPr>
        <p:txBody>
          <a:bodyPr wrap="square">
            <a:spAutoFit/>
          </a:bodyPr>
          <a:lstStyle/>
          <a:p>
            <a:pPr algn="ctr"/>
            <a:r>
              <a:rPr lang="en-US" altLang="ja-JP" sz="2400" b="1" dirty="0"/>
              <a:t>[802.15-ALL] 141st IEEE 802.15 WSN Session</a:t>
            </a:r>
          </a:p>
          <a:p>
            <a:pPr algn="ctr"/>
            <a:r>
              <a:rPr lang="en-US" altLang="ja-JP" sz="2400" b="1" dirty="0"/>
              <a:t>Registration for this Session</a:t>
            </a:r>
          </a:p>
        </p:txBody>
      </p:sp>
      <p:sp>
        <p:nvSpPr>
          <p:cNvPr id="7" name="テキスト ボックス 6">
            <a:extLst>
              <a:ext uri="{FF2B5EF4-FFF2-40B4-BE49-F238E27FC236}">
                <a16:creationId xmlns:a16="http://schemas.microsoft.com/office/drawing/2014/main" id="{BEBD09BC-8827-7A8F-8DB4-EF59B561EB21}"/>
              </a:ext>
            </a:extLst>
          </p:cNvPr>
          <p:cNvSpPr txBox="1"/>
          <p:nvPr/>
        </p:nvSpPr>
        <p:spPr>
          <a:xfrm>
            <a:off x="773549" y="1874152"/>
            <a:ext cx="8002028" cy="3416320"/>
          </a:xfrm>
          <a:prstGeom prst="rect">
            <a:avLst/>
          </a:prstGeom>
          <a:noFill/>
        </p:spPr>
        <p:txBody>
          <a:bodyPr wrap="square">
            <a:spAutoFit/>
          </a:bodyPr>
          <a:lstStyle/>
          <a:p>
            <a:r>
              <a:rPr lang="en-US" altLang="ja-JP" sz="2400" dirty="0">
                <a:effectLst/>
                <a:latin typeface="Calibri" panose="020F0502020204030204" pitchFamily="34" charset="0"/>
                <a:ea typeface="游ゴシック" panose="020B0400000000000000" pitchFamily="50" charset="-128"/>
              </a:rPr>
              <a:t>This session is part of the Nov. IEEE 802 Mtg.</a:t>
            </a:r>
          </a:p>
          <a:p>
            <a:r>
              <a:rPr lang="en-US" altLang="ja-JP" sz="2400" dirty="0">
                <a:effectLst/>
                <a:latin typeface="Calibri" panose="020F0502020204030204" pitchFamily="34" charset="0"/>
                <a:ea typeface="游ゴシック" panose="020B0400000000000000" pitchFamily="50" charset="-128"/>
              </a:rPr>
              <a:t>  - You must pay the registration fee in order to attend</a:t>
            </a:r>
          </a:p>
          <a:p>
            <a:r>
              <a:rPr lang="en-US" altLang="ja-JP" sz="2400" dirty="0">
                <a:effectLst/>
                <a:latin typeface="Calibri" panose="020F0502020204030204" pitchFamily="34" charset="0"/>
                <a:ea typeface="游ゴシック" panose="020B0400000000000000" pitchFamily="50" charset="-128"/>
              </a:rPr>
              <a:t>  - If you have not already done so, you can follow the registration link below</a:t>
            </a:r>
          </a:p>
          <a:p>
            <a:r>
              <a:rPr lang="en-US" altLang="ja-JP" sz="2400" dirty="0">
                <a:effectLst/>
                <a:latin typeface="Calibri" panose="020F0502020204030204" pitchFamily="34" charset="0"/>
                <a:ea typeface="游ゴシック" panose="020B0400000000000000" pitchFamily="50" charset="-128"/>
              </a:rPr>
              <a:t>  - If you do not intend to register for this session you must leave this meeting and, if you have already logged attendance on IMAT,</a:t>
            </a:r>
          </a:p>
          <a:p>
            <a:r>
              <a:rPr lang="en-US" altLang="ja-JP" sz="2400" dirty="0">
                <a:effectLst/>
                <a:latin typeface="Calibri" panose="020F0502020204030204" pitchFamily="34" charset="0"/>
                <a:ea typeface="游ゴシック" panose="020B0400000000000000" pitchFamily="50" charset="-128"/>
              </a:rPr>
              <a:t>    email Jon </a:t>
            </a:r>
            <a:r>
              <a:rPr lang="en-US" altLang="ja-JP" sz="2400" dirty="0" err="1">
                <a:effectLst/>
                <a:latin typeface="Calibri" panose="020F0502020204030204" pitchFamily="34" charset="0"/>
                <a:ea typeface="游ゴシック" panose="020B0400000000000000" pitchFamily="50" charset="-128"/>
              </a:rPr>
              <a:t>Rosdahl</a:t>
            </a:r>
            <a:r>
              <a:rPr lang="en-US" altLang="ja-JP" sz="2400" dirty="0">
                <a:effectLst/>
                <a:latin typeface="Calibri" panose="020F0502020204030204" pitchFamily="34" charset="0"/>
                <a:ea typeface="游ゴシック" panose="020B0400000000000000" pitchFamily="50" charset="-128"/>
              </a:rPr>
              <a:t> (jrosdahl@ieee.org), or your WG leadership to have it removed</a:t>
            </a:r>
            <a:endParaRPr lang="ja-JP" altLang="ja-JP" sz="2400" dirty="0">
              <a:effectLst/>
              <a:latin typeface="Calibri" panose="020F0502020204030204" pitchFamily="34" charset="0"/>
              <a:ea typeface="游ゴシック" panose="020B0400000000000000" pitchFamily="50" charset="-128"/>
            </a:endParaRPr>
          </a:p>
        </p:txBody>
      </p:sp>
    </p:spTree>
    <p:extLst>
      <p:ext uri="{BB962C8B-B14F-4D97-AF65-F5344CB8AC3E}">
        <p14:creationId xmlns:p14="http://schemas.microsoft.com/office/powerpoint/2010/main" val="28944726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1D08CDC4-19F4-A245-6555-20785D02116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5" name="スライド番号プレースホルダー 4">
            <a:extLst>
              <a:ext uri="{FF2B5EF4-FFF2-40B4-BE49-F238E27FC236}">
                <a16:creationId xmlns:a16="http://schemas.microsoft.com/office/drawing/2014/main" id="{E5456A77-D18E-4404-92CD-EA78880BCBA2}"/>
              </a:ext>
            </a:extLst>
          </p:cNvPr>
          <p:cNvSpPr>
            <a:spLocks noGrp="1"/>
          </p:cNvSpPr>
          <p:nvPr>
            <p:ph type="sldNum" sz="quarter" idx="8"/>
          </p:nvPr>
        </p:nvSpPr>
        <p:spPr>
          <a:xfrm>
            <a:off x="2998057" y="6436020"/>
            <a:ext cx="2057400" cy="365129"/>
          </a:xfrm>
          <a:prstGeom prst="rect">
            <a:avLst/>
          </a:prstGeom>
          <a:noFill/>
          <a:ln>
            <a:noFill/>
          </a:ln>
        </p:spPr>
        <p:txBody>
          <a:bodyPr vert="horz" wrap="square" lIns="91440" tIns="45720" rIns="91440" bIns="45720" anchor="ctr" anchorCtr="0" compatLnSpc="1">
            <a:noAutofit/>
          </a:bodyPr>
          <a:lstStyle>
            <a:defPPr>
              <a:defRPr lang="en-US"/>
            </a:defPPr>
            <a:lvl1pPr marL="0" marR="0" lvl="0" indent="0" algn="r" defTabSz="457200" rtl="0" eaLnBrk="1" fontAlgn="auto" latinLnBrk="0" hangingPunct="1">
              <a:lnSpc>
                <a:spcPct val="100000"/>
              </a:lnSpc>
              <a:spcBef>
                <a:spcPts val="0"/>
              </a:spcBef>
              <a:spcAft>
                <a:spcPts val="0"/>
              </a:spcAft>
              <a:buNone/>
              <a:tabLst/>
              <a:defRPr lang="en-US" sz="1600" b="1" i="0" u="none" strike="noStrike" kern="1200" cap="none" spc="0" baseline="0">
                <a:solidFill>
                  <a:srgbClr val="898989"/>
                </a:solidFill>
                <a:uFillTx/>
                <a:latin typeface="Calibri"/>
                <a:ea typeface="游ゴシック" pitchFamily="50"/>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A5A392A-0F9E-4C3B-B6D1-4919BF158736}" type="slidenum">
              <a:rPr kumimoji="0" lang="en-US" altLang="ja-JP" sz="1600" b="1" i="0" u="none" strike="noStrike" kern="1200" cap="none" spc="0" normalizeH="0" baseline="0" noProof="0" smtClean="0">
                <a:ln>
                  <a:noFill/>
                </a:ln>
                <a:solidFill>
                  <a:srgbClr val="898989"/>
                </a:solidFill>
                <a:effectLst/>
                <a:uLnTx/>
                <a:uFillTx/>
                <a:latin typeface="Calibri"/>
                <a:ea typeface="游ゴシック" pitchFamily="50"/>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1" lang="ja-JP" altLang="en-US" sz="1600" b="1" i="0" u="none" strike="noStrike" kern="1200" cap="none" spc="0" normalizeH="0" baseline="0" noProof="0" dirty="0">
              <a:ln>
                <a:noFill/>
              </a:ln>
              <a:solidFill>
                <a:srgbClr val="898989"/>
              </a:solidFill>
              <a:effectLst/>
              <a:uLnTx/>
              <a:uFillTx/>
              <a:latin typeface="Calibri"/>
              <a:ea typeface="游ゴシック" pitchFamily="50"/>
              <a:cs typeface="+mn-cs"/>
            </a:endParaRPr>
          </a:p>
        </p:txBody>
      </p:sp>
      <p:sp>
        <p:nvSpPr>
          <p:cNvPr id="7" name="テキスト ボックス 6">
            <a:extLst>
              <a:ext uri="{FF2B5EF4-FFF2-40B4-BE49-F238E27FC236}">
                <a16:creationId xmlns:a16="http://schemas.microsoft.com/office/drawing/2014/main" id="{B4C6DAAE-52BC-42AD-95F6-1BE672B93C93}"/>
              </a:ext>
            </a:extLst>
          </p:cNvPr>
          <p:cNvSpPr txBox="1"/>
          <p:nvPr/>
        </p:nvSpPr>
        <p:spPr>
          <a:xfrm>
            <a:off x="120315" y="1082364"/>
            <a:ext cx="9086850" cy="101566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dirty="0">
                <a:solidFill>
                  <a:prstClr val="black"/>
                </a:solidFill>
                <a:latin typeface="游ゴシック" panose="020F0502020204030204"/>
                <a:ea typeface="游ゴシック" panose="020B0400000000000000" pitchFamily="50" charset="-128"/>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AM2  10:30-12:30  J</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an.16(MON)</a:t>
            </a:r>
            <a:r>
              <a:rPr kumimoji="1" lang="en-US" altLang="ja-JP" sz="1200" b="1" dirty="0">
                <a:solidFill>
                  <a:prstClr val="black"/>
                </a:solidFill>
                <a:latin typeface="游ゴシック" panose="020F0502020204030204"/>
                <a:ea typeface="游ゴシック" panose="020B0400000000000000" pitchFamily="50" charset="-128"/>
              </a:rPr>
              <a:t> </a:t>
            </a:r>
            <a:r>
              <a:rPr kumimoji="1" lang="en-US" altLang="ja-JP" sz="1200" b="1" dirty="0" err="1">
                <a:solidFill>
                  <a:prstClr val="black"/>
                </a:solidFill>
                <a:latin typeface="游ゴシック" panose="020F0502020204030204"/>
                <a:ea typeface="游ゴシック" panose="020B0400000000000000" pitchFamily="50" charset="-128"/>
              </a:rPr>
              <a:t>i</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n local time (EST),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00:30-02:30 +1day EDT Jan 17(TUE) in JST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AM2  10:30-12:30  </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Jan.17(TUE)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local time (EST),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00:30-02:30 +1day EDT Jan 18(WED) in JST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AM2  10:30-12:30  </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Jan.19(THU)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local time (EST),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00:30-02:30 +1day EDT Jan 20(FRI) in JST</a:t>
            </a:r>
            <a:endParaRPr kumimoji="1" lang="en-US" altLang="ja-JP" sz="1200" b="1" i="0" u="none" strike="noStrike" kern="1200" cap="none" spc="0" normalizeH="0" baseline="0" noProof="0" dirty="0">
              <a:ln>
                <a:noFill/>
              </a:ln>
              <a:solidFill>
                <a:srgbClr val="FF00FF"/>
              </a:solidFill>
              <a:effectLst/>
              <a:highlight>
                <a:srgbClr val="FFFF00"/>
              </a:highlight>
              <a:uLnTx/>
              <a:uFillTx/>
              <a:latin typeface="游ゴシック" panose="020F0502020204030204"/>
              <a:ea typeface="游ゴシック" panose="020B0400000000000000" pitchFamily="50" charset="-128"/>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457200" y="586039"/>
            <a:ext cx="8566485" cy="496325"/>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Interim Session Schedule for 15-19</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January 2023</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ja-JP">
                <a:solidFill>
                  <a:srgbClr val="000000"/>
                </a:solidFill>
                <a:latin typeface="Arial"/>
              </a:rPr>
              <a:t>January 2023</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graphicFrame>
        <p:nvGraphicFramePr>
          <p:cNvPr id="11" name="表 10">
            <a:extLst>
              <a:ext uri="{FF2B5EF4-FFF2-40B4-BE49-F238E27FC236}">
                <a16:creationId xmlns:a16="http://schemas.microsoft.com/office/drawing/2014/main" id="{4202DF01-B87D-5940-E5B2-73EF443ABE29}"/>
              </a:ext>
            </a:extLst>
          </p:cNvPr>
          <p:cNvGraphicFramePr>
            <a:graphicFrameLocks noGrp="1"/>
          </p:cNvGraphicFramePr>
          <p:nvPr>
            <p:extLst>
              <p:ext uri="{D42A27DB-BD31-4B8C-83A1-F6EECF244321}">
                <p14:modId xmlns:p14="http://schemas.microsoft.com/office/powerpoint/2010/main" val="956521843"/>
              </p:ext>
            </p:extLst>
          </p:nvPr>
        </p:nvGraphicFramePr>
        <p:xfrm>
          <a:off x="120315" y="2098027"/>
          <a:ext cx="8903375" cy="4253610"/>
        </p:xfrm>
        <a:graphic>
          <a:graphicData uri="http://schemas.openxmlformats.org/drawingml/2006/table">
            <a:tbl>
              <a:tblPr/>
              <a:tblGrid>
                <a:gridCol w="344647">
                  <a:extLst>
                    <a:ext uri="{9D8B030D-6E8A-4147-A177-3AD203B41FA5}">
                      <a16:colId xmlns:a16="http://schemas.microsoft.com/office/drawing/2014/main" val="1259061095"/>
                    </a:ext>
                  </a:extLst>
                </a:gridCol>
                <a:gridCol w="370176">
                  <a:extLst>
                    <a:ext uri="{9D8B030D-6E8A-4147-A177-3AD203B41FA5}">
                      <a16:colId xmlns:a16="http://schemas.microsoft.com/office/drawing/2014/main" val="2433417122"/>
                    </a:ext>
                  </a:extLst>
                </a:gridCol>
                <a:gridCol w="504205">
                  <a:extLst>
                    <a:ext uri="{9D8B030D-6E8A-4147-A177-3AD203B41FA5}">
                      <a16:colId xmlns:a16="http://schemas.microsoft.com/office/drawing/2014/main" val="2675204961"/>
                    </a:ext>
                  </a:extLst>
                </a:gridCol>
                <a:gridCol w="382941">
                  <a:extLst>
                    <a:ext uri="{9D8B030D-6E8A-4147-A177-3AD203B41FA5}">
                      <a16:colId xmlns:a16="http://schemas.microsoft.com/office/drawing/2014/main" val="4076739848"/>
                    </a:ext>
                  </a:extLst>
                </a:gridCol>
                <a:gridCol w="465912">
                  <a:extLst>
                    <a:ext uri="{9D8B030D-6E8A-4147-A177-3AD203B41FA5}">
                      <a16:colId xmlns:a16="http://schemas.microsoft.com/office/drawing/2014/main" val="2508018635"/>
                    </a:ext>
                  </a:extLst>
                </a:gridCol>
                <a:gridCol w="376559">
                  <a:extLst>
                    <a:ext uri="{9D8B030D-6E8A-4147-A177-3AD203B41FA5}">
                      <a16:colId xmlns:a16="http://schemas.microsoft.com/office/drawing/2014/main" val="3237223980"/>
                    </a:ext>
                  </a:extLst>
                </a:gridCol>
                <a:gridCol w="351029">
                  <a:extLst>
                    <a:ext uri="{9D8B030D-6E8A-4147-A177-3AD203B41FA5}">
                      <a16:colId xmlns:a16="http://schemas.microsoft.com/office/drawing/2014/main" val="1676488480"/>
                    </a:ext>
                  </a:extLst>
                </a:gridCol>
                <a:gridCol w="382941">
                  <a:extLst>
                    <a:ext uri="{9D8B030D-6E8A-4147-A177-3AD203B41FA5}">
                      <a16:colId xmlns:a16="http://schemas.microsoft.com/office/drawing/2014/main" val="3222142854"/>
                    </a:ext>
                  </a:extLst>
                </a:gridCol>
                <a:gridCol w="382941">
                  <a:extLst>
                    <a:ext uri="{9D8B030D-6E8A-4147-A177-3AD203B41FA5}">
                      <a16:colId xmlns:a16="http://schemas.microsoft.com/office/drawing/2014/main" val="985503398"/>
                    </a:ext>
                  </a:extLst>
                </a:gridCol>
                <a:gridCol w="370176">
                  <a:extLst>
                    <a:ext uri="{9D8B030D-6E8A-4147-A177-3AD203B41FA5}">
                      <a16:colId xmlns:a16="http://schemas.microsoft.com/office/drawing/2014/main" val="2397358944"/>
                    </a:ext>
                  </a:extLst>
                </a:gridCol>
                <a:gridCol w="376559">
                  <a:extLst>
                    <a:ext uri="{9D8B030D-6E8A-4147-A177-3AD203B41FA5}">
                      <a16:colId xmlns:a16="http://schemas.microsoft.com/office/drawing/2014/main" val="1873111172"/>
                    </a:ext>
                  </a:extLst>
                </a:gridCol>
                <a:gridCol w="363794">
                  <a:extLst>
                    <a:ext uri="{9D8B030D-6E8A-4147-A177-3AD203B41FA5}">
                      <a16:colId xmlns:a16="http://schemas.microsoft.com/office/drawing/2014/main" val="1711985784"/>
                    </a:ext>
                  </a:extLst>
                </a:gridCol>
                <a:gridCol w="421234">
                  <a:extLst>
                    <a:ext uri="{9D8B030D-6E8A-4147-A177-3AD203B41FA5}">
                      <a16:colId xmlns:a16="http://schemas.microsoft.com/office/drawing/2014/main" val="4171079691"/>
                    </a:ext>
                  </a:extLst>
                </a:gridCol>
                <a:gridCol w="370176">
                  <a:extLst>
                    <a:ext uri="{9D8B030D-6E8A-4147-A177-3AD203B41FA5}">
                      <a16:colId xmlns:a16="http://schemas.microsoft.com/office/drawing/2014/main" val="1628152918"/>
                    </a:ext>
                  </a:extLst>
                </a:gridCol>
                <a:gridCol w="389322">
                  <a:extLst>
                    <a:ext uri="{9D8B030D-6E8A-4147-A177-3AD203B41FA5}">
                      <a16:colId xmlns:a16="http://schemas.microsoft.com/office/drawing/2014/main" val="1310416910"/>
                    </a:ext>
                  </a:extLst>
                </a:gridCol>
                <a:gridCol w="344647">
                  <a:extLst>
                    <a:ext uri="{9D8B030D-6E8A-4147-A177-3AD203B41FA5}">
                      <a16:colId xmlns:a16="http://schemas.microsoft.com/office/drawing/2014/main" val="4242053482"/>
                    </a:ext>
                  </a:extLst>
                </a:gridCol>
                <a:gridCol w="331882">
                  <a:extLst>
                    <a:ext uri="{9D8B030D-6E8A-4147-A177-3AD203B41FA5}">
                      <a16:colId xmlns:a16="http://schemas.microsoft.com/office/drawing/2014/main" val="3928034630"/>
                    </a:ext>
                  </a:extLst>
                </a:gridCol>
                <a:gridCol w="376559">
                  <a:extLst>
                    <a:ext uri="{9D8B030D-6E8A-4147-A177-3AD203B41FA5}">
                      <a16:colId xmlns:a16="http://schemas.microsoft.com/office/drawing/2014/main" val="37495961"/>
                    </a:ext>
                  </a:extLst>
                </a:gridCol>
                <a:gridCol w="421234">
                  <a:extLst>
                    <a:ext uri="{9D8B030D-6E8A-4147-A177-3AD203B41FA5}">
                      <a16:colId xmlns:a16="http://schemas.microsoft.com/office/drawing/2014/main" val="1052409364"/>
                    </a:ext>
                  </a:extLst>
                </a:gridCol>
                <a:gridCol w="331882">
                  <a:extLst>
                    <a:ext uri="{9D8B030D-6E8A-4147-A177-3AD203B41FA5}">
                      <a16:colId xmlns:a16="http://schemas.microsoft.com/office/drawing/2014/main" val="2867722547"/>
                    </a:ext>
                  </a:extLst>
                </a:gridCol>
                <a:gridCol w="414853">
                  <a:extLst>
                    <a:ext uri="{9D8B030D-6E8A-4147-A177-3AD203B41FA5}">
                      <a16:colId xmlns:a16="http://schemas.microsoft.com/office/drawing/2014/main" val="3334762594"/>
                    </a:ext>
                  </a:extLst>
                </a:gridCol>
                <a:gridCol w="414853">
                  <a:extLst>
                    <a:ext uri="{9D8B030D-6E8A-4147-A177-3AD203B41FA5}">
                      <a16:colId xmlns:a16="http://schemas.microsoft.com/office/drawing/2014/main" val="4115515542"/>
                    </a:ext>
                  </a:extLst>
                </a:gridCol>
                <a:gridCol w="414853">
                  <a:extLst>
                    <a:ext uri="{9D8B030D-6E8A-4147-A177-3AD203B41FA5}">
                      <a16:colId xmlns:a16="http://schemas.microsoft.com/office/drawing/2014/main" val="2979010478"/>
                    </a:ext>
                  </a:extLst>
                </a:gridCol>
              </a:tblGrid>
              <a:tr h="134366">
                <a:tc rowSpan="6">
                  <a:txBody>
                    <a:bodyPr/>
                    <a:lstStyle/>
                    <a:p>
                      <a:pPr algn="ctr" fontAlgn="b"/>
                      <a:r>
                        <a:rPr lang="en-US" sz="400" b="1" i="0" u="none" strike="noStrike">
                          <a:effectLst/>
                          <a:latin typeface="Arial" panose="020B0604020202020204" pitchFamily="34" charset="0"/>
                        </a:rPr>
                        <a:t>EST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rowSpan="6">
                  <a:txBody>
                    <a:bodyPr/>
                    <a:lstStyle/>
                    <a:p>
                      <a:pPr algn="ctr" fontAlgn="b"/>
                      <a:r>
                        <a:rPr lang="en-US" sz="400" b="1" i="0" u="none" strike="noStrike">
                          <a:effectLst/>
                          <a:latin typeface="Arial" panose="020B0604020202020204" pitchFamily="34" charset="0"/>
                        </a:rPr>
                        <a:t>PST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rowSpan="6">
                  <a:txBody>
                    <a:bodyPr/>
                    <a:lstStyle/>
                    <a:p>
                      <a:pPr algn="ctr" fontAlgn="b"/>
                      <a:r>
                        <a:rPr lang="en-US" sz="400" b="1" i="0" u="none" strike="noStrike">
                          <a:effectLst/>
                          <a:latin typeface="Arial" panose="020B0604020202020204" pitchFamily="34" charset="0"/>
                        </a:rPr>
                        <a:t>UTC</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rowSpan="6">
                  <a:txBody>
                    <a:bodyPr/>
                    <a:lstStyle/>
                    <a:p>
                      <a:pPr algn="ctr" fontAlgn="b"/>
                      <a:r>
                        <a:rPr lang="en-US" sz="400" b="1" i="0" u="none" strike="noStrike">
                          <a:effectLst/>
                          <a:latin typeface="Arial" panose="020B0604020202020204" pitchFamily="34" charset="0"/>
                        </a:rPr>
                        <a:t>JST</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rowSpan="4">
                  <a:txBody>
                    <a:bodyPr/>
                    <a:lstStyle/>
                    <a:p>
                      <a:pPr algn="ctr" fontAlgn="ctr"/>
                      <a:r>
                        <a:rPr lang="en-US" sz="1600" b="1" i="0" u="none" strike="noStrike">
                          <a:effectLst/>
                          <a:latin typeface="Arial" panose="020B0604020202020204" pitchFamily="34" charset="0"/>
                        </a:rPr>
                        <a:t>R4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gridSpan="6">
                  <a:txBody>
                    <a:bodyPr/>
                    <a:lstStyle/>
                    <a:p>
                      <a:pPr algn="l" fontAlgn="ctr"/>
                      <a:r>
                        <a:rPr lang="en-US" sz="800" b="1" i="0" u="none" strike="noStrike">
                          <a:effectLst/>
                          <a:latin typeface="Arial" panose="020B0604020202020204" pitchFamily="34" charset="0"/>
                        </a:rPr>
                        <a:t>141st IEEE 802.15 WSN MEETING</a:t>
                      </a:r>
                    </a:p>
                  </a:txBody>
                  <a:tcPr marL="100289"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FFFF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extLst>
                  <a:ext uri="{0D108BD9-81ED-4DB2-BD59-A6C34878D82A}">
                    <a16:rowId xmlns:a16="http://schemas.microsoft.com/office/drawing/2014/main" val="2378997165"/>
                  </a:ext>
                </a:extLst>
              </a:tr>
              <a:tr h="13436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4">
                  <a:txBody>
                    <a:bodyPr/>
                    <a:lstStyle/>
                    <a:p>
                      <a:pPr algn="l" fontAlgn="b"/>
                      <a:r>
                        <a:rPr lang="en-US" sz="800" b="1" i="0" u="none" strike="noStrike">
                          <a:effectLst/>
                          <a:latin typeface="Arial" panose="020B0604020202020204" pitchFamily="34" charset="0"/>
                        </a:rPr>
                        <a:t>Hilton Inner Harbor</a:t>
                      </a:r>
                    </a:p>
                  </a:txBody>
                  <a:tcPr marL="100289" marR="0" marT="0" marB="0" anchor="b">
                    <a:lnL w="12700" cap="flat" cmpd="sng" algn="ctr">
                      <a:solidFill>
                        <a:srgbClr val="000000"/>
                      </a:solidFill>
                      <a:prstDash val="solid"/>
                      <a:round/>
                      <a:headEnd type="none" w="med" len="med"/>
                      <a:tailEnd type="none" w="med" len="med"/>
                    </a:lnL>
                    <a:lnR>
                      <a:noFill/>
                    </a:lnR>
                    <a:lnT>
                      <a:noFill/>
                    </a:lnT>
                    <a:lnB>
                      <a:noFill/>
                    </a:lnB>
                    <a:solidFill>
                      <a:srgbClr val="FFFF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r>
                        <a:rPr lang="ja-JP" altLang="en-US" sz="400" b="0" i="0" u="none" strike="noStrike">
                          <a:effectLst/>
                          <a:latin typeface="Arial" panose="020B0604020202020204" pitchFamily="34" charset="0"/>
                        </a:rPr>
                        <a:t>　</a:t>
                      </a:r>
                    </a:p>
                  </a:txBody>
                  <a:tcPr marL="0" marR="0" marT="0" marB="0" anchor="b">
                    <a:lnL>
                      <a:noFill/>
                    </a:lnL>
                    <a:lnR>
                      <a:noFill/>
                    </a:lnR>
                    <a:lnT>
                      <a:noFill/>
                    </a:lnT>
                    <a:lnB>
                      <a:noFill/>
                    </a:lnB>
                    <a:solidFill>
                      <a:srgbClr val="FFFF99"/>
                    </a:solidFill>
                  </a:tcPr>
                </a:tc>
                <a:tc>
                  <a:txBody>
                    <a:bodyPr/>
                    <a:lstStyle/>
                    <a:p>
                      <a:pPr algn="l" fontAlgn="b"/>
                      <a:r>
                        <a:rPr lang="ja-JP" altLang="en-US" sz="400" b="0" i="0" u="none" strike="noStrike">
                          <a:effectLst/>
                          <a:latin typeface="Arial" panose="020B0604020202020204" pitchFamily="34" charset="0"/>
                        </a:rPr>
                        <a:t>　</a:t>
                      </a:r>
                    </a:p>
                  </a:txBody>
                  <a:tcPr marL="0" marR="0" marT="0" marB="0" anchor="b">
                    <a:lnL>
                      <a:noFill/>
                    </a:lnL>
                    <a:lnR>
                      <a:noFill/>
                    </a:lnR>
                    <a:lnT>
                      <a:noFill/>
                    </a:lnT>
                    <a:lnB>
                      <a:noFill/>
                    </a:lnB>
                    <a:solidFill>
                      <a:srgbClr val="FFFF99"/>
                    </a:solidFill>
                  </a:tcPr>
                </a:tc>
                <a:tc>
                  <a:txBody>
                    <a:bodyPr/>
                    <a:lstStyle/>
                    <a:p>
                      <a:pPr algn="l" fontAlgn="b"/>
                      <a:r>
                        <a:rPr lang="ja-JP" altLang="en-US" sz="400" b="0" i="0" u="none" strike="noStrike">
                          <a:effectLst/>
                          <a:latin typeface="Arial" panose="020B0604020202020204" pitchFamily="34" charset="0"/>
                        </a:rPr>
                        <a:t>　</a:t>
                      </a:r>
                    </a:p>
                  </a:txBody>
                  <a:tcPr marL="0" marR="0" marT="0" marB="0" anchor="b">
                    <a:lnL>
                      <a:noFill/>
                    </a:lnL>
                    <a:lnR>
                      <a:noFill/>
                    </a:lnR>
                    <a:lnT>
                      <a:noFill/>
                    </a:lnT>
                    <a:lnB>
                      <a:noFill/>
                    </a:lnB>
                    <a:solidFill>
                      <a:srgbClr val="FFFF99"/>
                    </a:solidFill>
                  </a:tcPr>
                </a:tc>
                <a:tc>
                  <a:txBody>
                    <a:bodyPr/>
                    <a:lstStyle/>
                    <a:p>
                      <a:pPr algn="l" fontAlgn="b"/>
                      <a:r>
                        <a:rPr lang="ja-JP" altLang="en-US" sz="400" b="0" i="0" u="none" strike="noStrike">
                          <a:effectLst/>
                          <a:latin typeface="Arial" panose="020B0604020202020204" pitchFamily="34" charset="0"/>
                        </a:rPr>
                        <a:t>　</a:t>
                      </a:r>
                    </a:p>
                  </a:txBody>
                  <a:tcPr marL="0" marR="0" marT="0" marB="0" anchor="b">
                    <a:lnL>
                      <a:noFill/>
                    </a:lnL>
                    <a:lnR>
                      <a:noFill/>
                    </a:lnR>
                    <a:lnT>
                      <a:noFill/>
                    </a:lnT>
                    <a:lnB>
                      <a:noFill/>
                    </a:lnB>
                    <a:solidFill>
                      <a:srgbClr val="FFFF99"/>
                    </a:solidFill>
                  </a:tcPr>
                </a:tc>
                <a:tc>
                  <a:txBody>
                    <a:bodyPr/>
                    <a:lstStyle/>
                    <a:p>
                      <a:pPr algn="l" fontAlgn="b"/>
                      <a:r>
                        <a:rPr lang="ja-JP" altLang="en-US" sz="400" b="0" i="0" u="none" strike="noStrike">
                          <a:effectLst/>
                          <a:latin typeface="Arial" panose="020B0604020202020204" pitchFamily="34" charset="0"/>
                        </a:rPr>
                        <a:t>　</a:t>
                      </a:r>
                    </a:p>
                  </a:txBody>
                  <a:tcPr marL="0" marR="0" marT="0" marB="0" anchor="b">
                    <a:lnL>
                      <a:noFill/>
                    </a:lnL>
                    <a:lnR>
                      <a:noFill/>
                    </a:lnR>
                    <a:lnT>
                      <a:noFill/>
                    </a:lnT>
                    <a:lnB>
                      <a:noFill/>
                    </a:lnB>
                    <a:solidFill>
                      <a:srgbClr val="FFFF99"/>
                    </a:solidFill>
                  </a:tcPr>
                </a:tc>
                <a:tc>
                  <a:txBody>
                    <a:bodyPr/>
                    <a:lstStyle/>
                    <a:p>
                      <a:pPr algn="l" fontAlgn="b"/>
                      <a:r>
                        <a:rPr lang="ja-JP" altLang="en-US" sz="400" b="0" i="0" u="none" strike="noStrike">
                          <a:effectLst/>
                          <a:latin typeface="Arial" panose="020B0604020202020204" pitchFamily="34" charset="0"/>
                        </a:rPr>
                        <a:t>　</a:t>
                      </a:r>
                    </a:p>
                  </a:txBody>
                  <a:tcPr marL="0" marR="0" marT="0" marB="0" anchor="b">
                    <a:lnL>
                      <a:noFill/>
                    </a:lnL>
                    <a:lnR>
                      <a:noFill/>
                    </a:lnR>
                    <a:lnT>
                      <a:noFill/>
                    </a:lnT>
                    <a:lnB>
                      <a:noFill/>
                    </a:lnB>
                    <a:solidFill>
                      <a:srgbClr val="FFFF99"/>
                    </a:solidFill>
                  </a:tcPr>
                </a:tc>
                <a:tc>
                  <a:txBody>
                    <a:bodyPr/>
                    <a:lstStyle/>
                    <a:p>
                      <a:pPr algn="l" fontAlgn="b"/>
                      <a:r>
                        <a:rPr lang="ja-JP" altLang="en-US" sz="400" b="0" i="0" u="none" strike="noStrike">
                          <a:effectLst/>
                          <a:latin typeface="Arial" panose="020B0604020202020204" pitchFamily="34" charset="0"/>
                        </a:rPr>
                        <a:t>　</a:t>
                      </a:r>
                    </a:p>
                  </a:txBody>
                  <a:tcPr marL="0" marR="0" marT="0" marB="0" anchor="b">
                    <a:lnL>
                      <a:noFill/>
                    </a:lnL>
                    <a:lnR>
                      <a:noFill/>
                    </a:lnR>
                    <a:lnT>
                      <a:noFill/>
                    </a:lnT>
                    <a:lnB>
                      <a:noFill/>
                    </a:lnB>
                    <a:solidFill>
                      <a:srgbClr val="FFFF99"/>
                    </a:solidFill>
                  </a:tcPr>
                </a:tc>
                <a:tc>
                  <a:txBody>
                    <a:bodyPr/>
                    <a:lstStyle/>
                    <a:p>
                      <a:pPr algn="l" fontAlgn="b"/>
                      <a:r>
                        <a:rPr lang="ja-JP" altLang="en-US" sz="400" b="0" i="0" u="none" strike="noStrike">
                          <a:effectLst/>
                          <a:latin typeface="Arial" panose="020B0604020202020204" pitchFamily="34" charset="0"/>
                        </a:rPr>
                        <a:t>　</a:t>
                      </a:r>
                    </a:p>
                  </a:txBody>
                  <a:tcPr marL="0" marR="0" marT="0" marB="0" anchor="b">
                    <a:lnL>
                      <a:noFill/>
                    </a:lnL>
                    <a:lnR>
                      <a:noFill/>
                    </a:lnR>
                    <a:lnT>
                      <a:noFill/>
                    </a:lnT>
                    <a:lnB>
                      <a:noFill/>
                    </a:lnB>
                    <a:solidFill>
                      <a:srgbClr val="FFFF99"/>
                    </a:solidFill>
                  </a:tcPr>
                </a:tc>
                <a:tc>
                  <a:txBody>
                    <a:bodyPr/>
                    <a:lstStyle/>
                    <a:p>
                      <a:pPr algn="l" fontAlgn="b"/>
                      <a:r>
                        <a:rPr lang="ja-JP" altLang="en-US" sz="400" b="0" i="0" u="none" strike="noStrike">
                          <a:effectLst/>
                          <a:latin typeface="Arial" panose="020B0604020202020204" pitchFamily="34" charset="0"/>
                        </a:rPr>
                        <a:t>　</a:t>
                      </a:r>
                    </a:p>
                  </a:txBody>
                  <a:tcPr marL="0" marR="0" marT="0" marB="0" anchor="b">
                    <a:lnL>
                      <a:noFill/>
                    </a:lnL>
                    <a:lnR>
                      <a:noFill/>
                    </a:lnR>
                    <a:lnT>
                      <a:noFill/>
                    </a:lnT>
                    <a:lnB>
                      <a:noFill/>
                    </a:lnB>
                    <a:solidFill>
                      <a:srgbClr val="FFFF99"/>
                    </a:solidFill>
                  </a:tcPr>
                </a:tc>
                <a:tc>
                  <a:txBody>
                    <a:bodyPr/>
                    <a:lstStyle/>
                    <a:p>
                      <a:pPr algn="l" fontAlgn="b"/>
                      <a:r>
                        <a:rPr lang="ja-JP" altLang="en-US" sz="400" b="0" i="0" u="none" strike="noStrike">
                          <a:effectLst/>
                          <a:latin typeface="Arial" panose="020B0604020202020204" pitchFamily="34" charset="0"/>
                        </a:rPr>
                        <a:t>　</a:t>
                      </a:r>
                    </a:p>
                  </a:txBody>
                  <a:tcPr marL="0" marR="0" marT="0" marB="0" anchor="b">
                    <a:lnL>
                      <a:noFill/>
                    </a:lnL>
                    <a:lnR>
                      <a:noFill/>
                    </a:lnR>
                    <a:lnT>
                      <a:noFill/>
                    </a:lnT>
                    <a:lnB>
                      <a:noFill/>
                    </a:lnB>
                    <a:solidFill>
                      <a:srgbClr val="FFFF99"/>
                    </a:solidFill>
                  </a:tcPr>
                </a:tc>
                <a:tc>
                  <a:txBody>
                    <a:bodyPr/>
                    <a:lstStyle/>
                    <a:p>
                      <a:pPr algn="l" fontAlgn="b"/>
                      <a:r>
                        <a:rPr lang="ja-JP" altLang="en-US" sz="400" b="0" i="0" u="none" strike="noStrike">
                          <a:effectLst/>
                          <a:latin typeface="Arial" panose="020B0604020202020204" pitchFamily="34" charset="0"/>
                        </a:rPr>
                        <a:t>　</a:t>
                      </a:r>
                    </a:p>
                  </a:txBody>
                  <a:tcPr marL="0" marR="0" marT="0" marB="0" anchor="b">
                    <a:lnL>
                      <a:noFill/>
                    </a:lnL>
                    <a:lnR>
                      <a:noFill/>
                    </a:lnR>
                    <a:lnT>
                      <a:noFill/>
                    </a:lnT>
                    <a:lnB>
                      <a:noFill/>
                    </a:lnB>
                    <a:solidFill>
                      <a:srgbClr val="FFFF99"/>
                    </a:solidFill>
                  </a:tcPr>
                </a:tc>
                <a:tc>
                  <a:txBody>
                    <a:bodyPr/>
                    <a:lstStyle/>
                    <a:p>
                      <a:pPr algn="l" fontAlgn="b"/>
                      <a:r>
                        <a:rPr lang="ja-JP" altLang="en-US" sz="400" b="0" i="0" u="none" strike="noStrike">
                          <a:effectLst/>
                          <a:latin typeface="Arial" panose="020B0604020202020204" pitchFamily="34" charset="0"/>
                        </a:rPr>
                        <a:t>　</a:t>
                      </a:r>
                    </a:p>
                  </a:txBody>
                  <a:tcPr marL="0" marR="0" marT="0" marB="0" anchor="b">
                    <a:lnL>
                      <a:noFill/>
                    </a:lnL>
                    <a:lnR>
                      <a:noFill/>
                    </a:lnR>
                    <a:lnT>
                      <a:noFill/>
                    </a:lnT>
                    <a:lnB>
                      <a:noFill/>
                    </a:lnB>
                    <a:solidFill>
                      <a:srgbClr val="FFFF99"/>
                    </a:solidFill>
                  </a:tcPr>
                </a:tc>
                <a:tc>
                  <a:txBody>
                    <a:bodyPr/>
                    <a:lstStyle/>
                    <a:p>
                      <a:pPr algn="l" fontAlgn="b"/>
                      <a:r>
                        <a:rPr lang="ja-JP" altLang="en-US" sz="400" b="0" i="0" u="none" strike="noStrike">
                          <a:effectLst/>
                          <a:latin typeface="Arial" panose="020B0604020202020204" pitchFamily="34" charset="0"/>
                        </a:rPr>
                        <a:t>　</a:t>
                      </a:r>
                    </a:p>
                  </a:txBody>
                  <a:tcPr marL="0" marR="0" marT="0" marB="0" anchor="b">
                    <a:lnL>
                      <a:noFill/>
                    </a:lnL>
                    <a:lnR>
                      <a:noFill/>
                    </a:lnR>
                    <a:lnT>
                      <a:noFill/>
                    </a:lnT>
                    <a:lnB>
                      <a:noFill/>
                    </a:lnB>
                    <a:solidFill>
                      <a:srgbClr val="FFFF99"/>
                    </a:solidFill>
                  </a:tcPr>
                </a:tc>
                <a:tc>
                  <a:txBody>
                    <a:bodyPr/>
                    <a:lstStyle/>
                    <a:p>
                      <a:pPr algn="l" fontAlgn="b"/>
                      <a:r>
                        <a:rPr lang="ja-JP" altLang="en-US" sz="400" b="0" i="0" u="none" strike="noStrike">
                          <a:effectLst/>
                          <a:latin typeface="Arial" panose="020B0604020202020204" pitchFamily="34" charset="0"/>
                        </a:rPr>
                        <a:t>　</a:t>
                      </a:r>
                    </a:p>
                  </a:txBody>
                  <a:tcPr marL="0" marR="0" marT="0" marB="0" anchor="b">
                    <a:lnL>
                      <a:noFill/>
                    </a:lnL>
                    <a:lnR>
                      <a:noFill/>
                    </a:lnR>
                    <a:lnT>
                      <a:noFill/>
                    </a:lnT>
                    <a:lnB>
                      <a:noFill/>
                    </a:lnB>
                    <a:solidFill>
                      <a:srgbClr val="FFFF99"/>
                    </a:solidFill>
                  </a:tcPr>
                </a:tc>
                <a:extLst>
                  <a:ext uri="{0D108BD9-81ED-4DB2-BD59-A6C34878D82A}">
                    <a16:rowId xmlns:a16="http://schemas.microsoft.com/office/drawing/2014/main" val="2635393513"/>
                  </a:ext>
                </a:extLst>
              </a:tr>
              <a:tr h="133997">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4">
                  <a:txBody>
                    <a:bodyPr/>
                    <a:lstStyle/>
                    <a:p>
                      <a:pPr algn="l" fontAlgn="ctr"/>
                      <a:r>
                        <a:rPr lang="en-US" sz="800" b="1" i="0" u="none" strike="noStrike">
                          <a:solidFill>
                            <a:srgbClr val="000000"/>
                          </a:solidFill>
                          <a:effectLst/>
                          <a:latin typeface="Arial" panose="020B0604020202020204" pitchFamily="34" charset="0"/>
                        </a:rPr>
                        <a:t>Baltimore, Maryland</a:t>
                      </a:r>
                    </a:p>
                  </a:txBody>
                  <a:tcPr marL="100289" marR="0" marT="0" marB="0" anchor="ctr">
                    <a:lnL w="12700" cap="flat" cmpd="sng" algn="ctr">
                      <a:solidFill>
                        <a:srgbClr val="000000"/>
                      </a:solidFill>
                      <a:prstDash val="solid"/>
                      <a:round/>
                      <a:headEnd type="none" w="med" len="med"/>
                      <a:tailEnd type="none" w="med" len="med"/>
                    </a:lnL>
                    <a:lnR>
                      <a:noFill/>
                    </a:lnR>
                    <a:lnT>
                      <a:noFill/>
                    </a:lnT>
                    <a:lnB>
                      <a:noFill/>
                    </a:lnB>
                    <a:solidFill>
                      <a:srgbClr val="FFFF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r>
                        <a:rPr lang="ja-JP" altLang="en-US" sz="400" b="0" i="0" u="none" strike="noStrike">
                          <a:solidFill>
                            <a:srgbClr val="000000"/>
                          </a:solidFill>
                          <a:effectLst/>
                          <a:latin typeface="Arial" panose="020B0604020202020204" pitchFamily="34" charset="0"/>
                        </a:rPr>
                        <a:t>　</a:t>
                      </a:r>
                    </a:p>
                  </a:txBody>
                  <a:tcPr marL="100289" marR="0" marT="0" marB="0" anchor="b">
                    <a:lnL>
                      <a:noFill/>
                    </a:lnL>
                    <a:lnR>
                      <a:noFill/>
                    </a:lnR>
                    <a:lnT>
                      <a:noFill/>
                    </a:lnT>
                    <a:lnB>
                      <a:noFill/>
                    </a:lnB>
                    <a:solidFill>
                      <a:srgbClr val="FFFF99"/>
                    </a:solidFill>
                  </a:tcPr>
                </a:tc>
                <a:tc>
                  <a:txBody>
                    <a:bodyPr/>
                    <a:lstStyle/>
                    <a:p>
                      <a:pPr algn="l" fontAlgn="b"/>
                      <a:r>
                        <a:rPr lang="ja-JP" altLang="en-US" sz="400" b="0" i="0" u="none" strike="noStrike">
                          <a:solidFill>
                            <a:srgbClr val="000000"/>
                          </a:solidFill>
                          <a:effectLst/>
                          <a:latin typeface="Arial" panose="020B0604020202020204" pitchFamily="34" charset="0"/>
                        </a:rPr>
                        <a:t>　</a:t>
                      </a:r>
                    </a:p>
                  </a:txBody>
                  <a:tcPr marL="100289" marR="0" marT="0" marB="0" anchor="b">
                    <a:lnL>
                      <a:noFill/>
                    </a:lnL>
                    <a:lnR>
                      <a:noFill/>
                    </a:lnR>
                    <a:lnT>
                      <a:noFill/>
                    </a:lnT>
                    <a:lnB>
                      <a:noFill/>
                    </a:lnB>
                    <a:solidFill>
                      <a:srgbClr val="FFFF99"/>
                    </a:solidFill>
                  </a:tcPr>
                </a:tc>
                <a:tc>
                  <a:txBody>
                    <a:bodyPr/>
                    <a:lstStyle/>
                    <a:p>
                      <a:pPr algn="l" fontAlgn="b"/>
                      <a:r>
                        <a:rPr lang="ja-JP" altLang="en-US" sz="400" b="0" i="0" u="none" strike="noStrike">
                          <a:solidFill>
                            <a:srgbClr val="000000"/>
                          </a:solidFill>
                          <a:effectLst/>
                          <a:latin typeface="Arial" panose="020B0604020202020204" pitchFamily="34" charset="0"/>
                        </a:rPr>
                        <a:t>　</a:t>
                      </a:r>
                    </a:p>
                  </a:txBody>
                  <a:tcPr marL="100289" marR="0" marT="0" marB="0" anchor="b">
                    <a:lnL>
                      <a:noFill/>
                    </a:lnL>
                    <a:lnR>
                      <a:noFill/>
                    </a:lnR>
                    <a:lnT>
                      <a:noFill/>
                    </a:lnT>
                    <a:lnB>
                      <a:noFill/>
                    </a:lnB>
                    <a:solidFill>
                      <a:srgbClr val="FFFF99"/>
                    </a:solidFill>
                  </a:tcPr>
                </a:tc>
                <a:tc>
                  <a:txBody>
                    <a:bodyPr/>
                    <a:lstStyle/>
                    <a:p>
                      <a:pPr algn="l" fontAlgn="b"/>
                      <a:r>
                        <a:rPr lang="ja-JP" altLang="en-US" sz="400" b="0" i="0" u="none" strike="noStrike">
                          <a:solidFill>
                            <a:srgbClr val="000000"/>
                          </a:solidFill>
                          <a:effectLst/>
                          <a:latin typeface="Arial" panose="020B0604020202020204" pitchFamily="34" charset="0"/>
                        </a:rPr>
                        <a:t>　</a:t>
                      </a:r>
                    </a:p>
                  </a:txBody>
                  <a:tcPr marL="100289" marR="0" marT="0" marB="0" anchor="b">
                    <a:lnL>
                      <a:noFill/>
                    </a:lnL>
                    <a:lnR>
                      <a:noFill/>
                    </a:lnR>
                    <a:lnT>
                      <a:noFill/>
                    </a:lnT>
                    <a:lnB>
                      <a:noFill/>
                    </a:lnB>
                    <a:solidFill>
                      <a:srgbClr val="FFFF99"/>
                    </a:solidFill>
                  </a:tcPr>
                </a:tc>
                <a:tc>
                  <a:txBody>
                    <a:bodyPr/>
                    <a:lstStyle/>
                    <a:p>
                      <a:pPr algn="l" fontAlgn="b"/>
                      <a:r>
                        <a:rPr lang="ja-JP" altLang="en-US" sz="400" b="0" i="0" u="none" strike="noStrike">
                          <a:solidFill>
                            <a:srgbClr val="000000"/>
                          </a:solidFill>
                          <a:effectLst/>
                          <a:latin typeface="Arial" panose="020B0604020202020204" pitchFamily="34" charset="0"/>
                        </a:rPr>
                        <a:t>　</a:t>
                      </a:r>
                    </a:p>
                  </a:txBody>
                  <a:tcPr marL="100289" marR="0" marT="0" marB="0" anchor="b">
                    <a:lnL>
                      <a:noFill/>
                    </a:lnL>
                    <a:lnR>
                      <a:noFill/>
                    </a:lnR>
                    <a:lnT>
                      <a:noFill/>
                    </a:lnT>
                    <a:lnB>
                      <a:noFill/>
                    </a:lnB>
                    <a:solidFill>
                      <a:srgbClr val="FFFF99"/>
                    </a:solidFill>
                  </a:tcPr>
                </a:tc>
                <a:tc>
                  <a:txBody>
                    <a:bodyPr/>
                    <a:lstStyle/>
                    <a:p>
                      <a:pPr algn="l" fontAlgn="b"/>
                      <a:r>
                        <a:rPr lang="ja-JP" altLang="en-US" sz="400" b="0" i="0" u="none" strike="noStrike">
                          <a:solidFill>
                            <a:srgbClr val="000000"/>
                          </a:solidFill>
                          <a:effectLst/>
                          <a:latin typeface="Arial" panose="020B0604020202020204" pitchFamily="34" charset="0"/>
                        </a:rPr>
                        <a:t>　</a:t>
                      </a:r>
                    </a:p>
                  </a:txBody>
                  <a:tcPr marL="100289" marR="0" marT="0" marB="0" anchor="b">
                    <a:lnL>
                      <a:noFill/>
                    </a:lnL>
                    <a:lnR>
                      <a:noFill/>
                    </a:lnR>
                    <a:lnT>
                      <a:noFill/>
                    </a:lnT>
                    <a:lnB>
                      <a:noFill/>
                    </a:lnB>
                    <a:solidFill>
                      <a:srgbClr val="FFFF99"/>
                    </a:solidFill>
                  </a:tcPr>
                </a:tc>
                <a:tc>
                  <a:txBody>
                    <a:bodyPr/>
                    <a:lstStyle/>
                    <a:p>
                      <a:pPr algn="l" fontAlgn="b"/>
                      <a:r>
                        <a:rPr lang="ja-JP" altLang="en-US" sz="400" b="0" i="0" u="none" strike="noStrike">
                          <a:solidFill>
                            <a:srgbClr val="000000"/>
                          </a:solidFill>
                          <a:effectLst/>
                          <a:latin typeface="Arial" panose="020B0604020202020204" pitchFamily="34" charset="0"/>
                        </a:rPr>
                        <a:t>　</a:t>
                      </a:r>
                    </a:p>
                  </a:txBody>
                  <a:tcPr marL="100289" marR="0" marT="0" marB="0" anchor="b">
                    <a:lnL>
                      <a:noFill/>
                    </a:lnL>
                    <a:lnR>
                      <a:noFill/>
                    </a:lnR>
                    <a:lnT>
                      <a:noFill/>
                    </a:lnT>
                    <a:lnB>
                      <a:noFill/>
                    </a:lnB>
                    <a:solidFill>
                      <a:srgbClr val="FFFF99"/>
                    </a:solidFill>
                  </a:tcPr>
                </a:tc>
                <a:tc>
                  <a:txBody>
                    <a:bodyPr/>
                    <a:lstStyle/>
                    <a:p>
                      <a:pPr algn="l" fontAlgn="b"/>
                      <a:r>
                        <a:rPr lang="ja-JP" altLang="en-US" sz="400" b="0" i="0" u="none" strike="noStrike">
                          <a:solidFill>
                            <a:srgbClr val="000000"/>
                          </a:solidFill>
                          <a:effectLst/>
                          <a:latin typeface="Arial" panose="020B0604020202020204" pitchFamily="34" charset="0"/>
                        </a:rPr>
                        <a:t>　</a:t>
                      </a:r>
                    </a:p>
                  </a:txBody>
                  <a:tcPr marL="100289" marR="0" marT="0" marB="0" anchor="b">
                    <a:lnL>
                      <a:noFill/>
                    </a:lnL>
                    <a:lnR>
                      <a:noFill/>
                    </a:lnR>
                    <a:lnT>
                      <a:noFill/>
                    </a:lnT>
                    <a:lnB>
                      <a:noFill/>
                    </a:lnB>
                    <a:solidFill>
                      <a:srgbClr val="FFFF99"/>
                    </a:solidFill>
                  </a:tcPr>
                </a:tc>
                <a:tc>
                  <a:txBody>
                    <a:bodyPr/>
                    <a:lstStyle/>
                    <a:p>
                      <a:pPr algn="l" fontAlgn="b"/>
                      <a:r>
                        <a:rPr lang="ja-JP" altLang="en-US" sz="400" b="0" i="0" u="none" strike="noStrike">
                          <a:solidFill>
                            <a:srgbClr val="000000"/>
                          </a:solidFill>
                          <a:effectLst/>
                          <a:latin typeface="Arial" panose="020B0604020202020204" pitchFamily="34" charset="0"/>
                        </a:rPr>
                        <a:t>　</a:t>
                      </a:r>
                    </a:p>
                  </a:txBody>
                  <a:tcPr marL="100289" marR="0" marT="0" marB="0" anchor="b">
                    <a:lnL>
                      <a:noFill/>
                    </a:lnL>
                    <a:lnR>
                      <a:noFill/>
                    </a:lnR>
                    <a:lnT>
                      <a:noFill/>
                    </a:lnT>
                    <a:lnB>
                      <a:noFill/>
                    </a:lnB>
                    <a:solidFill>
                      <a:srgbClr val="FFFF99"/>
                    </a:solidFill>
                  </a:tcPr>
                </a:tc>
                <a:tc>
                  <a:txBody>
                    <a:bodyPr/>
                    <a:lstStyle/>
                    <a:p>
                      <a:pPr algn="l" fontAlgn="b"/>
                      <a:r>
                        <a:rPr lang="ja-JP" altLang="en-US" sz="400" b="0" i="0" u="none" strike="noStrike">
                          <a:solidFill>
                            <a:srgbClr val="000000"/>
                          </a:solidFill>
                          <a:effectLst/>
                          <a:latin typeface="Arial" panose="020B0604020202020204" pitchFamily="34" charset="0"/>
                        </a:rPr>
                        <a:t>　</a:t>
                      </a:r>
                    </a:p>
                  </a:txBody>
                  <a:tcPr marL="100289" marR="0" marT="0" marB="0" anchor="b">
                    <a:lnL>
                      <a:noFill/>
                    </a:lnL>
                    <a:lnR>
                      <a:noFill/>
                    </a:lnR>
                    <a:lnT>
                      <a:noFill/>
                    </a:lnT>
                    <a:lnB>
                      <a:noFill/>
                    </a:lnB>
                    <a:solidFill>
                      <a:srgbClr val="FFFF99"/>
                    </a:solidFill>
                  </a:tcPr>
                </a:tc>
                <a:tc>
                  <a:txBody>
                    <a:bodyPr/>
                    <a:lstStyle/>
                    <a:p>
                      <a:pPr algn="l" fontAlgn="b"/>
                      <a:r>
                        <a:rPr lang="ja-JP" altLang="en-US" sz="400" b="0" i="0" u="none" strike="noStrike">
                          <a:solidFill>
                            <a:srgbClr val="000000"/>
                          </a:solidFill>
                          <a:effectLst/>
                          <a:latin typeface="Arial" panose="020B0604020202020204" pitchFamily="34" charset="0"/>
                        </a:rPr>
                        <a:t>　</a:t>
                      </a:r>
                    </a:p>
                  </a:txBody>
                  <a:tcPr marL="100289" marR="0" marT="0" marB="0" anchor="b">
                    <a:lnL>
                      <a:noFill/>
                    </a:lnL>
                    <a:lnR>
                      <a:noFill/>
                    </a:lnR>
                    <a:lnT>
                      <a:noFill/>
                    </a:lnT>
                    <a:lnB>
                      <a:noFill/>
                    </a:lnB>
                    <a:solidFill>
                      <a:srgbClr val="FFFF99"/>
                    </a:solidFill>
                  </a:tcPr>
                </a:tc>
                <a:tc>
                  <a:txBody>
                    <a:bodyPr/>
                    <a:lstStyle/>
                    <a:p>
                      <a:pPr algn="l" fontAlgn="b"/>
                      <a:r>
                        <a:rPr lang="ja-JP" altLang="en-US" sz="400" b="0" i="0" u="none" strike="noStrike">
                          <a:solidFill>
                            <a:srgbClr val="000000"/>
                          </a:solidFill>
                          <a:effectLst/>
                          <a:latin typeface="Arial" panose="020B0604020202020204" pitchFamily="34" charset="0"/>
                        </a:rPr>
                        <a:t>　</a:t>
                      </a:r>
                    </a:p>
                  </a:txBody>
                  <a:tcPr marL="100289" marR="0" marT="0" marB="0" anchor="b">
                    <a:lnL>
                      <a:noFill/>
                    </a:lnL>
                    <a:lnR>
                      <a:noFill/>
                    </a:lnR>
                    <a:lnT>
                      <a:noFill/>
                    </a:lnT>
                    <a:lnB>
                      <a:noFill/>
                    </a:lnB>
                    <a:solidFill>
                      <a:srgbClr val="FFFF99"/>
                    </a:solidFill>
                  </a:tcPr>
                </a:tc>
                <a:tc>
                  <a:txBody>
                    <a:bodyPr/>
                    <a:lstStyle/>
                    <a:p>
                      <a:pPr algn="l" fontAlgn="b"/>
                      <a:r>
                        <a:rPr lang="ja-JP" altLang="en-US" sz="400" b="0" i="0" u="none" strike="noStrike">
                          <a:solidFill>
                            <a:srgbClr val="000000"/>
                          </a:solidFill>
                          <a:effectLst/>
                          <a:latin typeface="Arial" panose="020B0604020202020204" pitchFamily="34" charset="0"/>
                        </a:rPr>
                        <a:t>　</a:t>
                      </a:r>
                    </a:p>
                  </a:txBody>
                  <a:tcPr marL="100289" marR="0" marT="0" marB="0" anchor="b">
                    <a:lnL>
                      <a:noFill/>
                    </a:lnL>
                    <a:lnR>
                      <a:noFill/>
                    </a:lnR>
                    <a:lnT>
                      <a:noFill/>
                    </a:lnT>
                    <a:lnB>
                      <a:noFill/>
                    </a:lnB>
                    <a:solidFill>
                      <a:srgbClr val="FFFF99"/>
                    </a:solidFill>
                  </a:tcPr>
                </a:tc>
                <a:tc>
                  <a:txBody>
                    <a:bodyPr/>
                    <a:lstStyle/>
                    <a:p>
                      <a:pPr algn="l" fontAlgn="b"/>
                      <a:r>
                        <a:rPr lang="ja-JP" altLang="en-US" sz="400" b="0" i="0" u="none" strike="noStrike">
                          <a:solidFill>
                            <a:srgbClr val="000000"/>
                          </a:solidFill>
                          <a:effectLst/>
                          <a:latin typeface="Arial" panose="020B0604020202020204" pitchFamily="34" charset="0"/>
                        </a:rPr>
                        <a:t>　</a:t>
                      </a:r>
                    </a:p>
                  </a:txBody>
                  <a:tcPr marL="100289" marR="0" marT="0" marB="0" anchor="b">
                    <a:lnL>
                      <a:noFill/>
                    </a:lnL>
                    <a:lnR>
                      <a:noFill/>
                    </a:lnR>
                    <a:lnT>
                      <a:noFill/>
                    </a:lnT>
                    <a:lnB>
                      <a:noFill/>
                    </a:lnB>
                    <a:solidFill>
                      <a:srgbClr val="FFFF99"/>
                    </a:solidFill>
                  </a:tcPr>
                </a:tc>
                <a:extLst>
                  <a:ext uri="{0D108BD9-81ED-4DB2-BD59-A6C34878D82A}">
                    <a16:rowId xmlns:a16="http://schemas.microsoft.com/office/drawing/2014/main" val="762103609"/>
                  </a:ext>
                </a:extLst>
              </a:tr>
              <a:tr h="120658">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11">
                  <a:txBody>
                    <a:bodyPr/>
                    <a:lstStyle/>
                    <a:p>
                      <a:pPr algn="l" fontAlgn="ctr"/>
                      <a:r>
                        <a:rPr lang="en-US" sz="400" b="1" i="0" u="none" strike="noStrike">
                          <a:effectLst/>
                          <a:latin typeface="Arial" panose="020B0604020202020204" pitchFamily="34" charset="0"/>
                        </a:rPr>
                        <a:t>The graphic below describes the weekly session of the IEEE P802.15 WG in graphic format. All local times are Baltimore time.</a:t>
                      </a:r>
                    </a:p>
                  </a:txBody>
                  <a:tcPr marL="0" marR="0"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FFFF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1057001768"/>
                  </a:ext>
                </a:extLst>
              </a:tr>
              <a:tr h="14737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sz="400" b="1" i="0" u="none" strike="noStrike">
                          <a:effectLst/>
                          <a:latin typeface="Arial" panose="020B0604020202020204" pitchFamily="34" charset="0"/>
                        </a:rPr>
                        <a:t>Mtg. Local Time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C99"/>
                    </a:solidFill>
                  </a:tcPr>
                </a:tc>
                <a:tc gridSpan="2">
                  <a:txBody>
                    <a:bodyPr/>
                    <a:lstStyle/>
                    <a:p>
                      <a:pPr algn="ctr" fontAlgn="ctr"/>
                      <a:r>
                        <a:rPr lang="en-US" sz="400" b="1" i="0" u="none" strike="noStrike">
                          <a:effectLst/>
                          <a:latin typeface="Arial" panose="020B0604020202020204" pitchFamily="34" charset="0"/>
                        </a:rPr>
                        <a:t>SUNDAY</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C99"/>
                    </a:solidFill>
                  </a:tcPr>
                </a:tc>
                <a:tc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MONDAY</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C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TUESDAY</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C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WEDNESDAY</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C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THURSDAY</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C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650622863"/>
                  </a:ext>
                </a:extLst>
              </a:tr>
              <a:tr h="7767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sz="400" b="1" i="0" u="none" strike="noStrike">
                          <a:effectLst/>
                          <a:latin typeface="Arial" panose="020B0604020202020204" pitchFamily="34" charset="0"/>
                        </a:rPr>
                        <a:t>Baltimore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C99"/>
                    </a:solidFill>
                  </a:tcPr>
                </a:tc>
                <a:tc gridSpan="2">
                  <a:txBody>
                    <a:bodyPr/>
                    <a:lstStyle/>
                    <a:p>
                      <a:pPr algn="ctr" fontAlgn="ctr"/>
                      <a:r>
                        <a:rPr lang="en-US" sz="400" b="1" i="0" u="none" strike="noStrike">
                          <a:effectLst/>
                          <a:latin typeface="Arial" panose="020B0604020202020204" pitchFamily="34" charset="0"/>
                        </a:rPr>
                        <a:t>15-Jan-2023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C99"/>
                    </a:solidFill>
                  </a:tcPr>
                </a:tc>
                <a:tc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16-Jan-2023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C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17-Jan-2023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C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18-Jan-2023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C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19-Jan-2023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C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821002689"/>
                  </a:ext>
                </a:extLst>
              </a:tr>
              <a:tr h="234870">
                <a:tc gridSpan="4">
                  <a:txBody>
                    <a:bodyPr/>
                    <a:lstStyle/>
                    <a:p>
                      <a:pPr algn="ctr" fontAlgn="b"/>
                      <a:r>
                        <a:rPr lang="ja-JP" altLang="en-US" sz="400" b="1"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r>
                        <a:rPr lang="ja-JP" altLang="en-US" sz="400" b="1"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gridSpan="2">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3"/>
                        </a:rPr>
                        <a:t>Virtual Rm 1</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3"/>
                        </a:rPr>
                        <a:t>Virtual Rm 1</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4"/>
                        </a:rPr>
                        <a:t>Virtual Rm 2</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5"/>
                        </a:rPr>
                        <a:t>Virtual Rm 3</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6"/>
                        </a:rPr>
                        <a:t>Virtual Rm 4</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3"/>
                        </a:rPr>
                        <a:t>Virtual Rm 1</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4"/>
                        </a:rPr>
                        <a:t>Virtual Rm 2</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5"/>
                        </a:rPr>
                        <a:t>Virtual Rm 3</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6"/>
                        </a:rPr>
                        <a:t>Virtual Rm 4</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3"/>
                        </a:rPr>
                        <a:t>Virtual Rm 1</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4"/>
                        </a:rPr>
                        <a:t>Virtual Rm 2</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5"/>
                        </a:rPr>
                        <a:t>Virtual Rm 3</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6"/>
                        </a:rPr>
                        <a:t>Virtual Rm 4</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3"/>
                        </a:rPr>
                        <a:t>Virtual Rm 1</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4"/>
                        </a:rPr>
                        <a:t>Virtual Rm 2</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5"/>
                        </a:rPr>
                        <a:t>Virtual Rm 3</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6"/>
                        </a:rPr>
                        <a:t>Virtual Rm 4</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389258253"/>
                  </a:ext>
                </a:extLst>
              </a:tr>
              <a:tr h="92106">
                <a:tc>
                  <a:txBody>
                    <a:bodyPr/>
                    <a:lstStyle/>
                    <a:p>
                      <a:pPr algn="ctr" fontAlgn="b"/>
                      <a:r>
                        <a:rPr lang="en-US" altLang="ja-JP" sz="500" b="1" i="0" u="none" strike="noStrike">
                          <a:effectLst/>
                          <a:latin typeface="Arial" panose="020B0604020202020204" pitchFamily="34" charset="0"/>
                        </a:rPr>
                        <a:t>7:00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4:00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500" b="1" i="0" u="none" strike="noStrike">
                          <a:effectLst/>
                          <a:latin typeface="Arial" panose="020B0604020202020204" pitchFamily="34" charset="0"/>
                        </a:rPr>
                        <a:t>12:00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21:00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000000"/>
                          </a:solidFill>
                          <a:effectLst/>
                          <a:latin typeface="Arial" panose="020B0604020202020204" pitchFamily="34" charset="0"/>
                        </a:rPr>
                        <a:t>07:00-07:30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969696"/>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969696"/>
                    </a:solidFill>
                  </a:tcPr>
                </a:tc>
                <a:tc rowSpan="2" gridSpan="4">
                  <a:txBody>
                    <a:bodyPr/>
                    <a:lstStyle/>
                    <a:p>
                      <a:pPr algn="ctr" fontAlgn="ctr"/>
                      <a:r>
                        <a:rPr lang="en-US" sz="400" b="1" i="0" u="none" strike="noStrike">
                          <a:effectLst/>
                          <a:latin typeface="Arial" panose="020B0604020202020204" pitchFamily="34" charset="0"/>
                        </a:rPr>
                        <a:t>CONTINENTAL BREAKFAST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gridSpan="4">
                  <a:txBody>
                    <a:bodyPr/>
                    <a:lstStyle/>
                    <a:p>
                      <a:pPr algn="ctr" fontAlgn="ctr"/>
                      <a:r>
                        <a:rPr lang="en-US" sz="400" b="1" i="0" u="none" strike="noStrike">
                          <a:effectLst/>
                          <a:latin typeface="Arial" panose="020B0604020202020204" pitchFamily="34" charset="0"/>
                        </a:rPr>
                        <a:t>CONTINENTAL BREAKFAST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CONTINENTAL BREAKFAST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gridSpan="4">
                  <a:txBody>
                    <a:bodyPr/>
                    <a:lstStyle/>
                    <a:p>
                      <a:pPr algn="ctr" fontAlgn="ctr"/>
                      <a:r>
                        <a:rPr lang="en-US" sz="400" b="1" i="0" u="none" strike="noStrike">
                          <a:effectLst/>
                          <a:latin typeface="Arial" panose="020B0604020202020204" pitchFamily="34" charset="0"/>
                        </a:rPr>
                        <a:t>CONTINENTAL BREAKFAST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extLst>
                  <a:ext uri="{0D108BD9-81ED-4DB2-BD59-A6C34878D82A}">
                    <a16:rowId xmlns:a16="http://schemas.microsoft.com/office/drawing/2014/main" val="4036746454"/>
                  </a:ext>
                </a:extLst>
              </a:tr>
              <a:tr h="92106">
                <a:tc>
                  <a:txBody>
                    <a:bodyPr/>
                    <a:lstStyle/>
                    <a:p>
                      <a:pPr algn="ctr" fontAlgn="b"/>
                      <a:r>
                        <a:rPr lang="en-US" altLang="ja-JP" sz="500" b="1" i="0" u="none" strike="noStrike">
                          <a:effectLst/>
                          <a:latin typeface="Arial" panose="020B0604020202020204" pitchFamily="34" charset="0"/>
                        </a:rPr>
                        <a:t>7:30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4:30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500" b="1" i="0" u="none" strike="noStrike">
                          <a:effectLst/>
                          <a:latin typeface="Arial" panose="020B0604020202020204" pitchFamily="34" charset="0"/>
                        </a:rPr>
                        <a:t>12:30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21:30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000000"/>
                          </a:solidFill>
                          <a:effectLst/>
                          <a:latin typeface="Arial" panose="020B0604020202020204" pitchFamily="34" charset="0"/>
                        </a:rPr>
                        <a:t>07:30-08:00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l" fontAlgn="b"/>
                      <a:r>
                        <a:rPr lang="ja-JP" altLang="en-US" sz="400" b="1" i="0" u="none" strike="noStrike">
                          <a:solidFill>
                            <a:srgbClr val="99CC00"/>
                          </a:solidFill>
                          <a:effectLst/>
                          <a:latin typeface="Arial" panose="020B0604020202020204" pitchFamily="34" charset="0"/>
                        </a:rPr>
                        <a:t>　</a:t>
                      </a:r>
                      <a:endParaRPr lang="ja-JP" altLang="en-US" sz="400" b="0" i="0" u="none" strike="noStrike">
                        <a:effectLst/>
                        <a:latin typeface="Arial" panose="020B0604020202020204" pitchFamily="34" charset="0"/>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rowSpan="2" gridSpan="4">
                  <a:txBody>
                    <a:bodyPr/>
                    <a:lstStyle/>
                    <a:p>
                      <a:pPr algn="ctr" fontAlgn="ctr"/>
                      <a:r>
                        <a:rPr lang="en-US" sz="400" b="1" i="0" u="none" strike="noStrike">
                          <a:solidFill>
                            <a:srgbClr val="FFFFFF"/>
                          </a:solidFill>
                          <a:effectLst/>
                          <a:latin typeface="Arial" panose="020B0604020202020204" pitchFamily="34" charset="0"/>
                        </a:rPr>
                        <a:t>802.15 AC Meeting</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(Virtual Rm 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1278619568"/>
                  </a:ext>
                </a:extLst>
              </a:tr>
              <a:tr h="92106">
                <a:tc>
                  <a:txBody>
                    <a:bodyPr/>
                    <a:lstStyle/>
                    <a:p>
                      <a:pPr algn="ctr" fontAlgn="b"/>
                      <a:r>
                        <a:rPr lang="en-US" altLang="ja-JP" sz="500" b="1" i="0" u="none" strike="noStrike">
                          <a:effectLst/>
                          <a:latin typeface="Arial" panose="020B0604020202020204" pitchFamily="34" charset="0"/>
                        </a:rPr>
                        <a:t>8:00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5:00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500" b="1" i="0" u="none" strike="noStrike">
                          <a:effectLst/>
                          <a:latin typeface="Arial" panose="020B0604020202020204" pitchFamily="34" charset="0"/>
                        </a:rPr>
                        <a:t>13:00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22:00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FFFFFF"/>
                          </a:solidFill>
                          <a:effectLst/>
                          <a:latin typeface="Arial" panose="020B0604020202020204" pitchFamily="34" charset="0"/>
                        </a:rPr>
                        <a:t>08:00-08:30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rowSpan="2" gridSpan="4">
                  <a:txBody>
                    <a:bodyPr/>
                    <a:lstStyle/>
                    <a:p>
                      <a:pPr algn="ctr" fontAlgn="ctr"/>
                      <a:r>
                        <a:rPr lang="en-US" sz="400" b="1" i="0" u="none" strike="noStrike">
                          <a:solidFill>
                            <a:srgbClr val="000000"/>
                          </a:solidFill>
                          <a:effectLst/>
                          <a:latin typeface="Arial" panose="020B0604020202020204" pitchFamily="34" charset="0"/>
                        </a:rPr>
                        <a:t>802 WIRELESS</a:t>
                      </a:r>
                      <a:br>
                        <a:rPr lang="en-US" sz="400" b="1" i="0" u="none" strike="noStrike">
                          <a:solidFill>
                            <a:srgbClr val="000000"/>
                          </a:solidFill>
                          <a:effectLst/>
                          <a:latin typeface="Arial" panose="020B0604020202020204" pitchFamily="34" charset="0"/>
                        </a:rPr>
                      </a:br>
                      <a:r>
                        <a:rPr lang="en-US" sz="400" b="1" i="0" u="none" strike="noStrike">
                          <a:solidFill>
                            <a:srgbClr val="000000"/>
                          </a:solidFill>
                          <a:effectLst/>
                          <a:latin typeface="Arial" panose="020B0604020202020204" pitchFamily="34" charset="0"/>
                        </a:rPr>
                        <a:t>OPENING MEETING</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4">
                  <a:txBody>
                    <a:bodyPr/>
                    <a:lstStyle/>
                    <a:p>
                      <a:pPr algn="ctr" fontAlgn="ctr"/>
                      <a:r>
                        <a:rPr lang="en-US" sz="400" b="1" i="0" u="none" strike="noStrike">
                          <a:effectLst/>
                          <a:latin typeface="Arial" panose="020B0604020202020204" pitchFamily="34" charset="0"/>
                        </a:rPr>
                        <a:t>TG4ab</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NG-UWB</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en-US" sz="400" b="1" i="0" u="none" strike="noStrike">
                          <a:effectLst/>
                          <a:latin typeface="Arial" panose="020B0604020202020204" pitchFamily="34" charset="0"/>
                        </a:rPr>
                        <a:t>TG4me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4">
                  <a:txBody>
                    <a:bodyPr/>
                    <a:lstStyle/>
                    <a:p>
                      <a:pPr algn="ctr" fontAlgn="ctr"/>
                      <a:r>
                        <a:rPr lang="en-US" sz="400" b="1" i="0" u="none" strike="noStrike">
                          <a:effectLst/>
                          <a:latin typeface="Arial" panose="020B0604020202020204" pitchFamily="34" charset="0"/>
                        </a:rPr>
                        <a:t>TG7a OCC</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CCFF"/>
                    </a:solid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rowSpan="4">
                  <a:txBody>
                    <a:bodyPr/>
                    <a:lstStyle/>
                    <a:p>
                      <a:pPr algn="ctr" fontAlgn="ctr"/>
                      <a:r>
                        <a:rPr lang="en-US" sz="400" b="1" i="0" u="none" strike="noStrike">
                          <a:effectLst/>
                          <a:latin typeface="Arial" panose="020B0604020202020204" pitchFamily="34" charset="0"/>
                        </a:rPr>
                        <a:t>TG4ab</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NG-UWB</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en-US" sz="400" b="1" i="0" u="none" strike="noStrike">
                          <a:effectLst/>
                          <a:latin typeface="Arial" panose="020B0604020202020204" pitchFamily="34" charset="0"/>
                        </a:rPr>
                        <a:t>SC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IETF</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17FDD"/>
                    </a:solidFill>
                  </a:tcPr>
                </a:tc>
                <a:tc rowSpan="4">
                  <a:txBody>
                    <a:bodyPr/>
                    <a:lstStyle/>
                    <a:p>
                      <a:pPr algn="ctr" fontAlgn="ctr"/>
                      <a:r>
                        <a:rPr lang="en-US" sz="400" b="1" i="0" u="none" strike="noStrike">
                          <a:effectLst/>
                          <a:latin typeface="Arial" panose="020B0604020202020204" pitchFamily="34" charset="0"/>
                        </a:rPr>
                        <a:t>TG7a OCC</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CCFF"/>
                    </a:solid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extLst>
                  <a:ext uri="{0D108BD9-81ED-4DB2-BD59-A6C34878D82A}">
                    <a16:rowId xmlns:a16="http://schemas.microsoft.com/office/drawing/2014/main" val="1378314818"/>
                  </a:ext>
                </a:extLst>
              </a:tr>
              <a:tr h="92106">
                <a:tc>
                  <a:txBody>
                    <a:bodyPr/>
                    <a:lstStyle/>
                    <a:p>
                      <a:pPr algn="ctr" fontAlgn="b"/>
                      <a:r>
                        <a:rPr lang="en-US" altLang="ja-JP" sz="500" b="1" i="0" u="none" strike="noStrike">
                          <a:effectLst/>
                          <a:latin typeface="Arial" panose="020B0604020202020204" pitchFamily="34" charset="0"/>
                        </a:rPr>
                        <a:t>8:30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5:30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500" b="1" i="0" u="none" strike="noStrike">
                          <a:effectLst/>
                          <a:latin typeface="Arial" panose="020B0604020202020204" pitchFamily="34" charset="0"/>
                        </a:rPr>
                        <a:t>13:30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22:30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FFFFFF"/>
                          </a:solidFill>
                          <a:effectLst/>
                          <a:latin typeface="Arial" panose="020B0604020202020204" pitchFamily="34" charset="0"/>
                        </a:rPr>
                        <a:t>08:30-09:00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400" b="1" i="0" u="none" strike="noStrike">
                          <a:solidFill>
                            <a:srgbClr val="FFFFFF"/>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a:txBody>
                    <a:bodyPr/>
                    <a:lstStyle/>
                    <a:p>
                      <a:pPr algn="l" fontAlgn="ctr"/>
                      <a:r>
                        <a:rPr lang="ja-JP" altLang="en-US" sz="400" b="1" i="0" u="none" strike="noStrike">
                          <a:solidFill>
                            <a:srgbClr val="FFFFFF"/>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a:txBody>
                    <a:bodyPr/>
                    <a:lstStyle/>
                    <a:p>
                      <a:pPr algn="l" fontAlgn="ctr"/>
                      <a:r>
                        <a:rPr lang="ja-JP" altLang="en-US" sz="400" b="1" i="0" u="none" strike="noStrike">
                          <a:solidFill>
                            <a:srgbClr val="FFFFFF"/>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a:txBody>
                    <a:bodyPr/>
                    <a:lstStyle/>
                    <a:p>
                      <a:pPr algn="l" fontAlgn="ctr"/>
                      <a:r>
                        <a:rPr lang="ja-JP" altLang="en-US" sz="400" b="1" i="0" u="none" strike="noStrike">
                          <a:solidFill>
                            <a:srgbClr val="FFFFFF"/>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164057191"/>
                  </a:ext>
                </a:extLst>
              </a:tr>
              <a:tr h="92106">
                <a:tc>
                  <a:txBody>
                    <a:bodyPr/>
                    <a:lstStyle/>
                    <a:p>
                      <a:pPr algn="ctr" fontAlgn="b"/>
                      <a:r>
                        <a:rPr lang="en-US" altLang="ja-JP" sz="500" b="1" i="0" u="none" strike="noStrike">
                          <a:effectLst/>
                          <a:latin typeface="Arial" panose="020B0604020202020204" pitchFamily="34" charset="0"/>
                        </a:rPr>
                        <a:t>9:00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6:00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500" b="1" i="0" u="none" strike="noStrike">
                          <a:effectLst/>
                          <a:latin typeface="Arial" panose="020B0604020202020204" pitchFamily="34" charset="0"/>
                        </a:rPr>
                        <a:t>14:00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23:00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FFFFFF"/>
                          </a:solidFill>
                          <a:effectLst/>
                          <a:latin typeface="Arial" panose="020B0604020202020204" pitchFamily="34" charset="0"/>
                        </a:rPr>
                        <a:t>09:00-09:30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rowSpan="2" gridSpan="4">
                  <a:txBody>
                    <a:bodyPr/>
                    <a:lstStyle/>
                    <a:p>
                      <a:pPr algn="ctr" fontAlgn="ctr"/>
                      <a:r>
                        <a:rPr lang="en-US" sz="400" b="1" i="0" u="none" strike="noStrike">
                          <a:solidFill>
                            <a:srgbClr val="FFFFFF"/>
                          </a:solidFill>
                          <a:effectLst/>
                          <a:latin typeface="Arial" panose="020B0604020202020204" pitchFamily="34" charset="0"/>
                        </a:rPr>
                        <a:t>802.15 WG Opening Plenary</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(Virtual Rm 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rowSpan="2">
                  <a:txBody>
                    <a:bodyPr/>
                    <a:lstStyle/>
                    <a:p>
                      <a:pPr algn="ctr" fontAlgn="ctr"/>
                      <a:r>
                        <a:rPr lang="en-US" sz="400" b="1" i="0" u="none" strike="noStrike">
                          <a:effectLst/>
                          <a:latin typeface="Arial" panose="020B0604020202020204" pitchFamily="34" charset="0"/>
                        </a:rPr>
                        <a:t>TG4ab</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NG-UWB</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2">
                  <a:txBody>
                    <a:bodyPr/>
                    <a:lstStyle/>
                    <a:p>
                      <a:pPr algn="ctr" fontAlgn="ctr"/>
                      <a:r>
                        <a:rPr lang="en-US" sz="400" b="1" i="0" u="none" strike="noStrike">
                          <a:solidFill>
                            <a:srgbClr val="FFFFFF"/>
                          </a:solidFill>
                          <a:effectLst/>
                          <a:latin typeface="Arial" panose="020B0604020202020204" pitchFamily="34" charset="0"/>
                        </a:rPr>
                        <a:t>TG3mb</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HDR</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0000"/>
                    </a:solidFill>
                  </a:tcPr>
                </a:tc>
                <a:tc rowSpan="2">
                  <a:txBody>
                    <a:bodyPr/>
                    <a:lstStyle/>
                    <a:p>
                      <a:pPr algn="ctr" fontAlgn="ctr"/>
                      <a:r>
                        <a:rPr lang="en-US" sz="400" b="1" i="0" u="none" strike="noStrike">
                          <a:effectLst/>
                          <a:latin typeface="Arial" panose="020B0604020202020204" pitchFamily="34" charset="0"/>
                        </a:rPr>
                        <a:t>TG7a</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OCC</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CCFF"/>
                    </a:solidFill>
                  </a:tcPr>
                </a:tc>
                <a:tc rowSpan="2">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712348213"/>
                  </a:ext>
                </a:extLst>
              </a:tr>
              <a:tr h="310993">
                <a:tc>
                  <a:txBody>
                    <a:bodyPr/>
                    <a:lstStyle/>
                    <a:p>
                      <a:pPr algn="ctr" fontAlgn="b"/>
                      <a:r>
                        <a:rPr lang="en-US" altLang="ja-JP" sz="500" b="1" i="0" u="none" strike="noStrike">
                          <a:effectLst/>
                          <a:latin typeface="Arial" panose="020B0604020202020204" pitchFamily="34" charset="0"/>
                        </a:rPr>
                        <a:t>9:30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6:30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500" b="1" i="0" u="none" strike="noStrike">
                          <a:effectLst/>
                          <a:latin typeface="Arial" panose="020B0604020202020204" pitchFamily="34" charset="0"/>
                        </a:rPr>
                        <a:t>14:30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23:30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FFFFFF"/>
                          </a:solidFill>
                          <a:effectLst/>
                          <a:latin typeface="Arial" panose="020B0604020202020204" pitchFamily="34" charset="0"/>
                        </a:rPr>
                        <a:t>09:30-10:00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69696"/>
                    </a:solidFill>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33104373"/>
                  </a:ext>
                </a:extLst>
              </a:tr>
              <a:tr h="92106">
                <a:tc>
                  <a:txBody>
                    <a:bodyPr/>
                    <a:lstStyle/>
                    <a:p>
                      <a:pPr algn="ctr" fontAlgn="b"/>
                      <a:r>
                        <a:rPr lang="en-US" altLang="ja-JP" sz="500" b="1" i="0" u="none" strike="noStrike">
                          <a:effectLst/>
                          <a:latin typeface="Arial" panose="020B0604020202020204" pitchFamily="34" charset="0"/>
                        </a:rPr>
                        <a:t>10:00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7:00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15:00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400" b="1" i="0" u="none" strike="noStrike">
                          <a:effectLst/>
                          <a:latin typeface="Arial" panose="020B0604020202020204" pitchFamily="34" charset="0"/>
                        </a:rPr>
                        <a:t>10:00-10:30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gridSpan="2">
                  <a:txBody>
                    <a:bodyPr/>
                    <a:lstStyle/>
                    <a:p>
                      <a:pPr algn="ctr" fontAlgn="ctr"/>
                      <a:r>
                        <a:rPr lang="ja-JP" altLang="en-US" sz="400" b="1" i="0" u="none" strike="noStrike">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gridSpan="4">
                  <a:txBody>
                    <a:bodyPr/>
                    <a:lstStyle/>
                    <a:p>
                      <a:pPr algn="l" fontAlgn="b"/>
                      <a:r>
                        <a:rPr lang="en-US" sz="400" b="1" i="0" u="none" strike="noStrike">
                          <a:effectLst/>
                          <a:latin typeface="Arial" panose="020B0604020202020204" pitchFamily="34" charset="0"/>
                        </a:rPr>
                        <a:t>Break</a:t>
                      </a:r>
                      <a:endParaRPr lang="en-US" sz="400" b="0" i="0" u="none" strike="noStrike">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l" fontAlgn="b"/>
                      <a:r>
                        <a:rPr lang="en-US" sz="400" b="1" i="0" u="none" strike="noStrike">
                          <a:effectLst/>
                          <a:latin typeface="Arial" panose="020B0604020202020204" pitchFamily="34" charset="0"/>
                        </a:rPr>
                        <a:t>Break</a:t>
                      </a:r>
                      <a:endParaRPr lang="en-US" sz="400" b="0" i="0" u="none" strike="noStrike">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Break</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l" fontAlgn="b"/>
                      <a:r>
                        <a:rPr lang="en-US" sz="400" b="1" i="0" u="none" strike="noStrike">
                          <a:effectLst/>
                          <a:latin typeface="Arial" panose="020B0604020202020204" pitchFamily="34" charset="0"/>
                        </a:rPr>
                        <a:t>Break</a:t>
                      </a:r>
                      <a:endParaRPr lang="en-US" sz="400" b="0" i="0" u="none" strike="noStrike">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88935777"/>
                  </a:ext>
                </a:extLst>
              </a:tr>
              <a:tr h="92106">
                <a:tc>
                  <a:txBody>
                    <a:bodyPr/>
                    <a:lstStyle/>
                    <a:p>
                      <a:pPr algn="ctr" fontAlgn="b"/>
                      <a:r>
                        <a:rPr lang="en-US" altLang="ja-JP" sz="500" b="1" i="0" u="none" strike="noStrike">
                          <a:effectLst/>
                          <a:latin typeface="Arial" panose="020B0604020202020204" pitchFamily="34" charset="0"/>
                        </a:rPr>
                        <a:t>10:30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7:30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15:30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0:30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400" b="1" i="0" u="none" strike="noStrike">
                          <a:solidFill>
                            <a:srgbClr val="FFFFFF"/>
                          </a:solidFill>
                          <a:effectLst/>
                          <a:latin typeface="Arial" panose="020B0604020202020204" pitchFamily="34" charset="0"/>
                        </a:rPr>
                        <a:t>10:30-11:00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969696"/>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969696"/>
                    </a:solidFill>
                  </a:tcPr>
                </a:tc>
                <a:tc rowSpan="4">
                  <a:txBody>
                    <a:bodyPr/>
                    <a:lstStyle/>
                    <a:p>
                      <a:pPr algn="ctr" fontAlgn="ctr"/>
                      <a:r>
                        <a:rPr lang="en-US" sz="400" b="1" i="0" u="none" strike="noStrike">
                          <a:effectLst/>
                          <a:latin typeface="Arial" panose="020B0604020202020204" pitchFamily="34" charset="0"/>
                        </a:rPr>
                        <a:t>TG4ab</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NG-UWB</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en-US" sz="400" b="1" i="0" u="none" strike="noStrike">
                          <a:effectLst/>
                          <a:latin typeface="Arial" panose="020B0604020202020204" pitchFamily="34" charset="0"/>
                        </a:rPr>
                        <a:t>SG</a:t>
                      </a:r>
                      <a:br>
                        <a:rPr lang="en-US" sz="400" b="1" i="0" u="none" strike="noStrike">
                          <a:effectLst/>
                          <a:latin typeface="Arial" panose="020B0604020202020204" pitchFamily="34" charset="0"/>
                        </a:rPr>
                      </a:br>
                      <a:r>
                        <a:rPr lang="en-US" sz="300" b="1" i="0" u="none" strike="noStrike">
                          <a:effectLst/>
                          <a:latin typeface="Arial" panose="020B0604020202020204" pitchFamily="34" charset="0"/>
                        </a:rPr>
                        <a:t>Privacy</a:t>
                      </a:r>
                      <a:endParaRPr lang="en-US" sz="400" b="1" i="0" u="none" strike="noStrike">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ABAB"/>
                    </a:solidFill>
                  </a:tcPr>
                </a:tc>
                <a:tc rowSpan="4">
                  <a:txBody>
                    <a:bodyPr/>
                    <a:lstStyle/>
                    <a:p>
                      <a:pPr algn="ctr" fontAlgn="ctr"/>
                      <a:r>
                        <a:rPr lang="en-US" sz="400" b="1" i="0" u="none" strike="noStrike">
                          <a:solidFill>
                            <a:srgbClr val="FFFFFF"/>
                          </a:solidFill>
                          <a:effectLst/>
                          <a:latin typeface="Arial" panose="020B0604020202020204" pitchFamily="34" charset="0"/>
                        </a:rPr>
                        <a:t>TG6ma</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BAN/</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VAN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6368B"/>
                    </a:solid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4">
                  <a:txBody>
                    <a:bodyPr/>
                    <a:lstStyle/>
                    <a:p>
                      <a:pPr algn="ctr" fontAlgn="ctr"/>
                      <a:r>
                        <a:rPr lang="ja-JP" altLang="en-US" sz="400" b="1" i="0" u="none" strike="noStrike">
                          <a:solidFill>
                            <a:srgbClr val="FFFFFF"/>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400" b="1" i="0" u="none" strike="noStrike">
                          <a:effectLst/>
                          <a:latin typeface="Arial" panose="020B0604020202020204" pitchFamily="34" charset="0"/>
                        </a:rPr>
                        <a:t>SC-M</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4">
                  <a:txBody>
                    <a:bodyPr/>
                    <a:lstStyle/>
                    <a:p>
                      <a:pPr algn="ctr" fontAlgn="ctr"/>
                      <a:r>
                        <a:rPr lang="en-US" sz="400" b="1" i="0" u="none" strike="noStrike">
                          <a:solidFill>
                            <a:srgbClr val="FFFFFF"/>
                          </a:solidFill>
                          <a:effectLst/>
                          <a:latin typeface="Arial" panose="020B0604020202020204" pitchFamily="34" charset="0"/>
                        </a:rPr>
                        <a:t>TG6ma</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BAN/</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VAN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6368B"/>
                    </a:solidFill>
                  </a:tcPr>
                </a:tc>
                <a:tc rowSpan="4">
                  <a:txBody>
                    <a:bodyPr/>
                    <a:lstStyle/>
                    <a:p>
                      <a:pPr algn="ctr" fontAlgn="ctr"/>
                      <a:r>
                        <a:rPr lang="en-US" sz="400" b="1" i="0" u="none" strike="noStrike" dirty="0" err="1">
                          <a:effectLst/>
                          <a:latin typeface="Arial" panose="020B0604020202020204" pitchFamily="34" charset="0"/>
                        </a:rPr>
                        <a:t>AdHoc</a:t>
                      </a:r>
                      <a:br>
                        <a:rPr lang="en-US" sz="400" b="1" i="0" u="none" strike="noStrike" dirty="0">
                          <a:effectLst/>
                          <a:latin typeface="Arial" panose="020B0604020202020204" pitchFamily="34" charset="0"/>
                        </a:rPr>
                      </a:br>
                      <a:r>
                        <a:rPr lang="en-US" sz="400" b="1" i="0" u="none" strike="noStrike" dirty="0">
                          <a:effectLst/>
                          <a:latin typeface="Arial" panose="020B0604020202020204" pitchFamily="34" charset="0"/>
                        </a:rPr>
                        <a:t>-</a:t>
                      </a:r>
                      <a:br>
                        <a:rPr lang="en-US" sz="400" b="1" i="0" u="none" strike="noStrike" dirty="0">
                          <a:effectLst/>
                          <a:latin typeface="Arial" panose="020B0604020202020204" pitchFamily="34" charset="0"/>
                        </a:rPr>
                      </a:br>
                      <a:r>
                        <a:rPr lang="en-US" sz="400" b="1" i="0" u="none" strike="noStrike" dirty="0">
                          <a:effectLst/>
                          <a:latin typeface="Arial" panose="020B0604020202020204" pitchFamily="34" charset="0"/>
                        </a:rPr>
                        <a:t>Needs</a:t>
                      </a:r>
                      <a:br>
                        <a:rPr lang="en-US" sz="400" b="1" i="0" u="none" strike="noStrike" dirty="0">
                          <a:effectLst/>
                          <a:latin typeface="Arial" panose="020B0604020202020204" pitchFamily="34" charset="0"/>
                        </a:rPr>
                      </a:br>
                      <a:r>
                        <a:rPr lang="en-US" sz="400" b="1" i="0" u="none" strike="noStrike" dirty="0">
                          <a:effectLst/>
                          <a:latin typeface="Arial" panose="020B0604020202020204" pitchFamily="34" charset="0"/>
                        </a:rPr>
                        <a:t>WG15</a:t>
                      </a:r>
                      <a:br>
                        <a:rPr lang="en-US" sz="400" b="1" i="0" u="none" strike="noStrike" dirty="0">
                          <a:effectLst/>
                          <a:latin typeface="Arial" panose="020B0604020202020204" pitchFamily="34" charset="0"/>
                        </a:rPr>
                      </a:br>
                      <a:r>
                        <a:rPr lang="en-US" sz="400" b="1" i="0" u="none" strike="noStrike" dirty="0">
                          <a:effectLst/>
                          <a:latin typeface="Arial" panose="020B0604020202020204" pitchFamily="34" charset="0"/>
                        </a:rPr>
                        <a:t>Chair</a:t>
                      </a:r>
                      <a:br>
                        <a:rPr lang="en-US" sz="400" b="1" i="0" u="none" strike="noStrike" dirty="0">
                          <a:effectLst/>
                          <a:latin typeface="Arial" panose="020B0604020202020204" pitchFamily="34" charset="0"/>
                        </a:rPr>
                      </a:br>
                      <a:r>
                        <a:rPr lang="en-US" sz="400" b="1" i="0" u="none" strike="noStrike" dirty="0" err="1">
                          <a:effectLst/>
                          <a:latin typeface="Arial" panose="020B0604020202020204" pitchFamily="34" charset="0"/>
                        </a:rPr>
                        <a:t>Approv</a:t>
                      </a:r>
                      <a:r>
                        <a:rPr lang="en-US" sz="400" b="1" i="0" u="none" strike="noStrike" dirty="0">
                          <a:effectLst/>
                          <a:latin typeface="Arial" panose="020B0604020202020204" pitchFamily="34" charset="0"/>
                        </a:rPr>
                        <a: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2" gridSpan="4">
                  <a:txBody>
                    <a:bodyPr/>
                    <a:lstStyle/>
                    <a:p>
                      <a:pPr algn="ctr" fontAlgn="ctr"/>
                      <a:r>
                        <a:rPr lang="en-US" sz="400" b="1" i="0" u="none" strike="noStrike">
                          <a:solidFill>
                            <a:srgbClr val="FFFFFF"/>
                          </a:solidFill>
                          <a:effectLst/>
                          <a:latin typeface="Arial" panose="020B0604020202020204" pitchFamily="34" charset="0"/>
                        </a:rPr>
                        <a:t>802.15 WG Midweek Plenary (Virtual Rm 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4">
                  <a:txBody>
                    <a:bodyPr/>
                    <a:lstStyle/>
                    <a:p>
                      <a:pPr algn="ctr" fontAlgn="ctr"/>
                      <a:r>
                        <a:rPr lang="ja-JP" altLang="en-US" sz="400" b="1" i="0" u="none" strike="noStrike">
                          <a:solidFill>
                            <a:srgbClr val="FFFFFF"/>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400" b="1" i="0" u="none" strike="noStrike">
                          <a:effectLst/>
                          <a:latin typeface="Arial" panose="020B0604020202020204" pitchFamily="34" charset="0"/>
                        </a:rPr>
                        <a:t>SC-M</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4">
                  <a:txBody>
                    <a:bodyPr/>
                    <a:lstStyle/>
                    <a:p>
                      <a:pPr algn="ctr" fontAlgn="ctr"/>
                      <a:r>
                        <a:rPr lang="en-US" sz="400" b="1" i="0" u="none" strike="noStrike">
                          <a:solidFill>
                            <a:srgbClr val="FFFFFF"/>
                          </a:solidFill>
                          <a:effectLst/>
                          <a:latin typeface="Arial" panose="020B0604020202020204" pitchFamily="34" charset="0"/>
                        </a:rPr>
                        <a:t>TG6ma</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BAN/</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VAN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6368B"/>
                    </a:solid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extLst>
                  <a:ext uri="{0D108BD9-81ED-4DB2-BD59-A6C34878D82A}">
                    <a16:rowId xmlns:a16="http://schemas.microsoft.com/office/drawing/2014/main" val="1648117037"/>
                  </a:ext>
                </a:extLst>
              </a:tr>
              <a:tr h="92106">
                <a:tc>
                  <a:txBody>
                    <a:bodyPr/>
                    <a:lstStyle/>
                    <a:p>
                      <a:pPr algn="ctr" fontAlgn="b"/>
                      <a:r>
                        <a:rPr lang="en-US" altLang="ja-JP" sz="500" b="1" i="0" u="none" strike="noStrike">
                          <a:effectLst/>
                          <a:latin typeface="Arial" panose="020B0604020202020204" pitchFamily="34" charset="0"/>
                        </a:rPr>
                        <a:t>11:00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8:00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16:00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400" b="1" i="0" u="none" strike="noStrike">
                          <a:solidFill>
                            <a:srgbClr val="FFFFFF"/>
                          </a:solidFill>
                          <a:effectLst/>
                          <a:latin typeface="Arial" panose="020B0604020202020204" pitchFamily="34" charset="0"/>
                        </a:rPr>
                        <a:t>11:00-11:30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074869933"/>
                  </a:ext>
                </a:extLst>
              </a:tr>
              <a:tr h="92106">
                <a:tc>
                  <a:txBody>
                    <a:bodyPr/>
                    <a:lstStyle/>
                    <a:p>
                      <a:pPr algn="ctr" fontAlgn="b"/>
                      <a:r>
                        <a:rPr lang="en-US" altLang="ja-JP" sz="500" b="1" i="0" u="none" strike="noStrike">
                          <a:effectLst/>
                          <a:latin typeface="Arial" panose="020B0604020202020204" pitchFamily="34" charset="0"/>
                        </a:rPr>
                        <a:t>11:30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8:30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16:30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400" b="1" i="0" u="none" strike="noStrike">
                          <a:solidFill>
                            <a:srgbClr val="FFFFFF"/>
                          </a:solidFill>
                          <a:effectLst/>
                          <a:latin typeface="Arial" panose="020B0604020202020204" pitchFamily="34" charset="0"/>
                        </a:rPr>
                        <a:t>11:30-12:00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rowSpan="2" gridSpan="4">
                  <a:txBody>
                    <a:bodyPr/>
                    <a:lstStyle/>
                    <a:p>
                      <a:pPr algn="ctr" fontAlgn="ctr"/>
                      <a:r>
                        <a:rPr lang="en-US" sz="500" b="1" i="0" u="none" strike="noStrike">
                          <a:solidFill>
                            <a:srgbClr val="FFFFFF"/>
                          </a:solidFill>
                          <a:effectLst/>
                          <a:latin typeface="Arial" panose="020B0604020202020204" pitchFamily="34" charset="0"/>
                        </a:rPr>
                        <a:t>WNG</a:t>
                      </a:r>
                      <a:br>
                        <a:rPr lang="en-US" sz="500" b="1" i="0" u="none" strike="noStrike">
                          <a:solidFill>
                            <a:srgbClr val="FFFFFF"/>
                          </a:solidFill>
                          <a:effectLst/>
                          <a:latin typeface="Arial" panose="020B0604020202020204" pitchFamily="34" charset="0"/>
                        </a:rPr>
                      </a:br>
                      <a:r>
                        <a:rPr lang="en-US" sz="500" b="1" i="0" u="none" strike="noStrike">
                          <a:solidFill>
                            <a:srgbClr val="FFFFFF"/>
                          </a:solidFill>
                          <a:effectLst/>
                          <a:latin typeface="Arial" panose="020B0604020202020204" pitchFamily="34" charset="0"/>
                        </a:rPr>
                        <a:t>(Virtual Rm 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434426525"/>
                  </a:ext>
                </a:extLst>
              </a:tr>
              <a:tr h="126782">
                <a:tc>
                  <a:txBody>
                    <a:bodyPr/>
                    <a:lstStyle/>
                    <a:p>
                      <a:pPr algn="ctr" fontAlgn="b"/>
                      <a:r>
                        <a:rPr lang="en-US" altLang="ja-JP" sz="500" b="1" i="0" u="none" strike="noStrike">
                          <a:effectLst/>
                          <a:latin typeface="Arial" panose="020B0604020202020204" pitchFamily="34" charset="0"/>
                        </a:rPr>
                        <a:t>12:00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9:00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17:00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400" b="1" i="0" u="none" strike="noStrike">
                          <a:solidFill>
                            <a:srgbClr val="FFFFFF"/>
                          </a:solidFill>
                          <a:effectLst/>
                          <a:latin typeface="Arial" panose="020B0604020202020204" pitchFamily="34" charset="0"/>
                        </a:rPr>
                        <a:t>12:00-12:30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569995005"/>
                  </a:ext>
                </a:extLst>
              </a:tr>
              <a:tr h="92106">
                <a:tc>
                  <a:txBody>
                    <a:bodyPr/>
                    <a:lstStyle/>
                    <a:p>
                      <a:pPr algn="ctr" fontAlgn="b"/>
                      <a:r>
                        <a:rPr lang="en-US" altLang="ja-JP" sz="500" b="1" i="0" u="none" strike="noStrike">
                          <a:effectLst/>
                          <a:latin typeface="Arial" panose="020B0604020202020204" pitchFamily="34" charset="0"/>
                        </a:rPr>
                        <a:t>12:30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9:30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17:30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400" b="1" i="0" u="none" strike="noStrike">
                          <a:solidFill>
                            <a:srgbClr val="000000"/>
                          </a:solidFill>
                          <a:effectLst/>
                          <a:latin typeface="Arial" panose="020B0604020202020204" pitchFamily="34" charset="0"/>
                        </a:rPr>
                        <a:t>12:30-13:00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rowSpan="2" gridSpan="4">
                  <a:txBody>
                    <a:bodyPr/>
                    <a:lstStyle/>
                    <a:p>
                      <a:pPr algn="ctr" fontAlgn="ctr"/>
                      <a:r>
                        <a:rPr lang="en-US" sz="400" b="1" i="0" u="none" strike="noStrike">
                          <a:effectLst/>
                          <a:latin typeface="Arial" panose="020B0604020202020204" pitchFamily="34" charset="0"/>
                        </a:rPr>
                        <a:t>LUNCH</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gridSpan="4">
                  <a:txBody>
                    <a:bodyPr/>
                    <a:lstStyle/>
                    <a:p>
                      <a:pPr algn="ctr" fontAlgn="ctr"/>
                      <a:r>
                        <a:rPr lang="en-US" sz="400" b="1" i="0" u="none" strike="noStrike">
                          <a:effectLst/>
                          <a:latin typeface="Arial" panose="020B0604020202020204" pitchFamily="34" charset="0"/>
                        </a:rPr>
                        <a:t>LUNCH</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gridSpan="4">
                  <a:txBody>
                    <a:bodyPr/>
                    <a:lstStyle/>
                    <a:p>
                      <a:pPr algn="ctr" fontAlgn="ctr"/>
                      <a:r>
                        <a:rPr lang="en-US" sz="400" b="1" i="0" u="none" strike="noStrike">
                          <a:effectLst/>
                          <a:latin typeface="Arial" panose="020B0604020202020204" pitchFamily="34" charset="0"/>
                        </a:rPr>
                        <a:t>LUNCH</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gridSpan="4">
                  <a:txBody>
                    <a:bodyPr/>
                    <a:lstStyle/>
                    <a:p>
                      <a:pPr algn="ctr" fontAlgn="ctr"/>
                      <a:r>
                        <a:rPr lang="en-US" sz="400" b="1" i="0" u="none" strike="noStrike">
                          <a:effectLst/>
                          <a:latin typeface="Arial" panose="020B0604020202020204" pitchFamily="34" charset="0"/>
                        </a:rPr>
                        <a:t>LUNCH</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extLst>
                  <a:ext uri="{0D108BD9-81ED-4DB2-BD59-A6C34878D82A}">
                    <a16:rowId xmlns:a16="http://schemas.microsoft.com/office/drawing/2014/main" val="2527942799"/>
                  </a:ext>
                </a:extLst>
              </a:tr>
              <a:tr h="92106">
                <a:tc>
                  <a:txBody>
                    <a:bodyPr/>
                    <a:lstStyle/>
                    <a:p>
                      <a:pPr algn="ctr" fontAlgn="b"/>
                      <a:r>
                        <a:rPr lang="en-US" altLang="ja-JP" sz="500" b="1" i="0" u="none" strike="noStrike">
                          <a:effectLst/>
                          <a:latin typeface="Arial" panose="020B0604020202020204" pitchFamily="34" charset="0"/>
                        </a:rPr>
                        <a:t>13:00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18:00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3:00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400" b="1" i="0" u="none" strike="noStrike">
                          <a:solidFill>
                            <a:srgbClr val="000000"/>
                          </a:solidFill>
                          <a:effectLst/>
                          <a:latin typeface="Arial" panose="020B0604020202020204" pitchFamily="34" charset="0"/>
                        </a:rPr>
                        <a:t>13:00-13:30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827738283"/>
                  </a:ext>
                </a:extLst>
              </a:tr>
              <a:tr h="92106">
                <a:tc>
                  <a:txBody>
                    <a:bodyPr/>
                    <a:lstStyle/>
                    <a:p>
                      <a:pPr algn="ctr" fontAlgn="b"/>
                      <a:r>
                        <a:rPr lang="en-US" altLang="ja-JP" sz="500" b="1" i="0" u="none" strike="noStrike">
                          <a:effectLst/>
                          <a:latin typeface="Arial" panose="020B0604020202020204" pitchFamily="34" charset="0"/>
                        </a:rPr>
                        <a:t>13:30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10:30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18:30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3:30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400" b="1" i="0" u="none" strike="noStrike">
                          <a:solidFill>
                            <a:srgbClr val="FFFFFF"/>
                          </a:solidFill>
                          <a:effectLst/>
                          <a:latin typeface="Arial" panose="020B0604020202020204" pitchFamily="34" charset="0"/>
                        </a:rPr>
                        <a:t>13:30-14:00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rowSpan="4">
                  <a:txBody>
                    <a:bodyPr/>
                    <a:lstStyle/>
                    <a:p>
                      <a:pPr algn="ctr" fontAlgn="ctr"/>
                      <a:r>
                        <a:rPr lang="ja-JP" altLang="en-US" sz="400" b="1" i="0" u="none" strike="noStrike">
                          <a:solidFill>
                            <a:srgbClr val="FFFFFF"/>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400" b="1" i="0" u="none" strike="noStrike">
                          <a:effectLst/>
                          <a:latin typeface="Arial" panose="020B0604020202020204" pitchFamily="34" charset="0"/>
                        </a:rPr>
                        <a:t>TG4me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4">
                  <a:txBody>
                    <a:bodyPr/>
                    <a:lstStyle/>
                    <a:p>
                      <a:pPr algn="ctr" fontAlgn="ctr"/>
                      <a:r>
                        <a:rPr lang="ja-JP" altLang="en-US" sz="400" b="1" i="0" u="none" strike="noStrike">
                          <a:solidFill>
                            <a:srgbClr val="FFFFFF"/>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4">
                  <a:txBody>
                    <a:bodyPr/>
                    <a:lstStyle/>
                    <a:p>
                      <a:pPr algn="ctr" fontAlgn="ctr"/>
                      <a:r>
                        <a:rPr lang="en-US" sz="400" b="1" i="0" u="none" strike="noStrike">
                          <a:effectLst/>
                          <a:latin typeface="Arial" panose="020B0604020202020204" pitchFamily="34" charset="0"/>
                        </a:rPr>
                        <a:t>TG4ab</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NG-UWB</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ja-JP" altLang="en-US" sz="400" b="1" i="0" u="none" strike="noStrike">
                          <a:solidFill>
                            <a:srgbClr val="FFFFFF"/>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400" b="1" i="0" u="none" strike="noStrike">
                          <a:effectLst/>
                          <a:latin typeface="Arial" panose="020B0604020202020204" pitchFamily="34" charset="0"/>
                        </a:rPr>
                        <a:t>TG16t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LicNB</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4">
                  <a:txBody>
                    <a:bodyPr/>
                    <a:lstStyle/>
                    <a:p>
                      <a:pPr algn="ctr" fontAlgn="ctr"/>
                      <a:r>
                        <a:rPr lang="de-DE" sz="300" b="1" i="0" u="none" strike="noStrike">
                          <a:effectLst/>
                          <a:latin typeface="Arial" panose="020B0604020202020204" pitchFamily="34" charset="0"/>
                        </a:rPr>
                        <a:t>TG4ab</a:t>
                      </a:r>
                      <a:br>
                        <a:rPr lang="de-DE" sz="300" b="1" i="0" u="none" strike="noStrike">
                          <a:effectLst/>
                          <a:latin typeface="Arial" panose="020B0604020202020204" pitchFamily="34" charset="0"/>
                        </a:rPr>
                      </a:br>
                      <a:r>
                        <a:rPr lang="de-DE" sz="300" b="1" i="0" u="none" strike="noStrike">
                          <a:effectLst/>
                          <a:latin typeface="Arial" panose="020B0604020202020204" pitchFamily="34" charset="0"/>
                        </a:rPr>
                        <a:t>NG-UWB</a:t>
                      </a:r>
                      <a:br>
                        <a:rPr lang="de-DE" sz="300" b="1" i="0" u="none" strike="noStrike">
                          <a:effectLst/>
                          <a:latin typeface="Arial" panose="020B0604020202020204" pitchFamily="34" charset="0"/>
                        </a:rPr>
                      </a:br>
                      <a:r>
                        <a:rPr lang="de-DE" sz="300" b="1" i="0" u="none" strike="noStrike">
                          <a:effectLst/>
                          <a:latin typeface="Arial" panose="020B0604020202020204" pitchFamily="34" charset="0"/>
                        </a:rPr>
                        <a:t>Joint w/</a:t>
                      </a:r>
                      <a:br>
                        <a:rPr lang="de-DE" sz="300" b="1" i="0" u="none" strike="noStrike">
                          <a:effectLst/>
                          <a:latin typeface="Arial" panose="020B0604020202020204" pitchFamily="34" charset="0"/>
                        </a:rPr>
                      </a:br>
                      <a:r>
                        <a:rPr lang="de-DE" sz="300" b="1" i="0" u="none" strike="noStrike">
                          <a:effectLst/>
                          <a:latin typeface="Arial" panose="020B0604020202020204" pitchFamily="34" charset="0"/>
                        </a:rPr>
                        <a:t>802.11 WNG</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ja-JP" altLang="en-US" sz="400" b="1" i="0" u="none" strike="noStrike">
                          <a:solidFill>
                            <a:srgbClr val="FFFFFF"/>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400" b="1" i="0" u="none" strike="noStrike">
                          <a:effectLst/>
                          <a:latin typeface="Arial" panose="020B0604020202020204" pitchFamily="34" charset="0"/>
                        </a:rPr>
                        <a:t>TG16t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LicNB</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4">
                  <a:txBody>
                    <a:bodyPr/>
                    <a:lstStyle/>
                    <a:p>
                      <a:pPr algn="ctr" fontAlgn="ctr"/>
                      <a:r>
                        <a:rPr lang="en-US" sz="400" b="1" i="0" u="none" strike="noStrike">
                          <a:effectLst/>
                          <a:latin typeface="Arial" panose="020B0604020202020204" pitchFamily="34" charset="0"/>
                        </a:rPr>
                        <a:t>TG4ab</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NG-UWB</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en-US" sz="400" b="1" i="0" u="none" strike="noStrike">
                          <a:effectLst/>
                          <a:latin typeface="Arial" panose="020B0604020202020204" pitchFamily="34" charset="0"/>
                        </a:rPr>
                        <a:t>SG</a:t>
                      </a:r>
                      <a:br>
                        <a:rPr lang="en-US" sz="400" b="1" i="0" u="none" strike="noStrike">
                          <a:effectLst/>
                          <a:latin typeface="Arial" panose="020B0604020202020204" pitchFamily="34" charset="0"/>
                        </a:rPr>
                      </a:br>
                      <a:r>
                        <a:rPr lang="en-US" sz="300" b="1" i="0" u="none" strike="noStrike">
                          <a:effectLst/>
                          <a:latin typeface="Arial" panose="020B0604020202020204" pitchFamily="34" charset="0"/>
                        </a:rPr>
                        <a:t>Privacy</a:t>
                      </a:r>
                      <a:endParaRPr lang="en-US" sz="400" b="1" i="0" u="none" strike="noStrike">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ABAB"/>
                    </a:solidFill>
                  </a:tcPr>
                </a:tc>
                <a:tc rowSpan="4">
                  <a:txBody>
                    <a:bodyPr/>
                    <a:lstStyle/>
                    <a:p>
                      <a:pPr algn="ctr" fontAlgn="ctr"/>
                      <a:r>
                        <a:rPr lang="en-US" sz="400" b="1" i="0" u="none" strike="noStrike">
                          <a:effectLst/>
                          <a:latin typeface="Arial" panose="020B0604020202020204" pitchFamily="34" charset="0"/>
                        </a:rPr>
                        <a:t>TG16t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LicNB</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extLst>
                  <a:ext uri="{0D108BD9-81ED-4DB2-BD59-A6C34878D82A}">
                    <a16:rowId xmlns:a16="http://schemas.microsoft.com/office/drawing/2014/main" val="4256016462"/>
                  </a:ext>
                </a:extLst>
              </a:tr>
              <a:tr h="92106">
                <a:tc>
                  <a:txBody>
                    <a:bodyPr/>
                    <a:lstStyle/>
                    <a:p>
                      <a:pPr algn="ctr" fontAlgn="b"/>
                      <a:r>
                        <a:rPr lang="en-US" altLang="ja-JP" sz="500" b="1" i="0" u="none" strike="noStrike">
                          <a:effectLst/>
                          <a:latin typeface="Arial" panose="020B0604020202020204" pitchFamily="34" charset="0"/>
                        </a:rPr>
                        <a:t>14:00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11:00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19:00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4:00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400" b="1" i="0" u="none" strike="noStrike">
                          <a:solidFill>
                            <a:srgbClr val="FFFFFF"/>
                          </a:solidFill>
                          <a:effectLst/>
                          <a:latin typeface="Arial" panose="020B0604020202020204" pitchFamily="34" charset="0"/>
                        </a:rPr>
                        <a:t>14:00-14:30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55631797"/>
                  </a:ext>
                </a:extLst>
              </a:tr>
              <a:tr h="92106">
                <a:tc>
                  <a:txBody>
                    <a:bodyPr/>
                    <a:lstStyle/>
                    <a:p>
                      <a:pPr algn="ctr" fontAlgn="b"/>
                      <a:r>
                        <a:rPr lang="en-US" altLang="ja-JP" sz="500" b="1" i="0" u="none" strike="noStrike">
                          <a:effectLst/>
                          <a:latin typeface="Arial" panose="020B0604020202020204" pitchFamily="34" charset="0"/>
                        </a:rPr>
                        <a:t>14:30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11:30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19:30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4:30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400" b="1" i="0" u="none" strike="noStrike">
                          <a:solidFill>
                            <a:srgbClr val="FFFFFF"/>
                          </a:solidFill>
                          <a:effectLst/>
                          <a:latin typeface="Arial" panose="020B0604020202020204" pitchFamily="34" charset="0"/>
                        </a:rPr>
                        <a:t>14:30-15:00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4008384346"/>
                  </a:ext>
                </a:extLst>
              </a:tr>
              <a:tr h="126782">
                <a:tc>
                  <a:txBody>
                    <a:bodyPr/>
                    <a:lstStyle/>
                    <a:p>
                      <a:pPr algn="ctr" fontAlgn="b"/>
                      <a:r>
                        <a:rPr lang="en-US" altLang="ja-JP" sz="500" b="1" i="0" u="none" strike="noStrike">
                          <a:effectLst/>
                          <a:latin typeface="Arial" panose="020B0604020202020204" pitchFamily="34" charset="0"/>
                        </a:rPr>
                        <a:t>15:00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12:00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5:00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400" b="1" i="0" u="none" strike="noStrike">
                          <a:solidFill>
                            <a:srgbClr val="FFFFFF"/>
                          </a:solidFill>
                          <a:effectLst/>
                          <a:latin typeface="Arial" panose="020B0604020202020204" pitchFamily="34" charset="0"/>
                        </a:rPr>
                        <a:t>15:00-15:30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69696"/>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489876632"/>
                  </a:ext>
                </a:extLst>
              </a:tr>
              <a:tr h="92106">
                <a:tc>
                  <a:txBody>
                    <a:bodyPr/>
                    <a:lstStyle/>
                    <a:p>
                      <a:pPr algn="ctr" fontAlgn="b"/>
                      <a:r>
                        <a:rPr lang="en-US" altLang="ja-JP" sz="500" b="1" i="0" u="none" strike="noStrike">
                          <a:effectLst/>
                          <a:latin typeface="Arial" panose="020B0604020202020204" pitchFamily="34" charset="0"/>
                        </a:rPr>
                        <a:t>15:30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12:30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20:30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5:30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400" b="1" i="0" u="none" strike="noStrike">
                          <a:effectLst/>
                          <a:latin typeface="Arial" panose="020B0604020202020204" pitchFamily="34" charset="0"/>
                        </a:rPr>
                        <a:t>15:30-16:00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gridSpan="2">
                  <a:txBody>
                    <a:bodyPr/>
                    <a:lstStyle/>
                    <a:p>
                      <a:pPr algn="ctr" fontAlgn="ctr"/>
                      <a:r>
                        <a:rPr lang="ja-JP" altLang="en-US" sz="400" b="1" i="0" u="none" strike="noStrike">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Break</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Break</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l" fontAlgn="b"/>
                      <a:r>
                        <a:rPr lang="en-US" sz="400" b="1" i="0" u="none" strike="noStrike">
                          <a:effectLst/>
                          <a:latin typeface="Arial" panose="020B0604020202020204" pitchFamily="34" charset="0"/>
                        </a:rPr>
                        <a:t>Break</a:t>
                      </a:r>
                      <a:endParaRPr lang="en-US" sz="400" b="0" i="0" u="none" strike="noStrike">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Break</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685591617"/>
                  </a:ext>
                </a:extLst>
              </a:tr>
              <a:tr h="92106">
                <a:tc>
                  <a:txBody>
                    <a:bodyPr/>
                    <a:lstStyle/>
                    <a:p>
                      <a:pPr algn="ctr" fontAlgn="b"/>
                      <a:r>
                        <a:rPr lang="en-US" altLang="ja-JP" sz="500" b="1" i="0" u="none" strike="noStrike">
                          <a:effectLst/>
                          <a:latin typeface="Arial" panose="020B0604020202020204" pitchFamily="34" charset="0"/>
                        </a:rPr>
                        <a:t>16:00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13:00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21:00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6:00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400" b="1" i="0" u="none" strike="noStrike">
                          <a:solidFill>
                            <a:srgbClr val="FFFFFF"/>
                          </a:solidFill>
                          <a:effectLst/>
                          <a:latin typeface="Arial" panose="020B0604020202020204" pitchFamily="34" charset="0"/>
                        </a:rPr>
                        <a:t>16:00-16:30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rowSpan="3" gridSpan="2">
                  <a:txBody>
                    <a:bodyPr/>
                    <a:lstStyle/>
                    <a:p>
                      <a:pPr algn="ctr" fontAlgn="ctr"/>
                      <a:r>
                        <a:rPr lang="en-US" sz="300" b="1" i="0" u="none" strike="noStrike">
                          <a:solidFill>
                            <a:srgbClr val="FFFFFF"/>
                          </a:solidFill>
                          <a:effectLst/>
                          <a:latin typeface="Arial" panose="020B0604020202020204" pitchFamily="34" charset="0"/>
                        </a:rPr>
                        <a:t>WIRELESS CHAIRS MEETING</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74706"/>
                    </a:solidFill>
                  </a:tcPr>
                </a:tc>
                <a:tc rowSpan="3" hMerge="1">
                  <a:txBody>
                    <a:bodyPr/>
                    <a:lstStyle/>
                    <a:p>
                      <a:endParaRPr kumimoji="1" lang="ja-JP" altLang="en-US"/>
                    </a:p>
                  </a:txBody>
                  <a:tcPr/>
                </a:tc>
                <a:tc rowSpan="4">
                  <a:txBody>
                    <a:bodyPr/>
                    <a:lstStyle/>
                    <a:p>
                      <a:pPr algn="ctr" fontAlgn="ctr"/>
                      <a:r>
                        <a:rPr lang="en-US" sz="400" b="1" i="0" u="none" strike="noStrike">
                          <a:effectLst/>
                          <a:latin typeface="Arial" panose="020B0604020202020204" pitchFamily="34" charset="0"/>
                        </a:rPr>
                        <a:t>TG4ab</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NG-UWB</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en-US" sz="400" b="1" i="0" u="none" strike="noStrike">
                          <a:effectLst/>
                          <a:latin typeface="Arial" panose="020B0604020202020204" pitchFamily="34" charset="0"/>
                        </a:rPr>
                        <a:t>TG4me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4">
                  <a:txBody>
                    <a:bodyPr/>
                    <a:lstStyle/>
                    <a:p>
                      <a:pPr algn="ctr" fontAlgn="ctr"/>
                      <a:r>
                        <a:rPr lang="ja-JP" altLang="en-US" sz="400" b="1" i="0" u="none" strike="noStrike">
                          <a:solidFill>
                            <a:srgbClr val="FFFFFF"/>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4">
                  <a:txBody>
                    <a:bodyPr/>
                    <a:lstStyle/>
                    <a:p>
                      <a:pPr algn="ctr" fontAlgn="ctr"/>
                      <a:r>
                        <a:rPr lang="ja-JP" altLang="en-US" sz="400" b="1" i="0" u="none" strike="noStrike">
                          <a:solidFill>
                            <a:srgbClr val="FFFFFF"/>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400" b="1" i="0" u="none" strike="noStrike">
                          <a:effectLst/>
                          <a:latin typeface="Arial" panose="020B0604020202020204" pitchFamily="34" charset="0"/>
                        </a:rPr>
                        <a:t>TG4me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4">
                  <a:txBody>
                    <a:bodyPr/>
                    <a:lstStyle/>
                    <a:p>
                      <a:pPr algn="ctr" fontAlgn="ctr"/>
                      <a:r>
                        <a:rPr lang="ja-JP" altLang="en-US" sz="400" b="1" i="0" u="none" strike="noStrike">
                          <a:solidFill>
                            <a:srgbClr val="FFFFFF"/>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4">
                  <a:txBody>
                    <a:bodyPr/>
                    <a:lstStyle/>
                    <a:p>
                      <a:pPr algn="ctr" fontAlgn="ctr"/>
                      <a:r>
                        <a:rPr lang="ja-JP" altLang="en-US" sz="400" b="1" i="0" u="none" strike="noStrike">
                          <a:solidFill>
                            <a:srgbClr val="FFFFFF"/>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400" b="1" i="0" u="none" strike="noStrike">
                          <a:effectLst/>
                          <a:latin typeface="Arial" panose="020B0604020202020204" pitchFamily="34" charset="0"/>
                        </a:rPr>
                        <a:t>SG</a:t>
                      </a:r>
                      <a:br>
                        <a:rPr lang="en-US" sz="400" b="1" i="0" u="none" strike="noStrike">
                          <a:effectLst/>
                          <a:latin typeface="Arial" panose="020B0604020202020204" pitchFamily="34" charset="0"/>
                        </a:rPr>
                      </a:br>
                      <a:r>
                        <a:rPr lang="en-US" sz="300" b="1" i="0" u="none" strike="noStrike">
                          <a:effectLst/>
                          <a:latin typeface="Arial" panose="020B0604020202020204" pitchFamily="34" charset="0"/>
                        </a:rPr>
                        <a:t>Privacy</a:t>
                      </a:r>
                      <a:endParaRPr lang="en-US" sz="400" b="1" i="0" u="none" strike="noStrike">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ABAB"/>
                    </a:solidFill>
                  </a:tcPr>
                </a:tc>
                <a:tc rowSpan="4">
                  <a:txBody>
                    <a:bodyPr/>
                    <a:lstStyle/>
                    <a:p>
                      <a:pPr algn="ctr" fontAlgn="ctr"/>
                      <a:r>
                        <a:rPr lang="en-US" sz="400" b="1" i="0" u="none" strike="noStrike">
                          <a:solidFill>
                            <a:srgbClr val="FFFFFF"/>
                          </a:solidFill>
                          <a:effectLst/>
                          <a:latin typeface="Arial" panose="020B0604020202020204" pitchFamily="34" charset="0"/>
                        </a:rPr>
                        <a:t>TG13  OWC</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6365C"/>
                    </a:solid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4" gridSpan="4">
                  <a:txBody>
                    <a:bodyPr/>
                    <a:lstStyle/>
                    <a:p>
                      <a:pPr algn="ctr" fontAlgn="ctr"/>
                      <a:r>
                        <a:rPr lang="en-US" sz="400" b="1" i="0" u="none" strike="noStrike">
                          <a:solidFill>
                            <a:srgbClr val="FFFFFF"/>
                          </a:solidFill>
                          <a:effectLst/>
                          <a:latin typeface="Arial" panose="020B0604020202020204" pitchFamily="34" charset="0"/>
                        </a:rPr>
                        <a:t>802.15 WG Closing Plenary</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(Virtual Rm 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4" hMerge="1">
                  <a:txBody>
                    <a:bodyPr/>
                    <a:lstStyle/>
                    <a:p>
                      <a:endParaRPr kumimoji="1" lang="ja-JP" altLang="en-US"/>
                    </a:p>
                  </a:txBody>
                  <a:tcPr/>
                </a:tc>
                <a:tc rowSpan="4" hMerge="1">
                  <a:txBody>
                    <a:bodyPr/>
                    <a:lstStyle/>
                    <a:p>
                      <a:endParaRPr kumimoji="1" lang="ja-JP" altLang="en-US"/>
                    </a:p>
                  </a:txBody>
                  <a:tcPr/>
                </a:tc>
                <a:tc rowSpan="4" hMerge="1">
                  <a:txBody>
                    <a:bodyPr/>
                    <a:lstStyle/>
                    <a:p>
                      <a:endParaRPr kumimoji="1" lang="ja-JP" altLang="en-US"/>
                    </a:p>
                  </a:txBody>
                  <a:tcPr/>
                </a:tc>
                <a:extLst>
                  <a:ext uri="{0D108BD9-81ED-4DB2-BD59-A6C34878D82A}">
                    <a16:rowId xmlns:a16="http://schemas.microsoft.com/office/drawing/2014/main" val="3470005901"/>
                  </a:ext>
                </a:extLst>
              </a:tr>
              <a:tr h="92106">
                <a:tc>
                  <a:txBody>
                    <a:bodyPr/>
                    <a:lstStyle/>
                    <a:p>
                      <a:pPr algn="ctr" fontAlgn="b"/>
                      <a:r>
                        <a:rPr lang="en-US" altLang="ja-JP" sz="500" b="1" i="0" u="none" strike="noStrike">
                          <a:effectLst/>
                          <a:latin typeface="Arial" panose="020B0604020202020204" pitchFamily="34" charset="0"/>
                        </a:rPr>
                        <a:t>16:30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13:30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21:30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6:30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400" b="1" i="0" u="none" strike="noStrike">
                          <a:solidFill>
                            <a:srgbClr val="FFFFFF"/>
                          </a:solidFill>
                          <a:effectLst/>
                          <a:latin typeface="Arial" panose="020B0604020202020204" pitchFamily="34" charset="0"/>
                        </a:rPr>
                        <a:t>16:30-17:00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3476547695"/>
                  </a:ext>
                </a:extLst>
              </a:tr>
              <a:tr h="92106">
                <a:tc>
                  <a:txBody>
                    <a:bodyPr/>
                    <a:lstStyle/>
                    <a:p>
                      <a:pPr algn="ctr" fontAlgn="b"/>
                      <a:r>
                        <a:rPr lang="en-US" altLang="ja-JP" sz="500" b="1" i="0" u="none" strike="noStrike">
                          <a:effectLst/>
                          <a:latin typeface="Arial" panose="020B0604020202020204" pitchFamily="34" charset="0"/>
                        </a:rPr>
                        <a:t>17:00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14:00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22:00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7:00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FFFFFF"/>
                          </a:solidFill>
                          <a:effectLst/>
                          <a:latin typeface="Arial" panose="020B0604020202020204" pitchFamily="34" charset="0"/>
                        </a:rPr>
                        <a:t>17:00-17:30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820948454"/>
                  </a:ext>
                </a:extLst>
              </a:tr>
              <a:tr h="126782">
                <a:tc>
                  <a:txBody>
                    <a:bodyPr/>
                    <a:lstStyle/>
                    <a:p>
                      <a:pPr algn="ctr" fontAlgn="b"/>
                      <a:r>
                        <a:rPr lang="en-US" altLang="ja-JP" sz="500" b="1" i="0" u="none" strike="noStrike">
                          <a:effectLst/>
                          <a:latin typeface="Arial" panose="020B0604020202020204" pitchFamily="34" charset="0"/>
                        </a:rPr>
                        <a:t>17:30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14:30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22:30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7:30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FFFFFF"/>
                          </a:solidFill>
                          <a:effectLst/>
                          <a:latin typeface="Arial" panose="020B0604020202020204" pitchFamily="34" charset="0"/>
                        </a:rPr>
                        <a:t>17:30-18:00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rowSpan="2" gridSpan="2">
                  <a:txBody>
                    <a:bodyPr/>
                    <a:lstStyle/>
                    <a:p>
                      <a:pPr algn="ctr" fontAlgn="ctr"/>
                      <a:r>
                        <a:rPr lang="en-US" sz="400" b="1" i="0" u="none" strike="noStrike">
                          <a:solidFill>
                            <a:srgbClr val="FFFFFF"/>
                          </a:solidFill>
                          <a:effectLst/>
                          <a:latin typeface="Arial" panose="020B0604020202020204" pitchFamily="34" charset="0"/>
                        </a:rPr>
                        <a:t>802.15</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AC MEETING</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(Virtual Rm 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1293547372"/>
                  </a:ext>
                </a:extLst>
              </a:tr>
              <a:tr h="92106">
                <a:tc>
                  <a:txBody>
                    <a:bodyPr/>
                    <a:lstStyle/>
                    <a:p>
                      <a:pPr algn="ctr" fontAlgn="b"/>
                      <a:r>
                        <a:rPr lang="en-US" altLang="ja-JP" sz="500" b="1" i="0" u="none" strike="noStrike">
                          <a:effectLst/>
                          <a:latin typeface="Arial" panose="020B0604020202020204" pitchFamily="34" charset="0"/>
                        </a:rPr>
                        <a:t>18:00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15:00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23:00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8:00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000000"/>
                          </a:solidFill>
                          <a:effectLst/>
                          <a:latin typeface="Arial" panose="020B0604020202020204" pitchFamily="34" charset="0"/>
                        </a:rPr>
                        <a:t>18:00-18:30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gridSpan="2" vMerge="1">
                  <a:txBody>
                    <a:bodyPr/>
                    <a:lstStyle/>
                    <a:p>
                      <a:endParaRPr kumimoji="1" lang="ja-JP" altLang="en-US"/>
                    </a:p>
                  </a:txBody>
                  <a:tcPr/>
                </a:tc>
                <a:tc hMerge="1" vMerge="1">
                  <a:txBody>
                    <a:bodyPr/>
                    <a:lstStyle/>
                    <a:p>
                      <a:endParaRPr kumimoji="1" lang="ja-JP" altLang="en-US"/>
                    </a:p>
                  </a:txBody>
                  <a:tcPr/>
                </a:tc>
                <a:tc rowSpan="10" gridSpan="4">
                  <a:txBody>
                    <a:bodyPr/>
                    <a:lstStyle/>
                    <a:p>
                      <a:pPr algn="ctr" fontAlgn="ctr"/>
                      <a:r>
                        <a:rPr lang="en-US" sz="400" b="1" i="0" u="none" strike="noStrike">
                          <a:effectLst/>
                          <a:latin typeface="Arial" panose="020B0604020202020204" pitchFamily="34" charset="0"/>
                        </a:rPr>
                        <a:t>Dinner on your own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10" hMerge="1">
                  <a:txBody>
                    <a:bodyPr/>
                    <a:lstStyle/>
                    <a:p>
                      <a:endParaRPr kumimoji="1" lang="ja-JP" altLang="en-US"/>
                    </a:p>
                  </a:txBody>
                  <a:tcPr/>
                </a:tc>
                <a:tc rowSpan="10" hMerge="1">
                  <a:txBody>
                    <a:bodyPr/>
                    <a:lstStyle/>
                    <a:p>
                      <a:endParaRPr kumimoji="1" lang="ja-JP" altLang="en-US"/>
                    </a:p>
                  </a:txBody>
                  <a:tcPr/>
                </a:tc>
                <a:tc rowSpan="10" hMerge="1">
                  <a:txBody>
                    <a:bodyPr/>
                    <a:lstStyle/>
                    <a:p>
                      <a:endParaRPr kumimoji="1" lang="ja-JP" altLang="en-US"/>
                    </a:p>
                  </a:txBody>
                  <a:tcPr/>
                </a:tc>
                <a:tc rowSpan="2" gridSpan="4">
                  <a:txBody>
                    <a:bodyPr/>
                    <a:lstStyle/>
                    <a:p>
                      <a:pPr algn="ctr" fontAlgn="ctr"/>
                      <a:r>
                        <a:rPr lang="en-US" sz="400" b="1" i="0" u="none" strike="noStrike">
                          <a:solidFill>
                            <a:srgbClr val="FFFFFF"/>
                          </a:solidFill>
                          <a:effectLst/>
                          <a:latin typeface="Arial" panose="020B0604020202020204" pitchFamily="34" charset="0"/>
                        </a:rPr>
                        <a:t>802.15/802.1 Joint Mtg</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(Virtual Rm 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Break</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Break</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040066534"/>
                  </a:ext>
                </a:extLst>
              </a:tr>
              <a:tr h="92106">
                <a:tc>
                  <a:txBody>
                    <a:bodyPr/>
                    <a:lstStyle/>
                    <a:p>
                      <a:pPr algn="ctr" fontAlgn="b"/>
                      <a:r>
                        <a:rPr lang="en-US" altLang="ja-JP" sz="500" b="1" i="0" u="none" strike="noStrike">
                          <a:effectLst/>
                          <a:latin typeface="Arial" panose="020B0604020202020204" pitchFamily="34" charset="0"/>
                        </a:rPr>
                        <a:t>18:30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15:30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23:30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8:30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000000"/>
                          </a:solidFill>
                          <a:effectLst/>
                          <a:latin typeface="Arial" panose="020B0604020202020204" pitchFamily="34" charset="0"/>
                        </a:rPr>
                        <a:t>18:30-19:00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rowSpan="9" gridSpan="2">
                  <a:txBody>
                    <a:bodyPr/>
                    <a:lstStyle/>
                    <a:p>
                      <a:pPr algn="ctr" fontAlgn="ctr"/>
                      <a:r>
                        <a:rPr lang="en-US" sz="400" b="1" i="0" u="none" strike="noStrike">
                          <a:effectLst/>
                          <a:latin typeface="Arial" panose="020B0604020202020204" pitchFamily="34" charset="0"/>
                        </a:rPr>
                        <a:t>Dinner on your own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9" h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rowSpan="4" gridSpan="4">
                  <a:txBody>
                    <a:bodyPr/>
                    <a:lstStyle/>
                    <a:p>
                      <a:pPr algn="ctr" fontAlgn="ctr"/>
                      <a:r>
                        <a:rPr lang="en-US" sz="500" b="1" i="0" u="none" strike="noStrike">
                          <a:effectLst/>
                          <a:latin typeface="Arial" panose="020B0604020202020204" pitchFamily="34" charset="0"/>
                        </a:rPr>
                        <a:t>Social</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6B0A"/>
                    </a:solidFill>
                  </a:tcPr>
                </a:tc>
                <a:tc rowSpan="4" hMerge="1">
                  <a:txBody>
                    <a:bodyPr/>
                    <a:lstStyle/>
                    <a:p>
                      <a:endParaRPr kumimoji="1" lang="ja-JP" altLang="en-US"/>
                    </a:p>
                  </a:txBody>
                  <a:tcPr/>
                </a:tc>
                <a:tc rowSpan="4" hMerge="1">
                  <a:txBody>
                    <a:bodyPr/>
                    <a:lstStyle/>
                    <a:p>
                      <a:endParaRPr kumimoji="1" lang="ja-JP" altLang="en-US"/>
                    </a:p>
                  </a:txBody>
                  <a:tcPr/>
                </a:tc>
                <a:tc rowSpan="4" hMerge="1">
                  <a:txBody>
                    <a:bodyPr/>
                    <a:lstStyle/>
                    <a:p>
                      <a:endParaRPr kumimoji="1" lang="ja-JP" altLang="en-US"/>
                    </a:p>
                  </a:txBody>
                  <a:tcPr/>
                </a:tc>
                <a:tc rowSpan="9" gridSpan="4">
                  <a:txBody>
                    <a:bodyPr/>
                    <a:lstStyle/>
                    <a:p>
                      <a:pPr algn="ctr" fontAlgn="ctr"/>
                      <a:r>
                        <a:rPr lang="en-US" sz="400" b="1" i="0" u="none" strike="noStrike">
                          <a:effectLst/>
                          <a:latin typeface="Arial" panose="020B0604020202020204" pitchFamily="34" charset="0"/>
                        </a:rPr>
                        <a:t>Dinner on your own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9" hMerge="1">
                  <a:txBody>
                    <a:bodyPr/>
                    <a:lstStyle/>
                    <a:p>
                      <a:endParaRPr kumimoji="1" lang="ja-JP" altLang="en-US"/>
                    </a:p>
                  </a:txBody>
                  <a:tcPr/>
                </a:tc>
                <a:tc rowSpan="9" hMerge="1">
                  <a:txBody>
                    <a:bodyPr/>
                    <a:lstStyle/>
                    <a:p>
                      <a:endParaRPr kumimoji="1" lang="ja-JP" altLang="en-US"/>
                    </a:p>
                  </a:txBody>
                  <a:tcPr/>
                </a:tc>
                <a:tc rowSpan="9" hMerge="1">
                  <a:txBody>
                    <a:bodyPr/>
                    <a:lstStyle/>
                    <a:p>
                      <a:endParaRPr kumimoji="1" lang="ja-JP" altLang="en-US"/>
                    </a:p>
                  </a:txBody>
                  <a:tcPr/>
                </a:tc>
                <a:extLst>
                  <a:ext uri="{0D108BD9-81ED-4DB2-BD59-A6C34878D82A}">
                    <a16:rowId xmlns:a16="http://schemas.microsoft.com/office/drawing/2014/main" val="1488384215"/>
                  </a:ext>
                </a:extLst>
              </a:tr>
              <a:tr h="92106">
                <a:tc>
                  <a:txBody>
                    <a:bodyPr/>
                    <a:lstStyle/>
                    <a:p>
                      <a:pPr algn="ctr" fontAlgn="b"/>
                      <a:r>
                        <a:rPr lang="en-US" altLang="ja-JP" sz="500" b="1" i="0" u="none" strike="noStrike">
                          <a:effectLst/>
                          <a:latin typeface="Arial" panose="020B0604020202020204" pitchFamily="34" charset="0"/>
                        </a:rPr>
                        <a:t>19:00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16:00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500" b="1" i="0" u="none" strike="noStrike">
                          <a:effectLst/>
                          <a:latin typeface="Arial" panose="020B0604020202020204" pitchFamily="34" charset="0"/>
                        </a:rPr>
                        <a:t>9:00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000000"/>
                          </a:solidFill>
                          <a:effectLst/>
                          <a:latin typeface="Arial" panose="020B0604020202020204" pitchFamily="34" charset="0"/>
                        </a:rPr>
                        <a:t>19:00-19:30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gridSpan="2"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rowSpan="8" gridSpan="4">
                  <a:txBody>
                    <a:bodyPr/>
                    <a:lstStyle/>
                    <a:p>
                      <a:pPr algn="ctr" fontAlgn="ctr"/>
                      <a:r>
                        <a:rPr lang="en-US" sz="400" b="1" i="0" u="none" strike="noStrike" dirty="0">
                          <a:effectLst/>
                          <a:latin typeface="Arial" panose="020B0604020202020204" pitchFamily="34" charset="0"/>
                        </a:rPr>
                        <a:t>Dinner on your own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8" hMerge="1">
                  <a:txBody>
                    <a:bodyPr/>
                    <a:lstStyle/>
                    <a:p>
                      <a:endParaRPr kumimoji="1" lang="ja-JP" altLang="en-US"/>
                    </a:p>
                  </a:txBody>
                  <a:tcPr/>
                </a:tc>
                <a:tc rowSpan="8" hMerge="1">
                  <a:txBody>
                    <a:bodyPr/>
                    <a:lstStyle/>
                    <a:p>
                      <a:endParaRPr kumimoji="1" lang="ja-JP" altLang="en-US"/>
                    </a:p>
                  </a:txBody>
                  <a:tcPr/>
                </a:tc>
                <a:tc rowSpan="8" h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2031275027"/>
                  </a:ext>
                </a:extLst>
              </a:tr>
              <a:tr h="92106">
                <a:tc>
                  <a:txBody>
                    <a:bodyPr/>
                    <a:lstStyle/>
                    <a:p>
                      <a:pPr algn="ctr" fontAlgn="b"/>
                      <a:r>
                        <a:rPr lang="en-US" altLang="ja-JP" sz="500" b="1" i="0" u="none" strike="noStrike">
                          <a:effectLst/>
                          <a:latin typeface="Arial" panose="020B0604020202020204" pitchFamily="34" charset="0"/>
                        </a:rPr>
                        <a:t>19:30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16:30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0:30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500" b="1" i="0" u="none" strike="noStrike">
                          <a:effectLst/>
                          <a:latin typeface="Arial" panose="020B0604020202020204" pitchFamily="34" charset="0"/>
                        </a:rPr>
                        <a:t>9:30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000000"/>
                          </a:solidFill>
                          <a:effectLst/>
                          <a:latin typeface="Arial" panose="020B0604020202020204" pitchFamily="34" charset="0"/>
                        </a:rPr>
                        <a:t>19:30-20:00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gridSpan="2"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3626996315"/>
                  </a:ext>
                </a:extLst>
              </a:tr>
              <a:tr h="92106">
                <a:tc>
                  <a:txBody>
                    <a:bodyPr/>
                    <a:lstStyle/>
                    <a:p>
                      <a:pPr algn="ctr" fontAlgn="b"/>
                      <a:r>
                        <a:rPr lang="en-US" altLang="ja-JP" sz="500" b="1" i="0" u="none" strike="noStrike">
                          <a:effectLst/>
                          <a:latin typeface="Arial" panose="020B0604020202020204" pitchFamily="34" charset="0"/>
                        </a:rPr>
                        <a:t>20:00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17:00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500" b="1" i="0" u="none" strike="noStrike">
                          <a:effectLst/>
                          <a:latin typeface="Arial" panose="020B0604020202020204" pitchFamily="34" charset="0"/>
                        </a:rPr>
                        <a:t>10:00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000000"/>
                          </a:solidFill>
                          <a:effectLst/>
                          <a:latin typeface="Arial" panose="020B0604020202020204" pitchFamily="34" charset="0"/>
                        </a:rPr>
                        <a:t>20:00-20:30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gridSpan="2"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584056133"/>
                  </a:ext>
                </a:extLst>
              </a:tr>
              <a:tr h="92106">
                <a:tc>
                  <a:txBody>
                    <a:bodyPr/>
                    <a:lstStyle/>
                    <a:p>
                      <a:pPr algn="ctr" fontAlgn="b"/>
                      <a:r>
                        <a:rPr lang="en-US" altLang="ja-JP" sz="500" b="1" i="0" u="none" strike="noStrike">
                          <a:effectLst/>
                          <a:latin typeface="Arial" panose="020B0604020202020204" pitchFamily="34" charset="0"/>
                        </a:rPr>
                        <a:t>20:30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17:30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500" b="1" i="0" u="none" strike="noStrike">
                          <a:effectLst/>
                          <a:latin typeface="Arial" panose="020B0604020202020204" pitchFamily="34" charset="0"/>
                        </a:rPr>
                        <a:t>10:30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FFFFFF"/>
                          </a:solidFill>
                          <a:effectLst/>
                          <a:latin typeface="Arial" panose="020B0604020202020204" pitchFamily="34" charset="0"/>
                        </a:rPr>
                        <a:t>20:30-21:00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gridSpan="2"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rowSpan="5" gridSpan="4">
                  <a:txBody>
                    <a:bodyPr/>
                    <a:lstStyle/>
                    <a:p>
                      <a:pPr algn="ctr" fontAlgn="ctr"/>
                      <a:r>
                        <a:rPr lang="en-US" sz="400" b="1" i="0" u="none" strike="noStrike">
                          <a:effectLst/>
                          <a:latin typeface="Arial" panose="020B0604020202020204" pitchFamily="34" charset="0"/>
                        </a:rPr>
                        <a:t>Dinner on your own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5" hMerge="1">
                  <a:txBody>
                    <a:bodyPr/>
                    <a:lstStyle/>
                    <a:p>
                      <a:endParaRPr kumimoji="1" lang="ja-JP" altLang="en-US"/>
                    </a:p>
                  </a:txBody>
                  <a:tcPr/>
                </a:tc>
                <a:tc rowSpan="5" hMerge="1">
                  <a:txBody>
                    <a:bodyPr/>
                    <a:lstStyle/>
                    <a:p>
                      <a:endParaRPr kumimoji="1" lang="ja-JP" altLang="en-US"/>
                    </a:p>
                  </a:txBody>
                  <a:tcPr/>
                </a:tc>
                <a:tc rowSpan="5" h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742485067"/>
                  </a:ext>
                </a:extLst>
              </a:tr>
              <a:tr h="92106">
                <a:tc>
                  <a:txBody>
                    <a:bodyPr/>
                    <a:lstStyle/>
                    <a:p>
                      <a:pPr algn="ctr" fontAlgn="b"/>
                      <a:r>
                        <a:rPr lang="en-US" altLang="ja-JP" sz="500" b="1" i="0" u="none" strike="noStrike">
                          <a:effectLst/>
                          <a:latin typeface="Arial" panose="020B0604020202020204" pitchFamily="34" charset="0"/>
                        </a:rPr>
                        <a:t>21:00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18:00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500" b="1" i="0" u="none" strike="noStrike">
                          <a:effectLst/>
                          <a:latin typeface="Arial" panose="020B0604020202020204" pitchFamily="34" charset="0"/>
                        </a:rPr>
                        <a:t>11:00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FFFFFF"/>
                          </a:solidFill>
                          <a:effectLst/>
                          <a:latin typeface="Arial" panose="020B0604020202020204" pitchFamily="34" charset="0"/>
                        </a:rPr>
                        <a:t>21:00-21:30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gridSpan="2"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3631233703"/>
                  </a:ext>
                </a:extLst>
              </a:tr>
              <a:tr h="92106">
                <a:tc>
                  <a:txBody>
                    <a:bodyPr/>
                    <a:lstStyle/>
                    <a:p>
                      <a:pPr algn="ctr" fontAlgn="b"/>
                      <a:r>
                        <a:rPr lang="en-US" altLang="ja-JP" sz="500" b="1" i="0" u="none" strike="noStrike">
                          <a:effectLst/>
                          <a:latin typeface="Arial" panose="020B0604020202020204" pitchFamily="34" charset="0"/>
                        </a:rPr>
                        <a:t>21:30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18:30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500" b="1" i="0" u="none" strike="noStrike">
                          <a:effectLst/>
                          <a:latin typeface="Arial" panose="020B0604020202020204" pitchFamily="34" charset="0"/>
                        </a:rPr>
                        <a:t>11:30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FFFFFF"/>
                          </a:solidFill>
                          <a:effectLst/>
                          <a:latin typeface="Arial" panose="020B0604020202020204" pitchFamily="34" charset="0"/>
                        </a:rPr>
                        <a:t>21:30-22:00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3333"/>
                    </a:solidFill>
                  </a:tcPr>
                </a:tc>
                <a:tc gridSpan="2"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3829459138"/>
                  </a:ext>
                </a:extLst>
              </a:tr>
              <a:tr h="92106">
                <a:tc>
                  <a:txBody>
                    <a:bodyPr/>
                    <a:lstStyle/>
                    <a:p>
                      <a:pPr algn="ctr" fontAlgn="b"/>
                      <a:r>
                        <a:rPr lang="en-US" altLang="ja-JP" sz="500" b="1" i="0" u="none" strike="noStrike">
                          <a:effectLst/>
                          <a:latin typeface="Arial" panose="020B0604020202020204" pitchFamily="34" charset="0"/>
                        </a:rPr>
                        <a:t>22:00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19:00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3:00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500" b="1" i="0" u="none" strike="noStrike">
                          <a:effectLst/>
                          <a:latin typeface="Arial" panose="020B0604020202020204" pitchFamily="34" charset="0"/>
                        </a:rPr>
                        <a:t>12:00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FFFFFF"/>
                          </a:solidFill>
                          <a:effectLst/>
                          <a:latin typeface="Arial" panose="020B0604020202020204" pitchFamily="34" charset="0"/>
                        </a:rPr>
                        <a:t>22:00-22:30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3333"/>
                    </a:solidFill>
                  </a:tcPr>
                </a:tc>
                <a:tc gridSpan="2"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1821180589"/>
                  </a:ext>
                </a:extLst>
              </a:tr>
              <a:tr h="92106">
                <a:tc>
                  <a:txBody>
                    <a:bodyPr/>
                    <a:lstStyle/>
                    <a:p>
                      <a:pPr algn="ctr" fontAlgn="b"/>
                      <a:r>
                        <a:rPr lang="en-US" altLang="ja-JP" sz="500" b="1" i="0" u="none" strike="noStrike">
                          <a:effectLst/>
                          <a:latin typeface="Arial" panose="020B0604020202020204" pitchFamily="34" charset="0"/>
                        </a:rPr>
                        <a:t>22:30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19:30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3:30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500" b="1" i="0" u="none" strike="noStrike">
                          <a:effectLst/>
                          <a:latin typeface="Arial" panose="020B0604020202020204" pitchFamily="34" charset="0"/>
                        </a:rPr>
                        <a:t>12:30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dirty="0">
                          <a:solidFill>
                            <a:srgbClr val="FFFFFF"/>
                          </a:solidFill>
                          <a:effectLst/>
                          <a:latin typeface="Arial" panose="020B0604020202020204" pitchFamily="34" charset="0"/>
                        </a:rPr>
                        <a:t>22:30-23:00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33333"/>
                    </a:solidFill>
                  </a:tcPr>
                </a:tc>
                <a:tc gridSpan="2"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3033699926"/>
                  </a:ext>
                </a:extLst>
              </a:tr>
            </a:tbl>
          </a:graphicData>
        </a:graphic>
      </p:graphicFrame>
      <p:sp>
        <p:nvSpPr>
          <p:cNvPr id="12" name="正方形/長方形 11">
            <a:extLst>
              <a:ext uri="{FF2B5EF4-FFF2-40B4-BE49-F238E27FC236}">
                <a16:creationId xmlns:a16="http://schemas.microsoft.com/office/drawing/2014/main" id="{837C72FD-46B1-7970-9365-4230F24875CC}"/>
              </a:ext>
            </a:extLst>
          </p:cNvPr>
          <p:cNvSpPr/>
          <p:nvPr/>
        </p:nvSpPr>
        <p:spPr bwMode="auto">
          <a:xfrm>
            <a:off x="3648691" y="3955675"/>
            <a:ext cx="431696" cy="390184"/>
          </a:xfrm>
          <a:prstGeom prst="rect">
            <a:avLst/>
          </a:prstGeom>
          <a:noFill/>
          <a:ln w="571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rgbClr val="FF00FF"/>
              </a:solidFill>
              <a:effectLst/>
              <a:latin typeface="Times New Roman" pitchFamily="18" charset="0"/>
            </a:endParaRPr>
          </a:p>
        </p:txBody>
      </p:sp>
      <p:sp>
        <p:nvSpPr>
          <p:cNvPr id="14" name="正方形/長方形 13">
            <a:extLst>
              <a:ext uri="{FF2B5EF4-FFF2-40B4-BE49-F238E27FC236}">
                <a16:creationId xmlns:a16="http://schemas.microsoft.com/office/drawing/2014/main" id="{A3E36B0F-0F13-4FC8-9EAE-311139BF3911}"/>
              </a:ext>
            </a:extLst>
          </p:cNvPr>
          <p:cNvSpPr/>
          <p:nvPr/>
        </p:nvSpPr>
        <p:spPr bwMode="auto">
          <a:xfrm>
            <a:off x="8180438" y="3933392"/>
            <a:ext cx="431697" cy="412467"/>
          </a:xfrm>
          <a:prstGeom prst="rect">
            <a:avLst/>
          </a:prstGeom>
          <a:noFill/>
          <a:ln w="6350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rgbClr val="FF00FF"/>
              </a:solidFill>
              <a:effectLst/>
              <a:latin typeface="Times New Roman" pitchFamily="18" charset="0"/>
            </a:endParaRPr>
          </a:p>
        </p:txBody>
      </p:sp>
      <p:sp>
        <p:nvSpPr>
          <p:cNvPr id="15" name="正方形/長方形 14">
            <a:extLst>
              <a:ext uri="{FF2B5EF4-FFF2-40B4-BE49-F238E27FC236}">
                <a16:creationId xmlns:a16="http://schemas.microsoft.com/office/drawing/2014/main" id="{5313A6E6-D43A-4C50-BBBA-36B0A8CFB7AB}"/>
              </a:ext>
            </a:extLst>
          </p:cNvPr>
          <p:cNvSpPr/>
          <p:nvPr/>
        </p:nvSpPr>
        <p:spPr bwMode="auto">
          <a:xfrm>
            <a:off x="5186823" y="3933392"/>
            <a:ext cx="431696" cy="390185"/>
          </a:xfrm>
          <a:prstGeom prst="rect">
            <a:avLst/>
          </a:prstGeom>
          <a:noFill/>
          <a:ln w="6350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rgbClr val="FF00FF"/>
              </a:solidFill>
              <a:effectLst/>
              <a:latin typeface="Times New Roman" pitchFamily="18" charset="0"/>
            </a:endParaRPr>
          </a:p>
        </p:txBody>
      </p:sp>
      <p:pic>
        <p:nvPicPr>
          <p:cNvPr id="16" name="図 15">
            <a:extLst>
              <a:ext uri="{FF2B5EF4-FFF2-40B4-BE49-F238E27FC236}">
                <a16:creationId xmlns:a16="http://schemas.microsoft.com/office/drawing/2014/main" id="{774896F2-1C6F-4C0B-B0B2-5B37CA5B2EF2}"/>
              </a:ext>
            </a:extLst>
          </p:cNvPr>
          <p:cNvPicPr>
            <a:picLocks noChangeAspect="1"/>
          </p:cNvPicPr>
          <p:nvPr/>
        </p:nvPicPr>
        <p:blipFill>
          <a:blip r:embed="rId7"/>
          <a:stretch>
            <a:fillRect/>
          </a:stretch>
        </p:blipFill>
        <p:spPr>
          <a:xfrm>
            <a:off x="5909187" y="3955674"/>
            <a:ext cx="1592826" cy="393347"/>
          </a:xfrm>
          <a:prstGeom prst="rect">
            <a:avLst/>
          </a:prstGeom>
        </p:spPr>
      </p:pic>
      <p:pic>
        <p:nvPicPr>
          <p:cNvPr id="18" name="図 17">
            <a:extLst>
              <a:ext uri="{FF2B5EF4-FFF2-40B4-BE49-F238E27FC236}">
                <a16:creationId xmlns:a16="http://schemas.microsoft.com/office/drawing/2014/main" id="{F1B07958-DF65-48A2-8FE9-F2A4120A0362}"/>
              </a:ext>
            </a:extLst>
          </p:cNvPr>
          <p:cNvPicPr>
            <a:picLocks noChangeAspect="1"/>
          </p:cNvPicPr>
          <p:nvPr/>
        </p:nvPicPr>
        <p:blipFill>
          <a:blip r:embed="rId7"/>
          <a:stretch>
            <a:fillRect/>
          </a:stretch>
        </p:blipFill>
        <p:spPr>
          <a:xfrm>
            <a:off x="2841524" y="3274142"/>
            <a:ext cx="1651818" cy="599768"/>
          </a:xfrm>
          <a:prstGeom prst="rect">
            <a:avLst/>
          </a:prstGeom>
        </p:spPr>
      </p:pic>
      <p:pic>
        <p:nvPicPr>
          <p:cNvPr id="19" name="図 18">
            <a:extLst>
              <a:ext uri="{FF2B5EF4-FFF2-40B4-BE49-F238E27FC236}">
                <a16:creationId xmlns:a16="http://schemas.microsoft.com/office/drawing/2014/main" id="{04D9C7AE-0EF9-4F36-B74E-CF21F638986D}"/>
              </a:ext>
            </a:extLst>
          </p:cNvPr>
          <p:cNvPicPr>
            <a:picLocks noChangeAspect="1"/>
          </p:cNvPicPr>
          <p:nvPr/>
        </p:nvPicPr>
        <p:blipFill>
          <a:blip r:embed="rId7"/>
          <a:stretch>
            <a:fillRect/>
          </a:stretch>
        </p:blipFill>
        <p:spPr>
          <a:xfrm>
            <a:off x="7353299" y="5000625"/>
            <a:ext cx="1689435" cy="412467"/>
          </a:xfrm>
          <a:prstGeom prst="rect">
            <a:avLst/>
          </a:prstGeom>
        </p:spPr>
      </p:pic>
    </p:spTree>
    <p:extLst>
      <p:ext uri="{BB962C8B-B14F-4D97-AF65-F5344CB8AC3E}">
        <p14:creationId xmlns:p14="http://schemas.microsoft.com/office/powerpoint/2010/main" val="3217560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mph" presetSubtype="0" repeatCount="3000" fill="remove" grpId="0" nodeType="afterEffect">
                                  <p:stCondLst>
                                    <p:cond delay="0"/>
                                  </p:stCondLst>
                                  <p:childTnLst>
                                    <p:animClr clrSpc="rgb" dir="cw">
                                      <p:cBhvr override="childStyle">
                                        <p:cTn id="6" dur="250" autoRev="1" fill="remove"/>
                                        <p:tgtEl>
                                          <p:spTgt spid="12"/>
                                        </p:tgtEl>
                                        <p:attrNameLst>
                                          <p:attrName>style.color</p:attrName>
                                        </p:attrNameLst>
                                      </p:cBhvr>
                                      <p:to>
                                        <a:schemeClr val="bg1"/>
                                      </p:to>
                                    </p:animClr>
                                    <p:animClr clrSpc="rgb" dir="cw">
                                      <p:cBhvr>
                                        <p:cTn id="7" dur="250" autoRev="1" fill="remove"/>
                                        <p:tgtEl>
                                          <p:spTgt spid="12"/>
                                        </p:tgtEl>
                                        <p:attrNameLst>
                                          <p:attrName>fillcolor</p:attrName>
                                        </p:attrNameLst>
                                      </p:cBhvr>
                                      <p:to>
                                        <a:schemeClr val="bg1"/>
                                      </p:to>
                                    </p:animClr>
                                    <p:set>
                                      <p:cBhvr>
                                        <p:cTn id="8" dur="250" autoRev="1" fill="remove"/>
                                        <p:tgtEl>
                                          <p:spTgt spid="12"/>
                                        </p:tgtEl>
                                        <p:attrNameLst>
                                          <p:attrName>fill.type</p:attrName>
                                        </p:attrNameLst>
                                      </p:cBhvr>
                                      <p:to>
                                        <p:strVal val="solid"/>
                                      </p:to>
                                    </p:set>
                                    <p:set>
                                      <p:cBhvr>
                                        <p:cTn id="9" dur="250" autoRev="1" fill="remove"/>
                                        <p:tgtEl>
                                          <p:spTgt spid="12"/>
                                        </p:tgtEl>
                                        <p:attrNameLst>
                                          <p:attrName>fill.on</p:attrName>
                                        </p:attrNameLst>
                                      </p:cBhvr>
                                      <p:to>
                                        <p:strVal val="true"/>
                                      </p:to>
                                    </p:set>
                                  </p:childTnLst>
                                </p:cTn>
                              </p:par>
                              <p:par>
                                <p:cTn id="10" presetID="27" presetClass="emph" presetSubtype="0" repeatCount="3000" fill="remove" grpId="0" nodeType="withEffect">
                                  <p:stCondLst>
                                    <p:cond delay="0"/>
                                  </p:stCondLst>
                                  <p:childTnLst>
                                    <p:animClr clrSpc="rgb" dir="cw">
                                      <p:cBhvr override="childStyle">
                                        <p:cTn id="11" dur="250" autoRev="1" fill="remove"/>
                                        <p:tgtEl>
                                          <p:spTgt spid="15"/>
                                        </p:tgtEl>
                                        <p:attrNameLst>
                                          <p:attrName>style.color</p:attrName>
                                        </p:attrNameLst>
                                      </p:cBhvr>
                                      <p:to>
                                        <a:schemeClr val="bg1"/>
                                      </p:to>
                                    </p:animClr>
                                    <p:animClr clrSpc="rgb" dir="cw">
                                      <p:cBhvr>
                                        <p:cTn id="12" dur="250" autoRev="1" fill="remove"/>
                                        <p:tgtEl>
                                          <p:spTgt spid="15"/>
                                        </p:tgtEl>
                                        <p:attrNameLst>
                                          <p:attrName>fillcolor</p:attrName>
                                        </p:attrNameLst>
                                      </p:cBhvr>
                                      <p:to>
                                        <a:schemeClr val="bg1"/>
                                      </p:to>
                                    </p:animClr>
                                    <p:set>
                                      <p:cBhvr>
                                        <p:cTn id="13" dur="250" autoRev="1" fill="remove"/>
                                        <p:tgtEl>
                                          <p:spTgt spid="15"/>
                                        </p:tgtEl>
                                        <p:attrNameLst>
                                          <p:attrName>fill.type</p:attrName>
                                        </p:attrNameLst>
                                      </p:cBhvr>
                                      <p:to>
                                        <p:strVal val="solid"/>
                                      </p:to>
                                    </p:set>
                                    <p:set>
                                      <p:cBhvr>
                                        <p:cTn id="14" dur="250" autoRev="1" fill="remove"/>
                                        <p:tgtEl>
                                          <p:spTgt spid="15"/>
                                        </p:tgtEl>
                                        <p:attrNameLst>
                                          <p:attrName>fill.on</p:attrName>
                                        </p:attrNameLst>
                                      </p:cBhvr>
                                      <p:to>
                                        <p:strVal val="true"/>
                                      </p:to>
                                    </p:set>
                                  </p:childTnLst>
                                </p:cTn>
                              </p:par>
                              <p:par>
                                <p:cTn id="15" presetID="27" presetClass="emph" presetSubtype="0" repeatCount="3000" fill="remove" grpId="0" nodeType="withEffect">
                                  <p:stCondLst>
                                    <p:cond delay="0"/>
                                  </p:stCondLst>
                                  <p:childTnLst>
                                    <p:animClr clrSpc="rgb" dir="cw">
                                      <p:cBhvr override="childStyle">
                                        <p:cTn id="16" dur="250" autoRev="1" fill="remove"/>
                                        <p:tgtEl>
                                          <p:spTgt spid="14"/>
                                        </p:tgtEl>
                                        <p:attrNameLst>
                                          <p:attrName>style.color</p:attrName>
                                        </p:attrNameLst>
                                      </p:cBhvr>
                                      <p:to>
                                        <a:schemeClr val="bg1"/>
                                      </p:to>
                                    </p:animClr>
                                    <p:animClr clrSpc="rgb" dir="cw">
                                      <p:cBhvr>
                                        <p:cTn id="17" dur="250" autoRev="1" fill="remove"/>
                                        <p:tgtEl>
                                          <p:spTgt spid="14"/>
                                        </p:tgtEl>
                                        <p:attrNameLst>
                                          <p:attrName>fillcolor</p:attrName>
                                        </p:attrNameLst>
                                      </p:cBhvr>
                                      <p:to>
                                        <a:schemeClr val="bg1"/>
                                      </p:to>
                                    </p:animClr>
                                    <p:set>
                                      <p:cBhvr>
                                        <p:cTn id="18" dur="250" autoRev="1" fill="remove"/>
                                        <p:tgtEl>
                                          <p:spTgt spid="14"/>
                                        </p:tgtEl>
                                        <p:attrNameLst>
                                          <p:attrName>fill.type</p:attrName>
                                        </p:attrNameLst>
                                      </p:cBhvr>
                                      <p:to>
                                        <p:strVal val="solid"/>
                                      </p:to>
                                    </p:set>
                                    <p:set>
                                      <p:cBhvr>
                                        <p:cTn id="19" dur="250" autoRev="1" fill="remove"/>
                                        <p:tgtEl>
                                          <p:spTgt spid="14"/>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4" grpId="0" animBg="1"/>
      <p:bldP spid="1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3B6578B-2FD5-AB51-A580-B3B80F4EF767}"/>
              </a:ext>
            </a:extLst>
          </p:cNvPr>
          <p:cNvSpPr>
            <a:spLocks noGrp="1"/>
          </p:cNvSpPr>
          <p:nvPr>
            <p:ph type="title"/>
          </p:nvPr>
        </p:nvSpPr>
        <p:spPr/>
        <p:txBody>
          <a:bodyPr/>
          <a:lstStyle/>
          <a:p>
            <a:r>
              <a:rPr kumimoji="1" lang="en-US" altLang="ja-JP" sz="2400" b="1" i="0" u="none" strike="noStrike" kern="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j-cs"/>
              </a:rPr>
              <a:t>TG15.6ma Interim Session Schedule</a:t>
            </a:r>
            <a:br>
              <a:rPr kumimoji="1" lang="en-US" altLang="ja-JP" sz="2400" b="1" i="0" u="none" strike="noStrike" kern="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j-cs"/>
              </a:rPr>
            </a:br>
            <a:r>
              <a:rPr kumimoji="1" lang="en-US" altLang="ja-JP" sz="2400" b="1" i="0" u="none" strike="noStrike" kern="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j-cs"/>
              </a:rPr>
              <a:t> for 15-19th, January 2023</a:t>
            </a:r>
            <a:endParaRPr kumimoji="1" lang="ja-JP" altLang="en-US" dirty="0"/>
          </a:p>
        </p:txBody>
      </p:sp>
      <p:sp>
        <p:nvSpPr>
          <p:cNvPr id="3" name="スライド番号プレースホルダー 2">
            <a:extLst>
              <a:ext uri="{FF2B5EF4-FFF2-40B4-BE49-F238E27FC236}">
                <a16:creationId xmlns:a16="http://schemas.microsoft.com/office/drawing/2014/main" id="{5FCAAF26-1F76-111E-D302-89F2C74B5A52}"/>
              </a:ext>
            </a:extLst>
          </p:cNvPr>
          <p:cNvSpPr>
            <a:spLocks noGrp="1"/>
          </p:cNvSpPr>
          <p:nvPr>
            <p:ph type="sldNum" sz="quarter" idx="12"/>
          </p:nvPr>
        </p:nvSpPr>
        <p:spPr/>
        <p:txBody>
          <a:bodyPr/>
          <a:lstStyle/>
          <a:p>
            <a:r>
              <a:rPr lang="en-US" altLang="ja-JP"/>
              <a:t>Slide </a:t>
            </a:r>
            <a:fld id="{F80C6039-A5FA-4F5B-9853-58798A63706D}" type="slidenum">
              <a:rPr lang="en-US" altLang="ja-JP" smtClean="0"/>
              <a:pPr/>
              <a:t>6</a:t>
            </a:fld>
            <a:endParaRPr lang="en-US" altLang="ja-JP" dirty="0"/>
          </a:p>
        </p:txBody>
      </p:sp>
      <p:sp>
        <p:nvSpPr>
          <p:cNvPr id="4" name="日付プレースホルダー 3">
            <a:extLst>
              <a:ext uri="{FF2B5EF4-FFF2-40B4-BE49-F238E27FC236}">
                <a16:creationId xmlns:a16="http://schemas.microsoft.com/office/drawing/2014/main" id="{25183254-2429-B5A1-AA6C-6607B95F28CE}"/>
              </a:ext>
            </a:extLst>
          </p:cNvPr>
          <p:cNvSpPr>
            <a:spLocks noGrp="1"/>
          </p:cNvSpPr>
          <p:nvPr>
            <p:ph type="dt" sz="half" idx="2"/>
          </p:nvPr>
        </p:nvSpPr>
        <p:spPr/>
        <p:txBody>
          <a:bodyPr/>
          <a:lstStyle/>
          <a:p>
            <a:r>
              <a:rPr lang="en-US" altLang="ja-JP"/>
              <a:t>January 2023</a:t>
            </a:r>
            <a:endParaRPr lang="en-US" altLang="ja-JP" dirty="0"/>
          </a:p>
        </p:txBody>
      </p:sp>
      <p:sp>
        <p:nvSpPr>
          <p:cNvPr id="5" name="テキスト ボックス 4">
            <a:extLst>
              <a:ext uri="{FF2B5EF4-FFF2-40B4-BE49-F238E27FC236}">
                <a16:creationId xmlns:a16="http://schemas.microsoft.com/office/drawing/2014/main" id="{C7BEC6C6-5863-6274-BCE9-698D5A1CD52B}"/>
              </a:ext>
            </a:extLst>
          </p:cNvPr>
          <p:cNvSpPr txBox="1"/>
          <p:nvPr/>
        </p:nvSpPr>
        <p:spPr>
          <a:xfrm>
            <a:off x="66675" y="1828800"/>
            <a:ext cx="9086850" cy="101566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dirty="0">
                <a:solidFill>
                  <a:prstClr val="black"/>
                </a:solidFill>
                <a:latin typeface="游ゴシック" panose="020F0502020204030204"/>
                <a:ea typeface="游ゴシック" panose="020B0400000000000000" pitchFamily="50" charset="-128"/>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AM2  10:30-12:30  J</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an.16(MON)</a:t>
            </a:r>
            <a:r>
              <a:rPr kumimoji="1" lang="en-US" altLang="ja-JP" sz="1200" b="1" dirty="0">
                <a:solidFill>
                  <a:prstClr val="black"/>
                </a:solidFill>
                <a:latin typeface="游ゴシック" panose="020F0502020204030204"/>
                <a:ea typeface="游ゴシック" panose="020B0400000000000000" pitchFamily="50" charset="-128"/>
              </a:rPr>
              <a:t> </a:t>
            </a:r>
            <a:r>
              <a:rPr kumimoji="1" lang="en-US" altLang="ja-JP" sz="1200" b="1" dirty="0" err="1">
                <a:solidFill>
                  <a:prstClr val="black"/>
                </a:solidFill>
                <a:latin typeface="游ゴシック" panose="020F0502020204030204"/>
                <a:ea typeface="游ゴシック" panose="020B0400000000000000" pitchFamily="50" charset="-128"/>
              </a:rPr>
              <a:t>i</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n local time (EST),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00:30-02:30 +1day EDT Jan 17(TUE) in JST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AM2  10:30-12:30  </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Jan.17(TUE)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local time (EST),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00:30-02:30 +1day EDT Jan 18(WED) in JST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AM2  10:30-12:30  </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Jan.19(THU)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local time (EST),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00:30-02:30 +1day EDT Jan 20(FRI) in JST</a:t>
            </a:r>
            <a:endParaRPr kumimoji="1" lang="en-US" altLang="ja-JP" sz="1200" b="1" i="0" u="none" strike="noStrike" kern="1200" cap="none" spc="0" normalizeH="0" baseline="0" noProof="0" dirty="0">
              <a:ln>
                <a:noFill/>
              </a:ln>
              <a:solidFill>
                <a:srgbClr val="FF00FF"/>
              </a:solidFill>
              <a:effectLst/>
              <a:highlight>
                <a:srgbClr val="FFFF00"/>
              </a:highlight>
              <a:uLnTx/>
              <a:uFillTx/>
              <a:latin typeface="游ゴシック" panose="020F0502020204030204"/>
              <a:ea typeface="游ゴシック" panose="020B0400000000000000" pitchFamily="50" charset="-128"/>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graphicFrame>
        <p:nvGraphicFramePr>
          <p:cNvPr id="11" name="表 10">
            <a:extLst>
              <a:ext uri="{FF2B5EF4-FFF2-40B4-BE49-F238E27FC236}">
                <a16:creationId xmlns:a16="http://schemas.microsoft.com/office/drawing/2014/main" id="{F4C04077-7F2C-0EBD-82A0-7001237EAD13}"/>
              </a:ext>
            </a:extLst>
          </p:cNvPr>
          <p:cNvGraphicFramePr>
            <a:graphicFrameLocks noGrp="1"/>
          </p:cNvGraphicFramePr>
          <p:nvPr>
            <p:extLst>
              <p:ext uri="{D42A27DB-BD31-4B8C-83A1-F6EECF244321}">
                <p14:modId xmlns:p14="http://schemas.microsoft.com/office/powerpoint/2010/main" val="4153597845"/>
              </p:ext>
            </p:extLst>
          </p:nvPr>
        </p:nvGraphicFramePr>
        <p:xfrm>
          <a:off x="169644" y="2675421"/>
          <a:ext cx="9547761" cy="2676233"/>
        </p:xfrm>
        <a:graphic>
          <a:graphicData uri="http://schemas.openxmlformats.org/drawingml/2006/table">
            <a:tbl>
              <a:tblPr/>
              <a:tblGrid>
                <a:gridCol w="236331">
                  <a:extLst>
                    <a:ext uri="{9D8B030D-6E8A-4147-A177-3AD203B41FA5}">
                      <a16:colId xmlns:a16="http://schemas.microsoft.com/office/drawing/2014/main" val="1621893597"/>
                    </a:ext>
                  </a:extLst>
                </a:gridCol>
                <a:gridCol w="504173">
                  <a:extLst>
                    <a:ext uri="{9D8B030D-6E8A-4147-A177-3AD203B41FA5}">
                      <a16:colId xmlns:a16="http://schemas.microsoft.com/office/drawing/2014/main" val="2273219939"/>
                    </a:ext>
                  </a:extLst>
                </a:gridCol>
                <a:gridCol w="157554">
                  <a:extLst>
                    <a:ext uri="{9D8B030D-6E8A-4147-A177-3AD203B41FA5}">
                      <a16:colId xmlns:a16="http://schemas.microsoft.com/office/drawing/2014/main" val="1763515812"/>
                    </a:ext>
                  </a:extLst>
                </a:gridCol>
                <a:gridCol w="4222441">
                  <a:extLst>
                    <a:ext uri="{9D8B030D-6E8A-4147-A177-3AD203B41FA5}">
                      <a16:colId xmlns:a16="http://schemas.microsoft.com/office/drawing/2014/main" val="454471757"/>
                    </a:ext>
                  </a:extLst>
                </a:gridCol>
                <a:gridCol w="913813">
                  <a:extLst>
                    <a:ext uri="{9D8B030D-6E8A-4147-A177-3AD203B41FA5}">
                      <a16:colId xmlns:a16="http://schemas.microsoft.com/office/drawing/2014/main" val="4052378758"/>
                    </a:ext>
                  </a:extLst>
                </a:gridCol>
                <a:gridCol w="3513449">
                  <a:extLst>
                    <a:ext uri="{9D8B030D-6E8A-4147-A177-3AD203B41FA5}">
                      <a16:colId xmlns:a16="http://schemas.microsoft.com/office/drawing/2014/main" val="1990250449"/>
                    </a:ext>
                  </a:extLst>
                </a:gridCol>
              </a:tblGrid>
              <a:tr h="313621">
                <a:tc>
                  <a:txBody>
                    <a:bodyPr/>
                    <a:lstStyle/>
                    <a:p>
                      <a:pPr algn="l" fontAlgn="t"/>
                      <a:endParaRPr lang="ja-JP" altLang="en-US" sz="1100" b="0" i="0" u="none" strike="noStrike">
                        <a:effectLst/>
                        <a:latin typeface="Arial" panose="020B0604020202020204" pitchFamily="34" charset="0"/>
                      </a:endParaRPr>
                    </a:p>
                  </a:txBody>
                  <a:tcPr marL="6350" marR="6350" marT="6350" marB="0">
                    <a:lnL>
                      <a:noFill/>
                    </a:lnL>
                    <a:lnR>
                      <a:noFill/>
                    </a:lnR>
                    <a:lnT>
                      <a:noFill/>
                    </a:lnT>
                    <a:lnB>
                      <a:noFill/>
                    </a:lnB>
                  </a:tcPr>
                </a:tc>
                <a:tc>
                  <a:txBody>
                    <a:bodyPr/>
                    <a:lstStyle/>
                    <a:p>
                      <a:pPr algn="l" fontAlgn="t"/>
                      <a:endParaRPr lang="ja-JP" altLang="en-US" sz="1100" b="0" i="0" u="none" strike="noStrike">
                        <a:effectLst/>
                        <a:latin typeface="Arial" panose="020B0604020202020204" pitchFamily="34" charset="0"/>
                      </a:endParaRPr>
                    </a:p>
                  </a:txBody>
                  <a:tcPr marL="6350" marR="6350" marT="6350" marB="0">
                    <a:lnL>
                      <a:noFill/>
                    </a:lnL>
                    <a:lnR>
                      <a:noFill/>
                    </a:lnR>
                    <a:lnT>
                      <a:noFill/>
                    </a:lnT>
                    <a:lnB>
                      <a:noFill/>
                    </a:lnB>
                  </a:tcPr>
                </a:tc>
                <a:tc>
                  <a:txBody>
                    <a:bodyPr/>
                    <a:lstStyle/>
                    <a:p>
                      <a:pPr algn="l" fontAlgn="t"/>
                      <a:endParaRPr lang="ja-JP" altLang="en-US" sz="1100" b="0" i="0" u="none" strike="noStrike">
                        <a:effectLst/>
                        <a:latin typeface="Arial" panose="020B0604020202020204" pitchFamily="34" charset="0"/>
                      </a:endParaRPr>
                    </a:p>
                  </a:txBody>
                  <a:tcPr marL="6350" marR="6350" marT="6350" marB="0">
                    <a:lnL>
                      <a:noFill/>
                    </a:lnL>
                    <a:lnR>
                      <a:noFill/>
                    </a:lnR>
                    <a:lnT>
                      <a:noFill/>
                    </a:lnT>
                    <a:lnB>
                      <a:noFill/>
                    </a:lnB>
                  </a:tcPr>
                </a:tc>
                <a:tc>
                  <a:txBody>
                    <a:bodyPr/>
                    <a:lstStyle/>
                    <a:p>
                      <a:pPr algn="l" fontAlgn="t"/>
                      <a:r>
                        <a:rPr lang="en-US" sz="1100" b="0" i="0" u="none" strike="noStrike">
                          <a:effectLst/>
                          <a:latin typeface="Arial" panose="020B0604020202020204" pitchFamily="34" charset="0"/>
                        </a:rPr>
                        <a:t>CISCO Webex  </a:t>
                      </a:r>
                    </a:p>
                  </a:txBody>
                  <a:tcPr marL="6350" marR="6350" marT="6350" marB="0">
                    <a:lnL>
                      <a:noFill/>
                    </a:lnL>
                    <a:lnR>
                      <a:noFill/>
                    </a:lnR>
                    <a:lnT>
                      <a:noFill/>
                    </a:lnT>
                    <a:lnB>
                      <a:noFill/>
                    </a:lnB>
                  </a:tcPr>
                </a:tc>
                <a:tc>
                  <a:txBody>
                    <a:bodyPr/>
                    <a:lstStyle/>
                    <a:p>
                      <a:pPr algn="l" fontAlgn="t"/>
                      <a:endParaRPr lang="ja-JP" altLang="en-US" sz="1100" b="0" i="0" u="none" strike="noStrike">
                        <a:effectLst/>
                        <a:latin typeface="Arial" panose="020B0604020202020204" pitchFamily="34" charset="0"/>
                      </a:endParaRPr>
                    </a:p>
                  </a:txBody>
                  <a:tcPr marL="6350" marR="6350" marT="6350" marB="0">
                    <a:lnL>
                      <a:noFill/>
                    </a:lnL>
                    <a:lnR>
                      <a:noFill/>
                    </a:lnR>
                    <a:lnT>
                      <a:noFill/>
                    </a:lnT>
                    <a:lnB>
                      <a:noFill/>
                    </a:lnB>
                  </a:tcPr>
                </a:tc>
                <a:tc>
                  <a:txBody>
                    <a:bodyPr/>
                    <a:lstStyle/>
                    <a:p>
                      <a:pPr algn="l" fontAlgn="t"/>
                      <a:endParaRPr lang="ja-JP" altLang="en-US" sz="1100" b="0" i="0" u="none" strike="noStrike">
                        <a:effectLst/>
                        <a:latin typeface="Arial" panose="020B0604020202020204" pitchFamily="34" charset="0"/>
                      </a:endParaRPr>
                    </a:p>
                  </a:txBody>
                  <a:tcPr marL="6350" marR="6350" marT="6350" marB="0">
                    <a:lnL>
                      <a:noFill/>
                    </a:lnL>
                    <a:lnR>
                      <a:noFill/>
                    </a:lnR>
                    <a:lnT>
                      <a:noFill/>
                    </a:lnT>
                    <a:lnB>
                      <a:noFill/>
                    </a:lnB>
                  </a:tcPr>
                </a:tc>
                <a:extLst>
                  <a:ext uri="{0D108BD9-81ED-4DB2-BD59-A6C34878D82A}">
                    <a16:rowId xmlns:a16="http://schemas.microsoft.com/office/drawing/2014/main" val="1478213409"/>
                  </a:ext>
                </a:extLst>
              </a:tr>
              <a:tr h="324075">
                <a:tc gridSpan="5">
                  <a:txBody>
                    <a:bodyPr/>
                    <a:lstStyle/>
                    <a:p>
                      <a:pPr algn="l" fontAlgn="b"/>
                      <a:r>
                        <a:rPr lang="en-US" sz="1600" b="1" i="0" u="none" strike="noStrike" dirty="0">
                          <a:effectLst/>
                          <a:latin typeface="Arial" panose="020B0604020202020204" pitchFamily="34" charset="0"/>
                        </a:rPr>
                        <a:t>  TG 15.6ma</a:t>
                      </a:r>
                      <a:r>
                        <a:rPr lang="en-US" sz="1600" b="1" i="0" u="none" strike="noStrike" dirty="0">
                          <a:effectLst/>
                          <a:latin typeface="ＭＳ ゴシック" panose="020B0609070205080204" pitchFamily="49" charset="-128"/>
                          <a:ea typeface="ＭＳ ゴシック" panose="020B0609070205080204" pitchFamily="49" charset="-128"/>
                        </a:rPr>
                        <a:t>　</a:t>
                      </a:r>
                      <a:r>
                        <a:rPr lang="en-US" sz="1600" b="1" i="0" u="none" strike="noStrike" dirty="0">
                          <a:effectLst/>
                          <a:latin typeface="Arial" panose="020B0604020202020204" pitchFamily="34" charset="0"/>
                        </a:rPr>
                        <a:t>  Session1, 2, and 3,   AM2  (</a:t>
                      </a:r>
                      <a:r>
                        <a:rPr lang="en-US" sz="1600" b="1" i="0" u="none" strike="noStrike" dirty="0">
                          <a:solidFill>
                            <a:srgbClr val="FF33CC"/>
                          </a:solidFill>
                          <a:effectLst/>
                          <a:latin typeface="Arial" panose="020B0604020202020204" pitchFamily="34" charset="0"/>
                        </a:rPr>
                        <a:t>Virtual Room #3</a:t>
                      </a:r>
                      <a:r>
                        <a:rPr lang="en-US" sz="1600" b="1" i="0" u="none" strike="noStrike" dirty="0">
                          <a:effectLst/>
                          <a:latin typeface="Arial" panose="020B0604020202020204" pitchFamily="34" charset="0"/>
                        </a:rPr>
                        <a:t>)</a:t>
                      </a:r>
                    </a:p>
                  </a:txBody>
                  <a:tcPr marL="6350" marR="6350" marT="6350"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1600" b="1" i="0" u="none" strike="noStrike">
                        <a:effectLst/>
                        <a:latin typeface="Arial" panose="020B0604020202020204" pitchFamily="34" charset="0"/>
                      </a:endParaRPr>
                    </a:p>
                  </a:txBody>
                  <a:tcPr marL="6350" marR="6350" marT="6350" marB="0" anchor="b">
                    <a:lnL>
                      <a:noFill/>
                    </a:lnL>
                    <a:lnR>
                      <a:noFill/>
                    </a:lnR>
                    <a:lnT>
                      <a:noFill/>
                    </a:lnT>
                    <a:lnB>
                      <a:noFill/>
                    </a:lnB>
                  </a:tcPr>
                </a:tc>
                <a:extLst>
                  <a:ext uri="{0D108BD9-81ED-4DB2-BD59-A6C34878D82A}">
                    <a16:rowId xmlns:a16="http://schemas.microsoft.com/office/drawing/2014/main" val="1244929856"/>
                  </a:ext>
                </a:extLst>
              </a:tr>
              <a:tr h="324075">
                <a:tc gridSpan="5">
                  <a:txBody>
                    <a:bodyPr/>
                    <a:lstStyle/>
                    <a:p>
                      <a:pPr algn="l" fontAlgn="b"/>
                      <a:r>
                        <a:rPr lang="en-US" sz="1600" b="1" i="0" u="none" strike="noStrike" dirty="0">
                          <a:effectLst/>
                          <a:latin typeface="Arial" panose="020B0604020202020204" pitchFamily="34" charset="0"/>
                        </a:rPr>
                        <a:t>       10:30 AM - 12:30   in Local </a:t>
                      </a:r>
                      <a:r>
                        <a:rPr lang="en-US" sz="1600" b="1" i="0" u="none" strike="noStrike" dirty="0" err="1">
                          <a:effectLst/>
                          <a:latin typeface="Arial" panose="020B0604020202020204" pitchFamily="34" charset="0"/>
                        </a:rPr>
                        <a:t>BaltimoreTime</a:t>
                      </a:r>
                      <a:r>
                        <a:rPr lang="en-US" sz="1600" b="1" i="0" u="none" strike="noStrike" dirty="0">
                          <a:effectLst/>
                          <a:latin typeface="Arial" panose="020B0604020202020204" pitchFamily="34" charset="0"/>
                        </a:rPr>
                        <a:t>(EST)</a:t>
                      </a:r>
                    </a:p>
                  </a:txBody>
                  <a:tcPr marL="6350" marR="6350" marT="6350"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1600" b="1" i="0" u="none" strike="noStrike">
                        <a:effectLst/>
                        <a:latin typeface="Arial" panose="020B0604020202020204" pitchFamily="34" charset="0"/>
                      </a:endParaRPr>
                    </a:p>
                  </a:txBody>
                  <a:tcPr marL="6350" marR="6350" marT="6350" marB="0" anchor="b">
                    <a:lnL>
                      <a:noFill/>
                    </a:lnL>
                    <a:lnR>
                      <a:noFill/>
                    </a:lnR>
                    <a:lnT>
                      <a:noFill/>
                    </a:lnT>
                    <a:lnB>
                      <a:noFill/>
                    </a:lnB>
                  </a:tcPr>
                </a:tc>
                <a:extLst>
                  <a:ext uri="{0D108BD9-81ED-4DB2-BD59-A6C34878D82A}">
                    <a16:rowId xmlns:a16="http://schemas.microsoft.com/office/drawing/2014/main" val="431666149"/>
                  </a:ext>
                </a:extLst>
              </a:tr>
              <a:tr h="324075">
                <a:tc gridSpan="6">
                  <a:txBody>
                    <a:bodyPr/>
                    <a:lstStyle/>
                    <a:p>
                      <a:pPr algn="l" fontAlgn="b"/>
                      <a:r>
                        <a:rPr lang="en-US" sz="1600" b="1" i="0" u="none" strike="noStrike" dirty="0">
                          <a:solidFill>
                            <a:srgbClr val="FF0000"/>
                          </a:solidFill>
                          <a:effectLst/>
                          <a:latin typeface="Arial" panose="020B0604020202020204" pitchFamily="34" charset="0"/>
                        </a:rPr>
                        <a:t>         0:30  AM - 02:30  AM  + One day  in  Japan &amp; Korea Time, </a:t>
                      </a:r>
                    </a:p>
                  </a:txBody>
                  <a:tcPr marL="6350" marR="6350" marT="6350"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743922752"/>
                  </a:ext>
                </a:extLst>
              </a:tr>
              <a:tr h="418162">
                <a:tc gridSpan="4">
                  <a:txBody>
                    <a:bodyPr/>
                    <a:lstStyle/>
                    <a:p>
                      <a:pPr algn="l" fontAlgn="b"/>
                      <a:r>
                        <a:rPr lang="fr-FR" sz="1600" b="1" i="0" u="none" strike="noStrike" dirty="0">
                          <a:effectLst/>
                          <a:latin typeface="Arial" panose="020B0604020202020204" pitchFamily="34" charset="0"/>
                        </a:rPr>
                        <a:t>       15:30 - 17:30 in UTC</a:t>
                      </a:r>
                    </a:p>
                  </a:txBody>
                  <a:tcPr marL="6350" marR="6350" marT="6350"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1600" b="1" i="0" u="none" strike="noStrike">
                        <a:effectLst/>
                        <a:latin typeface="Arial" panose="020B0604020202020204" pitchFamily="34" charset="0"/>
                      </a:endParaRPr>
                    </a:p>
                  </a:txBody>
                  <a:tcPr marL="6350" marR="6350" marT="6350" marB="0" anchor="b">
                    <a:lnL>
                      <a:noFill/>
                    </a:lnL>
                    <a:lnR>
                      <a:noFill/>
                    </a:lnR>
                    <a:lnT>
                      <a:noFill/>
                    </a:lnT>
                    <a:lnB>
                      <a:noFill/>
                    </a:lnB>
                  </a:tcPr>
                </a:tc>
                <a:tc>
                  <a:txBody>
                    <a:bodyPr/>
                    <a:lstStyle/>
                    <a:p>
                      <a:pPr algn="l" fontAlgn="b"/>
                      <a:endParaRPr lang="ja-JP" altLang="en-US" sz="1600" b="1" i="0" u="none" strike="noStrike">
                        <a:effectLst/>
                        <a:latin typeface="Arial" panose="020B0604020202020204" pitchFamily="34" charset="0"/>
                      </a:endParaRPr>
                    </a:p>
                  </a:txBody>
                  <a:tcPr marL="6350" marR="6350" marT="6350" marB="0" anchor="b">
                    <a:lnL>
                      <a:noFill/>
                    </a:lnL>
                    <a:lnR>
                      <a:noFill/>
                    </a:lnR>
                    <a:lnT>
                      <a:noFill/>
                    </a:lnT>
                    <a:lnB>
                      <a:noFill/>
                    </a:lnB>
                  </a:tcPr>
                </a:tc>
                <a:extLst>
                  <a:ext uri="{0D108BD9-81ED-4DB2-BD59-A6C34878D82A}">
                    <a16:rowId xmlns:a16="http://schemas.microsoft.com/office/drawing/2014/main" val="3944647051"/>
                  </a:ext>
                </a:extLst>
              </a:tr>
              <a:tr h="324075">
                <a:tc gridSpan="6">
                  <a:txBody>
                    <a:bodyPr/>
                    <a:lstStyle/>
                    <a:p>
                      <a:pPr algn="l" fontAlgn="b"/>
                      <a:r>
                        <a:rPr lang="en-US" sz="1800" b="0" i="0" u="none" strike="noStrike" dirty="0">
                          <a:solidFill>
                            <a:srgbClr val="0070C0"/>
                          </a:solidFill>
                          <a:effectLst/>
                          <a:latin typeface="Arial" panose="020B0604020202020204" pitchFamily="34" charset="0"/>
                          <a:hlinkClick r:id="rId2">
                            <a:extLst>
                              <a:ext uri="{A12FA001-AC4F-418D-AE19-62706E023703}">
                                <ahyp:hlinkClr xmlns:ahyp="http://schemas.microsoft.com/office/drawing/2018/hyperlinkcolor" val="tx"/>
                              </a:ext>
                            </a:extLst>
                          </a:hlinkClick>
                        </a:rPr>
                        <a:t>https://ieeesa.webex.com/ieeesa/j.php?MTID=mdbdbe2adba4d30747cdbe88505bafe53</a:t>
                      </a:r>
                      <a:endParaRPr lang="en-US" sz="1800" b="0" i="0" u="none" strike="noStrike" dirty="0">
                        <a:solidFill>
                          <a:srgbClr val="0070C0"/>
                        </a:solidFill>
                        <a:effectLst/>
                        <a:latin typeface="Arial" panose="020B0604020202020204" pitchFamily="34" charset="0"/>
                      </a:endParaRPr>
                    </a:p>
                  </a:txBody>
                  <a:tcPr marL="6350" marR="6350" marT="6350"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7977125"/>
                  </a:ext>
                </a:extLst>
              </a:tr>
              <a:tr h="324075">
                <a:tc gridSpan="4">
                  <a:txBody>
                    <a:bodyPr/>
                    <a:lstStyle/>
                    <a:p>
                      <a:pPr algn="l" fontAlgn="b"/>
                      <a:r>
                        <a:rPr lang="en-US" sz="1600" b="1" i="0" u="none" strike="noStrike">
                          <a:effectLst/>
                          <a:latin typeface="Arial" panose="020B0604020202020204" pitchFamily="34" charset="0"/>
                        </a:rPr>
                        <a:t>Meeting number: 2339 575 9856</a:t>
                      </a:r>
                    </a:p>
                  </a:txBody>
                  <a:tcPr marL="6350" marR="6350" marT="6350"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1600" b="1" i="0" u="none" strike="noStrike">
                        <a:effectLst/>
                        <a:latin typeface="Arial" panose="020B0604020202020204" pitchFamily="34" charset="0"/>
                      </a:endParaRPr>
                    </a:p>
                  </a:txBody>
                  <a:tcPr marL="6350" marR="6350" marT="6350" marB="0" anchor="b">
                    <a:lnL>
                      <a:noFill/>
                    </a:lnL>
                    <a:lnR>
                      <a:noFill/>
                    </a:lnR>
                    <a:lnT>
                      <a:noFill/>
                    </a:lnT>
                    <a:lnB>
                      <a:noFill/>
                    </a:lnB>
                  </a:tcPr>
                </a:tc>
                <a:tc>
                  <a:txBody>
                    <a:bodyPr/>
                    <a:lstStyle/>
                    <a:p>
                      <a:pPr algn="l" fontAlgn="b"/>
                      <a:endParaRPr lang="ja-JP" altLang="en-US" sz="1600" b="1" i="0" u="none" strike="noStrike">
                        <a:effectLst/>
                        <a:latin typeface="Arial" panose="020B0604020202020204" pitchFamily="34" charset="0"/>
                      </a:endParaRPr>
                    </a:p>
                  </a:txBody>
                  <a:tcPr marL="6350" marR="6350" marT="6350" marB="0" anchor="b">
                    <a:lnL>
                      <a:noFill/>
                    </a:lnL>
                    <a:lnR>
                      <a:noFill/>
                    </a:lnR>
                    <a:lnT>
                      <a:noFill/>
                    </a:lnT>
                    <a:lnB>
                      <a:noFill/>
                    </a:lnB>
                  </a:tcPr>
                </a:tc>
                <a:extLst>
                  <a:ext uri="{0D108BD9-81ED-4DB2-BD59-A6C34878D82A}">
                    <a16:rowId xmlns:a16="http://schemas.microsoft.com/office/drawing/2014/main" val="2428484263"/>
                  </a:ext>
                </a:extLst>
              </a:tr>
              <a:tr h="324075">
                <a:tc gridSpan="4">
                  <a:txBody>
                    <a:bodyPr/>
                    <a:lstStyle/>
                    <a:p>
                      <a:pPr algn="l" fontAlgn="b"/>
                      <a:r>
                        <a:rPr lang="en-US" sz="1600" b="1" i="0" u="none" strike="noStrike">
                          <a:effectLst/>
                          <a:latin typeface="Arial" panose="020B0604020202020204" pitchFamily="34" charset="0"/>
                        </a:rPr>
                        <a:t>Password:</a:t>
                      </a:r>
                      <a:r>
                        <a:rPr lang="en-US" sz="1600" b="1" i="0" u="none" strike="noStrike">
                          <a:solidFill>
                            <a:srgbClr val="FF33CC"/>
                          </a:solidFill>
                          <a:effectLst/>
                          <a:latin typeface="Arial" panose="020B0604020202020204" pitchFamily="34" charset="0"/>
                        </a:rPr>
                        <a:t> 80215mtgrm3</a:t>
                      </a:r>
                      <a:endParaRPr lang="en-US" sz="1600" b="1" i="0" u="none" strike="noStrike">
                        <a:effectLst/>
                        <a:latin typeface="Arial" panose="020B0604020202020204" pitchFamily="34" charset="0"/>
                      </a:endParaRPr>
                    </a:p>
                  </a:txBody>
                  <a:tcPr marL="6350" marR="6350" marT="6350"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1600" b="1" i="0" u="none" strike="noStrike">
                        <a:effectLst/>
                        <a:latin typeface="Arial" panose="020B0604020202020204" pitchFamily="34" charset="0"/>
                      </a:endParaRPr>
                    </a:p>
                  </a:txBody>
                  <a:tcPr marL="6350" marR="6350" marT="6350" marB="0" anchor="b">
                    <a:lnL>
                      <a:noFill/>
                    </a:lnL>
                    <a:lnR>
                      <a:noFill/>
                    </a:lnR>
                    <a:lnT>
                      <a:noFill/>
                    </a:lnT>
                    <a:lnB>
                      <a:noFill/>
                    </a:lnB>
                  </a:tcPr>
                </a:tc>
                <a:tc>
                  <a:txBody>
                    <a:bodyPr/>
                    <a:lstStyle/>
                    <a:p>
                      <a:pPr algn="l" fontAlgn="b"/>
                      <a:endParaRPr lang="ja-JP" altLang="en-US" sz="1600" b="1" i="0" u="none" strike="noStrike" dirty="0">
                        <a:effectLst/>
                        <a:latin typeface="Arial" panose="020B0604020202020204" pitchFamily="34" charset="0"/>
                      </a:endParaRPr>
                    </a:p>
                  </a:txBody>
                  <a:tcPr marL="6350" marR="6350" marT="6350" marB="0" anchor="b">
                    <a:lnL>
                      <a:noFill/>
                    </a:lnL>
                    <a:lnR>
                      <a:noFill/>
                    </a:lnR>
                    <a:lnT>
                      <a:noFill/>
                    </a:lnT>
                    <a:lnB>
                      <a:noFill/>
                    </a:lnB>
                  </a:tcPr>
                </a:tc>
                <a:extLst>
                  <a:ext uri="{0D108BD9-81ED-4DB2-BD59-A6C34878D82A}">
                    <a16:rowId xmlns:a16="http://schemas.microsoft.com/office/drawing/2014/main" val="1470730843"/>
                  </a:ext>
                </a:extLst>
              </a:tr>
            </a:tbl>
          </a:graphicData>
        </a:graphic>
      </p:graphicFrame>
    </p:spTree>
    <p:extLst>
      <p:ext uri="{BB962C8B-B14F-4D97-AF65-F5344CB8AC3E}">
        <p14:creationId xmlns:p14="http://schemas.microsoft.com/office/powerpoint/2010/main" val="12173599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FA011237-38D8-FE8C-37CB-98E4C1275CB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p:cNvSpPr>
            <a:spLocks noGrp="1"/>
          </p:cNvSpPr>
          <p:nvPr>
            <p:ph idx="1"/>
          </p:nvPr>
        </p:nvSpPr>
        <p:spPr/>
        <p:txBody>
          <a:bodyPr/>
          <a:lstStyle/>
          <a:p>
            <a:pPr marL="457200" indent="-457200"/>
            <a:r>
              <a:rPr lang="en-US" altLang="ja-JP" dirty="0"/>
              <a:t>https://imat.ieee.org</a:t>
            </a:r>
          </a:p>
          <a:p>
            <a:pPr marL="457200" indent="-457200">
              <a:buNone/>
            </a:pPr>
            <a:endParaRPr lang="en-US" altLang="ja-JP" sz="4400" dirty="0"/>
          </a:p>
          <a:p>
            <a:pPr marL="457200" indent="-457200">
              <a:buFontTx/>
              <a:buAutoNum type="arabicPeriod"/>
            </a:pPr>
            <a:r>
              <a:rPr lang="en-US" altLang="ja-JP" sz="2800" dirty="0"/>
              <a:t>Register</a:t>
            </a:r>
          </a:p>
          <a:p>
            <a:pPr marL="457200" indent="-457200">
              <a:buFontTx/>
              <a:buAutoNum type="arabicPeriod"/>
            </a:pPr>
            <a:r>
              <a:rPr lang="en-US" altLang="ja-JP" sz="2800" dirty="0"/>
              <a:t>Indicate attendance</a:t>
            </a:r>
          </a:p>
          <a:p>
            <a:pPr marL="457200" indent="-457200">
              <a:buFontTx/>
              <a:buAutoNum type="arabicPeriod"/>
            </a:pPr>
            <a:r>
              <a:rPr lang="en-US" altLang="ja-JP" sz="2800" dirty="0"/>
              <a:t>Please sign attendance sheet</a:t>
            </a:r>
          </a:p>
          <a:p>
            <a:endParaRPr kumimoji="1" lang="ja-JP" altLang="en-US" dirty="0"/>
          </a:p>
        </p:txBody>
      </p:sp>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7</a:t>
            </a:fld>
            <a:endParaRPr lang="en-US" altLang="ja-JP" dirty="0"/>
          </a:p>
        </p:txBody>
      </p:sp>
      <p:sp>
        <p:nvSpPr>
          <p:cNvPr id="8" name="Rectangle 4">
            <a:extLst>
              <a:ext uri="{FF2B5EF4-FFF2-40B4-BE49-F238E27FC236}">
                <a16:creationId xmlns:a16="http://schemas.microsoft.com/office/drawing/2014/main" id="{A4A5CC2F-4D15-4A73-BC70-5913749D68B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Tree>
    <p:extLst>
      <p:ext uri="{BB962C8B-B14F-4D97-AF65-F5344CB8AC3E}">
        <p14:creationId xmlns:p14="http://schemas.microsoft.com/office/powerpoint/2010/main" val="13932457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1716B287-81F9-B5E3-32A3-305F4D4CFECD}"/>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3" name="コンテンツ プレースホルダー 2"/>
          <p:cNvSpPr>
            <a:spLocks noGrp="1"/>
          </p:cNvSpPr>
          <p:nvPr>
            <p:ph idx="1"/>
          </p:nvPr>
        </p:nvSpPr>
        <p:spPr>
          <a:xfrm>
            <a:off x="723900" y="1238801"/>
            <a:ext cx="7772400" cy="4911477"/>
          </a:xfrm>
        </p:spPr>
        <p:txBody>
          <a:bodyPr/>
          <a:lstStyle/>
          <a:p>
            <a:r>
              <a:rPr lang="en-US" altLang="ja-JP" sz="2400" dirty="0">
                <a:ea typeface="ＭＳ Ｐゴシック" charset="-128"/>
              </a:rPr>
              <a:t>Required notices</a:t>
            </a:r>
          </a:p>
          <a:p>
            <a:pPr lvl="1"/>
            <a:r>
              <a:rPr lang="en-US" altLang="ja-JP" sz="2000" dirty="0">
                <a:ea typeface="ＭＳ Ｐゴシック" charset="-128"/>
              </a:rPr>
              <a:t>Affiliation FAQ - http://standards.ieee.org/faqs/affiliationFAQ.html</a:t>
            </a:r>
          </a:p>
          <a:p>
            <a:pPr lvl="1"/>
            <a:r>
              <a:rPr lang="en-US" altLang="ja-JP" sz="2000" dirty="0">
                <a:ea typeface="ＭＳ Ｐゴシック" charset="-128"/>
              </a:rPr>
              <a:t>Anti-Trust FAQ - http://standards.ieee.org/resources/antitrust-guidelines.pdf</a:t>
            </a:r>
          </a:p>
          <a:p>
            <a:pPr lvl="1"/>
            <a:r>
              <a:rPr lang="en-US" altLang="ja-JP" sz="2000" dirty="0">
                <a:ea typeface="ＭＳ Ｐゴシック" charset="-128"/>
              </a:rPr>
              <a:t>Ethics - http://www.ieee.org/portal/cms_docs/about/CoE_poster.pdf</a:t>
            </a:r>
          </a:p>
          <a:p>
            <a:r>
              <a:rPr lang="en-US" altLang="ja-JP" sz="2400" dirty="0">
                <a:ea typeface="ＭＳ Ｐゴシック" charset="-128"/>
              </a:rPr>
              <a:t>Chair and Secretary</a:t>
            </a:r>
          </a:p>
          <a:p>
            <a:pPr lvl="1"/>
            <a:r>
              <a:rPr lang="en-US" altLang="ja-JP" sz="2000" dirty="0">
                <a:ea typeface="ＭＳ Ｐゴシック" charset="-128"/>
              </a:rPr>
              <a:t>Chair is Ryuji Kohno(YNU/YRP-IAI)</a:t>
            </a:r>
          </a:p>
          <a:p>
            <a:pPr lvl="1"/>
            <a:r>
              <a:rPr lang="en-US" altLang="ja-JP" sz="2000" dirty="0">
                <a:ea typeface="ＭＳ Ｐゴシック" charset="-128"/>
              </a:rPr>
              <a:t>Vice Chair is Marco Hernandez(YRP-IAI/CWC)</a:t>
            </a:r>
          </a:p>
          <a:p>
            <a:pPr lvl="1"/>
            <a:r>
              <a:rPr lang="en-US" altLang="ja-JP" sz="2000" dirty="0">
                <a:ea typeface="ＭＳ Ｐゴシック" charset="-128"/>
              </a:rPr>
              <a:t>Secretary is Takumi Kobayashi(YNU/TCU)</a:t>
            </a:r>
          </a:p>
          <a:p>
            <a:pPr marL="457200" lvl="1" indent="0">
              <a:buNone/>
            </a:pPr>
            <a:r>
              <a:rPr lang="en-US" altLang="ja-JP" sz="2000" dirty="0">
                <a:ea typeface="ＭＳ Ｐゴシック" charset="-128"/>
              </a:rPr>
              <a:t>                         Daisuke </a:t>
            </a:r>
            <a:r>
              <a:rPr lang="en-US" altLang="ja-JP" sz="2000" dirty="0" err="1">
                <a:ea typeface="ＭＳ Ｐゴシック" charset="-128"/>
              </a:rPr>
              <a:t>Anzai</a:t>
            </a:r>
            <a:r>
              <a:rPr lang="en-US" altLang="ja-JP" sz="2000" dirty="0">
                <a:ea typeface="ＭＳ Ｐゴシック" charset="-128"/>
              </a:rPr>
              <a:t>(</a:t>
            </a:r>
            <a:r>
              <a:rPr lang="en-US" altLang="ja-JP" sz="2000" dirty="0" err="1">
                <a:ea typeface="ＭＳ Ｐゴシック" charset="-128"/>
              </a:rPr>
              <a:t>NiTech</a:t>
            </a:r>
            <a:r>
              <a:rPr lang="en-US" altLang="ja-JP" sz="2000" dirty="0">
                <a:ea typeface="ＭＳ Ｐゴシック" charset="-128"/>
              </a:rPr>
              <a:t>)</a:t>
            </a:r>
          </a:p>
          <a:p>
            <a:pPr lvl="1"/>
            <a:r>
              <a:rPr lang="en-US" altLang="ja-JP" sz="2000" dirty="0">
                <a:ea typeface="ＭＳ Ｐゴシック" charset="-128"/>
              </a:rPr>
              <a:t>Technical Editors are Minsoo Kim(YRP-IAI) and</a:t>
            </a:r>
          </a:p>
          <a:p>
            <a:pPr marL="457200" lvl="1" indent="0">
              <a:buNone/>
            </a:pPr>
            <a:r>
              <a:rPr lang="en-US" altLang="ja-JP" sz="2000" dirty="0">
                <a:ea typeface="ＭＳ Ｐゴシック" charset="-128"/>
              </a:rPr>
              <a:t>                                       Marco Hernandez(YRP-IAI/CWC)</a:t>
            </a:r>
          </a:p>
          <a:p>
            <a:pPr marL="457200" lvl="1" indent="0">
              <a:buNone/>
            </a:pPr>
            <a:endParaRPr lang="en-US" altLang="ja-JP" sz="2000" dirty="0">
              <a:ea typeface="ＭＳ Ｐゴシック" charset="-128"/>
            </a:endParaRPr>
          </a:p>
          <a:p>
            <a:pPr lvl="1"/>
            <a:endParaRPr lang="en-US" altLang="ja-JP" sz="1800" dirty="0">
              <a:ea typeface="ＭＳ Ｐゴシック" charset="-128"/>
            </a:endParaRPr>
          </a:p>
          <a:p>
            <a:pPr lvl="1"/>
            <a:endParaRPr lang="en-US" altLang="ja-JP" sz="1800" dirty="0">
              <a:ea typeface="ＭＳ Ｐゴシック" charset="-128"/>
            </a:endParaRPr>
          </a:p>
          <a:p>
            <a:endParaRPr kumimoji="1" lang="ja-JP" altLang="en-US" sz="3600" dirty="0"/>
          </a:p>
        </p:txBody>
      </p:sp>
      <p:sp>
        <p:nvSpPr>
          <p:cNvPr id="2" name="タイトル 1"/>
          <p:cNvSpPr>
            <a:spLocks noGrp="1"/>
          </p:cNvSpPr>
          <p:nvPr>
            <p:ph type="title"/>
          </p:nvPr>
        </p:nvSpPr>
        <p:spPr>
          <a:xfrm>
            <a:off x="685800" y="404664"/>
            <a:ext cx="7772400" cy="1066800"/>
          </a:xfrm>
        </p:spPr>
        <p:txBody>
          <a:bodyPr/>
          <a:lstStyle/>
          <a:p>
            <a:r>
              <a:rPr lang="en-US" altLang="ja-JP" b="1" dirty="0">
                <a:ea typeface="ＭＳ Ｐゴシック" charset="-128"/>
              </a:rPr>
              <a:t>Administrative Items</a:t>
            </a:r>
            <a:endParaRPr kumimoji="1" lang="ja-JP" altLang="en-US" b="1" dirty="0"/>
          </a:p>
        </p:txBody>
      </p:sp>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8</a:t>
            </a:fld>
            <a:endParaRPr lang="en-US" altLang="ja-JP" dirty="0"/>
          </a:p>
        </p:txBody>
      </p:sp>
      <p:sp>
        <p:nvSpPr>
          <p:cNvPr id="8" name="Rectangle 4">
            <a:extLst>
              <a:ext uri="{FF2B5EF4-FFF2-40B4-BE49-F238E27FC236}">
                <a16:creationId xmlns:a16="http://schemas.microsoft.com/office/drawing/2014/main" id="{6867C7CB-FBC0-4A91-8683-04D0B27776E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Tree>
    <p:extLst>
      <p:ext uri="{BB962C8B-B14F-4D97-AF65-F5344CB8AC3E}">
        <p14:creationId xmlns:p14="http://schemas.microsoft.com/office/powerpoint/2010/main" val="17343097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3659C8B1-D1A2-2AC1-78CA-425A011232E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9</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b="1" u="sng" kern="0" dirty="0">
                <a:ea typeface="ＭＳ Ｐゴシック" charset="-128"/>
              </a:rPr>
              <a:t>Participants, Patents, and Duty to Inform</a:t>
            </a:r>
            <a:endParaRPr lang="en-US" altLang="ja-JP" sz="3200" b="1" kern="0" dirty="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a:ea typeface="ＭＳ Ｐゴシック" charset="-128"/>
              </a:rPr>
              <a:t>All participants in this meeting have certain obligations under the IEEE-SA Patent Policy. </a:t>
            </a:r>
          </a:p>
          <a:p>
            <a:pPr lvl="1"/>
            <a:r>
              <a:rPr lang="en-US" altLang="ja-JP" sz="1600" b="1" kern="0" dirty="0">
                <a:solidFill>
                  <a:srgbClr val="003399"/>
                </a:solidFill>
                <a:ea typeface="ＭＳ Ｐゴシック" charset="-128"/>
              </a:rPr>
              <a:t>Participants [Note: </a:t>
            </a:r>
            <a:r>
              <a:rPr lang="en-GB" sz="1600" b="1" kern="0" dirty="0">
                <a:solidFill>
                  <a:srgbClr val="003399"/>
                </a:solidFill>
              </a:rPr>
              <a:t>Quoted text excerpted from IEEE-SA Standards Board Bylaws subclause 6.2</a:t>
            </a:r>
            <a:r>
              <a:rPr lang="en-US" altLang="ja-JP" sz="1600" b="1" kern="0" dirty="0">
                <a:solidFill>
                  <a:srgbClr val="003399"/>
                </a:solidFill>
                <a:ea typeface="ＭＳ Ｐゴシック" charset="-128"/>
              </a:rPr>
              <a:t>]:</a:t>
            </a:r>
          </a:p>
          <a:p>
            <a:pPr lvl="2"/>
            <a:r>
              <a:rPr lang="en-US" altLang="ja-JP" sz="1600" b="1" kern="0" dirty="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a:ea typeface="ＭＳ Ｐゴシック" charset="-128"/>
            </a:endParaRPr>
          </a:p>
          <a:p>
            <a:pPr lvl="3"/>
            <a:r>
              <a:rPr lang="en-US" altLang="ja-JP" sz="1400" b="1" kern="0" dirty="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a:solidFill>
                  <a:srgbClr val="003399"/>
                </a:solidFill>
                <a:ea typeface="ＭＳ Ｐゴシック" charset="-128"/>
              </a:rPr>
              <a:t>Early identification of holders of potential Essential Patent Claims is strongly encouraged</a:t>
            </a:r>
          </a:p>
          <a:p>
            <a:pPr lvl="1"/>
            <a:r>
              <a:rPr lang="en-US" altLang="ja-JP" sz="1600" b="1" kern="0" dirty="0">
                <a:solidFill>
                  <a:srgbClr val="003399"/>
                </a:solidFill>
                <a:ea typeface="ＭＳ Ｐゴシック" charset="-128"/>
              </a:rPr>
              <a:t>No duty to perform a patent search</a:t>
            </a:r>
            <a:endParaRPr lang="en-US" altLang="ja-JP" sz="1600" kern="0" dirty="0">
              <a:ea typeface="ＭＳ Ｐゴシック" charset="-128"/>
            </a:endParaRPr>
          </a:p>
        </p:txBody>
      </p:sp>
      <p:sp>
        <p:nvSpPr>
          <p:cNvPr id="10" name="Rectangle 4">
            <a:extLst>
              <a:ext uri="{FF2B5EF4-FFF2-40B4-BE49-F238E27FC236}">
                <a16:creationId xmlns:a16="http://schemas.microsoft.com/office/drawing/2014/main" id="{A60D4C30-417F-4EDF-B387-C47E36B1D45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Tree>
    <p:extLst>
      <p:ext uri="{BB962C8B-B14F-4D97-AF65-F5344CB8AC3E}">
        <p14:creationId xmlns:p14="http://schemas.microsoft.com/office/powerpoint/2010/main" val="58726687"/>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65462</TotalTime>
  <Words>4506</Words>
  <Application>Microsoft Office PowerPoint</Application>
  <PresentationFormat>画面に合わせる (4:3)</PresentationFormat>
  <Paragraphs>1023</Paragraphs>
  <Slides>21</Slides>
  <Notes>19</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21</vt:i4>
      </vt:variant>
    </vt:vector>
  </HeadingPairs>
  <TitlesOfParts>
    <vt:vector size="31" baseType="lpstr">
      <vt:lpstr>Monotype Sorts</vt:lpstr>
      <vt:lpstr>ＭＳ Ｐゴシック</vt:lpstr>
      <vt:lpstr>ＭＳ ゴシック</vt:lpstr>
      <vt:lpstr>游ゴシック</vt:lpstr>
      <vt:lpstr>Arial</vt:lpstr>
      <vt:lpstr>Calibri</vt:lpstr>
      <vt:lpstr>Montserrat</vt:lpstr>
      <vt:lpstr>Times New Roman</vt:lpstr>
      <vt:lpstr>Wingdings</vt:lpstr>
      <vt:lpstr>IEEE-P802_15</vt:lpstr>
      <vt:lpstr>PowerPoint プレゼンテーション</vt:lpstr>
      <vt:lpstr>IEEE 802.15 TG15.6ma  (Revision of IEEE802.15.6-2012)  Opening Information  In Personal and Virtual Hybrid Interim Session Baltimore, Maryland, USA January 13th, 2023  Ryuji Kohno Yokohama National University(YNU), YRP International Alliance Institute(YRP-IAI)</vt:lpstr>
      <vt:lpstr>PowerPoint プレゼンテーション</vt:lpstr>
      <vt:lpstr>PowerPoint プレゼンテーション</vt:lpstr>
      <vt:lpstr>TG15.6ma Interim Session Schedule for 15-19th, January 2023</vt:lpstr>
      <vt:lpstr>TG15.6ma Interim Session Schedule  for 15-19th, January 2023</vt:lpstr>
      <vt:lpstr>Attendance</vt:lpstr>
      <vt:lpstr>Administrative Items</vt:lpstr>
      <vt:lpstr>PowerPoint プレゼンテーション</vt:lpstr>
      <vt:lpstr>PowerPoint プレゼンテーション</vt:lpstr>
      <vt:lpstr>Call for Potentially Essential Patents</vt:lpstr>
      <vt:lpstr>Other Guidelines for IEEE WG Meetings</vt:lpstr>
      <vt:lpstr>PowerPoint プレゼンテーション</vt:lpstr>
      <vt:lpstr>PowerPoint プレゼンテーション</vt:lpstr>
      <vt:lpstr>PowerPoint プレゼンテーション</vt:lpstr>
      <vt:lpstr>PowerPoint プレゼンテーション</vt:lpstr>
      <vt:lpstr>Objectives of TG 6ma – Enhanced Dependability Body Area Network (ED-BAN)</vt:lpstr>
      <vt:lpstr>Agenda items for the week</vt:lpstr>
      <vt:lpstr>TG15.6ma Interim Session Schedule for 15-19th, January 2023</vt:lpstr>
      <vt:lpstr>Contacts and Conference call</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IG DEP schedule in January 2021</dc:title>
  <dc:creator>kohno@ynu.ac.jp</dc:creator>
  <cp:lastModifiedBy>kohno-ryuji-ns@ynu.ac.jp</cp:lastModifiedBy>
  <cp:revision>115</cp:revision>
  <cp:lastPrinted>2022-07-06T15:32:43Z</cp:lastPrinted>
  <dcterms:created xsi:type="dcterms:W3CDTF">2020-12-17T10:56:09Z</dcterms:created>
  <dcterms:modified xsi:type="dcterms:W3CDTF">2023-01-14T02:18:56Z</dcterms:modified>
</cp:coreProperties>
</file>