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91" d="100"/>
          <a:sy n="91" d="100"/>
        </p:scale>
        <p:origin x="1214"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15-23-0003-01-wng0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January 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a:t>
            </a:r>
            <a:r>
              <a:rPr lang="en-US" altLang="en-US" sz="1600">
                <a:latin typeface="Times New Roman" panose="02020603050405020304" pitchFamily="18" charset="0"/>
              </a:rPr>
              <a:t>Meeting Slides for the </a:t>
            </a:r>
            <a:r>
              <a:rPr lang="en-US" altLang="en-US" sz="1600" b="1">
                <a:solidFill>
                  <a:schemeClr val="accent1">
                    <a:lumMod val="75000"/>
                  </a:schemeClr>
                </a:solidFill>
                <a:highlight>
                  <a:srgbClr val="C0C0C0"/>
                </a:highlight>
                <a:latin typeface="Times New Roman" panose="02020603050405020304" pitchFamily="18" charset="0"/>
              </a:rPr>
              <a:t>January 2023 wireless interim session</a:t>
            </a:r>
            <a:r>
              <a:rPr lang="en-US" altLang="en-US" sz="1600">
                <a:latin typeface="Times New Roman" panose="02020603050405020304" pitchFamily="18" charset="0"/>
              </a:rPr>
              <a: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ideas on improving many-to-many ranging in dynamic and dense networks (Feng Shan)</a:t>
            </a:r>
          </a:p>
          <a:p>
            <a:pPr marL="914400" lvl="1" indent="-514350">
              <a:buFont typeface="+mj-lt"/>
              <a:buAutoNum type="arabicPeriod"/>
              <a:defRPr/>
            </a:pPr>
            <a:r>
              <a:rPr lang="en-US" sz="2400" dirty="0"/>
              <a:t>Channel considerations for next generation metering applications in Japan </a:t>
            </a:r>
            <a:r>
              <a:rPr lang="en-US" sz="2400"/>
              <a:t>(Philip </a:t>
            </a:r>
            <a:r>
              <a:rPr lang="en-US" sz="2400" dirty="0"/>
              <a:t>Orlik)</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11384</TotalTime>
  <Words>368</Words>
  <Application>Microsoft Office PowerPoint</Application>
  <PresentationFormat>On-screen Show (4:3)</PresentationFormat>
  <Paragraphs>47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
  <dc:description>15-23-0003-00-wng0</dc:description>
  <cp:lastModifiedBy>Benjamin Rolfe</cp:lastModifiedBy>
  <cp:revision>77</cp:revision>
  <cp:lastPrinted>2000-03-07T00:55:37Z</cp:lastPrinted>
  <dcterms:created xsi:type="dcterms:W3CDTF">2016-01-17T22:48:36Z</dcterms:created>
  <dcterms:modified xsi:type="dcterms:W3CDTF">2023-01-17T23:58:30Z</dcterms:modified>
  <cp:category/>
</cp:coreProperties>
</file>