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0"/>
  </p:notesMasterIdLst>
  <p:sldIdLst>
    <p:sldId id="363" r:id="rId3"/>
    <p:sldId id="322" r:id="rId4"/>
    <p:sldId id="2432" r:id="rId5"/>
    <p:sldId id="365" r:id="rId6"/>
    <p:sldId id="304" r:id="rId7"/>
    <p:sldId id="369" r:id="rId8"/>
    <p:sldId id="370" r:id="rId9"/>
    <p:sldId id="371" r:id="rId10"/>
    <p:sldId id="2422" r:id="rId11"/>
    <p:sldId id="2423" r:id="rId12"/>
    <p:sldId id="2424" r:id="rId13"/>
    <p:sldId id="401" r:id="rId14"/>
    <p:sldId id="402" r:id="rId15"/>
    <p:sldId id="317" r:id="rId16"/>
    <p:sldId id="302" r:id="rId17"/>
    <p:sldId id="312" r:id="rId18"/>
    <p:sldId id="2385" r:id="rId19"/>
    <p:sldId id="2375" r:id="rId20"/>
    <p:sldId id="2377" r:id="rId21"/>
    <p:sldId id="326" r:id="rId22"/>
    <p:sldId id="2428" r:id="rId23"/>
    <p:sldId id="2389" r:id="rId24"/>
    <p:sldId id="2425" r:id="rId25"/>
    <p:sldId id="2431" r:id="rId26"/>
    <p:sldId id="2426" r:id="rId27"/>
    <p:sldId id="298" r:id="rId28"/>
    <p:sldId id="296" r:id="rId2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A8FF3-B536-4410-A70E-FE9F44D441D5}" v="49" dt="2022-12-30T21:03:05.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3" d="100"/>
          <a:sy n="133" d="100"/>
        </p:scale>
        <p:origin x="987"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186A8FF3-B536-4410-A70E-FE9F44D441D5}"/>
    <pc:docChg chg="undo custSel addSld modSld modMainMaster">
      <pc:chgData name="Benjamin Rolfe" userId="2cb8745b51aa14eb" providerId="LiveId" clId="{186A8FF3-B536-4410-A70E-FE9F44D441D5}" dt="2022-12-30T21:06:35.645" v="834" actId="20577"/>
      <pc:docMkLst>
        <pc:docMk/>
      </pc:docMkLst>
      <pc:sldChg chg="modSp mod">
        <pc:chgData name="Benjamin Rolfe" userId="2cb8745b51aa14eb" providerId="LiveId" clId="{186A8FF3-B536-4410-A70E-FE9F44D441D5}" dt="2022-12-30T21:06:35.645" v="834" actId="20577"/>
        <pc:sldMkLst>
          <pc:docMk/>
          <pc:sldMk cId="0" sldId="298"/>
        </pc:sldMkLst>
        <pc:spChg chg="mod">
          <ac:chgData name="Benjamin Rolfe" userId="2cb8745b51aa14eb" providerId="LiveId" clId="{186A8FF3-B536-4410-A70E-FE9F44D441D5}" dt="2022-12-30T21:06:35.645" v="834" actId="20577"/>
          <ac:spMkLst>
            <pc:docMk/>
            <pc:sldMk cId="0" sldId="298"/>
            <ac:spMk id="16386" creationId="{7DCE7F77-C85C-4E6D-AF80-88E2811F92B8}"/>
          </ac:spMkLst>
        </pc:spChg>
      </pc:sldChg>
      <pc:sldChg chg="modSp mod">
        <pc:chgData name="Benjamin Rolfe" userId="2cb8745b51aa14eb" providerId="LiveId" clId="{186A8FF3-B536-4410-A70E-FE9F44D441D5}" dt="2022-12-30T03:37:47.534" v="173" actId="27636"/>
        <pc:sldMkLst>
          <pc:docMk/>
          <pc:sldMk cId="0" sldId="302"/>
        </pc:sldMkLst>
        <pc:spChg chg="mod">
          <ac:chgData name="Benjamin Rolfe" userId="2cb8745b51aa14eb" providerId="LiveId" clId="{186A8FF3-B536-4410-A70E-FE9F44D441D5}" dt="2022-12-30T03:37:47.534" v="173" actId="27636"/>
          <ac:spMkLst>
            <pc:docMk/>
            <pc:sldMk cId="0" sldId="302"/>
            <ac:spMk id="9219" creationId="{F8A5F01F-52D6-47BD-9336-35C5CE265C10}"/>
          </ac:spMkLst>
        </pc:spChg>
      </pc:sldChg>
      <pc:sldChg chg="modSp mod">
        <pc:chgData name="Benjamin Rolfe" userId="2cb8745b51aa14eb" providerId="LiveId" clId="{186A8FF3-B536-4410-A70E-FE9F44D441D5}" dt="2022-12-30T03:29:03.884" v="39" actId="20577"/>
        <pc:sldMkLst>
          <pc:docMk/>
          <pc:sldMk cId="1190557096" sldId="322"/>
        </pc:sldMkLst>
        <pc:spChg chg="mod">
          <ac:chgData name="Benjamin Rolfe" userId="2cb8745b51aa14eb" providerId="LiveId" clId="{186A8FF3-B536-4410-A70E-FE9F44D441D5}" dt="2022-12-30T03:29:03.884" v="39" actId="20577"/>
          <ac:spMkLst>
            <pc:docMk/>
            <pc:sldMk cId="1190557096" sldId="322"/>
            <ac:spMk id="4" creationId="{D457DDDA-2EC7-4A5E-95DB-E9907484AFBA}"/>
          </ac:spMkLst>
        </pc:spChg>
      </pc:sldChg>
      <pc:sldChg chg="modSp mod">
        <pc:chgData name="Benjamin Rolfe" userId="2cb8745b51aa14eb" providerId="LiveId" clId="{186A8FF3-B536-4410-A70E-FE9F44D441D5}" dt="2022-12-30T03:28:45.671" v="23" actId="20577"/>
        <pc:sldMkLst>
          <pc:docMk/>
          <pc:sldMk cId="0" sldId="363"/>
        </pc:sldMkLst>
        <pc:spChg chg="mod">
          <ac:chgData name="Benjamin Rolfe" userId="2cb8745b51aa14eb" providerId="LiveId" clId="{186A8FF3-B536-4410-A70E-FE9F44D441D5}" dt="2022-12-30T03:28:45.671" v="23" actId="20577"/>
          <ac:spMkLst>
            <pc:docMk/>
            <pc:sldMk cId="0" sldId="363"/>
            <ac:spMk id="2" creationId="{11B74706-8CE8-446F-ADD5-944A55CFBC25}"/>
          </ac:spMkLst>
        </pc:spChg>
      </pc:sldChg>
      <pc:sldChg chg="addSp delSp modSp mod">
        <pc:chgData name="Benjamin Rolfe" userId="2cb8745b51aa14eb" providerId="LiveId" clId="{186A8FF3-B536-4410-A70E-FE9F44D441D5}" dt="2022-12-30T20:44:11.221" v="437"/>
        <pc:sldMkLst>
          <pc:docMk/>
          <pc:sldMk cId="1435232689" sldId="2375"/>
        </pc:sldMkLst>
        <pc:spChg chg="add mod">
          <ac:chgData name="Benjamin Rolfe" userId="2cb8745b51aa14eb" providerId="LiveId" clId="{186A8FF3-B536-4410-A70E-FE9F44D441D5}" dt="2022-12-30T20:39:24.123" v="340" actId="1037"/>
          <ac:spMkLst>
            <pc:docMk/>
            <pc:sldMk cId="1435232689" sldId="2375"/>
            <ac:spMk id="3" creationId="{0BEDF220-DAD3-65E7-C2F2-0D60D68E9838}"/>
          </ac:spMkLst>
        </pc:spChg>
        <pc:spChg chg="del mod">
          <ac:chgData name="Benjamin Rolfe" userId="2cb8745b51aa14eb" providerId="LiveId" clId="{186A8FF3-B536-4410-A70E-FE9F44D441D5}" dt="2022-12-30T20:24:19.212" v="189" actId="478"/>
          <ac:spMkLst>
            <pc:docMk/>
            <pc:sldMk cId="1435232689" sldId="2375"/>
            <ac:spMk id="5" creationId="{5BC9C866-68AA-4871-BE43-83F038AE3F20}"/>
          </ac:spMkLst>
        </pc:spChg>
        <pc:spChg chg="add">
          <ac:chgData name="Benjamin Rolfe" userId="2cb8745b51aa14eb" providerId="LiveId" clId="{186A8FF3-B536-4410-A70E-FE9F44D441D5}" dt="2022-12-30T20:41:05.245" v="376" actId="11529"/>
          <ac:spMkLst>
            <pc:docMk/>
            <pc:sldMk cId="1435232689" sldId="2375"/>
            <ac:spMk id="6" creationId="{4254E62C-9737-01FD-F3AB-F342FE949202}"/>
          </ac:spMkLst>
        </pc:spChg>
        <pc:graphicFrameChg chg="add del mod modGraphic">
          <ac:chgData name="Benjamin Rolfe" userId="2cb8745b51aa14eb" providerId="LiveId" clId="{186A8FF3-B536-4410-A70E-FE9F44D441D5}" dt="2022-12-30T20:44:11.221" v="437"/>
          <ac:graphicFrameMkLst>
            <pc:docMk/>
            <pc:sldMk cId="1435232689" sldId="2375"/>
            <ac:graphicFrameMk id="8" creationId="{6E06A713-94FD-4DE5-90DC-B09ACF52F06D}"/>
          </ac:graphicFrameMkLst>
        </pc:graphicFrameChg>
      </pc:sldChg>
      <pc:sldChg chg="modSp mod">
        <pc:chgData name="Benjamin Rolfe" userId="2cb8745b51aa14eb" providerId="LiveId" clId="{186A8FF3-B536-4410-A70E-FE9F44D441D5}" dt="2022-12-30T20:49:37.123" v="536" actId="13926"/>
        <pc:sldMkLst>
          <pc:docMk/>
          <pc:sldMk cId="113431375" sldId="2377"/>
        </pc:sldMkLst>
        <pc:graphicFrameChg chg="mod modGraphic">
          <ac:chgData name="Benjamin Rolfe" userId="2cb8745b51aa14eb" providerId="LiveId" clId="{186A8FF3-B536-4410-A70E-FE9F44D441D5}" dt="2022-12-30T20:49:37.123" v="536" actId="13926"/>
          <ac:graphicFrameMkLst>
            <pc:docMk/>
            <pc:sldMk cId="113431375" sldId="2377"/>
            <ac:graphicFrameMk id="8" creationId="{94B57B48-1346-43EF-8A13-7DBC7401931F}"/>
          </ac:graphicFrameMkLst>
        </pc:graphicFrameChg>
      </pc:sldChg>
      <pc:sldChg chg="modSp mod">
        <pc:chgData name="Benjamin Rolfe" userId="2cb8745b51aa14eb" providerId="LiveId" clId="{186A8FF3-B536-4410-A70E-FE9F44D441D5}" dt="2022-12-30T20:59:52.975" v="689" actId="6549"/>
        <pc:sldMkLst>
          <pc:docMk/>
          <pc:sldMk cId="3785495502" sldId="2425"/>
        </pc:sldMkLst>
        <pc:spChg chg="mod">
          <ac:chgData name="Benjamin Rolfe" userId="2cb8745b51aa14eb" providerId="LiveId" clId="{186A8FF3-B536-4410-A70E-FE9F44D441D5}" dt="2022-12-30T20:59:52.975" v="689" actId="6549"/>
          <ac:spMkLst>
            <pc:docMk/>
            <pc:sldMk cId="3785495502" sldId="2425"/>
            <ac:spMk id="3" creationId="{9A45EF0E-0A98-AB3A-2473-877BB06D7F84}"/>
          </ac:spMkLst>
        </pc:spChg>
      </pc:sldChg>
      <pc:sldChg chg="modSp mod">
        <pc:chgData name="Benjamin Rolfe" userId="2cb8745b51aa14eb" providerId="LiveId" clId="{186A8FF3-B536-4410-A70E-FE9F44D441D5}" dt="2022-12-30T20:52:49.910" v="558" actId="5793"/>
        <pc:sldMkLst>
          <pc:docMk/>
          <pc:sldMk cId="2066480398" sldId="2428"/>
        </pc:sldMkLst>
        <pc:spChg chg="mod">
          <ac:chgData name="Benjamin Rolfe" userId="2cb8745b51aa14eb" providerId="LiveId" clId="{186A8FF3-B536-4410-A70E-FE9F44D441D5}" dt="2022-12-30T20:52:49.910" v="558" actId="5793"/>
          <ac:spMkLst>
            <pc:docMk/>
            <pc:sldMk cId="2066480398" sldId="2428"/>
            <ac:spMk id="3" creationId="{D8B73088-26A7-843E-4A1E-943665576085}"/>
          </ac:spMkLst>
        </pc:spChg>
      </pc:sldChg>
      <pc:sldChg chg="addSp modSp mod">
        <pc:chgData name="Benjamin Rolfe" userId="2cb8745b51aa14eb" providerId="LiveId" clId="{186A8FF3-B536-4410-A70E-FE9F44D441D5}" dt="2022-12-30T21:05:03.669" v="833" actId="1035"/>
        <pc:sldMkLst>
          <pc:docMk/>
          <pc:sldMk cId="52299158" sldId="2431"/>
        </pc:sldMkLst>
        <pc:spChg chg="add mod">
          <ac:chgData name="Benjamin Rolfe" userId="2cb8745b51aa14eb" providerId="LiveId" clId="{186A8FF3-B536-4410-A70E-FE9F44D441D5}" dt="2022-12-30T21:05:03.669" v="833" actId="1035"/>
          <ac:spMkLst>
            <pc:docMk/>
            <pc:sldMk cId="52299158" sldId="2431"/>
            <ac:spMk id="5" creationId="{BB27DEE4-32F9-890A-614D-8E2A45CEB11E}"/>
          </ac:spMkLst>
        </pc:spChg>
        <pc:spChg chg="mod">
          <ac:chgData name="Benjamin Rolfe" userId="2cb8745b51aa14eb" providerId="LiveId" clId="{186A8FF3-B536-4410-A70E-FE9F44D441D5}" dt="2022-12-30T21:00:15.777" v="690" actId="1076"/>
          <ac:spMkLst>
            <pc:docMk/>
            <pc:sldMk cId="52299158" sldId="2431"/>
            <ac:spMk id="7" creationId="{485C0F78-AEAB-A095-F9AA-7D1953E829F7}"/>
          </ac:spMkLst>
        </pc:spChg>
        <pc:spChg chg="mod">
          <ac:chgData name="Benjamin Rolfe" userId="2cb8745b51aa14eb" providerId="LiveId" clId="{186A8FF3-B536-4410-A70E-FE9F44D441D5}" dt="2022-12-30T21:01:40.309" v="733" actId="1036"/>
          <ac:spMkLst>
            <pc:docMk/>
            <pc:sldMk cId="52299158" sldId="2431"/>
            <ac:spMk id="8" creationId="{9B715394-C8DA-739D-A119-53E679A942CD}"/>
          </ac:spMkLst>
        </pc:spChg>
        <pc:spChg chg="mod">
          <ac:chgData name="Benjamin Rolfe" userId="2cb8745b51aa14eb" providerId="LiveId" clId="{186A8FF3-B536-4410-A70E-FE9F44D441D5}" dt="2022-12-30T21:01:22.800" v="726" actId="6549"/>
          <ac:spMkLst>
            <pc:docMk/>
            <pc:sldMk cId="52299158" sldId="2431"/>
            <ac:spMk id="9" creationId="{A6547954-4161-4A35-1D75-91E3CDC91189}"/>
          </ac:spMkLst>
        </pc:spChg>
        <pc:spChg chg="mod">
          <ac:chgData name="Benjamin Rolfe" userId="2cb8745b51aa14eb" providerId="LiveId" clId="{186A8FF3-B536-4410-A70E-FE9F44D441D5}" dt="2022-12-30T21:02:10.708" v="735" actId="692"/>
          <ac:spMkLst>
            <pc:docMk/>
            <pc:sldMk cId="52299158" sldId="2431"/>
            <ac:spMk id="11" creationId="{A0667763-86F5-F760-7B80-22F8AA3FDE82}"/>
          </ac:spMkLst>
        </pc:spChg>
        <pc:graphicFrameChg chg="mod modGraphic">
          <ac:chgData name="Benjamin Rolfe" userId="2cb8745b51aa14eb" providerId="LiveId" clId="{186A8FF3-B536-4410-A70E-FE9F44D441D5}" dt="2022-12-30T21:04:53.207" v="825" actId="1076"/>
          <ac:graphicFrameMkLst>
            <pc:docMk/>
            <pc:sldMk cId="52299158" sldId="2431"/>
            <ac:graphicFrameMk id="6" creationId="{C8B0A993-1A25-F824-82F1-8DAB02377A44}"/>
          </ac:graphicFrameMkLst>
        </pc:graphicFrameChg>
      </pc:sldChg>
      <pc:sldChg chg="addSp delSp modSp new mod">
        <pc:chgData name="Benjamin Rolfe" userId="2cb8745b51aa14eb" providerId="LiveId" clId="{186A8FF3-B536-4410-A70E-FE9F44D441D5}" dt="2022-12-30T03:36:13.788" v="155" actId="1038"/>
        <pc:sldMkLst>
          <pc:docMk/>
          <pc:sldMk cId="3335821795" sldId="2432"/>
        </pc:sldMkLst>
        <pc:spChg chg="del">
          <ac:chgData name="Benjamin Rolfe" userId="2cb8745b51aa14eb" providerId="LiveId" clId="{186A8FF3-B536-4410-A70E-FE9F44D441D5}" dt="2022-12-30T03:30:54.692" v="75" actId="478"/>
          <ac:spMkLst>
            <pc:docMk/>
            <pc:sldMk cId="3335821795" sldId="2432"/>
            <ac:spMk id="2" creationId="{923A9122-11F3-53A6-43C1-949A31387D48}"/>
          </ac:spMkLst>
        </pc:spChg>
        <pc:spChg chg="del">
          <ac:chgData name="Benjamin Rolfe" userId="2cb8745b51aa14eb" providerId="LiveId" clId="{186A8FF3-B536-4410-A70E-FE9F44D441D5}" dt="2022-12-30T03:30:51.268" v="74" actId="478"/>
          <ac:spMkLst>
            <pc:docMk/>
            <pc:sldMk cId="3335821795" sldId="2432"/>
            <ac:spMk id="3" creationId="{6E442AF3-7B90-4499-AE4F-6F4B159BE6CC}"/>
          </ac:spMkLst>
        </pc:spChg>
        <pc:spChg chg="add mod">
          <ac:chgData name="Benjamin Rolfe" userId="2cb8745b51aa14eb" providerId="LiveId" clId="{186A8FF3-B536-4410-A70E-FE9F44D441D5}" dt="2022-12-30T03:30:35.245" v="73" actId="20577"/>
          <ac:spMkLst>
            <pc:docMk/>
            <pc:sldMk cId="3335821795" sldId="2432"/>
            <ac:spMk id="5" creationId="{3A007D94-CB82-2828-3B18-999B070948CB}"/>
          </ac:spMkLst>
        </pc:spChg>
        <pc:picChg chg="add mod">
          <ac:chgData name="Benjamin Rolfe" userId="2cb8745b51aa14eb" providerId="LiveId" clId="{186A8FF3-B536-4410-A70E-FE9F44D441D5}" dt="2022-12-30T03:36:13.788" v="155" actId="1038"/>
          <ac:picMkLst>
            <pc:docMk/>
            <pc:sldMk cId="3335821795" sldId="2432"/>
            <ac:picMk id="7" creationId="{5B4497DF-25D0-05E9-FE9A-4169E15020E0}"/>
          </ac:picMkLst>
        </pc:picChg>
        <pc:picChg chg="add mod">
          <ac:chgData name="Benjamin Rolfe" userId="2cb8745b51aa14eb" providerId="LiveId" clId="{186A8FF3-B536-4410-A70E-FE9F44D441D5}" dt="2022-12-30T03:32:59.986" v="81" actId="1076"/>
          <ac:picMkLst>
            <pc:docMk/>
            <pc:sldMk cId="3335821795" sldId="2432"/>
            <ac:picMk id="9" creationId="{E8A466E0-232A-2B69-6A2F-473C7B3AD592}"/>
          </ac:picMkLst>
        </pc:picChg>
        <pc:picChg chg="add mod">
          <ac:chgData name="Benjamin Rolfe" userId="2cb8745b51aa14eb" providerId="LiveId" clId="{186A8FF3-B536-4410-A70E-FE9F44D441D5}" dt="2022-12-30T03:36:13.788" v="155" actId="1038"/>
          <ac:picMkLst>
            <pc:docMk/>
            <pc:sldMk cId="3335821795" sldId="2432"/>
            <ac:picMk id="11" creationId="{DFE3E238-E79D-BEFF-EA32-FCEA9D4CE33A}"/>
          </ac:picMkLst>
        </pc:picChg>
        <pc:picChg chg="add mod">
          <ac:chgData name="Benjamin Rolfe" userId="2cb8745b51aa14eb" providerId="LiveId" clId="{186A8FF3-B536-4410-A70E-FE9F44D441D5}" dt="2022-12-30T03:32:47.714" v="79" actId="1076"/>
          <ac:picMkLst>
            <pc:docMk/>
            <pc:sldMk cId="3335821795" sldId="2432"/>
            <ac:picMk id="13" creationId="{33E06EEC-1DEF-DAB8-547E-1FB0077768D6}"/>
          </ac:picMkLst>
        </pc:picChg>
        <pc:picChg chg="add mod ord">
          <ac:chgData name="Benjamin Rolfe" userId="2cb8745b51aa14eb" providerId="LiveId" clId="{186A8FF3-B536-4410-A70E-FE9F44D441D5}" dt="2022-12-30T03:35:47.504" v="150" actId="29295"/>
          <ac:picMkLst>
            <pc:docMk/>
            <pc:sldMk cId="3335821795" sldId="2432"/>
            <ac:picMk id="15" creationId="{AC8244B4-EF0C-E260-A738-4866217EF3A7}"/>
          </ac:picMkLst>
        </pc:picChg>
      </pc:sldChg>
      <pc:sldMasterChg chg="modSp mod">
        <pc:chgData name="Benjamin Rolfe" userId="2cb8745b51aa14eb" providerId="LiveId" clId="{186A8FF3-B536-4410-A70E-FE9F44D441D5}" dt="2022-12-30T03:29:36.075" v="56" actId="20577"/>
        <pc:sldMasterMkLst>
          <pc:docMk/>
          <pc:sldMasterMk cId="0" sldId="2147483648"/>
        </pc:sldMasterMkLst>
        <pc:spChg chg="mod">
          <ac:chgData name="Benjamin Rolfe" userId="2cb8745b51aa14eb" providerId="LiveId" clId="{186A8FF3-B536-4410-A70E-FE9F44D441D5}" dt="2022-12-30T03:29:26.163" v="48" actId="20577"/>
          <ac:spMkLst>
            <pc:docMk/>
            <pc:sldMasterMk cId="0" sldId="2147483648"/>
            <ac:spMk id="2" creationId="{7274DC08-9B8C-464E-97F8-9AF419E7B8D9}"/>
          </ac:spMkLst>
        </pc:spChg>
        <pc:spChg chg="mod">
          <ac:chgData name="Benjamin Rolfe" userId="2cb8745b51aa14eb" providerId="LiveId" clId="{186A8FF3-B536-4410-A70E-FE9F44D441D5}" dt="2022-12-30T03:29:36.075" v="56"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802.15-22-0698-00-04ab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5/dcn/22/15-22-0687-01-04ab-tg4ab-agenda-january-2023.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29 December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presentations</a:t>
            </a:r>
          </a:p>
          <a:p>
            <a:pPr marL="914400" lvl="1" indent="-514350">
              <a:buFont typeface="Arial" panose="020B0604020202020204" pitchFamily="34" charset="0"/>
              <a:buAutoNum type="arabicPeriod"/>
            </a:pPr>
            <a:r>
              <a:rPr lang="en-US" dirty="0"/>
              <a:t>Pulse shape and time domain mask for 802-15-4ab (</a:t>
            </a:r>
            <a:r>
              <a:rPr lang="en-US" dirty="0" err="1"/>
              <a:t>Xiaohui</a:t>
            </a:r>
            <a:r>
              <a:rPr lang="en-US" dirty="0"/>
              <a:t> Peng)</a:t>
            </a:r>
          </a:p>
          <a:p>
            <a:pPr marL="914400" lvl="1" indent="-514350">
              <a:buFont typeface="Arial" panose="020B0604020202020204" pitchFamily="34" charset="0"/>
              <a:buAutoNum type="arabicPeriod"/>
            </a:pPr>
            <a:endParaRPr lang="en-US" dirty="0"/>
          </a:p>
          <a:p>
            <a:pPr marL="514350" indent="-514350">
              <a:buFont typeface="+mj-lt"/>
              <a:buAutoNum type="arabicPeriod"/>
            </a:pPr>
            <a:r>
              <a:rPr lang="en-US" altLang="en-US" dirty="0"/>
              <a:t>Next steps</a:t>
            </a:r>
          </a:p>
          <a:p>
            <a:pPr marL="914400" lvl="1" indent="-514350">
              <a:buFont typeface="+mj-lt"/>
              <a:buAutoNum type="alphaLcPeriod"/>
            </a:pPr>
            <a:r>
              <a:rPr lang="en-US" altLang="en-US" dirty="0"/>
              <a:t>January Agenda Requests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15</a:t>
            </a:fld>
            <a:endParaRPr lang="en-US"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2234260914"/>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1852922" y="2115630"/>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FF0000"/>
                </a:solidFill>
                <a:effectLst/>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8820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848804763"/>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January 3</a:t>
            </a:r>
            <a:r>
              <a:rPr lang="en-US" baseline="30000" dirty="0"/>
              <a:t>rd</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015-587D-91AD-3085-B025C5485241}"/>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D8B73088-26A7-843E-4A1E-943665576085}"/>
              </a:ext>
            </a:extLst>
          </p:cNvPr>
          <p:cNvSpPr>
            <a:spLocks noGrp="1"/>
          </p:cNvSpPr>
          <p:nvPr>
            <p:ph idx="1"/>
          </p:nvPr>
        </p:nvSpPr>
        <p:spPr/>
        <p:txBody>
          <a:bodyPr/>
          <a:lstStyle/>
          <a:p>
            <a:pPr marL="514350" indent="-514350">
              <a:buFont typeface="Arial" panose="020B0604020202020204" pitchFamily="34" charset="0"/>
              <a:buAutoNum type="arabicPeriod"/>
            </a:pPr>
            <a:r>
              <a:rPr lang="en-US" dirty="0"/>
              <a:t>Pulse shape and time domain mask for 802-15-4ab (</a:t>
            </a:r>
            <a:r>
              <a:rPr lang="en-US" dirty="0" err="1"/>
              <a:t>Xiaohui</a:t>
            </a:r>
            <a:r>
              <a:rPr lang="en-US" dirty="0"/>
              <a:t> Peng)</a:t>
            </a:r>
          </a:p>
          <a:p>
            <a:pPr marL="400050" lvl="1" indent="0"/>
            <a:r>
              <a:rPr lang="en-US" dirty="0"/>
              <a:t>Doc # &lt;TBD&gt;</a:t>
            </a:r>
          </a:p>
          <a:p>
            <a:endParaRPr lang="en-US" dirty="0"/>
          </a:p>
        </p:txBody>
      </p:sp>
      <p:sp>
        <p:nvSpPr>
          <p:cNvPr id="4" name="Slide Number Placeholder 3">
            <a:extLst>
              <a:ext uri="{FF2B5EF4-FFF2-40B4-BE49-F238E27FC236}">
                <a16:creationId xmlns:a16="http://schemas.microsoft.com/office/drawing/2014/main" id="{1C4BB88E-3EDF-3F0A-75ED-EBDA5D83A5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066480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January Agenda</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3785593"/>
          </a:xfrm>
        </p:spPr>
        <p:txBody>
          <a:bodyPr/>
          <a:lstStyle/>
          <a:p>
            <a:pPr marL="0" indent="0" algn="ctr"/>
            <a:r>
              <a:rPr lang="en-US" sz="2400" dirty="0"/>
              <a:t>Revision 0: </a:t>
            </a:r>
            <a:r>
              <a:rPr lang="en-US" sz="2400" dirty="0">
                <a:hlinkClick r:id="rId2"/>
              </a:rPr>
              <a:t>15-22-0687-01</a:t>
            </a:r>
            <a:endParaRPr lang="en-US" sz="2400" dirty="0"/>
          </a:p>
          <a:p>
            <a:pPr marL="0" indent="0" algn="ctr"/>
            <a:endParaRPr lang="en-US" sz="2400" dirty="0"/>
          </a:p>
          <a:p>
            <a:pPr marL="0" indent="0" algn="ctr"/>
            <a:r>
              <a:rPr lang="en-US" sz="2400" dirty="0"/>
              <a:t>A few choice slots still available!</a:t>
            </a:r>
          </a:p>
          <a:p>
            <a:pPr marL="0" indent="0" algn="ctr"/>
            <a:endParaRPr lang="en-US" sz="2400" dirty="0"/>
          </a:p>
          <a:p>
            <a:pPr marL="0" indent="0"/>
            <a:r>
              <a:rPr lang="en-US" sz="2400" dirty="0"/>
              <a:t>The focus for January is to converge, combine, and complete technical content!  To that end several slots have been allocated for collaborative breakouts</a:t>
            </a:r>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D750897-DB9D-7BAB-601F-2665AFCD4F8A}"/>
              </a:ext>
            </a:extLst>
          </p:cNvPr>
          <p:cNvGraphicFramePr>
            <a:graphicFrameLocks noGrp="1"/>
          </p:cNvGraphicFramePr>
          <p:nvPr>
            <p:extLst>
              <p:ext uri="{D42A27DB-BD31-4B8C-83A1-F6EECF244321}">
                <p14:modId xmlns:p14="http://schemas.microsoft.com/office/powerpoint/2010/main" val="3787752319"/>
              </p:ext>
            </p:extLst>
          </p:nvPr>
        </p:nvGraphicFramePr>
        <p:xfrm>
          <a:off x="4860036" y="1412776"/>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January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1">
                              <a:lumMod val="75000"/>
                            </a:schemeClr>
                          </a:solidFill>
                          <a:effectLst/>
                          <a:latin typeface="+mn-lt"/>
                          <a:ea typeface="+mn-ea"/>
                          <a:cs typeface="+mn-cs"/>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7</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10</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15</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algn="ctr" fontAlgn="ctr"/>
                      <a:r>
                        <a:rPr lang="en-US" sz="2400" b="0" i="0" u="none" strike="noStrike" dirty="0">
                          <a:effectLst/>
                          <a:latin typeface="Calibri" panose="020F0502020204030204" pitchFamily="34" charset="0"/>
                        </a:rPr>
                        <a:t>22</a:t>
                      </a:r>
                    </a:p>
                  </a:txBody>
                  <a:tcPr marL="5443" marR="5443" marT="5443" marB="0" anchor="ct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755576" y="685801"/>
            <a:ext cx="7764463" cy="510952"/>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graphicFrame>
        <p:nvGraphicFramePr>
          <p:cNvPr id="6" name="Table 5">
            <a:extLst>
              <a:ext uri="{FF2B5EF4-FFF2-40B4-BE49-F238E27FC236}">
                <a16:creationId xmlns:a16="http://schemas.microsoft.com/office/drawing/2014/main" id="{C8B0A993-1A25-F824-82F1-8DAB02377A44}"/>
              </a:ext>
            </a:extLst>
          </p:cNvPr>
          <p:cNvGraphicFramePr>
            <a:graphicFrameLocks noGrp="1"/>
          </p:cNvGraphicFramePr>
          <p:nvPr>
            <p:extLst>
              <p:ext uri="{D42A27DB-BD31-4B8C-83A1-F6EECF244321}">
                <p14:modId xmlns:p14="http://schemas.microsoft.com/office/powerpoint/2010/main" val="3503556745"/>
              </p:ext>
            </p:extLst>
          </p:nvPr>
        </p:nvGraphicFramePr>
        <p:xfrm>
          <a:off x="899592" y="1439863"/>
          <a:ext cx="3744412" cy="3382937"/>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18509">
                <a:tc gridSpan="7">
                  <a:txBody>
                    <a:bodyPr/>
                    <a:lstStyle/>
                    <a:p>
                      <a:pPr algn="ctr" fontAlgn="ctr"/>
                      <a:r>
                        <a:rPr lang="en-US" sz="2400" u="none" strike="noStrike" dirty="0">
                          <a:effectLst/>
                        </a:rPr>
                        <a:t>December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427694">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427694">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bg2">
                            <a:lumMod val="40000"/>
                            <a:lumOff val="6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solidFill>
                          <a:schemeClr val="bg2">
                            <a:lumMod val="40000"/>
                            <a:lumOff val="60000"/>
                          </a:schemeClr>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3</a:t>
                      </a:r>
                    </a:p>
                  </a:txBody>
                  <a:tcPr marL="5443" marR="5443" marT="5443" marB="0" anchor="ctr"/>
                </a:tc>
                <a:extLst>
                  <a:ext uri="{0D108BD9-81ED-4DB2-BD59-A6C34878D82A}">
                    <a16:rowId xmlns:a16="http://schemas.microsoft.com/office/drawing/2014/main" val="804905794"/>
                  </a:ext>
                </a:extLst>
              </a:tr>
              <a:tr h="427694">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marL="0" algn="ctr" defTabSz="457200" rtl="0" eaLnBrk="1" fontAlgn="ctr" latinLnBrk="0" hangingPunct="1"/>
                      <a:r>
                        <a:rPr lang="en-US" sz="2800" b="0" u="none" strike="noStrike" kern="1200" dirty="0">
                          <a:solidFill>
                            <a:schemeClr val="tx1"/>
                          </a:solidFill>
                          <a:effectLst/>
                          <a:latin typeface="+mn-lt"/>
                          <a:ea typeface="+mn-ea"/>
                          <a:cs typeface="+mn-cs"/>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2892619755"/>
                  </a:ext>
                </a:extLst>
              </a:tr>
              <a:tr h="427694">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latin typeface="Calibri" panose="020F0502020204030204" pitchFamily="34" charset="0"/>
                        </a:rPr>
                        <a:t>17</a:t>
                      </a:r>
                    </a:p>
                  </a:txBody>
                  <a:tcPr marL="5443" marR="5443" marT="5443" marB="0" anchor="ctr"/>
                </a:tc>
                <a:extLst>
                  <a:ext uri="{0D108BD9-81ED-4DB2-BD59-A6C34878D82A}">
                    <a16:rowId xmlns:a16="http://schemas.microsoft.com/office/drawing/2014/main" val="3893115474"/>
                  </a:ext>
                </a:extLst>
              </a:tr>
              <a:tr h="427694">
                <a:tc>
                  <a:txBody>
                    <a:bodyPr/>
                    <a:lstStyle/>
                    <a:p>
                      <a:pPr algn="ctr" fontAlgn="ctr"/>
                      <a:r>
                        <a:rPr lang="en-US" sz="2400" b="0" i="0" u="none" strike="noStrike" dirty="0">
                          <a:effectLs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20</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21</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22</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23</a:t>
                      </a:r>
                    </a:p>
                  </a:txBody>
                  <a:tcPr marL="5443" marR="5443" marT="5443" marB="0" anchor="ctr"/>
                </a:tc>
                <a:tc>
                  <a:txBody>
                    <a:bodyPr/>
                    <a:lstStyle/>
                    <a:p>
                      <a:pPr algn="ctr" fontAlgn="ctr"/>
                      <a:r>
                        <a:rPr lang="en-US" sz="2400" b="0" i="0" u="none" strike="noStrike" dirty="0">
                          <a:solidFill>
                            <a:schemeClr val="bg1">
                              <a:lumMod val="75000"/>
                            </a:schemeClr>
                          </a:solidFill>
                          <a:effectLst/>
                          <a:latin typeface="Calibri" panose="020F0502020204030204" pitchFamily="34" charset="0"/>
                        </a:rPr>
                        <a:t>24</a:t>
                      </a:r>
                    </a:p>
                  </a:txBody>
                  <a:tcPr marL="5443" marR="5443" marT="5443" marB="0" anchor="ctr"/>
                </a:tc>
                <a:extLst>
                  <a:ext uri="{0D108BD9-81ED-4DB2-BD59-A6C34878D82A}">
                    <a16:rowId xmlns:a16="http://schemas.microsoft.com/office/drawing/2014/main" val="3777630749"/>
                  </a:ext>
                </a:extLst>
              </a:tr>
              <a:tr h="427694">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25</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bg1">
                              <a:lumMod val="75000"/>
                            </a:schemeClr>
                          </a:solidFill>
                          <a:effectLst/>
                          <a:latin typeface="Calibri" panose="020F0502020204030204" pitchFamily="34" charset="0"/>
                          <a:ea typeface="+mn-ea"/>
                          <a:cs typeface="+mn-cs"/>
                        </a:rPr>
                        <a:t>26</a:t>
                      </a:r>
                    </a:p>
                  </a:txBody>
                  <a:tcPr marL="5443" marR="5443" marT="5443" marB="0" anchor="ctr"/>
                </a:tc>
                <a:tc>
                  <a:txBody>
                    <a:bodyPr/>
                    <a:lstStyle/>
                    <a:p>
                      <a:pPr marL="0" algn="ctr" defTabSz="457200" rtl="0" eaLnBrk="1" fontAlgn="ctr" latinLnBrk="0" hangingPunct="1"/>
                      <a:r>
                        <a:rPr lang="en-US" sz="2800" b="1" u="none" strike="noStrike" kern="1200" dirty="0">
                          <a:solidFill>
                            <a:schemeClr val="bg1">
                              <a:lumMod val="75000"/>
                            </a:schemeClr>
                          </a:solidFill>
                          <a:effectLst/>
                          <a:latin typeface="+mn-lt"/>
                          <a:ea typeface="+mn-ea"/>
                          <a:cs typeface="+mn-cs"/>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bg1">
                              <a:lumMod val="75000"/>
                            </a:schemeClr>
                          </a:solidFill>
                          <a:effectLst/>
                          <a:latin typeface="Calibri" panose="020F0502020204030204" pitchFamily="34" charset="0"/>
                          <a:ea typeface="+mn-ea"/>
                          <a:cs typeface="+mn-cs"/>
                        </a:rPr>
                        <a:t>28</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31</a:t>
                      </a:r>
                    </a:p>
                  </a:txBody>
                  <a:tcPr marL="5443" marR="5443" marT="5443" marB="0" anchor="ctr"/>
                </a:tc>
                <a:extLst>
                  <a:ext uri="{0D108BD9-81ED-4DB2-BD59-A6C34878D82A}">
                    <a16:rowId xmlns:a16="http://schemas.microsoft.com/office/drawing/2014/main" val="381256473"/>
                  </a:ext>
                </a:extLst>
              </a:tr>
              <a:tr h="427694">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830597" y="5070379"/>
            <a:ext cx="7764463" cy="1446627"/>
          </a:xfrm>
          <a:solidFill>
            <a:schemeClr val="accent6">
              <a:lumMod val="20000"/>
              <a:lumOff val="80000"/>
            </a:schemeClr>
          </a:solidFill>
        </p:spPr>
        <p:txBody>
          <a:bodyPr>
            <a:normAutofit/>
          </a:bodyPr>
          <a:lstStyle/>
          <a:p>
            <a:r>
              <a:rPr lang="en-US" sz="2400" dirty="0"/>
              <a:t>3-Jan and 10-Jan2023</a:t>
            </a:r>
          </a:p>
          <a:p>
            <a:r>
              <a:rPr lang="en-US" sz="2400" dirty="0"/>
              <a:t>Time: 06:00 PT   Duration: 1.5 hours</a:t>
            </a:r>
          </a:p>
          <a:p>
            <a:r>
              <a:rPr lang="en-US" sz="2400" dirty="0"/>
              <a:t>Commence 29-November-2022 at 06:00 PT</a:t>
            </a:r>
          </a:p>
          <a:p>
            <a:endParaRPr lang="en-US" dirty="0"/>
          </a:p>
        </p:txBody>
      </p:sp>
      <p:sp>
        <p:nvSpPr>
          <p:cNvPr id="11" name="Oval 10">
            <a:extLst>
              <a:ext uri="{FF2B5EF4-FFF2-40B4-BE49-F238E27FC236}">
                <a16:creationId xmlns:a16="http://schemas.microsoft.com/office/drawing/2014/main" id="{A0667763-86F5-F760-7B80-22F8AA3FDE82}"/>
              </a:ext>
            </a:extLst>
          </p:cNvPr>
          <p:cNvSpPr/>
          <p:nvPr/>
        </p:nvSpPr>
        <p:spPr bwMode="auto">
          <a:xfrm>
            <a:off x="5885732" y="2382453"/>
            <a:ext cx="576064" cy="4320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7" name="Arrow: Right 6">
            <a:extLst>
              <a:ext uri="{FF2B5EF4-FFF2-40B4-BE49-F238E27FC236}">
                <a16:creationId xmlns:a16="http://schemas.microsoft.com/office/drawing/2014/main" id="{485C0F78-AEAB-A095-F9AA-7D1953E829F7}"/>
              </a:ext>
            </a:extLst>
          </p:cNvPr>
          <p:cNvSpPr/>
          <p:nvPr/>
        </p:nvSpPr>
        <p:spPr bwMode="auto">
          <a:xfrm>
            <a:off x="4867275" y="2276872"/>
            <a:ext cx="109046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Arrow: Right 7">
            <a:extLst>
              <a:ext uri="{FF2B5EF4-FFF2-40B4-BE49-F238E27FC236}">
                <a16:creationId xmlns:a16="http://schemas.microsoft.com/office/drawing/2014/main" id="{9B715394-C8DA-739D-A119-53E679A942CD}"/>
              </a:ext>
            </a:extLst>
          </p:cNvPr>
          <p:cNvSpPr/>
          <p:nvPr/>
        </p:nvSpPr>
        <p:spPr bwMode="auto">
          <a:xfrm rot="19274023">
            <a:off x="3481293" y="3995249"/>
            <a:ext cx="211321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Wireless Interim</a:t>
            </a:r>
          </a:p>
        </p:txBody>
      </p:sp>
      <p:pic>
        <p:nvPicPr>
          <p:cNvPr id="12" name="Graphic 11" descr="Balloons outline">
            <a:extLst>
              <a:ext uri="{FF2B5EF4-FFF2-40B4-BE49-F238E27FC236}">
                <a16:creationId xmlns:a16="http://schemas.microsoft.com/office/drawing/2014/main" id="{66AA1799-C872-504D-0A75-409A761EC7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0256" y="3933056"/>
            <a:ext cx="453752" cy="453752"/>
          </a:xfrm>
          <a:prstGeom prst="rect">
            <a:avLst/>
          </a:prstGeom>
        </p:spPr>
      </p:pic>
      <p:sp>
        <p:nvSpPr>
          <p:cNvPr id="5" name="Double Wave 4">
            <a:extLst>
              <a:ext uri="{FF2B5EF4-FFF2-40B4-BE49-F238E27FC236}">
                <a16:creationId xmlns:a16="http://schemas.microsoft.com/office/drawing/2014/main" id="{BB27DEE4-32F9-890A-614D-8E2A45CEB11E}"/>
              </a:ext>
            </a:extLst>
          </p:cNvPr>
          <p:cNvSpPr/>
          <p:nvPr/>
        </p:nvSpPr>
        <p:spPr bwMode="auto">
          <a:xfrm rot="19185599">
            <a:off x="649788" y="2078524"/>
            <a:ext cx="3888110" cy="1944216"/>
          </a:xfrm>
          <a:prstGeom prst="doubleWave">
            <a:avLst/>
          </a:prstGeom>
          <a:solidFill>
            <a:schemeClr val="bg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6600" b="0" i="0" u="none" strike="noStrike" cap="none" normalizeH="0" baseline="0" dirty="0">
                <a:ln>
                  <a:noFill/>
                </a:ln>
                <a:solidFill>
                  <a:schemeClr val="bg1"/>
                </a:solidFill>
                <a:effectLst/>
                <a:latin typeface="Times New Roman" charset="0"/>
                <a:ea typeface="ＭＳ Ｐゴシック" charset="0"/>
                <a:cs typeface="ＭＳ Ｐゴシック" charset="0"/>
              </a:rPr>
              <a:t>History!</a:t>
            </a:r>
          </a:p>
        </p:txBody>
      </p:sp>
    </p:spTree>
    <p:extLst>
      <p:ext uri="{BB962C8B-B14F-4D97-AF65-F5344CB8AC3E}">
        <p14:creationId xmlns:p14="http://schemas.microsoft.com/office/powerpoint/2010/main" val="52299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371600"/>
            <a:ext cx="3805238" cy="4868863"/>
          </a:xfrm>
        </p:spPr>
        <p:txBody>
          <a:bodyPr wrap="square" anchor="t">
            <a:normAutofit/>
          </a:bodyPr>
          <a:lstStyle/>
          <a:p>
            <a:pPr marL="0" indent="0"/>
            <a:r>
              <a:rPr lang="en-US" dirty="0"/>
              <a:t>January Interim in Baltimore</a:t>
            </a:r>
          </a:p>
          <a:p>
            <a:pPr marL="457200" indent="-45720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5F4FCB64-9E0E-5E6F-ABC1-8526E9EBB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33" r="12028" b="3"/>
          <a:stretch/>
        </p:blipFill>
        <p:spPr bwMode="auto">
          <a:xfrm>
            <a:off x="4567238" y="1371600"/>
            <a:ext cx="3806825" cy="4868863"/>
          </a:xfrm>
          <a:prstGeom prst="rect">
            <a:avLst/>
          </a:prstGeom>
          <a:solidFill>
            <a:srgbClr val="FFFFFF"/>
          </a:solidFill>
        </p:spPr>
      </p:pic>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27</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onfetti falling through the air against dark blue background">
            <a:extLst>
              <a:ext uri="{FF2B5EF4-FFF2-40B4-BE49-F238E27FC236}">
                <a16:creationId xmlns:a16="http://schemas.microsoft.com/office/drawing/2014/main" id="{AC8244B4-EF0C-E260-A738-4866217EF3A7}"/>
              </a:ext>
            </a:extLst>
          </p:cNvPr>
          <p:cNvPicPr>
            <a:picLocks noChangeAspect="1"/>
          </p:cNvPicPr>
          <p:nvPr/>
        </p:nvPicPr>
        <p:blipFill>
          <a:blip r:embed="rId2">
            <a:alphaModFix amt="70000"/>
          </a:blip>
          <a:stretch>
            <a:fillRect/>
          </a:stretch>
        </p:blipFill>
        <p:spPr>
          <a:xfrm>
            <a:off x="1005840" y="1050401"/>
            <a:ext cx="7132320" cy="4757197"/>
          </a:xfrm>
          <a:prstGeom prst="rect">
            <a:avLst/>
          </a:prstGeom>
        </p:spPr>
      </p:pic>
      <p:sp>
        <p:nvSpPr>
          <p:cNvPr id="4" name="Slide Number Placeholder 3">
            <a:extLst>
              <a:ext uri="{FF2B5EF4-FFF2-40B4-BE49-F238E27FC236}">
                <a16:creationId xmlns:a16="http://schemas.microsoft.com/office/drawing/2014/main" id="{70288233-D31D-641A-3B10-A0DE60D63D0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
        <p:nvSpPr>
          <p:cNvPr id="5" name="Rectangle 4">
            <a:extLst>
              <a:ext uri="{FF2B5EF4-FFF2-40B4-BE49-F238E27FC236}">
                <a16:creationId xmlns:a16="http://schemas.microsoft.com/office/drawing/2014/main" id="{3A007D94-CB82-2828-3B18-999B070948CB}"/>
              </a:ext>
            </a:extLst>
          </p:cNvPr>
          <p:cNvSpPr/>
          <p:nvPr/>
        </p:nvSpPr>
        <p:spPr>
          <a:xfrm>
            <a:off x="1857092" y="2967335"/>
            <a:ext cx="5429821"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Happy New Year!</a:t>
            </a:r>
          </a:p>
        </p:txBody>
      </p:sp>
      <p:pic>
        <p:nvPicPr>
          <p:cNvPr id="7" name="Graphic 6" descr="Beer outline">
            <a:extLst>
              <a:ext uri="{FF2B5EF4-FFF2-40B4-BE49-F238E27FC236}">
                <a16:creationId xmlns:a16="http://schemas.microsoft.com/office/drawing/2014/main" id="{5B4497DF-25D0-05E9-FE9A-4169E15020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1336" y="1595287"/>
            <a:ext cx="914400" cy="914400"/>
          </a:xfrm>
          <a:prstGeom prst="rect">
            <a:avLst/>
          </a:prstGeom>
        </p:spPr>
      </p:pic>
      <p:pic>
        <p:nvPicPr>
          <p:cNvPr id="9" name="Graphic 8" descr="Martini with solid fill">
            <a:extLst>
              <a:ext uri="{FF2B5EF4-FFF2-40B4-BE49-F238E27FC236}">
                <a16:creationId xmlns:a16="http://schemas.microsoft.com/office/drawing/2014/main" id="{E8A466E0-232A-2B69-6A2F-473C7B3AD5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20272" y="1615868"/>
            <a:ext cx="914400" cy="914400"/>
          </a:xfrm>
          <a:prstGeom prst="rect">
            <a:avLst/>
          </a:prstGeom>
        </p:spPr>
      </p:pic>
      <p:pic>
        <p:nvPicPr>
          <p:cNvPr id="11" name="Graphic 10" descr="Martini outline">
            <a:extLst>
              <a:ext uri="{FF2B5EF4-FFF2-40B4-BE49-F238E27FC236}">
                <a16:creationId xmlns:a16="http://schemas.microsoft.com/office/drawing/2014/main" id="{DFE3E238-E79D-BEFF-EA32-FCEA9D4CE3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9840" y="3850401"/>
            <a:ext cx="914400" cy="914400"/>
          </a:xfrm>
          <a:prstGeom prst="rect">
            <a:avLst/>
          </a:prstGeom>
        </p:spPr>
      </p:pic>
      <p:pic>
        <p:nvPicPr>
          <p:cNvPr id="13" name="Graphic 12" descr="Wine outline">
            <a:extLst>
              <a:ext uri="{FF2B5EF4-FFF2-40B4-BE49-F238E27FC236}">
                <a16:creationId xmlns:a16="http://schemas.microsoft.com/office/drawing/2014/main" id="{33E06EEC-1DEF-DAB8-547E-1FB0077768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6256" y="4077072"/>
            <a:ext cx="914400" cy="914400"/>
          </a:xfrm>
          <a:prstGeom prst="rect">
            <a:avLst/>
          </a:prstGeom>
        </p:spPr>
      </p:pic>
    </p:spTree>
    <p:extLst>
      <p:ext uri="{BB962C8B-B14F-4D97-AF65-F5344CB8AC3E}">
        <p14:creationId xmlns:p14="http://schemas.microsoft.com/office/powerpoint/2010/main" val="333582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62355</TotalTime>
  <Words>1999</Words>
  <Application>Microsoft Office PowerPoint</Application>
  <PresentationFormat>On-screen Show (4:3)</PresentationFormat>
  <Paragraphs>343</Paragraphs>
  <Slides>27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PowerPoint Presentation</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Contributions</vt:lpstr>
      <vt:lpstr>Next Steps</vt:lpstr>
      <vt:lpstr>January Agenda</vt:lpstr>
      <vt:lpstr>Interim Webex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273</cp:revision>
  <cp:lastPrinted>2000-03-07T00:55:37Z</cp:lastPrinted>
  <dcterms:created xsi:type="dcterms:W3CDTF">2016-01-17T22:48:36Z</dcterms:created>
  <dcterms:modified xsi:type="dcterms:W3CDTF">2022-12-30T21:06:44Z</dcterms:modified>
  <cp:category/>
</cp:coreProperties>
</file>