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9" r:id="rId15"/>
    <p:sldId id="1034"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6869" autoAdjust="0"/>
  </p:normalViewPr>
  <p:slideViewPr>
    <p:cSldViewPr>
      <p:cViewPr varScale="1">
        <p:scale>
          <a:sx n="184" d="100"/>
          <a:sy n="184" d="100"/>
        </p:scale>
        <p:origin x="186" y="18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Dec_2022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doc.:IEEE802.15-22-0693r1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Dec_2022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revise-document?t=8868100040%7F0" TargetMode="External"/><Relationship Id="rId2" Type="http://schemas.openxmlformats.org/officeDocument/2006/relationships/hyperlink" Target="https://mentor.ieee.org/802.15/dcn/22/15-22-0692-00-016t-ieee802-16t-mac-layer.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40000040%7F1" TargetMode="External"/><Relationship Id="rId4" Type="http://schemas.openxmlformats.org/officeDocument/2006/relationships/hyperlink" Target="https://mentor.ieee.org/802.15/dcn/22/15-22-0664-01-016t-air-interface-protocol-phy-layer.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a:t>December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2022-12-19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 Teleconference</a:t>
            </a:r>
          </a:p>
        </p:txBody>
      </p:sp>
      <p:graphicFrame>
        <p:nvGraphicFramePr>
          <p:cNvPr id="4" name="Table 3">
            <a:extLst>
              <a:ext uri="{FF2B5EF4-FFF2-40B4-BE49-F238E27FC236}">
                <a16:creationId xmlns:a16="http://schemas.microsoft.com/office/drawing/2014/main" id="{6CFC9707-A7A4-9D9F-4616-142F98C3BD13}"/>
              </a:ext>
            </a:extLst>
          </p:cNvPr>
          <p:cNvGraphicFramePr>
            <a:graphicFrameLocks noGrp="1"/>
          </p:cNvGraphicFramePr>
          <p:nvPr>
            <p:extLst>
              <p:ext uri="{D42A27DB-BD31-4B8C-83A1-F6EECF244321}">
                <p14:modId xmlns:p14="http://schemas.microsoft.com/office/powerpoint/2010/main" val="3955813364"/>
              </p:ext>
            </p:extLst>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3303578591"/>
                    </a:ext>
                  </a:extLst>
                </a:gridCol>
                <a:gridCol w="1168400">
                  <a:extLst>
                    <a:ext uri="{9D8B030D-6E8A-4147-A177-3AD203B41FA5}">
                      <a16:colId xmlns:a16="http://schemas.microsoft.com/office/drawing/2014/main" val="3959379550"/>
                    </a:ext>
                  </a:extLst>
                </a:gridCol>
                <a:gridCol w="1168400">
                  <a:extLst>
                    <a:ext uri="{9D8B030D-6E8A-4147-A177-3AD203B41FA5}">
                      <a16:colId xmlns:a16="http://schemas.microsoft.com/office/drawing/2014/main" val="2873654560"/>
                    </a:ext>
                  </a:extLst>
                </a:gridCol>
                <a:gridCol w="1168400">
                  <a:extLst>
                    <a:ext uri="{9D8B030D-6E8A-4147-A177-3AD203B41FA5}">
                      <a16:colId xmlns:a16="http://schemas.microsoft.com/office/drawing/2014/main" val="2598322399"/>
                    </a:ext>
                  </a:extLst>
                </a:gridCol>
                <a:gridCol w="889000">
                  <a:extLst>
                    <a:ext uri="{9D8B030D-6E8A-4147-A177-3AD203B41FA5}">
                      <a16:colId xmlns:a16="http://schemas.microsoft.com/office/drawing/2014/main" val="3688522410"/>
                    </a:ext>
                  </a:extLst>
                </a:gridCol>
                <a:gridCol w="1447800">
                  <a:extLst>
                    <a:ext uri="{9D8B030D-6E8A-4147-A177-3AD203B41FA5}">
                      <a16:colId xmlns:a16="http://schemas.microsoft.com/office/drawing/2014/main" val="3098866615"/>
                    </a:ext>
                  </a:extLst>
                </a:gridCol>
                <a:gridCol w="1168400">
                  <a:extLst>
                    <a:ext uri="{9D8B030D-6E8A-4147-A177-3AD203B41FA5}">
                      <a16:colId xmlns:a16="http://schemas.microsoft.com/office/drawing/2014/main" val="3282925616"/>
                    </a:ext>
                  </a:extLst>
                </a:gridCol>
                <a:gridCol w="1168400">
                  <a:extLst>
                    <a:ext uri="{9D8B030D-6E8A-4147-A177-3AD203B41FA5}">
                      <a16:colId xmlns:a16="http://schemas.microsoft.com/office/drawing/2014/main" val="4088186823"/>
                    </a:ext>
                  </a:extLst>
                </a:gridCol>
                <a:gridCol w="1168400">
                  <a:extLst>
                    <a:ext uri="{9D8B030D-6E8A-4147-A177-3AD203B41FA5}">
                      <a16:colId xmlns:a16="http://schemas.microsoft.com/office/drawing/2014/main" val="3312348057"/>
                    </a:ext>
                  </a:extLst>
                </a:gridCol>
              </a:tblGrid>
              <a:tr h="0">
                <a:tc>
                  <a:txBody>
                    <a:bodyPr/>
                    <a:lstStyle/>
                    <a:p>
                      <a:r>
                        <a:rPr lang="en-US"/>
                        <a:t>16-Dec-2022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692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ieee802.16t MAC Layer</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16-Dec-2022 14:39:23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575065763"/>
                  </a:ext>
                </a:extLst>
              </a:tr>
              <a:tr h="0">
                <a:tc>
                  <a:txBody>
                    <a:bodyPr/>
                    <a:lstStyle/>
                    <a:p>
                      <a:r>
                        <a:rPr lang="en-US"/>
                        <a:t>02-Dec-2022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664</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 PHY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02-Dec-2022 08:08:11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78643705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a:bodyPr>
          <a:lstStyle/>
          <a:p>
            <a:r>
              <a:rPr lang="en-US" dirty="0"/>
              <a:t>Update to PHY to be posted as 664r1</a:t>
            </a:r>
          </a:p>
          <a:p>
            <a:r>
              <a:rPr lang="en-US" dirty="0"/>
              <a:t>Update to MAC to be posted as 665r1    (revised in December as 692r0)</a:t>
            </a:r>
          </a:p>
          <a:p>
            <a:r>
              <a:rPr lang="en-US" dirty="0"/>
              <a:t>Update to DPP to be posted to 643r1</a:t>
            </a:r>
          </a:p>
          <a:p>
            <a:r>
              <a:rPr lang="en-US" dirty="0"/>
              <a:t>Consider what might go into Annex R – informative material. Move BSC into the informative material. </a:t>
            </a:r>
          </a:p>
          <a:p>
            <a:endParaRPr lang="en-US" dirty="0"/>
          </a:p>
          <a:p>
            <a:r>
              <a:rPr lang="en-US" dirty="0"/>
              <a:t>From those updates, Harry will update draft to 0.2</a:t>
            </a:r>
          </a:p>
          <a:p>
            <a:r>
              <a:rPr lang="en-US" dirty="0"/>
              <a:t>Review on Teleconference</a:t>
            </a:r>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Dec_2022</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Menashe, Vishal, and Juha will review and provide comments on pre-draft 0.2 to Harry. </a:t>
            </a:r>
          </a:p>
          <a:p>
            <a:pPr lvl="1"/>
            <a:r>
              <a:rPr lang="en-US" dirty="0"/>
              <a:t>See MAC document 0692r0 for updates to section 11 on Subchannel group relocation</a:t>
            </a:r>
          </a:p>
          <a:p>
            <a:r>
              <a:rPr lang="en-US" dirty="0"/>
              <a:t>Direct Peer to Peer will be provided in a contribution for January – not to be part of D0.2. </a:t>
            </a:r>
          </a:p>
          <a:p>
            <a:r>
              <a:rPr lang="en-US" dirty="0"/>
              <a:t>Harry will revise and post draft 0.2 to members area. </a:t>
            </a:r>
          </a:p>
          <a:p>
            <a:r>
              <a:rPr lang="en-US" dirty="0"/>
              <a:t>The full task Group will review D0.2 (and DPP contribution) in Baltimore</a:t>
            </a:r>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Dec_2022</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Dec_2022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r>
              <a:rPr lang="en-US" dirty="0"/>
              <a:t>Vishal</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Dec_2022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December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Dec_2022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23662</TotalTime>
  <Words>1936</Words>
  <Application>Microsoft Office PowerPoint</Application>
  <PresentationFormat>Widescreen</PresentationFormat>
  <Paragraphs>228</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Custom Design</vt:lpstr>
      <vt:lpstr>PowerPoint Presentation</vt:lpstr>
      <vt:lpstr>Opening</vt:lpstr>
      <vt:lpstr>TG16t December Teleconference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December Teleconference</vt:lpstr>
      <vt:lpstr>Next Steps</vt:lpstr>
      <vt:lpstr>Teleconference Notes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627</cp:revision>
  <cp:lastPrinted>1998-02-10T13:28:06Z</cp:lastPrinted>
  <dcterms:created xsi:type="dcterms:W3CDTF">2020-01-06T16:34:14Z</dcterms:created>
  <dcterms:modified xsi:type="dcterms:W3CDTF">2022-12-19T16:21:25Z</dcterms:modified>
</cp:coreProperties>
</file>