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89" r:id="rId4"/>
    <p:sldId id="265" r:id="rId5"/>
    <p:sldId id="273" r:id="rId6"/>
    <p:sldId id="29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2022</a:t>
            </a:r>
            <a:endParaRPr lang="en-US" altLang="en-US" dirty="0"/>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2022</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b="1" i="0" u="none" strike="noStrike" dirty="0">
                <a:solidFill>
                  <a:srgbClr val="000000"/>
                </a:solidFill>
                <a:effectLst/>
                <a:latin typeface="Verdana" panose="020B0604030504040204" pitchFamily="34" charset="0"/>
              </a:rPr>
              <a:t>15-22-0672-00-04me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2022 IEEE 802.15.4me Plenary Agenda and Closing</a:t>
            </a:r>
          </a:p>
          <a:p>
            <a:r>
              <a:rPr lang="en-US" altLang="en-US" sz="1600" b="1" dirty="0">
                <a:solidFill>
                  <a:schemeClr val="tx2"/>
                </a:solidFill>
              </a:rPr>
              <a:t>Date Submitted: November 17,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15-22-0672-00-04me </a:t>
            </a:r>
            <a:r>
              <a:rPr lang="en-US" altLang="en-US" sz="1600" b="1" dirty="0">
                <a:solidFill>
                  <a:schemeClr val="tx2"/>
                </a:solidFill>
              </a:rPr>
              <a:t>Abstract: November</a:t>
            </a:r>
            <a:r>
              <a:rPr lang="en-US" altLang="en-US" sz="1600" dirty="0">
                <a:solidFill>
                  <a:schemeClr val="tx2"/>
                </a:solidFill>
              </a:rPr>
              <a:t>, 2022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Report for Task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2022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81734678"/>
              </p:ext>
            </p:extLst>
          </p:nvPr>
        </p:nvGraphicFramePr>
        <p:xfrm>
          <a:off x="534194" y="1404015"/>
          <a:ext cx="7428349" cy="370138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algn="ctr"/>
                      <a:r>
                        <a:rPr lang="en-US" dirty="0"/>
                        <a:t>Cancelled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Review Submissions	</a:t>
            </a:r>
          </a:p>
          <a:p>
            <a:pPr lvl="1"/>
            <a:r>
              <a:rPr lang="en-US" sz="2400" dirty="0"/>
              <a:t>Next Steps</a:t>
            </a:r>
            <a:endParaRPr lang="en-US" sz="2000" dirty="0"/>
          </a:p>
          <a:p>
            <a:pPr lvl="1"/>
            <a:r>
              <a:rPr lang="en-US" sz="2400" dirty="0"/>
              <a:t>Draft Timeline</a:t>
            </a:r>
          </a:p>
          <a:p>
            <a:pPr lvl="1"/>
            <a:r>
              <a:rPr lang="en-US" sz="2400" dirty="0"/>
              <a:t>Next meetings</a:t>
            </a:r>
          </a:p>
          <a:p>
            <a:pPr lvl="1"/>
            <a:endParaRPr lang="en-US" sz="2400" dirty="0"/>
          </a:p>
          <a:p>
            <a:pPr lvl="1"/>
            <a:endParaRPr lang="en-US" sz="2400" dirty="0"/>
          </a:p>
          <a:p>
            <a:pPr lvl="1"/>
            <a:r>
              <a:rPr lang="en-US" sz="2400" dirty="0"/>
              <a:t>Minutes posted: https://</a:t>
            </a:r>
            <a:r>
              <a:rPr lang="en-US" sz="2400" dirty="0" err="1"/>
              <a:t>mentor.ieee.org</a:t>
            </a:r>
            <a:r>
              <a:rPr lang="en-US" sz="2400" dirty="0"/>
              <a:t>/802.15/</a:t>
            </a:r>
            <a:r>
              <a:rPr lang="en-US" sz="2400" dirty="0" err="1"/>
              <a:t>dcn</a:t>
            </a:r>
            <a:r>
              <a:rPr lang="en-US" sz="2400" dirty="0"/>
              <a:t>/22/15-22-0671-00-04me-tg4me-november-2022-minutes.doc</a:t>
            </a:r>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December 15ish/22 – First version of Features/Merge/Layout to Amend Editors to ensure correct.</a:t>
            </a:r>
          </a:p>
          <a:p>
            <a:r>
              <a:rPr lang="en-US" sz="2000" dirty="0"/>
              <a:t>January/23 Meeting – Consolidate comments from Amendment Editors and any submissions from Call for Submissions. Agreement on List of Separate Features – Result: 2</a:t>
            </a:r>
            <a:r>
              <a:rPr lang="en-US" sz="2000" baseline="30000" dirty="0"/>
              <a:t>nd</a:t>
            </a:r>
            <a:r>
              <a:rPr lang="en-US" sz="2000" dirty="0"/>
              <a:t> Version with modifications for March</a:t>
            </a:r>
          </a:p>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5985</TotalTime>
  <Words>502</Words>
  <Application>Microsoft Macintosh PowerPoint</Application>
  <PresentationFormat>On-screen Show (4:3)</PresentationFormat>
  <Paragraphs>68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 New Roman</vt:lpstr>
      <vt:lpstr>Verdana</vt:lpstr>
      <vt:lpstr>Office Theme</vt:lpstr>
      <vt:lpstr>PowerPoint Presentation</vt:lpstr>
      <vt:lpstr>PowerPoint Presentation</vt:lpstr>
      <vt:lpstr>IEEE 802.15.4me November, 2022 Interim Plenary Agenda and Closing</vt:lpstr>
      <vt:lpstr>15.4me Sessions this Week</vt:lpstr>
      <vt:lpstr>Agenda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101</cp:revision>
  <cp:lastPrinted>1998-02-10T13:28:06Z</cp:lastPrinted>
  <dcterms:created xsi:type="dcterms:W3CDTF">2018-03-03T14:04:29Z</dcterms:created>
  <dcterms:modified xsi:type="dcterms:W3CDTF">2022-11-17T07:32:06Z</dcterms:modified>
  <cp:category/>
</cp:coreProperties>
</file>