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69" r:id="rId2"/>
    <p:sldId id="261" r:id="rId3"/>
    <p:sldId id="289" r:id="rId4"/>
    <p:sldId id="265" r:id="rId5"/>
    <p:sldId id="273" r:id="rId6"/>
    <p:sldId id="290"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254"/>
    <p:restoredTop sz="86395"/>
  </p:normalViewPr>
  <p:slideViewPr>
    <p:cSldViewPr>
      <p:cViewPr varScale="1">
        <p:scale>
          <a:sx n="110" d="100"/>
          <a:sy n="110" d="100"/>
        </p:scale>
        <p:origin x="1224"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8" name="Rectangle 4">
            <a:extLst>
              <a:ext uri="{FF2B5EF4-FFF2-40B4-BE49-F238E27FC236}">
                <a16:creationId xmlns:a16="http://schemas.microsoft.com/office/drawing/2014/main" id="{C5585201-4768-F848-8568-5FC006C524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2022</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a:t>September, 2022</a:t>
            </a:r>
            <a:endParaRPr lang="en-US" altLang="en-US" dirty="0"/>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2022</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November, 2022</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b="1" i="0" u="none" strike="noStrike" dirty="0">
                <a:solidFill>
                  <a:srgbClr val="000000"/>
                </a:solidFill>
                <a:effectLst/>
                <a:latin typeface="Verdana" panose="020B0604030504040204" pitchFamily="34" charset="0"/>
              </a:rPr>
              <a:t>15-22-0672-00-04me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November</a:t>
            </a:r>
            <a:r>
              <a:rPr lang="en-US" altLang="en-US" sz="1600" dirty="0">
                <a:solidFill>
                  <a:schemeClr val="tx2"/>
                </a:solidFill>
              </a:rPr>
              <a:t>, 2022 IEEE 802.15.4me Plenary Agenda and Closing</a:t>
            </a:r>
          </a:p>
          <a:p>
            <a:r>
              <a:rPr lang="en-US" altLang="en-US" sz="1600" b="1" dirty="0">
                <a:solidFill>
                  <a:schemeClr val="tx2"/>
                </a:solidFill>
              </a:rPr>
              <a:t>Date Submitted: November 17, 2022</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15-22-0672-00-04me </a:t>
            </a:r>
            <a:r>
              <a:rPr lang="en-US" altLang="en-US" sz="1600" b="1" dirty="0">
                <a:solidFill>
                  <a:schemeClr val="tx2"/>
                </a:solidFill>
              </a:rPr>
              <a:t>Abstract: November</a:t>
            </a:r>
            <a:r>
              <a:rPr lang="en-US" altLang="en-US" sz="1600" dirty="0">
                <a:solidFill>
                  <a:schemeClr val="tx2"/>
                </a:solidFill>
              </a:rPr>
              <a:t>, 2022 IEEE 802.15.4me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Report for Task Group</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a:r>
            <a:r>
              <a:rPr lang="en-US" altLang="en-US" sz="2000" b="1">
                <a:latin typeface="Calibri" panose="020F0502020204030204" pitchFamily="34" charset="0"/>
                <a:cs typeface="Calibri" panose="020F0502020204030204" pitchFamily="34" charset="0"/>
              </a:rPr>
              <a:t>at this link:</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November, 2022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3</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181734678"/>
              </p:ext>
            </p:extLst>
          </p:nvPr>
        </p:nvGraphicFramePr>
        <p:xfrm>
          <a:off x="534194" y="1404015"/>
          <a:ext cx="7428349" cy="3701385"/>
        </p:xfrm>
        <a:graphic>
          <a:graphicData uri="http://schemas.openxmlformats.org/drawingml/2006/table">
            <a:tbl>
              <a:tblPr firstRow="1" firstCol="1" bandRow="1">
                <a:tableStyleId>{00A15C55-8517-42AA-B614-E9B94910E393}</a:tableStyleId>
              </a:tblPr>
              <a:tblGrid>
                <a:gridCol w="784256">
                  <a:extLst>
                    <a:ext uri="{9D8B030D-6E8A-4147-A177-3AD203B41FA5}">
                      <a16:colId xmlns:a16="http://schemas.microsoft.com/office/drawing/2014/main" val="20000"/>
                    </a:ext>
                  </a:extLst>
                </a:gridCol>
                <a:gridCol w="1960640">
                  <a:extLst>
                    <a:ext uri="{9D8B030D-6E8A-4147-A177-3AD203B41FA5}">
                      <a16:colId xmlns:a16="http://schemas.microsoft.com/office/drawing/2014/main" val="20001"/>
                    </a:ext>
                  </a:extLst>
                </a:gridCol>
                <a:gridCol w="1156526">
                  <a:extLst>
                    <a:ext uri="{9D8B030D-6E8A-4147-A177-3AD203B41FA5}">
                      <a16:colId xmlns:a16="http://schemas.microsoft.com/office/drawing/2014/main" val="20002"/>
                    </a:ext>
                  </a:extLst>
                </a:gridCol>
                <a:gridCol w="1775121">
                  <a:extLst>
                    <a:ext uri="{9D8B030D-6E8A-4147-A177-3AD203B41FA5}">
                      <a16:colId xmlns:a16="http://schemas.microsoft.com/office/drawing/2014/main" val="20003"/>
                    </a:ext>
                  </a:extLst>
                </a:gridCol>
                <a:gridCol w="1751806">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Opening Plenary </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15.4me</a:t>
                      </a:r>
                    </a:p>
                    <a:p>
                      <a:pPr algn="ctr"/>
                      <a:r>
                        <a:rPr lang="en-US" dirty="0"/>
                        <a:t>Cancelled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15.4me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en-US" dirty="0"/>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15.4me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15.4me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15.4me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Closing Plenary</a:t>
                      </a:r>
                    </a:p>
                  </a:txBody>
                  <a:tcPr/>
                </a:tc>
                <a:extLst>
                  <a:ext uri="{0D108BD9-81ED-4DB2-BD59-A6C34878D82A}">
                    <a16:rowId xmlns:a16="http://schemas.microsoft.com/office/drawing/2014/main" val="1774931192"/>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a:p>
            <a:pPr lvl="1"/>
            <a:r>
              <a:rPr lang="en-US" sz="2400" dirty="0"/>
              <a:t>Call for Patents</a:t>
            </a:r>
          </a:p>
          <a:p>
            <a:pPr lvl="1"/>
            <a:r>
              <a:rPr lang="en-US" sz="2400" dirty="0"/>
              <a:t>Review Submissions	</a:t>
            </a:r>
          </a:p>
          <a:p>
            <a:pPr lvl="1"/>
            <a:r>
              <a:rPr lang="en-US" sz="2400" dirty="0"/>
              <a:t>Next Steps</a:t>
            </a:r>
            <a:endParaRPr lang="en-US" sz="2000" dirty="0"/>
          </a:p>
          <a:p>
            <a:pPr lvl="1"/>
            <a:r>
              <a:rPr lang="en-US" sz="2400" dirty="0"/>
              <a:t>Draft Timeline</a:t>
            </a:r>
          </a:p>
          <a:p>
            <a:pPr lvl="1"/>
            <a:r>
              <a:rPr lang="en-US" sz="2400" dirty="0"/>
              <a:t>Next meetings</a:t>
            </a:r>
          </a:p>
          <a:p>
            <a:pPr lvl="1"/>
            <a:endParaRPr lang="en-US" sz="2400" dirty="0"/>
          </a:p>
          <a:p>
            <a:pPr lvl="1"/>
            <a:endParaRPr lang="en-US" sz="2400" dirty="0"/>
          </a:p>
          <a:p>
            <a:pPr lvl="1"/>
            <a:r>
              <a:rPr lang="en-US" sz="2400" dirty="0"/>
              <a:t>Minutes posted: https://</a:t>
            </a:r>
            <a:r>
              <a:rPr lang="en-US" sz="2400" dirty="0" err="1"/>
              <a:t>mentor.ieee.org</a:t>
            </a:r>
            <a:r>
              <a:rPr lang="en-US" sz="2400" dirty="0"/>
              <a:t>/802.15/</a:t>
            </a:r>
            <a:r>
              <a:rPr lang="en-US" sz="2400" dirty="0" err="1"/>
              <a:t>dcn</a:t>
            </a:r>
            <a:r>
              <a:rPr lang="en-US" sz="2400" dirty="0"/>
              <a:t>/22/15-22-0671-00-04me-tg4me-november-2022-minutes.doc</a:t>
            </a:r>
            <a:endParaRPr lang="en-US" sz="1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516A2-CF63-EDF1-E9B4-AAC07969E37A}"/>
              </a:ext>
            </a:extLst>
          </p:cNvPr>
          <p:cNvSpPr>
            <a:spLocks noGrp="1"/>
          </p:cNvSpPr>
          <p:nvPr>
            <p:ph idx="1"/>
          </p:nvPr>
        </p:nvSpPr>
        <p:spPr>
          <a:xfrm>
            <a:off x="647700" y="1066800"/>
            <a:ext cx="7772400" cy="4114800"/>
          </a:xfrm>
        </p:spPr>
        <p:txBody>
          <a:bodyPr/>
          <a:lstStyle/>
          <a:p>
            <a:r>
              <a:rPr lang="en-US" sz="2000" dirty="0"/>
              <a:t>December 15ish/22 – First version of Features/Merge/Layout to Amend Editors to ensure correct.</a:t>
            </a:r>
          </a:p>
          <a:p>
            <a:r>
              <a:rPr lang="en-US" sz="2000" dirty="0"/>
              <a:t>January/23 Meeting – Consolidate comments from Amendment Editors and any submissions from Call for Submissions. Agreement on List of Separate Features – Result: 2</a:t>
            </a:r>
            <a:r>
              <a:rPr lang="en-US" sz="2000" baseline="30000" dirty="0"/>
              <a:t>nd</a:t>
            </a:r>
            <a:r>
              <a:rPr lang="en-US" sz="2000" dirty="0"/>
              <a:t> Version with modifications for March</a:t>
            </a:r>
          </a:p>
          <a:p>
            <a:r>
              <a:rPr lang="en-US" sz="2000" dirty="0"/>
              <a:t>March/23 – Review 1st Pass of reformatted/reorganized Document</a:t>
            </a:r>
          </a:p>
          <a:p>
            <a:r>
              <a:rPr lang="en-US" sz="2000" dirty="0"/>
              <a:t>May/23 – 1</a:t>
            </a:r>
            <a:r>
              <a:rPr lang="en-US" sz="2000" baseline="30000" dirty="0"/>
              <a:t>st</a:t>
            </a:r>
            <a:r>
              <a:rPr lang="en-US" sz="2000" dirty="0"/>
              <a:t> Letter Ballot</a:t>
            </a:r>
          </a:p>
          <a:p>
            <a:r>
              <a:rPr lang="en-US" sz="2000" dirty="0"/>
              <a:t>Jul/23 – Review of Comments (Form CRG)</a:t>
            </a:r>
          </a:p>
          <a:p>
            <a:r>
              <a:rPr lang="en-US" sz="2000" dirty="0"/>
              <a:t>Sep/23 – Comment  Resolution and Recirc</a:t>
            </a:r>
          </a:p>
          <a:p>
            <a:pPr marL="0" indent="0">
              <a:buNone/>
            </a:pPr>
            <a:r>
              <a:rPr lang="en-US" sz="2000" dirty="0"/>
              <a:t>	(CRG)</a:t>
            </a:r>
          </a:p>
          <a:p>
            <a:r>
              <a:rPr lang="en-US" sz="2000" dirty="0"/>
              <a:t>Nov/23 – Conditional Sponsor Ballot and CRG</a:t>
            </a:r>
          </a:p>
          <a:p>
            <a:r>
              <a:rPr lang="en-US" sz="2000" dirty="0"/>
              <a:t>Jan/24 – Sponsor Recirc (CRG)</a:t>
            </a:r>
          </a:p>
          <a:p>
            <a:r>
              <a:rPr lang="en-US" sz="2000" dirty="0"/>
              <a:t>Mar/24 – Submit to REVCOM</a:t>
            </a:r>
          </a:p>
          <a:p>
            <a:endParaRPr lang="en-US" sz="2000" dirty="0"/>
          </a:p>
          <a:p>
            <a:endParaRPr lang="en-US" dirty="0"/>
          </a:p>
        </p:txBody>
      </p:sp>
      <p:sp>
        <p:nvSpPr>
          <p:cNvPr id="3" name="Slide Number Placeholder 2">
            <a:extLst>
              <a:ext uri="{FF2B5EF4-FFF2-40B4-BE49-F238E27FC236}">
                <a16:creationId xmlns:a16="http://schemas.microsoft.com/office/drawing/2014/main" id="{A8190534-3624-E059-6343-FB188EC8F97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Title 1">
            <a:extLst>
              <a:ext uri="{FF2B5EF4-FFF2-40B4-BE49-F238E27FC236}">
                <a16:creationId xmlns:a16="http://schemas.microsoft.com/office/drawing/2014/main" id="{60AEDFFC-F93F-7672-7411-F1ACF06C34FE}"/>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Draft Timeline </a:t>
            </a:r>
          </a:p>
        </p:txBody>
      </p:sp>
    </p:spTree>
    <p:extLst>
      <p:ext uri="{BB962C8B-B14F-4D97-AF65-F5344CB8AC3E}">
        <p14:creationId xmlns:p14="http://schemas.microsoft.com/office/powerpoint/2010/main" val="194673358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5985</TotalTime>
  <Words>502</Words>
  <Application>Microsoft Macintosh PowerPoint</Application>
  <PresentationFormat>On-screen Show (4:3)</PresentationFormat>
  <Paragraphs>68</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Times New Roman</vt:lpstr>
      <vt:lpstr>Verdana</vt:lpstr>
      <vt:lpstr>Office Theme</vt:lpstr>
      <vt:lpstr>PowerPoint Presentation</vt:lpstr>
      <vt:lpstr>PowerPoint Presentation</vt:lpstr>
      <vt:lpstr>IEEE 802.15.4me November, 2022 Interim Plenary Agenda and Closing</vt:lpstr>
      <vt:lpstr>15.4me Sessions this Week</vt:lpstr>
      <vt:lpstr>Agenda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cp:lastModifiedBy>
  <cp:revision>101</cp:revision>
  <cp:lastPrinted>1998-02-10T13:28:06Z</cp:lastPrinted>
  <dcterms:created xsi:type="dcterms:W3CDTF">2018-03-03T14:04:29Z</dcterms:created>
  <dcterms:modified xsi:type="dcterms:W3CDTF">2022-11-17T07:32:06Z</dcterms:modified>
  <cp:category/>
</cp:coreProperties>
</file>