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5"/>
  </p:notesMasterIdLst>
  <p:sldIdLst>
    <p:sldId id="318" r:id="rId2"/>
    <p:sldId id="319" r:id="rId3"/>
    <p:sldId id="320" r:id="rId4"/>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72" d="100"/>
          <a:sy n="72" d="100"/>
        </p:scale>
        <p:origin x="104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430577"/>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2022</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P802.15-22-0657-02-6a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altLang="ja-JP" sz="1400" b="1" i="0" u="none" strike="noStrike" cap="none">
                <a:solidFill>
                  <a:schemeClr val="dk1"/>
                </a:solidFill>
                <a:latin typeface="Times New Roman"/>
                <a:ea typeface="Times New Roman"/>
                <a:cs typeface="Times New Roman"/>
                <a:sym typeface="Times New Roman"/>
              </a:rPr>
              <a:t>November 2022</a:t>
            </a:r>
            <a:endParaRPr dirty="0"/>
          </a:p>
        </p:txBody>
      </p:sp>
      <p:sp>
        <p:nvSpPr>
          <p:cNvPr id="175" name="Google Shape;175;p25"/>
          <p:cNvSpPr txBox="1">
            <a:spLocks noGrp="1"/>
          </p:cNvSpPr>
          <p:nvPr>
            <p:ph type="ftr" idx="11"/>
          </p:nvPr>
        </p:nvSpPr>
        <p:spPr>
          <a:xfrm>
            <a:off x="5255581" y="6475413"/>
            <a:ext cx="3355019"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a:solidFill>
                  <a:schemeClr val="dk1"/>
                </a:solidFill>
                <a:latin typeface="Times New Roman"/>
                <a:ea typeface="Times New Roman"/>
                <a:cs typeface="Times New Roman"/>
                <a:sym typeface="Times New Roman"/>
              </a:rPr>
              <a:t>Hernandez, Kohno, Kobayashi, Kim (YRP-IAI, YNU, CWC Oulu Univ)</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Motion to approve TG6ma Call for Proposals</a:t>
            </a:r>
            <a:r>
              <a:rPr lang="en-US" sz="1600" dirty="0">
                <a:solidFill>
                  <a:schemeClr val="dk2"/>
                </a:solidFill>
                <a:latin typeface="Times New Roman"/>
                <a:ea typeface="Times New Roman"/>
                <a:cs typeface="Times New Roman"/>
                <a:sym typeface="Times New Roman"/>
              </a:rPr>
              <a:t> to be postponed until March 2023.</a:t>
            </a: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a:solidFill>
                  <a:schemeClr val="dk2"/>
                </a:solidFill>
                <a:latin typeface="Times New Roman"/>
                <a:ea typeface="Times New Roman"/>
                <a:cs typeface="Times New Roman"/>
                <a:sym typeface="Times New Roman"/>
              </a:rPr>
              <a:t>Novem</a:t>
            </a:r>
            <a:r>
              <a:rPr lang="en-US" sz="1600" b="0" i="0" u="none" strike="noStrike" cap="none">
                <a:solidFill>
                  <a:schemeClr val="dk2"/>
                </a:solidFill>
                <a:latin typeface="Times New Roman"/>
                <a:ea typeface="Times New Roman"/>
                <a:cs typeface="Times New Roman"/>
                <a:sym typeface="Times New Roman"/>
              </a:rPr>
              <a:t>ber 17th</a:t>
            </a:r>
            <a:r>
              <a:rPr lang="en-US" sz="1600" b="0" i="0" u="none" strike="noStrike" cap="none" dirty="0">
                <a:solidFill>
                  <a:schemeClr val="dk2"/>
                </a:solidFill>
                <a:latin typeface="Times New Roman"/>
                <a:ea typeface="Times New Roman"/>
                <a:cs typeface="Times New Roman"/>
                <a:sym typeface="Times New Roman"/>
              </a:rPr>
              <a:t>, 2022 </a:t>
            </a:r>
            <a:endParaRPr lang="en-US"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1,3</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Ryuji Kohno</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Takumi Kobayashi</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Minsoo Kim</a:t>
            </a:r>
            <a:r>
              <a:rPr lang="en-US" sz="1600" baseline="30000" dirty="0">
                <a:solidFill>
                  <a:schemeClr val="dk2"/>
                </a:solidFill>
                <a:latin typeface="Times New Roman"/>
                <a:ea typeface="Times New Roman"/>
                <a:cs typeface="Times New Roman"/>
                <a:sym typeface="Times New Roman"/>
              </a:rPr>
              <a:t>1</a:t>
            </a:r>
            <a:r>
              <a:rPr lang="en-US" sz="1600" b="0" i="0" u="none" strike="noStrike" cap="none" dirty="0">
                <a:solidFill>
                  <a:srgbClr val="FF0000"/>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dirty="0">
                <a:solidFill>
                  <a:schemeClr val="dk1"/>
                </a:solidFill>
                <a:latin typeface="Times New Roman"/>
                <a:ea typeface="Times New Roman"/>
                <a:cs typeface="Times New Roman"/>
                <a:sym typeface="Times New Roman"/>
              </a:rPr>
              <a:t>Yokosuka Research Park International Alliance Institute (YRP-IAI), Japan;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Yokohama National University (YNU), Japan. </a:t>
            </a:r>
            <a:r>
              <a:rPr lang="en-US" sz="1600" baseline="30000" dirty="0">
                <a:solidFill>
                  <a:schemeClr val="dk1"/>
                </a:solidFill>
                <a:latin typeface="Times New Roman"/>
                <a:ea typeface="Times New Roman"/>
                <a:cs typeface="Times New Roman"/>
                <a:sym typeface="Times New Roman"/>
              </a:rPr>
              <a:t>3</a:t>
            </a:r>
            <a:r>
              <a:rPr lang="en-US" sz="1600" dirty="0">
                <a:solidFill>
                  <a:schemeClr val="dk1"/>
                </a:solidFill>
                <a:latin typeface="Times New Roman"/>
                <a:ea typeface="Times New Roman"/>
                <a:cs typeface="Times New Roman"/>
                <a:sym typeface="Times New Roman"/>
              </a:rPr>
              <a:t>CWC Oulu Univ. Finland</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i="0" u="none" strike="noStrike" cap="none" baseline="30000" dirty="0">
                <a:solidFill>
                  <a:schemeClr val="dk2"/>
                </a:solidFill>
                <a:latin typeface="Times New Roman"/>
                <a:ea typeface="Times New Roman"/>
                <a:cs typeface="Times New Roman"/>
                <a:sym typeface="Times New Roman"/>
              </a:rPr>
              <a:t>1</a:t>
            </a:r>
            <a:r>
              <a:rPr lang="en-US" sz="1600" i="0" u="none" strike="noStrike" cap="none" dirty="0">
                <a:solidFill>
                  <a:schemeClr val="dk2"/>
                </a:solidFill>
                <a:latin typeface="Times New Roman"/>
                <a:ea typeface="Times New Roman"/>
                <a:cs typeface="Times New Roman"/>
                <a:sym typeface="Times New Roman"/>
              </a:rPr>
              <a:t>YRP 1,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79-5 Tokiwadai, Hodogaya-ku, Yokohama, 240-8501 Japan</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b="0" i="0" u="none" strike="noStrike" cap="none" dirty="0">
                <a:solidFill>
                  <a:schemeClr val="dk1"/>
                </a:solidFill>
                <a:latin typeface="Times New Roman"/>
                <a:ea typeface="Times New Roman"/>
                <a:cs typeface="Times New Roman"/>
                <a:sym typeface="Times New Roman"/>
              </a:rPr>
              <a:t>+81 </a:t>
            </a:r>
            <a:r>
              <a:rPr lang="en-US" sz="1600" dirty="0">
                <a:solidFill>
                  <a:schemeClr val="dk1"/>
                </a:solidFill>
                <a:latin typeface="Times New Roman"/>
                <a:ea typeface="Times New Roman"/>
                <a:cs typeface="Times New Roman"/>
                <a:sym typeface="Times New Roman"/>
              </a:rPr>
              <a:t>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dirty="0">
                <a:solidFill>
                  <a:schemeClr val="dk2"/>
                </a:solidFill>
                <a:latin typeface="Times New Roman"/>
                <a:ea typeface="Times New Roman"/>
                <a:cs typeface="Times New Roman"/>
                <a:sym typeface="Times New Roman"/>
              </a:rPr>
              <a:t>+81-45-383-5528</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 </a:t>
            </a:r>
            <a:r>
              <a:rPr lang="en-US" sz="1600" dirty="0">
                <a:solidFill>
                  <a:schemeClr val="dk2"/>
                </a:solidFill>
                <a:latin typeface="Times New Roman"/>
                <a:ea typeface="Times New Roman"/>
                <a:cs typeface="Times New Roman"/>
                <a:sym typeface="Times New Roman"/>
              </a:rPr>
              <a:t>Marco.Hernandez@ieee.org; </a:t>
            </a:r>
            <a:r>
              <a:rPr lang="en-US" sz="1600" dirty="0">
                <a:solidFill>
                  <a:schemeClr val="dk2"/>
                </a:solidFill>
                <a:latin typeface="+mn-lt"/>
                <a:ea typeface="Times New Roman"/>
                <a:cs typeface="Times New Roman"/>
                <a:sym typeface="Times New Roman"/>
              </a:rPr>
              <a:t>kohno@ynu.ac.jp; </a:t>
            </a:r>
            <a:r>
              <a:rPr lang="es-MX" sz="1600" dirty="0">
                <a:latin typeface="+mn-lt"/>
              </a:rPr>
              <a:t>Kobayashi-Takumi-ch@ynu.ac.jp</a:t>
            </a:r>
            <a:r>
              <a:rPr lang="en-US" sz="1600" dirty="0">
                <a:latin typeface="+mn-lt"/>
              </a:rPr>
              <a:t>; Minsoo@minsookim.com</a:t>
            </a:r>
            <a:endParaRPr sz="1600" dirty="0">
              <a:latin typeface="+mn-lt"/>
            </a:endParaRPr>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1"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Material for discussion.</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C608-313F-4230-8416-C7065C6924EF}"/>
              </a:ext>
            </a:extLst>
          </p:cNvPr>
          <p:cNvSpPr>
            <a:spLocks noGrp="1"/>
          </p:cNvSpPr>
          <p:nvPr>
            <p:ph type="title"/>
          </p:nvPr>
        </p:nvSpPr>
        <p:spPr/>
        <p:txBody>
          <a:bodyPr/>
          <a:lstStyle/>
          <a:p>
            <a:r>
              <a:rPr lang="en-US" dirty="0"/>
              <a:t>Task Group Motion</a:t>
            </a:r>
          </a:p>
        </p:txBody>
      </p:sp>
      <p:sp>
        <p:nvSpPr>
          <p:cNvPr id="3" name="Text Placeholder 2">
            <a:extLst>
              <a:ext uri="{FF2B5EF4-FFF2-40B4-BE49-F238E27FC236}">
                <a16:creationId xmlns:a16="http://schemas.microsoft.com/office/drawing/2014/main" id="{CD4652F9-7516-4646-ADD6-0FF7A3ACC9F9}"/>
              </a:ext>
            </a:extLst>
          </p:cNvPr>
          <p:cNvSpPr>
            <a:spLocks noGrp="1"/>
          </p:cNvSpPr>
          <p:nvPr>
            <p:ph type="body" idx="1"/>
          </p:nvPr>
        </p:nvSpPr>
        <p:spPr/>
        <p:txBody>
          <a:bodyPr/>
          <a:lstStyle/>
          <a:p>
            <a:r>
              <a:rPr lang="en-US" sz="2400" dirty="0">
                <a:latin typeface="+mn-lt"/>
              </a:rPr>
              <a:t>Motion to approve the TG6ma Call for Proposals,  Document 15-22-0488-01, to be postpone until March 10</a:t>
            </a:r>
            <a:r>
              <a:rPr lang="en-US" sz="2400" baseline="30000" dirty="0">
                <a:latin typeface="+mn-lt"/>
              </a:rPr>
              <a:t>th</a:t>
            </a:r>
            <a:r>
              <a:rPr lang="en-US" sz="2400" dirty="0">
                <a:latin typeface="+mn-lt"/>
              </a:rPr>
              <a:t>, 2023. </a:t>
            </a:r>
          </a:p>
          <a:p>
            <a:r>
              <a:rPr lang="en-US" sz="2400" dirty="0">
                <a:latin typeface="+mn-lt"/>
              </a:rPr>
              <a:t> </a:t>
            </a:r>
          </a:p>
          <a:p>
            <a:pPr lvl="1"/>
            <a:r>
              <a:rPr lang="en-US" sz="2000" dirty="0">
                <a:latin typeface="Arial" panose="020B0604020202020204" pitchFamily="34" charset="0"/>
                <a:cs typeface="Arial" panose="020B0604020202020204" pitchFamily="34" charset="0"/>
              </a:rPr>
              <a:t>Move: Marco Hernandez</a:t>
            </a:r>
            <a:r>
              <a:rPr lang="en-US" sz="2000" dirty="0">
                <a:latin typeface="+mn-lt"/>
              </a:rPr>
              <a:t>  </a:t>
            </a:r>
            <a:r>
              <a:rPr lang="en-US" sz="2000" dirty="0">
                <a:latin typeface="Arial" panose="020B0604020202020204" pitchFamily="34" charset="0"/>
                <a:cs typeface="Arial" panose="020B0604020202020204" pitchFamily="34" charset="0"/>
              </a:rPr>
              <a:t>Second: </a:t>
            </a:r>
            <a:r>
              <a:rPr lang="en-US" sz="2000" dirty="0" err="1">
                <a:latin typeface="Arial" panose="020B0604020202020204" pitchFamily="34" charset="0"/>
                <a:cs typeface="Arial" panose="020B0604020202020204" pitchFamily="34" charset="0"/>
              </a:rPr>
              <a:t>Seong</a:t>
            </a:r>
            <a:r>
              <a:rPr lang="en-US" sz="2000" dirty="0">
                <a:latin typeface="Arial" panose="020B0604020202020204" pitchFamily="34" charset="0"/>
                <a:cs typeface="Arial" panose="020B0604020202020204" pitchFamily="34" charset="0"/>
              </a:rPr>
              <a:t> Soon </a:t>
            </a:r>
            <a:r>
              <a:rPr lang="en-US" sz="2000" dirty="0" err="1">
                <a:latin typeface="Arial" panose="020B0604020202020204" pitchFamily="34" charset="0"/>
                <a:cs typeface="Arial" panose="020B0604020202020204" pitchFamily="34" charset="0"/>
              </a:rPr>
              <a:t>Joo</a:t>
            </a:r>
            <a:endParaRPr lang="en-US" sz="2000" dirty="0">
              <a:latin typeface="+mn-lt"/>
            </a:endParaRPr>
          </a:p>
          <a:p>
            <a:pPr marL="508000" lvl="1" indent="0">
              <a:buNone/>
            </a:pPr>
            <a:endParaRPr lang="en-US" sz="2000" dirty="0">
              <a:latin typeface="+mn-lt"/>
            </a:endParaRPr>
          </a:p>
          <a:p>
            <a:r>
              <a:rPr lang="en-US" sz="2400" dirty="0">
                <a:solidFill>
                  <a:schemeClr val="tx1"/>
                </a:solidFill>
                <a:latin typeface="+mn-lt"/>
              </a:rPr>
              <a:t>Unanimous consent. Motion carries.</a:t>
            </a:r>
            <a:r>
              <a:rPr lang="en-US" sz="2400" dirty="0">
                <a:solidFill>
                  <a:schemeClr val="bg1">
                    <a:lumMod val="95000"/>
                  </a:schemeClr>
                </a:solidFill>
                <a:latin typeface="+mn-lt"/>
              </a:rPr>
              <a:t>. </a:t>
            </a:r>
          </a:p>
          <a:p>
            <a:endParaRPr lang="en-US" sz="2400" dirty="0">
              <a:latin typeface="+mn-lt"/>
            </a:endParaRPr>
          </a:p>
        </p:txBody>
      </p:sp>
      <p:sp>
        <p:nvSpPr>
          <p:cNvPr id="4" name="Date Placeholder 3">
            <a:extLst>
              <a:ext uri="{FF2B5EF4-FFF2-40B4-BE49-F238E27FC236}">
                <a16:creationId xmlns:a16="http://schemas.microsoft.com/office/drawing/2014/main" id="{6A996A13-441D-4BDB-B778-48319AF83EB0}"/>
              </a:ext>
            </a:extLst>
          </p:cNvPr>
          <p:cNvSpPr>
            <a:spLocks noGrp="1"/>
          </p:cNvSpPr>
          <p:nvPr>
            <p:ph type="dt" idx="10"/>
          </p:nvPr>
        </p:nvSpPr>
        <p:spPr/>
        <p:txBody>
          <a:bodyPr/>
          <a:lstStyle/>
          <a:p>
            <a:r>
              <a:rPr lang="en-US" altLang="ja-JP"/>
              <a:t>November 2022</a:t>
            </a:r>
            <a:endParaRPr lang="en-US" dirty="0"/>
          </a:p>
        </p:txBody>
      </p:sp>
      <p:sp>
        <p:nvSpPr>
          <p:cNvPr id="5" name="Footer Placeholder 4">
            <a:extLst>
              <a:ext uri="{FF2B5EF4-FFF2-40B4-BE49-F238E27FC236}">
                <a16:creationId xmlns:a16="http://schemas.microsoft.com/office/drawing/2014/main" id="{F5D7ADB9-CEA7-45C2-9F44-6175E9B09D18}"/>
              </a:ext>
            </a:extLst>
          </p:cNvPr>
          <p:cNvSpPr>
            <a:spLocks noGrp="1"/>
          </p:cNvSpPr>
          <p:nvPr>
            <p:ph type="ftr" idx="11"/>
          </p:nvPr>
        </p:nvSpPr>
        <p:spPr/>
        <p:txBody>
          <a:bodyPr/>
          <a:lstStyle/>
          <a:p>
            <a:r>
              <a:rPr lang="en-US"/>
              <a:t>Hernandez, Kohno, Kobayashi, Kim (YRP-IAI, YNU, CWC Oulu Univ)</a:t>
            </a:r>
            <a:endParaRPr lang="en-US" dirty="0"/>
          </a:p>
        </p:txBody>
      </p:sp>
      <p:sp>
        <p:nvSpPr>
          <p:cNvPr id="6" name="Slide Number Placeholder 5">
            <a:extLst>
              <a:ext uri="{FF2B5EF4-FFF2-40B4-BE49-F238E27FC236}">
                <a16:creationId xmlns:a16="http://schemas.microsoft.com/office/drawing/2014/main" id="{F65102C6-F5D4-4922-AB6B-BEF6284D39B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2223943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C608-313F-4230-8416-C7065C6924EF}"/>
              </a:ext>
            </a:extLst>
          </p:cNvPr>
          <p:cNvSpPr>
            <a:spLocks noGrp="1"/>
          </p:cNvSpPr>
          <p:nvPr>
            <p:ph type="title"/>
          </p:nvPr>
        </p:nvSpPr>
        <p:spPr/>
        <p:txBody>
          <a:bodyPr/>
          <a:lstStyle/>
          <a:p>
            <a:r>
              <a:rPr lang="en-US" dirty="0"/>
              <a:t>Task Group Motion</a:t>
            </a:r>
          </a:p>
        </p:txBody>
      </p:sp>
      <p:sp>
        <p:nvSpPr>
          <p:cNvPr id="3" name="Text Placeholder 2">
            <a:extLst>
              <a:ext uri="{FF2B5EF4-FFF2-40B4-BE49-F238E27FC236}">
                <a16:creationId xmlns:a16="http://schemas.microsoft.com/office/drawing/2014/main" id="{CD4652F9-7516-4646-ADD6-0FF7A3ACC9F9}"/>
              </a:ext>
            </a:extLst>
          </p:cNvPr>
          <p:cNvSpPr>
            <a:spLocks noGrp="1"/>
          </p:cNvSpPr>
          <p:nvPr>
            <p:ph type="body" idx="1"/>
          </p:nvPr>
        </p:nvSpPr>
        <p:spPr/>
        <p:txBody>
          <a:bodyPr/>
          <a:lstStyle/>
          <a:p>
            <a:r>
              <a:rPr lang="en-US" sz="2400" dirty="0">
                <a:latin typeface="+mn-lt"/>
              </a:rPr>
              <a:t>Motion to approve the addition of Daisuke Anzai of Nagoya Institute of Technology as secretary of 15.6ma.</a:t>
            </a:r>
          </a:p>
          <a:p>
            <a:r>
              <a:rPr lang="en-US" sz="2400" dirty="0">
                <a:latin typeface="+mn-lt"/>
              </a:rPr>
              <a:t> </a:t>
            </a:r>
          </a:p>
          <a:p>
            <a:pPr lvl="1"/>
            <a:r>
              <a:rPr lang="en-US" sz="2000" dirty="0">
                <a:latin typeface="Arial" panose="020B0604020202020204" pitchFamily="34" charset="0"/>
                <a:cs typeface="Arial" panose="020B0604020202020204" pitchFamily="34" charset="0"/>
              </a:rPr>
              <a:t>Move: Marco Hernandez </a:t>
            </a:r>
            <a:r>
              <a:rPr lang="en-US" sz="2000" dirty="0">
                <a:latin typeface="+mn-lt"/>
              </a:rPr>
              <a:t>  </a:t>
            </a:r>
            <a:r>
              <a:rPr lang="en-US" sz="2000" dirty="0">
                <a:latin typeface="Arial" panose="020B0604020202020204" pitchFamily="34" charset="0"/>
                <a:cs typeface="Arial" panose="020B0604020202020204" pitchFamily="34" charset="0"/>
              </a:rPr>
              <a:t>Second: </a:t>
            </a:r>
            <a:r>
              <a:rPr lang="en-US" sz="2000" dirty="0" err="1">
                <a:latin typeface="Arial" panose="020B0604020202020204" pitchFamily="34" charset="0"/>
                <a:cs typeface="Arial" panose="020B0604020202020204" pitchFamily="34" charset="0"/>
              </a:rPr>
              <a:t>Seong</a:t>
            </a:r>
            <a:r>
              <a:rPr lang="en-US" sz="2000" dirty="0">
                <a:latin typeface="Arial" panose="020B0604020202020204" pitchFamily="34" charset="0"/>
                <a:cs typeface="Arial" panose="020B0604020202020204" pitchFamily="34" charset="0"/>
              </a:rPr>
              <a:t> Soon </a:t>
            </a:r>
            <a:r>
              <a:rPr lang="en-US" sz="2000" dirty="0" err="1">
                <a:latin typeface="Arial" panose="020B0604020202020204" pitchFamily="34" charset="0"/>
                <a:cs typeface="Arial" panose="020B0604020202020204" pitchFamily="34" charset="0"/>
              </a:rPr>
              <a:t>Joo</a:t>
            </a:r>
            <a:endParaRPr lang="en-US" sz="2000" dirty="0">
              <a:latin typeface="+mn-lt"/>
            </a:endParaRPr>
          </a:p>
          <a:p>
            <a:pPr marL="508000" lvl="1" indent="0">
              <a:buNone/>
            </a:pPr>
            <a:endParaRPr lang="en-US" sz="2000" dirty="0">
              <a:latin typeface="+mn-lt"/>
            </a:endParaRPr>
          </a:p>
          <a:p>
            <a:r>
              <a:rPr lang="en-US" sz="2400" dirty="0">
                <a:solidFill>
                  <a:schemeClr val="tx1"/>
                </a:solidFill>
                <a:latin typeface="+mn-lt"/>
              </a:rPr>
              <a:t>Unanimous consent. Motion carries. </a:t>
            </a:r>
          </a:p>
          <a:p>
            <a:endParaRPr lang="en-US" sz="2400" dirty="0">
              <a:latin typeface="+mn-lt"/>
            </a:endParaRPr>
          </a:p>
        </p:txBody>
      </p:sp>
      <p:sp>
        <p:nvSpPr>
          <p:cNvPr id="4" name="Date Placeholder 3">
            <a:extLst>
              <a:ext uri="{FF2B5EF4-FFF2-40B4-BE49-F238E27FC236}">
                <a16:creationId xmlns:a16="http://schemas.microsoft.com/office/drawing/2014/main" id="{6A996A13-441D-4BDB-B778-48319AF83EB0}"/>
              </a:ext>
            </a:extLst>
          </p:cNvPr>
          <p:cNvSpPr>
            <a:spLocks noGrp="1"/>
          </p:cNvSpPr>
          <p:nvPr>
            <p:ph type="dt" idx="10"/>
          </p:nvPr>
        </p:nvSpPr>
        <p:spPr/>
        <p:txBody>
          <a:bodyPr/>
          <a:lstStyle/>
          <a:p>
            <a:r>
              <a:rPr lang="en-US" altLang="ja-JP"/>
              <a:t>November 2022</a:t>
            </a:r>
            <a:endParaRPr lang="en-US" dirty="0"/>
          </a:p>
        </p:txBody>
      </p:sp>
      <p:sp>
        <p:nvSpPr>
          <p:cNvPr id="5" name="Footer Placeholder 4">
            <a:extLst>
              <a:ext uri="{FF2B5EF4-FFF2-40B4-BE49-F238E27FC236}">
                <a16:creationId xmlns:a16="http://schemas.microsoft.com/office/drawing/2014/main" id="{F5D7ADB9-CEA7-45C2-9F44-6175E9B09D18}"/>
              </a:ext>
            </a:extLst>
          </p:cNvPr>
          <p:cNvSpPr>
            <a:spLocks noGrp="1"/>
          </p:cNvSpPr>
          <p:nvPr>
            <p:ph type="ftr" idx="11"/>
          </p:nvPr>
        </p:nvSpPr>
        <p:spPr/>
        <p:txBody>
          <a:bodyPr/>
          <a:lstStyle/>
          <a:p>
            <a:r>
              <a:rPr lang="en-US"/>
              <a:t>Hernandez, Kohno, Kobayashi, Kim (YRP-IAI, YNU, CWC Oulu Univ)</a:t>
            </a:r>
            <a:endParaRPr lang="en-US" dirty="0"/>
          </a:p>
        </p:txBody>
      </p:sp>
      <p:sp>
        <p:nvSpPr>
          <p:cNvPr id="6" name="Slide Number Placeholder 5">
            <a:extLst>
              <a:ext uri="{FF2B5EF4-FFF2-40B4-BE49-F238E27FC236}">
                <a16:creationId xmlns:a16="http://schemas.microsoft.com/office/drawing/2014/main" id="{F65102C6-F5D4-4922-AB6B-BEF6284D39B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Tree>
    <p:extLst>
      <p:ext uri="{BB962C8B-B14F-4D97-AF65-F5344CB8AC3E}">
        <p14:creationId xmlns:p14="http://schemas.microsoft.com/office/powerpoint/2010/main" val="1802037970"/>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7233</TotalTime>
  <Words>396</Words>
  <Application>Microsoft Office PowerPoint</Application>
  <PresentationFormat>画面に合わせる (4:3)</PresentationFormat>
  <Paragraphs>38</Paragraphs>
  <Slides>3</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vt:i4>
      </vt:variant>
    </vt:vector>
  </HeadingPairs>
  <TitlesOfParts>
    <vt:vector size="6" baseType="lpstr">
      <vt:lpstr>Arial</vt:lpstr>
      <vt:lpstr>Times New Roman</vt:lpstr>
      <vt:lpstr>Default Design</vt:lpstr>
      <vt:lpstr>PowerPoint プレゼンテーション</vt:lpstr>
      <vt:lpstr>Task Group Motion</vt:lpstr>
      <vt:lpstr>Task Group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kohno-ryuji-ns@ynu.ac.jp</cp:lastModifiedBy>
  <cp:revision>380</cp:revision>
  <dcterms:modified xsi:type="dcterms:W3CDTF">2022-11-17T06:44:42Z</dcterms:modified>
</cp:coreProperties>
</file>