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5"/>
  </p:notesMasterIdLst>
  <p:sldIdLst>
    <p:sldId id="318" r:id="rId2"/>
    <p:sldId id="319" r:id="rId3"/>
    <p:sldId id="320" r:id="rId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P802.15-22-0657-01-6a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255581" y="6475413"/>
            <a:ext cx="3355019"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(YRP-IAI, YNU, CWC Oulu Univ)</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Motion to approve TG6ma Call for Proposals</a:t>
            </a:r>
            <a:r>
              <a:rPr lang="en-US" sz="1600" dirty="0">
                <a:solidFill>
                  <a:schemeClr val="dk2"/>
                </a:solidFill>
                <a:latin typeface="Times New Roman"/>
                <a:ea typeface="Times New Roman"/>
                <a:cs typeface="Times New Roman"/>
                <a:sym typeface="Times New Roman"/>
              </a:rPr>
              <a:t> to be postponed until March 2023.</a:t>
            </a: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a:solidFill>
                  <a:schemeClr val="dk2"/>
                </a:solidFill>
                <a:latin typeface="Times New Roman"/>
                <a:ea typeface="Times New Roman"/>
                <a:cs typeface="Times New Roman"/>
                <a:sym typeface="Times New Roman"/>
              </a:rPr>
              <a:t>Novem</a:t>
            </a:r>
            <a:r>
              <a:rPr lang="en-US" sz="1600" b="0" i="0" u="none" strike="noStrike" cap="none">
                <a:solidFill>
                  <a:schemeClr val="dk2"/>
                </a:solidFill>
                <a:latin typeface="Times New Roman"/>
                <a:ea typeface="Times New Roman"/>
                <a:cs typeface="Times New Roman"/>
                <a:sym typeface="Times New Roman"/>
              </a:rPr>
              <a:t>ber 17th</a:t>
            </a:r>
            <a:r>
              <a:rPr lang="en-US" sz="1600" b="0" i="0" u="none" strike="noStrike" cap="none" dirty="0">
                <a:solidFill>
                  <a:schemeClr val="dk2"/>
                </a:solidFill>
                <a:latin typeface="Times New Roman"/>
                <a:ea typeface="Times New Roman"/>
                <a:cs typeface="Times New Roman"/>
                <a:sym typeface="Times New Roman"/>
              </a:rPr>
              <a:t>,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1,3</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 </a:t>
            </a:r>
            <a:r>
              <a:rPr lang="en-US" sz="1600" baseline="30000" dirty="0">
                <a:solidFill>
                  <a:schemeClr val="dk1"/>
                </a:solidFill>
                <a:latin typeface="Times New Roman"/>
                <a:ea typeface="Times New Roman"/>
                <a:cs typeface="Times New Roman"/>
                <a:sym typeface="Times New Roman"/>
              </a:rPr>
              <a:t>3</a:t>
            </a:r>
            <a:r>
              <a:rPr lang="en-US" sz="1600" dirty="0">
                <a:solidFill>
                  <a:schemeClr val="dk1"/>
                </a:solidFill>
                <a:latin typeface="Times New Roman"/>
                <a:ea typeface="Times New Roman"/>
                <a:cs typeface="Times New Roman"/>
                <a:sym typeface="Times New Roman"/>
              </a:rPr>
              <a:t>CWC Oulu Univ. Finland</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TG6ma Call for Proposals,  Document 15-22-0488-01, to be postpone until March 10</a:t>
            </a:r>
            <a:r>
              <a:rPr lang="en-US" sz="2400" baseline="30000" dirty="0">
                <a:latin typeface="+mn-lt"/>
              </a:rPr>
              <a:t>th</a:t>
            </a:r>
            <a:r>
              <a:rPr lang="en-US" sz="2400" dirty="0">
                <a:latin typeface="+mn-lt"/>
              </a:rPr>
              <a:t>, 2023. </a:t>
            </a:r>
          </a:p>
          <a:p>
            <a:r>
              <a:rPr lang="en-US" sz="2400" dirty="0">
                <a:latin typeface="+mn-lt"/>
              </a:rPr>
              <a:t> </a:t>
            </a:r>
          </a:p>
          <a:p>
            <a:pPr lvl="1"/>
            <a:r>
              <a:rPr lang="en-US" sz="2000" dirty="0">
                <a:latin typeface="Arial" panose="020B0604020202020204" pitchFamily="34" charset="0"/>
                <a:cs typeface="Arial" panose="020B0604020202020204" pitchFamily="34" charset="0"/>
              </a:rPr>
              <a:t>Move: Marco Hernandez</a:t>
            </a:r>
            <a:r>
              <a:rPr lang="en-US" sz="2000" dirty="0">
                <a:latin typeface="+mn-lt"/>
              </a:rPr>
              <a:t>  </a:t>
            </a:r>
            <a:r>
              <a:rPr lang="en-US" sz="2000" dirty="0">
                <a:latin typeface="Arial" panose="020B0604020202020204" pitchFamily="34" charset="0"/>
                <a:cs typeface="Arial" panose="020B0604020202020204" pitchFamily="34" charset="0"/>
              </a:rPr>
              <a:t>Second: Dr. S. Joo</a:t>
            </a:r>
            <a:endParaRPr lang="en-US" sz="2000" dirty="0">
              <a:latin typeface="+mn-lt"/>
            </a:endParaRPr>
          </a:p>
          <a:p>
            <a:pPr marL="508000" lvl="1" indent="0">
              <a:buNone/>
            </a:pPr>
            <a:endParaRPr lang="en-US" sz="2000" dirty="0">
              <a:latin typeface="+mn-lt"/>
            </a:endParaRPr>
          </a:p>
          <a:p>
            <a:r>
              <a:rPr lang="en-US" sz="2400" dirty="0">
                <a:solidFill>
                  <a:schemeClr val="tx1"/>
                </a:solidFill>
                <a:latin typeface="+mn-lt"/>
              </a:rPr>
              <a:t>Unanimous consent. Motion carries.</a:t>
            </a:r>
            <a:r>
              <a:rPr lang="en-US" sz="2400" dirty="0">
                <a:solidFill>
                  <a:schemeClr val="bg1">
                    <a:lumMod val="95000"/>
                  </a:schemeClr>
                </a:solidFill>
                <a:latin typeface="+mn-lt"/>
              </a:rPr>
              <a:t>.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 CWC Oulu Univ)</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223943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addition of Daisuke Anzai of Nagoya Institute of Technology as secretary of 15.6ma.</a:t>
            </a:r>
          </a:p>
          <a:p>
            <a:r>
              <a:rPr lang="en-US" sz="2400" dirty="0">
                <a:latin typeface="+mn-lt"/>
              </a:rPr>
              <a:t> </a:t>
            </a:r>
          </a:p>
          <a:p>
            <a:pPr lvl="1"/>
            <a:r>
              <a:rPr lang="en-US" sz="2000" dirty="0">
                <a:latin typeface="Arial" panose="020B0604020202020204" pitchFamily="34" charset="0"/>
                <a:cs typeface="Arial" panose="020B0604020202020204" pitchFamily="34" charset="0"/>
              </a:rPr>
              <a:t>Move: Marco Hernandez </a:t>
            </a:r>
            <a:r>
              <a:rPr lang="en-US" sz="2000" dirty="0">
                <a:latin typeface="+mn-lt"/>
              </a:rPr>
              <a:t>  </a:t>
            </a:r>
            <a:r>
              <a:rPr lang="en-US" sz="2000" dirty="0">
                <a:latin typeface="Arial" panose="020B0604020202020204" pitchFamily="34" charset="0"/>
                <a:cs typeface="Arial" panose="020B0604020202020204" pitchFamily="34" charset="0"/>
              </a:rPr>
              <a:t>Second: Dr. S. Joo</a:t>
            </a:r>
            <a:endParaRPr lang="en-US" sz="2000" dirty="0">
              <a:latin typeface="+mn-lt"/>
            </a:endParaRPr>
          </a:p>
          <a:p>
            <a:pPr marL="508000" lvl="1" indent="0">
              <a:buNone/>
            </a:pPr>
            <a:endParaRPr lang="en-US" sz="2000" dirty="0">
              <a:latin typeface="+mn-lt"/>
            </a:endParaRPr>
          </a:p>
          <a:p>
            <a:r>
              <a:rPr lang="en-US" sz="2400" dirty="0">
                <a:solidFill>
                  <a:schemeClr val="tx1"/>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 CWC Oulu Univ)</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18020379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7228</TotalTime>
  <Words>400</Words>
  <Application>Microsoft Office PowerPoint</Application>
  <PresentationFormat>On-screen Show (4:3)</PresentationFormat>
  <Paragraphs>38</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Task Group Motion</vt:lpstr>
      <vt:lpstr>Task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379</cp:revision>
  <dcterms:modified xsi:type="dcterms:W3CDTF">2022-11-17T05:28:39Z</dcterms:modified>
</cp:coreProperties>
</file>