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
  </p:notesMasterIdLst>
  <p:sldIdLst>
    <p:sldId id="318" r:id="rId2"/>
    <p:sldId id="319" r:id="rId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P802.15-22-0657-00-6a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 CWC Oulu Univ)</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TG6ma Call for Proposals</a:t>
            </a:r>
            <a:r>
              <a:rPr lang="en-US" sz="1600" dirty="0">
                <a:solidFill>
                  <a:schemeClr val="dk2"/>
                </a:solidFill>
                <a:latin typeface="Times New Roman"/>
                <a:ea typeface="Times New Roman"/>
                <a:cs typeface="Times New Roman"/>
                <a:sym typeface="Times New Roman"/>
              </a:rPr>
              <a:t> to be postponed until March 2023.</a:t>
            </a: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a:solidFill>
                  <a:schemeClr val="dk2"/>
                </a:solidFill>
                <a:latin typeface="Times New Roman"/>
                <a:ea typeface="Times New Roman"/>
                <a:cs typeface="Times New Roman"/>
                <a:sym typeface="Times New Roman"/>
              </a:rPr>
              <a:t>Novem</a:t>
            </a:r>
            <a:r>
              <a:rPr lang="en-US" sz="1600" b="0" i="0" u="none" strike="noStrike" cap="none">
                <a:solidFill>
                  <a:schemeClr val="dk2"/>
                </a:solidFill>
                <a:latin typeface="Times New Roman"/>
                <a:ea typeface="Times New Roman"/>
                <a:cs typeface="Times New Roman"/>
                <a:sym typeface="Times New Roman"/>
              </a:rPr>
              <a:t>ber 17th</a:t>
            </a:r>
            <a:r>
              <a:rPr lang="en-US" sz="1600" b="0" i="0" u="none" strike="noStrike" cap="none" dirty="0">
                <a:solidFill>
                  <a:schemeClr val="dk2"/>
                </a:solidFill>
                <a:latin typeface="Times New Roman"/>
                <a:ea typeface="Times New Roman"/>
                <a:cs typeface="Times New Roman"/>
                <a:sym typeface="Times New Roman"/>
              </a:rPr>
              <a:t>,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1,3</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lang="en-US" sz="1600" baseline="30000" dirty="0">
                <a:solidFill>
                  <a:schemeClr val="dk1"/>
                </a:solidFill>
                <a:latin typeface="Times New Roman"/>
                <a:ea typeface="Times New Roman"/>
                <a:cs typeface="Times New Roman"/>
                <a:sym typeface="Times New Roman"/>
              </a:rPr>
              <a:t>3</a:t>
            </a:r>
            <a:r>
              <a:rPr lang="en-US" sz="1600" dirty="0">
                <a:solidFill>
                  <a:schemeClr val="dk1"/>
                </a:solidFill>
                <a:latin typeface="Times New Roman"/>
                <a:ea typeface="Times New Roman"/>
                <a:cs typeface="Times New Roman"/>
                <a:sym typeface="Times New Roman"/>
              </a:rPr>
              <a:t>CWC Oulu Univ.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15-22-0488-01, to be postpone until March 10</a:t>
            </a:r>
            <a:r>
              <a:rPr lang="en-US" sz="2400" baseline="30000" dirty="0">
                <a:latin typeface="+mn-lt"/>
              </a:rPr>
              <a:t>th</a:t>
            </a:r>
            <a:r>
              <a:rPr lang="en-US" sz="2400" dirty="0">
                <a:latin typeface="+mn-lt"/>
              </a:rPr>
              <a:t>, 2023. </a:t>
            </a:r>
          </a:p>
          <a:p>
            <a:r>
              <a:rPr lang="en-US" sz="2400" dirty="0">
                <a:latin typeface="+mn-lt"/>
              </a:rPr>
              <a:t> </a:t>
            </a:r>
          </a:p>
          <a:p>
            <a:pPr lvl="1"/>
            <a:r>
              <a:rPr lang="en-US" sz="2000" dirty="0">
                <a:latin typeface="Arial" panose="020B0604020202020204" pitchFamily="34" charset="0"/>
                <a:cs typeface="Arial" panose="020B0604020202020204" pitchFamily="34" charset="0"/>
              </a:rPr>
              <a:t>Move: </a:t>
            </a:r>
            <a:r>
              <a:rPr lang="en-US" sz="2000" dirty="0">
                <a:latin typeface="+mn-lt"/>
              </a:rPr>
              <a:t>  </a:t>
            </a:r>
            <a:r>
              <a:rPr lang="en-US" sz="2000" dirty="0">
                <a:latin typeface="Arial" panose="020B0604020202020204" pitchFamily="34" charset="0"/>
                <a:cs typeface="Arial" panose="020B0604020202020204" pitchFamily="34" charset="0"/>
              </a:rPr>
              <a:t>Second: </a:t>
            </a:r>
            <a:endParaRPr lang="en-US" sz="2000" dirty="0">
              <a:latin typeface="+mn-lt"/>
            </a:endParaRPr>
          </a:p>
          <a:p>
            <a:pPr marL="508000" lvl="1" indent="0">
              <a:buNone/>
            </a:pPr>
            <a:endParaRPr lang="en-US" sz="2000" dirty="0">
              <a:latin typeface="+mn-lt"/>
            </a:endParaRPr>
          </a:p>
          <a:p>
            <a:r>
              <a:rPr lang="en-US" sz="2400" dirty="0">
                <a:solidFill>
                  <a:schemeClr val="bg1">
                    <a:lumMod val="95000"/>
                  </a:schemeClr>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7219</TotalTime>
  <Words>334</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376</cp:revision>
  <dcterms:modified xsi:type="dcterms:W3CDTF">2022-11-17T03:17:48Z</dcterms:modified>
</cp:coreProperties>
</file>