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3"/>
  </p:sldMasterIdLst>
  <p:notesMasterIdLst>
    <p:notesMasterId r:id="rId16"/>
  </p:notesMasterIdLst>
  <p:handoutMasterIdLst>
    <p:handoutMasterId r:id="rId17"/>
  </p:handoutMasterIdLst>
  <p:sldIdLst>
    <p:sldId id="287" r:id="rId4"/>
    <p:sldId id="370" r:id="rId5"/>
    <p:sldId id="377" r:id="rId6"/>
    <p:sldId id="388" r:id="rId7"/>
    <p:sldId id="392" r:id="rId8"/>
    <p:sldId id="393" r:id="rId9"/>
    <p:sldId id="389" r:id="rId10"/>
    <p:sldId id="375" r:id="rId11"/>
    <p:sldId id="387" r:id="rId12"/>
    <p:sldId id="390" r:id="rId13"/>
    <p:sldId id="381" r:id="rId14"/>
    <p:sldId id="359" r:id="rId15"/>
  </p:sldIdLst>
  <p:sldSz cx="12190413" cy="6859588"/>
  <p:notesSz cx="6934200" cy="9280525"/>
  <p:defaultTextStyle>
    <a:defPPr>
      <a:defRPr lang="en-US"/>
    </a:defPPr>
    <a:lvl1pPr algn="l" rtl="0" fontAlgn="base">
      <a:spcBef>
        <a:spcPct val="0"/>
      </a:spcBef>
      <a:spcAft>
        <a:spcPct val="0"/>
      </a:spcAft>
      <a:defRPr sz="1300" kern="1200">
        <a:solidFill>
          <a:schemeClr val="tx1"/>
        </a:solidFill>
        <a:latin typeface="Times New Roman" charset="0"/>
        <a:ea typeface="ＭＳ Ｐゴシック" charset="0"/>
        <a:cs typeface="ＭＳ Ｐゴシック" charset="0"/>
      </a:defRPr>
    </a:lvl1pPr>
    <a:lvl2pPr marL="497799" algn="l" rtl="0" fontAlgn="base">
      <a:spcBef>
        <a:spcPct val="0"/>
      </a:spcBef>
      <a:spcAft>
        <a:spcPct val="0"/>
      </a:spcAft>
      <a:defRPr sz="1300" kern="1200">
        <a:solidFill>
          <a:schemeClr val="tx1"/>
        </a:solidFill>
        <a:latin typeface="Times New Roman" charset="0"/>
        <a:ea typeface="ＭＳ Ｐゴシック" charset="0"/>
        <a:cs typeface="ＭＳ Ｐゴシック" charset="0"/>
      </a:defRPr>
    </a:lvl2pPr>
    <a:lvl3pPr marL="995599" algn="l" rtl="0" fontAlgn="base">
      <a:spcBef>
        <a:spcPct val="0"/>
      </a:spcBef>
      <a:spcAft>
        <a:spcPct val="0"/>
      </a:spcAft>
      <a:defRPr sz="1300" kern="1200">
        <a:solidFill>
          <a:schemeClr val="tx1"/>
        </a:solidFill>
        <a:latin typeface="Times New Roman" charset="0"/>
        <a:ea typeface="ＭＳ Ｐゴシック" charset="0"/>
        <a:cs typeface="ＭＳ Ｐゴシック" charset="0"/>
      </a:defRPr>
    </a:lvl3pPr>
    <a:lvl4pPr marL="1493398" algn="l" rtl="0" fontAlgn="base">
      <a:spcBef>
        <a:spcPct val="0"/>
      </a:spcBef>
      <a:spcAft>
        <a:spcPct val="0"/>
      </a:spcAft>
      <a:defRPr sz="1300" kern="1200">
        <a:solidFill>
          <a:schemeClr val="tx1"/>
        </a:solidFill>
        <a:latin typeface="Times New Roman" charset="0"/>
        <a:ea typeface="ＭＳ Ｐゴシック" charset="0"/>
        <a:cs typeface="ＭＳ Ｐゴシック" charset="0"/>
      </a:defRPr>
    </a:lvl4pPr>
    <a:lvl5pPr marL="1991197" algn="l" rtl="0" fontAlgn="base">
      <a:spcBef>
        <a:spcPct val="0"/>
      </a:spcBef>
      <a:spcAft>
        <a:spcPct val="0"/>
      </a:spcAft>
      <a:defRPr sz="1300" kern="1200">
        <a:solidFill>
          <a:schemeClr val="tx1"/>
        </a:solidFill>
        <a:latin typeface="Times New Roman" charset="0"/>
        <a:ea typeface="ＭＳ Ｐゴシック" charset="0"/>
        <a:cs typeface="ＭＳ Ｐゴシック" charset="0"/>
      </a:defRPr>
    </a:lvl5pPr>
    <a:lvl6pPr marL="2488997" algn="l" defTabSz="497799" rtl="0" eaLnBrk="1" latinLnBrk="0" hangingPunct="1">
      <a:defRPr sz="1300" kern="1200">
        <a:solidFill>
          <a:schemeClr val="tx1"/>
        </a:solidFill>
        <a:latin typeface="Times New Roman" charset="0"/>
        <a:ea typeface="ＭＳ Ｐゴシック" charset="0"/>
        <a:cs typeface="ＭＳ Ｐゴシック" charset="0"/>
      </a:defRPr>
    </a:lvl6pPr>
    <a:lvl7pPr marL="2986796" algn="l" defTabSz="497799" rtl="0" eaLnBrk="1" latinLnBrk="0" hangingPunct="1">
      <a:defRPr sz="1300" kern="1200">
        <a:solidFill>
          <a:schemeClr val="tx1"/>
        </a:solidFill>
        <a:latin typeface="Times New Roman" charset="0"/>
        <a:ea typeface="ＭＳ Ｐゴシック" charset="0"/>
        <a:cs typeface="ＭＳ Ｐゴシック" charset="0"/>
      </a:defRPr>
    </a:lvl7pPr>
    <a:lvl8pPr marL="3484596" algn="l" defTabSz="497799" rtl="0" eaLnBrk="1" latinLnBrk="0" hangingPunct="1">
      <a:defRPr sz="1300" kern="1200">
        <a:solidFill>
          <a:schemeClr val="tx1"/>
        </a:solidFill>
        <a:latin typeface="Times New Roman" charset="0"/>
        <a:ea typeface="ＭＳ Ｐゴシック" charset="0"/>
        <a:cs typeface="ＭＳ Ｐゴシック" charset="0"/>
      </a:defRPr>
    </a:lvl8pPr>
    <a:lvl9pPr marL="3982395" algn="l" defTabSz="497799" rtl="0" eaLnBrk="1" latinLnBrk="0" hangingPunct="1">
      <a:defRPr sz="1300" kern="1200">
        <a:solidFill>
          <a:schemeClr val="tx1"/>
        </a:solidFill>
        <a:latin typeface="Times New Roman" charset="0"/>
        <a:ea typeface="ＭＳ Ｐゴシック" charset="0"/>
        <a:cs typeface="ＭＳ Ｐゴシック" charset="0"/>
      </a:defRPr>
    </a:lvl9pPr>
  </p:defaultTextStyle>
  <p:extLst>
    <p:ext uri="{521415D9-36F7-43E2-AB2F-B90AF26B5E84}">
      <p14:sectionLst xmlns:p14="http://schemas.microsoft.com/office/powerpoint/2010/main">
        <p14:section name="Cover Page" id="{7E367D55-C77A-3F4F-941C-92F6A234F7F7}">
          <p14:sldIdLst>
            <p14:sldId id="287"/>
          </p14:sldIdLst>
        </p14:section>
        <p14:section name="Presentation" id="{423C3B5B-A901-8240-AD93-EF2BDAB31CDF}">
          <p14:sldIdLst>
            <p14:sldId id="370"/>
            <p14:sldId id="377"/>
            <p14:sldId id="388"/>
            <p14:sldId id="392"/>
            <p14:sldId id="393"/>
            <p14:sldId id="389"/>
            <p14:sldId id="375"/>
            <p14:sldId id="387"/>
            <p14:sldId id="390"/>
            <p14:sldId id="381"/>
            <p14:sldId id="359"/>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guide id="3" orient="horz" pos="2161">
          <p15:clr>
            <a:srgbClr val="A4A3A4"/>
          </p15:clr>
        </p15:guide>
        <p15:guide id="4" pos="384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Billy Verso" initials="BV" lastIdx="2"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3183AE1-ACAA-462E-9E9D-FB651540CE64}" v="6" dt="2023-01-16T17:03:36.046"/>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93" d="100"/>
          <a:sy n="93" d="100"/>
        </p:scale>
        <p:origin x="274" y="82"/>
      </p:cViewPr>
      <p:guideLst>
        <p:guide orient="horz" pos="2160"/>
        <p:guide pos="2880"/>
        <p:guide orient="horz" pos="2161"/>
        <p:guide pos="3840"/>
      </p:guideLst>
    </p:cSldViewPr>
  </p:slideViewPr>
  <p:notesTextViewPr>
    <p:cViewPr>
      <p:scale>
        <a:sx n="1" d="1"/>
        <a:sy n="1" d="1"/>
      </p:scale>
      <p:origin x="0" y="0"/>
    </p:cViewPr>
  </p:notesTextViewPr>
  <p:notesViewPr>
    <p:cSldViewPr snapToGrid="0">
      <p:cViewPr>
        <p:scale>
          <a:sx n="1" d="2"/>
          <a:sy n="1" d="2"/>
        </p:scale>
        <p:origin x="0" y="0"/>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commentAuthors" Target="commentAuthors.xml"/><Relationship Id="rId3" Type="http://schemas.openxmlformats.org/officeDocument/2006/relationships/slideMaster" Target="slideMasters/slideMaster1.xml"/><Relationship Id="rId21" Type="http://schemas.openxmlformats.org/officeDocument/2006/relationships/theme" Target="theme/theme1.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3.xml"/><Relationship Id="rId11" Type="http://schemas.openxmlformats.org/officeDocument/2006/relationships/slide" Target="slides/slide8.xml"/><Relationship Id="rId24" Type="http://schemas.microsoft.com/office/2015/10/relationships/revisionInfo" Target="revisionInfo.xml"/><Relationship Id="rId5" Type="http://schemas.openxmlformats.org/officeDocument/2006/relationships/slide" Target="slides/slide2.xml"/><Relationship Id="rId15" Type="http://schemas.openxmlformats.org/officeDocument/2006/relationships/slide" Target="slides/slide12.xml"/><Relationship Id="rId23" Type="http://schemas.microsoft.com/office/2016/11/relationships/changesInfo" Target="changesInfos/changesInfo1.xml"/><Relationship Id="rId10" Type="http://schemas.openxmlformats.org/officeDocument/2006/relationships/slide" Target="slides/slide7.xml"/><Relationship Id="rId19" Type="http://schemas.openxmlformats.org/officeDocument/2006/relationships/presProps" Target="presProp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Olivia Marsh" userId="4a30103e-6793-4a6e-995e-14a15a130989" providerId="ADAL" clId="{43183AE1-ACAA-462E-9E9D-FB651540CE64}"/>
    <pc:docChg chg="modSld">
      <pc:chgData name="Olivia Marsh" userId="4a30103e-6793-4a6e-995e-14a15a130989" providerId="ADAL" clId="{43183AE1-ACAA-462E-9E9D-FB651540CE64}" dt="2023-01-16T17:03:23.893" v="3" actId="20577"/>
      <pc:docMkLst>
        <pc:docMk/>
      </pc:docMkLst>
      <pc:sldChg chg="modSp mod">
        <pc:chgData name="Olivia Marsh" userId="4a30103e-6793-4a6e-995e-14a15a130989" providerId="ADAL" clId="{43183AE1-ACAA-462E-9E9D-FB651540CE64}" dt="2023-01-16T17:03:23.893" v="3" actId="20577"/>
        <pc:sldMkLst>
          <pc:docMk/>
          <pc:sldMk cId="0" sldId="287"/>
        </pc:sldMkLst>
        <pc:spChg chg="mod">
          <ac:chgData name="Olivia Marsh" userId="4a30103e-6793-4a6e-995e-14a15a130989" providerId="ADAL" clId="{43183AE1-ACAA-462E-9E9D-FB651540CE64}" dt="2023-01-16T17:03:23.893" v="3" actId="20577"/>
          <ac:spMkLst>
            <pc:docMk/>
            <pc:sldMk cId="0" sldId="287"/>
            <ac:spMk id="27651" creationId="{00000000-0000-0000-0000-000000000000}"/>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sz="1000">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eaLnBrk="0" hangingPunct="0">
              <a:defRPr sz="1000">
                <a:latin typeface="Times New Roman" pitchFamily="18" charset="0"/>
                <a:ea typeface="ＭＳ Ｐゴシック" pitchFamily="-65" charset="-128"/>
                <a:cs typeface="+mn-cs"/>
              </a:defRPr>
            </a:lvl1pPr>
          </a:lstStyle>
          <a:p>
            <a:pPr>
              <a:defRPr/>
            </a:pPr>
            <a:r>
              <a:rPr lang="en-US"/>
              <a:t>Page </a:t>
            </a:r>
            <a:fld id="{A02D7F57-CF25-5744-BB38-A746692E5220}" type="slidenum">
              <a:rPr lang="en-US"/>
              <a:pPr>
                <a:defRPr/>
              </a:pPr>
              <a:t>‹#›</a:t>
            </a:fld>
            <a:endParaRPr 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19"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defTabSz="933450" eaLnBrk="0" hangingPunct="0"/>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8303264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14340" name="Rectangle 4"/>
          <p:cNvSpPr>
            <a:spLocks noGrp="1" noRot="1" noChangeAspect="1" noChangeArrowheads="1" noTextEdit="1"/>
          </p:cNvSpPr>
          <p:nvPr>
            <p:ph type="sldImg" idx="2"/>
          </p:nvPr>
        </p:nvSpPr>
        <p:spPr bwMode="auto">
          <a:xfrm>
            <a:off x="385763" y="701675"/>
            <a:ext cx="6162675"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ＭＳ Ｐゴシック" pitchFamily="-65" charset="-128"/>
                <a:cs typeface="+mn-cs"/>
              </a:defRPr>
            </a:lvl5pPr>
          </a:lstStyle>
          <a:p>
            <a:pPr lvl="4">
              <a:defRPr/>
            </a:pPr>
            <a:r>
              <a:rPr lang="en-US"/>
              <a:t>&lt;Pat Kinney&gt;, &lt;Kinney Consulting LLC&gt;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a:latin typeface="Times New Roman" pitchFamily="18" charset="0"/>
                <a:ea typeface="ＭＳ Ｐゴシック" pitchFamily="-65" charset="-128"/>
                <a:cs typeface="+mn-cs"/>
              </a:defRPr>
            </a:lvl1pPr>
          </a:lstStyle>
          <a:p>
            <a:pPr>
              <a:defRPr/>
            </a:pPr>
            <a:r>
              <a:rPr lang="en-US"/>
              <a:t>Page </a:t>
            </a:r>
            <a:fld id="{44150747-EEFC-F243-90C1-8A0124CC47EF}" type="slidenum">
              <a:rPr lang="en-US"/>
              <a:pPr>
                <a:defRPr/>
              </a:pPr>
              <a:t>‹#›</a:t>
            </a:fld>
            <a:endParaRPr lang="en-US"/>
          </a:p>
        </p:txBody>
      </p:sp>
      <p:sp>
        <p:nvSpPr>
          <p:cNvPr id="1434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955507818"/>
      </p:ext>
    </p:extLst>
  </p:cSld>
  <p:clrMap bg1="lt1" tx1="dk1" bg2="lt2" tx2="dk2" accent1="accent1" accent2="accent2" accent3="accent3" accent4="accent4" accent5="accent5" accent6="accent6" hlink="hlink" folHlink="folHlink"/>
  <p:hf/>
  <p:notesStyle>
    <a:lvl1pPr algn="l" defTabSz="1016340" rtl="0" eaLnBrk="0" fontAlgn="base" hangingPunct="0">
      <a:spcBef>
        <a:spcPct val="30000"/>
      </a:spcBef>
      <a:spcAft>
        <a:spcPct val="0"/>
      </a:spcAft>
      <a:defRPr sz="1300" kern="1200">
        <a:solidFill>
          <a:schemeClr val="tx1"/>
        </a:solidFill>
        <a:latin typeface="Times New Roman" pitchFamily="-109" charset="0"/>
        <a:ea typeface="ＭＳ Ｐゴシック" pitchFamily="-65" charset="-128"/>
        <a:cs typeface="ＭＳ Ｐゴシック" pitchFamily="-65" charset="-128"/>
      </a:defRPr>
    </a:lvl1pPr>
    <a:lvl2pPr marL="124450" algn="l" defTabSz="1016340" rtl="0" eaLnBrk="0" fontAlgn="base" hangingPunct="0">
      <a:spcBef>
        <a:spcPct val="30000"/>
      </a:spcBef>
      <a:spcAft>
        <a:spcPct val="0"/>
      </a:spcAft>
      <a:defRPr sz="1300" kern="1200">
        <a:solidFill>
          <a:schemeClr val="tx1"/>
        </a:solidFill>
        <a:latin typeface="Times New Roman" pitchFamily="-109" charset="0"/>
        <a:ea typeface="ＭＳ Ｐゴシック" pitchFamily="-109" charset="-128"/>
        <a:cs typeface="+mn-cs"/>
      </a:defRPr>
    </a:lvl2pPr>
    <a:lvl3pPr marL="248900" algn="l" defTabSz="1016340" rtl="0" eaLnBrk="0" fontAlgn="base" hangingPunct="0">
      <a:spcBef>
        <a:spcPct val="30000"/>
      </a:spcBef>
      <a:spcAft>
        <a:spcPct val="0"/>
      </a:spcAft>
      <a:defRPr sz="1300" kern="1200">
        <a:solidFill>
          <a:schemeClr val="tx1"/>
        </a:solidFill>
        <a:latin typeface="Times New Roman" pitchFamily="-109" charset="0"/>
        <a:ea typeface="ＭＳ Ｐゴシック" pitchFamily="-109" charset="-128"/>
        <a:cs typeface="+mn-cs"/>
      </a:defRPr>
    </a:lvl3pPr>
    <a:lvl4pPr marL="373350" algn="l" defTabSz="1016340" rtl="0" eaLnBrk="0" fontAlgn="base" hangingPunct="0">
      <a:spcBef>
        <a:spcPct val="30000"/>
      </a:spcBef>
      <a:spcAft>
        <a:spcPct val="0"/>
      </a:spcAft>
      <a:defRPr sz="1300" kern="1200">
        <a:solidFill>
          <a:schemeClr val="tx1"/>
        </a:solidFill>
        <a:latin typeface="Times New Roman" pitchFamily="-109" charset="0"/>
        <a:ea typeface="ＭＳ Ｐゴシック" pitchFamily="-109" charset="-128"/>
        <a:cs typeface="+mn-cs"/>
      </a:defRPr>
    </a:lvl4pPr>
    <a:lvl5pPr marL="497799" algn="l" defTabSz="1016340" rtl="0" eaLnBrk="0" fontAlgn="base" hangingPunct="0">
      <a:spcBef>
        <a:spcPct val="30000"/>
      </a:spcBef>
      <a:spcAft>
        <a:spcPct val="0"/>
      </a:spcAft>
      <a:defRPr sz="1300" kern="1200">
        <a:solidFill>
          <a:schemeClr val="tx1"/>
        </a:solidFill>
        <a:latin typeface="Times New Roman" pitchFamily="-109" charset="0"/>
        <a:ea typeface="ＭＳ Ｐゴシック" pitchFamily="-109" charset="-128"/>
        <a:cs typeface="+mn-cs"/>
      </a:defRPr>
    </a:lvl5pPr>
    <a:lvl6pPr marL="2488997" algn="l" defTabSz="497799" rtl="0" eaLnBrk="1" latinLnBrk="0" hangingPunct="1">
      <a:defRPr sz="1300" kern="1200">
        <a:solidFill>
          <a:schemeClr val="tx1"/>
        </a:solidFill>
        <a:latin typeface="+mn-lt"/>
        <a:ea typeface="+mn-ea"/>
        <a:cs typeface="+mn-cs"/>
      </a:defRPr>
    </a:lvl6pPr>
    <a:lvl7pPr marL="2986796" algn="l" defTabSz="497799" rtl="0" eaLnBrk="1" latinLnBrk="0" hangingPunct="1">
      <a:defRPr sz="1300" kern="1200">
        <a:solidFill>
          <a:schemeClr val="tx1"/>
        </a:solidFill>
        <a:latin typeface="+mn-lt"/>
        <a:ea typeface="+mn-ea"/>
        <a:cs typeface="+mn-cs"/>
      </a:defRPr>
    </a:lvl7pPr>
    <a:lvl8pPr marL="3484596" algn="l" defTabSz="497799" rtl="0" eaLnBrk="1" latinLnBrk="0" hangingPunct="1">
      <a:defRPr sz="1300" kern="1200">
        <a:solidFill>
          <a:schemeClr val="tx1"/>
        </a:solidFill>
        <a:latin typeface="+mn-lt"/>
        <a:ea typeface="+mn-ea"/>
        <a:cs typeface="+mn-cs"/>
      </a:defRPr>
    </a:lvl8pPr>
    <a:lvl9pPr marL="3982395" algn="l" defTabSz="497799" rtl="0" eaLnBrk="1" latinLnBrk="0" hangingPunct="1">
      <a:defRPr sz="13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1638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1638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866C5DAD-7524-994C-A6BA-A3A5EEF4EA53}" type="slidenum">
              <a:rPr lang="en-US"/>
              <a:pPr/>
              <a:t>1</a:t>
            </a:fld>
            <a:endParaRPr lang="en-US"/>
          </a:p>
        </p:txBody>
      </p:sp>
      <p:sp>
        <p:nvSpPr>
          <p:cNvPr id="16388" name="Rectangle 2"/>
          <p:cNvSpPr>
            <a:spLocks noGrp="1" noRot="1" noChangeAspect="1" noChangeArrowheads="1" noTextEdit="1"/>
          </p:cNvSpPr>
          <p:nvPr>
            <p:ph type="sldImg"/>
          </p:nvPr>
        </p:nvSpPr>
        <p:spPr>
          <a:xfrm>
            <a:off x="385763" y="701675"/>
            <a:ext cx="6162675" cy="3468688"/>
          </a:xfrm>
          <a:ln/>
        </p:spPr>
      </p:sp>
      <p:sp>
        <p:nvSpPr>
          <p:cNvPr id="1638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endParaRPr lang="en-US">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76036357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pPr>
              <a:defRPr/>
            </a:pPr>
            <a:r>
              <a:rPr lang="en-US"/>
              <a:t>doc.: IEEE 802.15-&lt;15-09-0758-00-004e&gt;</a:t>
            </a:r>
          </a:p>
        </p:txBody>
      </p:sp>
      <p:sp>
        <p:nvSpPr>
          <p:cNvPr id="5" name="Date Placeholder 4"/>
          <p:cNvSpPr>
            <a:spLocks noGrp="1"/>
          </p:cNvSpPr>
          <p:nvPr>
            <p:ph type="dt" idx="1"/>
          </p:nvPr>
        </p:nvSpPr>
        <p:spPr/>
        <p:txBody>
          <a:bodyPr/>
          <a:lstStyle/>
          <a:p>
            <a:pPr>
              <a:defRPr/>
            </a:pPr>
            <a:r>
              <a:rPr lang="en-US"/>
              <a:t>&lt;month year&gt;</a:t>
            </a:r>
          </a:p>
        </p:txBody>
      </p:sp>
      <p:sp>
        <p:nvSpPr>
          <p:cNvPr id="6" name="Footer Placeholder 5"/>
          <p:cNvSpPr>
            <a:spLocks noGrp="1"/>
          </p:cNvSpPr>
          <p:nvPr>
            <p:ph type="ftr" sz="quarter" idx="4"/>
          </p:nvPr>
        </p:nvSpPr>
        <p:spPr/>
        <p:txBody>
          <a:bodyPr/>
          <a:lstStyle/>
          <a:p>
            <a:pPr lvl="4">
              <a:defRPr/>
            </a:pPr>
            <a:r>
              <a:rPr lang="en-US"/>
              <a:t>&lt;Pat Kinney&gt;, &lt;Kinney Consulting LLC&gt;</a:t>
            </a:r>
          </a:p>
        </p:txBody>
      </p:sp>
      <p:sp>
        <p:nvSpPr>
          <p:cNvPr id="7" name="Slide Number Placeholder 6"/>
          <p:cNvSpPr>
            <a:spLocks noGrp="1"/>
          </p:cNvSpPr>
          <p:nvPr>
            <p:ph type="sldNum" sz="quarter" idx="5"/>
          </p:nvPr>
        </p:nvSpPr>
        <p:spPr/>
        <p:txBody>
          <a:bodyPr/>
          <a:lstStyle/>
          <a:p>
            <a:pPr>
              <a:defRPr/>
            </a:pPr>
            <a:r>
              <a:rPr lang="en-US"/>
              <a:t>Page </a:t>
            </a:r>
            <a:fld id="{44150747-EEFC-F243-90C1-8A0124CC47EF}" type="slidenum">
              <a:rPr lang="en-US" smtClean="0"/>
              <a:pPr>
                <a:defRPr/>
              </a:pPr>
              <a:t>10</a:t>
            </a:fld>
            <a:endParaRPr lang="en-US"/>
          </a:p>
        </p:txBody>
      </p:sp>
    </p:spTree>
    <p:extLst>
      <p:ext uri="{BB962C8B-B14F-4D97-AF65-F5344CB8AC3E}">
        <p14:creationId xmlns:p14="http://schemas.microsoft.com/office/powerpoint/2010/main" val="159633692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pPr>
              <a:defRPr/>
            </a:pPr>
            <a:r>
              <a:rPr lang="en-US"/>
              <a:t>doc.: IEEE 802.15-&lt;15-09-0758-00-004e&gt;</a:t>
            </a:r>
          </a:p>
        </p:txBody>
      </p:sp>
      <p:sp>
        <p:nvSpPr>
          <p:cNvPr id="5" name="Date Placeholder 4"/>
          <p:cNvSpPr>
            <a:spLocks noGrp="1"/>
          </p:cNvSpPr>
          <p:nvPr>
            <p:ph type="dt" idx="1"/>
          </p:nvPr>
        </p:nvSpPr>
        <p:spPr/>
        <p:txBody>
          <a:bodyPr/>
          <a:lstStyle/>
          <a:p>
            <a:pPr>
              <a:defRPr/>
            </a:pPr>
            <a:r>
              <a:rPr lang="en-US"/>
              <a:t>&lt;month year&gt;</a:t>
            </a:r>
          </a:p>
        </p:txBody>
      </p:sp>
      <p:sp>
        <p:nvSpPr>
          <p:cNvPr id="6" name="Footer Placeholder 5"/>
          <p:cNvSpPr>
            <a:spLocks noGrp="1"/>
          </p:cNvSpPr>
          <p:nvPr>
            <p:ph type="ftr" sz="quarter" idx="4"/>
          </p:nvPr>
        </p:nvSpPr>
        <p:spPr/>
        <p:txBody>
          <a:bodyPr/>
          <a:lstStyle/>
          <a:p>
            <a:pPr lvl="4">
              <a:defRPr/>
            </a:pPr>
            <a:r>
              <a:rPr lang="en-US"/>
              <a:t>&lt;Pat Kinney&gt;, &lt;Kinney Consulting LLC&gt;</a:t>
            </a:r>
          </a:p>
        </p:txBody>
      </p:sp>
      <p:sp>
        <p:nvSpPr>
          <p:cNvPr id="7" name="Slide Number Placeholder 6"/>
          <p:cNvSpPr>
            <a:spLocks noGrp="1"/>
          </p:cNvSpPr>
          <p:nvPr>
            <p:ph type="sldNum" sz="quarter" idx="5"/>
          </p:nvPr>
        </p:nvSpPr>
        <p:spPr/>
        <p:txBody>
          <a:bodyPr/>
          <a:lstStyle/>
          <a:p>
            <a:pPr>
              <a:defRPr/>
            </a:pPr>
            <a:r>
              <a:rPr lang="en-US"/>
              <a:t>Page </a:t>
            </a:r>
            <a:fld id="{44150747-EEFC-F243-90C1-8A0124CC47EF}" type="slidenum">
              <a:rPr lang="en-US" smtClean="0"/>
              <a:pPr>
                <a:defRPr/>
              </a:pPr>
              <a:t>11</a:t>
            </a:fld>
            <a:endParaRPr lang="en-US"/>
          </a:p>
        </p:txBody>
      </p:sp>
    </p:spTree>
    <p:extLst>
      <p:ext uri="{BB962C8B-B14F-4D97-AF65-F5344CB8AC3E}">
        <p14:creationId xmlns:p14="http://schemas.microsoft.com/office/powerpoint/2010/main" val="141476078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pPr>
              <a:defRPr/>
            </a:pPr>
            <a:r>
              <a:rPr lang="en-US"/>
              <a:t>doc.: IEEE 802.15-&lt;15-09-0758-00-004e&gt;</a:t>
            </a:r>
          </a:p>
        </p:txBody>
      </p:sp>
      <p:sp>
        <p:nvSpPr>
          <p:cNvPr id="5" name="Date Placeholder 4"/>
          <p:cNvSpPr>
            <a:spLocks noGrp="1"/>
          </p:cNvSpPr>
          <p:nvPr>
            <p:ph type="dt" idx="1"/>
          </p:nvPr>
        </p:nvSpPr>
        <p:spPr/>
        <p:txBody>
          <a:bodyPr/>
          <a:lstStyle/>
          <a:p>
            <a:pPr>
              <a:defRPr/>
            </a:pPr>
            <a:r>
              <a:rPr lang="en-US"/>
              <a:t>&lt;month year&gt;</a:t>
            </a:r>
          </a:p>
        </p:txBody>
      </p:sp>
      <p:sp>
        <p:nvSpPr>
          <p:cNvPr id="6" name="Footer Placeholder 5"/>
          <p:cNvSpPr>
            <a:spLocks noGrp="1"/>
          </p:cNvSpPr>
          <p:nvPr>
            <p:ph type="ftr" sz="quarter" idx="4"/>
          </p:nvPr>
        </p:nvSpPr>
        <p:spPr/>
        <p:txBody>
          <a:bodyPr/>
          <a:lstStyle/>
          <a:p>
            <a:pPr lvl="4">
              <a:defRPr/>
            </a:pPr>
            <a:r>
              <a:rPr lang="en-US"/>
              <a:t>&lt;Pat Kinney&gt;, &lt;Kinney Consulting LLC&gt;</a:t>
            </a:r>
          </a:p>
        </p:txBody>
      </p:sp>
      <p:sp>
        <p:nvSpPr>
          <p:cNvPr id="7" name="Slide Number Placeholder 6"/>
          <p:cNvSpPr>
            <a:spLocks noGrp="1"/>
          </p:cNvSpPr>
          <p:nvPr>
            <p:ph type="sldNum" sz="quarter" idx="5"/>
          </p:nvPr>
        </p:nvSpPr>
        <p:spPr/>
        <p:txBody>
          <a:bodyPr/>
          <a:lstStyle/>
          <a:p>
            <a:pPr>
              <a:defRPr/>
            </a:pPr>
            <a:r>
              <a:rPr lang="en-US"/>
              <a:t>Page </a:t>
            </a:r>
            <a:fld id="{44150747-EEFC-F243-90C1-8A0124CC47EF}" type="slidenum">
              <a:rPr lang="en-US" smtClean="0"/>
              <a:pPr>
                <a:defRPr/>
              </a:pPr>
              <a:t>12</a:t>
            </a:fld>
            <a:endParaRPr lang="en-US"/>
          </a:p>
        </p:txBody>
      </p:sp>
    </p:spTree>
    <p:extLst>
      <p:ext uri="{BB962C8B-B14F-4D97-AF65-F5344CB8AC3E}">
        <p14:creationId xmlns:p14="http://schemas.microsoft.com/office/powerpoint/2010/main" val="36572814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pPr>
              <a:defRPr/>
            </a:pPr>
            <a:r>
              <a:rPr lang="en-US"/>
              <a:t>doc.: IEEE 802.15-&lt;15-09-0758-00-004e&gt;</a:t>
            </a:r>
          </a:p>
        </p:txBody>
      </p:sp>
      <p:sp>
        <p:nvSpPr>
          <p:cNvPr id="5" name="Date Placeholder 4"/>
          <p:cNvSpPr>
            <a:spLocks noGrp="1"/>
          </p:cNvSpPr>
          <p:nvPr>
            <p:ph type="dt" idx="1"/>
          </p:nvPr>
        </p:nvSpPr>
        <p:spPr/>
        <p:txBody>
          <a:bodyPr/>
          <a:lstStyle/>
          <a:p>
            <a:pPr>
              <a:defRPr/>
            </a:pPr>
            <a:r>
              <a:rPr lang="en-US"/>
              <a:t>&lt;month year&gt;</a:t>
            </a:r>
          </a:p>
        </p:txBody>
      </p:sp>
      <p:sp>
        <p:nvSpPr>
          <p:cNvPr id="6" name="Footer Placeholder 5"/>
          <p:cNvSpPr>
            <a:spLocks noGrp="1"/>
          </p:cNvSpPr>
          <p:nvPr>
            <p:ph type="ftr" sz="quarter" idx="4"/>
          </p:nvPr>
        </p:nvSpPr>
        <p:spPr/>
        <p:txBody>
          <a:bodyPr/>
          <a:lstStyle/>
          <a:p>
            <a:pPr lvl="4">
              <a:defRPr/>
            </a:pPr>
            <a:r>
              <a:rPr lang="en-US"/>
              <a:t>&lt;Pat Kinney&gt;, &lt;Kinney Consulting LLC&gt;</a:t>
            </a:r>
          </a:p>
        </p:txBody>
      </p:sp>
      <p:sp>
        <p:nvSpPr>
          <p:cNvPr id="7" name="Slide Number Placeholder 6"/>
          <p:cNvSpPr>
            <a:spLocks noGrp="1"/>
          </p:cNvSpPr>
          <p:nvPr>
            <p:ph type="sldNum" sz="quarter" idx="5"/>
          </p:nvPr>
        </p:nvSpPr>
        <p:spPr/>
        <p:txBody>
          <a:bodyPr/>
          <a:lstStyle/>
          <a:p>
            <a:pPr>
              <a:defRPr/>
            </a:pPr>
            <a:r>
              <a:rPr lang="en-US"/>
              <a:t>Page </a:t>
            </a:r>
            <a:fld id="{44150747-EEFC-F243-90C1-8A0124CC47EF}" type="slidenum">
              <a:rPr lang="en-US" smtClean="0"/>
              <a:pPr>
                <a:defRPr/>
              </a:pPr>
              <a:t>2</a:t>
            </a:fld>
            <a:endParaRPr lang="en-US"/>
          </a:p>
        </p:txBody>
      </p:sp>
    </p:spTree>
    <p:extLst>
      <p:ext uri="{BB962C8B-B14F-4D97-AF65-F5344CB8AC3E}">
        <p14:creationId xmlns:p14="http://schemas.microsoft.com/office/powerpoint/2010/main" val="115277392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pPr>
              <a:defRPr/>
            </a:pPr>
            <a:r>
              <a:rPr lang="en-US"/>
              <a:t>doc.: IEEE 802.15-&lt;15-09-0758-00-004e&gt;</a:t>
            </a:r>
          </a:p>
        </p:txBody>
      </p:sp>
      <p:sp>
        <p:nvSpPr>
          <p:cNvPr id="5" name="Date Placeholder 4"/>
          <p:cNvSpPr>
            <a:spLocks noGrp="1"/>
          </p:cNvSpPr>
          <p:nvPr>
            <p:ph type="dt" idx="1"/>
          </p:nvPr>
        </p:nvSpPr>
        <p:spPr/>
        <p:txBody>
          <a:bodyPr/>
          <a:lstStyle/>
          <a:p>
            <a:pPr>
              <a:defRPr/>
            </a:pPr>
            <a:r>
              <a:rPr lang="en-US"/>
              <a:t>&lt;month year&gt;</a:t>
            </a:r>
          </a:p>
        </p:txBody>
      </p:sp>
      <p:sp>
        <p:nvSpPr>
          <p:cNvPr id="6" name="Footer Placeholder 5"/>
          <p:cNvSpPr>
            <a:spLocks noGrp="1"/>
          </p:cNvSpPr>
          <p:nvPr>
            <p:ph type="ftr" sz="quarter" idx="4"/>
          </p:nvPr>
        </p:nvSpPr>
        <p:spPr/>
        <p:txBody>
          <a:bodyPr/>
          <a:lstStyle/>
          <a:p>
            <a:pPr lvl="4">
              <a:defRPr/>
            </a:pPr>
            <a:r>
              <a:rPr lang="en-US"/>
              <a:t>&lt;Pat Kinney&gt;, &lt;Kinney Consulting LLC&gt;</a:t>
            </a:r>
          </a:p>
        </p:txBody>
      </p:sp>
      <p:sp>
        <p:nvSpPr>
          <p:cNvPr id="7" name="Slide Number Placeholder 6"/>
          <p:cNvSpPr>
            <a:spLocks noGrp="1"/>
          </p:cNvSpPr>
          <p:nvPr>
            <p:ph type="sldNum" sz="quarter" idx="5"/>
          </p:nvPr>
        </p:nvSpPr>
        <p:spPr/>
        <p:txBody>
          <a:bodyPr/>
          <a:lstStyle/>
          <a:p>
            <a:pPr>
              <a:defRPr/>
            </a:pPr>
            <a:r>
              <a:rPr lang="en-US"/>
              <a:t>Page </a:t>
            </a:r>
            <a:fld id="{44150747-EEFC-F243-90C1-8A0124CC47EF}" type="slidenum">
              <a:rPr lang="en-US" smtClean="0"/>
              <a:pPr>
                <a:defRPr/>
              </a:pPr>
              <a:t>3</a:t>
            </a:fld>
            <a:endParaRPr lang="en-US"/>
          </a:p>
        </p:txBody>
      </p:sp>
    </p:spTree>
    <p:extLst>
      <p:ext uri="{BB962C8B-B14F-4D97-AF65-F5344CB8AC3E}">
        <p14:creationId xmlns:p14="http://schemas.microsoft.com/office/powerpoint/2010/main" val="308732261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pPr>
              <a:defRPr/>
            </a:pPr>
            <a:r>
              <a:rPr lang="en-US"/>
              <a:t>doc.: IEEE 802.15-&lt;15-09-0758-00-004e&gt;</a:t>
            </a:r>
          </a:p>
        </p:txBody>
      </p:sp>
      <p:sp>
        <p:nvSpPr>
          <p:cNvPr id="5" name="Date Placeholder 4"/>
          <p:cNvSpPr>
            <a:spLocks noGrp="1"/>
          </p:cNvSpPr>
          <p:nvPr>
            <p:ph type="dt" idx="1"/>
          </p:nvPr>
        </p:nvSpPr>
        <p:spPr/>
        <p:txBody>
          <a:bodyPr/>
          <a:lstStyle/>
          <a:p>
            <a:pPr>
              <a:defRPr/>
            </a:pPr>
            <a:r>
              <a:rPr lang="en-US"/>
              <a:t>&lt;month year&gt;</a:t>
            </a:r>
          </a:p>
        </p:txBody>
      </p:sp>
      <p:sp>
        <p:nvSpPr>
          <p:cNvPr id="6" name="Footer Placeholder 5"/>
          <p:cNvSpPr>
            <a:spLocks noGrp="1"/>
          </p:cNvSpPr>
          <p:nvPr>
            <p:ph type="ftr" sz="quarter" idx="4"/>
          </p:nvPr>
        </p:nvSpPr>
        <p:spPr/>
        <p:txBody>
          <a:bodyPr/>
          <a:lstStyle/>
          <a:p>
            <a:pPr lvl="4">
              <a:defRPr/>
            </a:pPr>
            <a:r>
              <a:rPr lang="en-US"/>
              <a:t>&lt;Pat Kinney&gt;, &lt;Kinney Consulting LLC&gt;</a:t>
            </a:r>
          </a:p>
        </p:txBody>
      </p:sp>
      <p:sp>
        <p:nvSpPr>
          <p:cNvPr id="7" name="Slide Number Placeholder 6"/>
          <p:cNvSpPr>
            <a:spLocks noGrp="1"/>
          </p:cNvSpPr>
          <p:nvPr>
            <p:ph type="sldNum" sz="quarter" idx="5"/>
          </p:nvPr>
        </p:nvSpPr>
        <p:spPr/>
        <p:txBody>
          <a:bodyPr/>
          <a:lstStyle/>
          <a:p>
            <a:pPr>
              <a:defRPr/>
            </a:pPr>
            <a:r>
              <a:rPr lang="en-US"/>
              <a:t>Page </a:t>
            </a:r>
            <a:fld id="{44150747-EEFC-F243-90C1-8A0124CC47EF}" type="slidenum">
              <a:rPr lang="en-US" smtClean="0"/>
              <a:pPr>
                <a:defRPr/>
              </a:pPr>
              <a:t>4</a:t>
            </a:fld>
            <a:endParaRPr lang="en-US"/>
          </a:p>
        </p:txBody>
      </p:sp>
    </p:spTree>
    <p:extLst>
      <p:ext uri="{BB962C8B-B14F-4D97-AF65-F5344CB8AC3E}">
        <p14:creationId xmlns:p14="http://schemas.microsoft.com/office/powerpoint/2010/main" val="150427999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pPr>
              <a:defRPr/>
            </a:pPr>
            <a:r>
              <a:rPr lang="en-US"/>
              <a:t>doc.: IEEE 802.15-&lt;15-09-0758-00-004e&gt;</a:t>
            </a:r>
          </a:p>
        </p:txBody>
      </p:sp>
      <p:sp>
        <p:nvSpPr>
          <p:cNvPr id="5" name="Date Placeholder 4"/>
          <p:cNvSpPr>
            <a:spLocks noGrp="1"/>
          </p:cNvSpPr>
          <p:nvPr>
            <p:ph type="dt" idx="1"/>
          </p:nvPr>
        </p:nvSpPr>
        <p:spPr/>
        <p:txBody>
          <a:bodyPr/>
          <a:lstStyle/>
          <a:p>
            <a:pPr>
              <a:defRPr/>
            </a:pPr>
            <a:r>
              <a:rPr lang="en-US"/>
              <a:t>&lt;month year&gt;</a:t>
            </a:r>
          </a:p>
        </p:txBody>
      </p:sp>
      <p:sp>
        <p:nvSpPr>
          <p:cNvPr id="6" name="Footer Placeholder 5"/>
          <p:cNvSpPr>
            <a:spLocks noGrp="1"/>
          </p:cNvSpPr>
          <p:nvPr>
            <p:ph type="ftr" sz="quarter" idx="4"/>
          </p:nvPr>
        </p:nvSpPr>
        <p:spPr/>
        <p:txBody>
          <a:bodyPr/>
          <a:lstStyle/>
          <a:p>
            <a:pPr lvl="4">
              <a:defRPr/>
            </a:pPr>
            <a:r>
              <a:rPr lang="en-US"/>
              <a:t>&lt;Pat Kinney&gt;, &lt;Kinney Consulting LLC&gt;</a:t>
            </a:r>
          </a:p>
        </p:txBody>
      </p:sp>
      <p:sp>
        <p:nvSpPr>
          <p:cNvPr id="7" name="Slide Number Placeholder 6"/>
          <p:cNvSpPr>
            <a:spLocks noGrp="1"/>
          </p:cNvSpPr>
          <p:nvPr>
            <p:ph type="sldNum" sz="quarter" idx="5"/>
          </p:nvPr>
        </p:nvSpPr>
        <p:spPr/>
        <p:txBody>
          <a:bodyPr/>
          <a:lstStyle/>
          <a:p>
            <a:pPr>
              <a:defRPr/>
            </a:pPr>
            <a:r>
              <a:rPr lang="en-US"/>
              <a:t>Page </a:t>
            </a:r>
            <a:fld id="{44150747-EEFC-F243-90C1-8A0124CC47EF}" type="slidenum">
              <a:rPr lang="en-US" smtClean="0"/>
              <a:pPr>
                <a:defRPr/>
              </a:pPr>
              <a:t>5</a:t>
            </a:fld>
            <a:endParaRPr lang="en-US"/>
          </a:p>
        </p:txBody>
      </p:sp>
    </p:spTree>
    <p:extLst>
      <p:ext uri="{BB962C8B-B14F-4D97-AF65-F5344CB8AC3E}">
        <p14:creationId xmlns:p14="http://schemas.microsoft.com/office/powerpoint/2010/main" val="231797896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pPr>
              <a:defRPr/>
            </a:pPr>
            <a:r>
              <a:rPr lang="en-US"/>
              <a:t>doc.: IEEE 802.15-&lt;15-09-0758-00-004e&gt;</a:t>
            </a:r>
          </a:p>
        </p:txBody>
      </p:sp>
      <p:sp>
        <p:nvSpPr>
          <p:cNvPr id="5" name="Date Placeholder 4"/>
          <p:cNvSpPr>
            <a:spLocks noGrp="1"/>
          </p:cNvSpPr>
          <p:nvPr>
            <p:ph type="dt" idx="1"/>
          </p:nvPr>
        </p:nvSpPr>
        <p:spPr/>
        <p:txBody>
          <a:bodyPr/>
          <a:lstStyle/>
          <a:p>
            <a:pPr>
              <a:defRPr/>
            </a:pPr>
            <a:r>
              <a:rPr lang="en-US"/>
              <a:t>&lt;month year&gt;</a:t>
            </a:r>
          </a:p>
        </p:txBody>
      </p:sp>
      <p:sp>
        <p:nvSpPr>
          <p:cNvPr id="6" name="Footer Placeholder 5"/>
          <p:cNvSpPr>
            <a:spLocks noGrp="1"/>
          </p:cNvSpPr>
          <p:nvPr>
            <p:ph type="ftr" sz="quarter" idx="4"/>
          </p:nvPr>
        </p:nvSpPr>
        <p:spPr/>
        <p:txBody>
          <a:bodyPr/>
          <a:lstStyle/>
          <a:p>
            <a:pPr lvl="4">
              <a:defRPr/>
            </a:pPr>
            <a:r>
              <a:rPr lang="en-US"/>
              <a:t>&lt;Pat Kinney&gt;, &lt;Kinney Consulting LLC&gt;</a:t>
            </a:r>
          </a:p>
        </p:txBody>
      </p:sp>
      <p:sp>
        <p:nvSpPr>
          <p:cNvPr id="7" name="Slide Number Placeholder 6"/>
          <p:cNvSpPr>
            <a:spLocks noGrp="1"/>
          </p:cNvSpPr>
          <p:nvPr>
            <p:ph type="sldNum" sz="quarter" idx="5"/>
          </p:nvPr>
        </p:nvSpPr>
        <p:spPr/>
        <p:txBody>
          <a:bodyPr/>
          <a:lstStyle/>
          <a:p>
            <a:pPr>
              <a:defRPr/>
            </a:pPr>
            <a:r>
              <a:rPr lang="en-US"/>
              <a:t>Page </a:t>
            </a:r>
            <a:fld id="{44150747-EEFC-F243-90C1-8A0124CC47EF}" type="slidenum">
              <a:rPr lang="en-US" smtClean="0"/>
              <a:pPr>
                <a:defRPr/>
              </a:pPr>
              <a:t>6</a:t>
            </a:fld>
            <a:endParaRPr lang="en-US"/>
          </a:p>
        </p:txBody>
      </p:sp>
    </p:spTree>
    <p:extLst>
      <p:ext uri="{BB962C8B-B14F-4D97-AF65-F5344CB8AC3E}">
        <p14:creationId xmlns:p14="http://schemas.microsoft.com/office/powerpoint/2010/main" val="261739585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pPr>
              <a:defRPr/>
            </a:pPr>
            <a:r>
              <a:rPr lang="en-US"/>
              <a:t>doc.: IEEE 802.15-&lt;15-09-0758-00-004e&gt;</a:t>
            </a:r>
          </a:p>
        </p:txBody>
      </p:sp>
      <p:sp>
        <p:nvSpPr>
          <p:cNvPr id="5" name="Date Placeholder 4"/>
          <p:cNvSpPr>
            <a:spLocks noGrp="1"/>
          </p:cNvSpPr>
          <p:nvPr>
            <p:ph type="dt" idx="1"/>
          </p:nvPr>
        </p:nvSpPr>
        <p:spPr/>
        <p:txBody>
          <a:bodyPr/>
          <a:lstStyle/>
          <a:p>
            <a:pPr>
              <a:defRPr/>
            </a:pPr>
            <a:r>
              <a:rPr lang="en-US"/>
              <a:t>&lt;month year&gt;</a:t>
            </a:r>
          </a:p>
        </p:txBody>
      </p:sp>
      <p:sp>
        <p:nvSpPr>
          <p:cNvPr id="6" name="Footer Placeholder 5"/>
          <p:cNvSpPr>
            <a:spLocks noGrp="1"/>
          </p:cNvSpPr>
          <p:nvPr>
            <p:ph type="ftr" sz="quarter" idx="4"/>
          </p:nvPr>
        </p:nvSpPr>
        <p:spPr/>
        <p:txBody>
          <a:bodyPr/>
          <a:lstStyle/>
          <a:p>
            <a:pPr lvl="4">
              <a:defRPr/>
            </a:pPr>
            <a:r>
              <a:rPr lang="en-US"/>
              <a:t>&lt;Pat Kinney&gt;, &lt;Kinney Consulting LLC&gt;</a:t>
            </a:r>
          </a:p>
        </p:txBody>
      </p:sp>
      <p:sp>
        <p:nvSpPr>
          <p:cNvPr id="7" name="Slide Number Placeholder 6"/>
          <p:cNvSpPr>
            <a:spLocks noGrp="1"/>
          </p:cNvSpPr>
          <p:nvPr>
            <p:ph type="sldNum" sz="quarter" idx="5"/>
          </p:nvPr>
        </p:nvSpPr>
        <p:spPr/>
        <p:txBody>
          <a:bodyPr/>
          <a:lstStyle/>
          <a:p>
            <a:pPr>
              <a:defRPr/>
            </a:pPr>
            <a:r>
              <a:rPr lang="en-US"/>
              <a:t>Page </a:t>
            </a:r>
            <a:fld id="{44150747-EEFC-F243-90C1-8A0124CC47EF}" type="slidenum">
              <a:rPr lang="en-US" smtClean="0"/>
              <a:pPr>
                <a:defRPr/>
              </a:pPr>
              <a:t>7</a:t>
            </a:fld>
            <a:endParaRPr lang="en-US"/>
          </a:p>
        </p:txBody>
      </p:sp>
    </p:spTree>
    <p:extLst>
      <p:ext uri="{BB962C8B-B14F-4D97-AF65-F5344CB8AC3E}">
        <p14:creationId xmlns:p14="http://schemas.microsoft.com/office/powerpoint/2010/main" val="205600861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pPr>
              <a:defRPr/>
            </a:pPr>
            <a:r>
              <a:rPr lang="en-US"/>
              <a:t>doc.: IEEE 802.15-&lt;15-09-0758-00-004e&gt;</a:t>
            </a:r>
          </a:p>
        </p:txBody>
      </p:sp>
      <p:sp>
        <p:nvSpPr>
          <p:cNvPr id="5" name="Date Placeholder 4"/>
          <p:cNvSpPr>
            <a:spLocks noGrp="1"/>
          </p:cNvSpPr>
          <p:nvPr>
            <p:ph type="dt" idx="1"/>
          </p:nvPr>
        </p:nvSpPr>
        <p:spPr/>
        <p:txBody>
          <a:bodyPr/>
          <a:lstStyle/>
          <a:p>
            <a:pPr>
              <a:defRPr/>
            </a:pPr>
            <a:r>
              <a:rPr lang="en-US"/>
              <a:t>&lt;month year&gt;</a:t>
            </a:r>
          </a:p>
        </p:txBody>
      </p:sp>
      <p:sp>
        <p:nvSpPr>
          <p:cNvPr id="6" name="Footer Placeholder 5"/>
          <p:cNvSpPr>
            <a:spLocks noGrp="1"/>
          </p:cNvSpPr>
          <p:nvPr>
            <p:ph type="ftr" sz="quarter" idx="4"/>
          </p:nvPr>
        </p:nvSpPr>
        <p:spPr/>
        <p:txBody>
          <a:bodyPr/>
          <a:lstStyle/>
          <a:p>
            <a:pPr lvl="4">
              <a:defRPr/>
            </a:pPr>
            <a:r>
              <a:rPr lang="en-US"/>
              <a:t>&lt;Pat Kinney&gt;, &lt;Kinney Consulting LLC&gt;</a:t>
            </a:r>
          </a:p>
        </p:txBody>
      </p:sp>
      <p:sp>
        <p:nvSpPr>
          <p:cNvPr id="7" name="Slide Number Placeholder 6"/>
          <p:cNvSpPr>
            <a:spLocks noGrp="1"/>
          </p:cNvSpPr>
          <p:nvPr>
            <p:ph type="sldNum" sz="quarter" idx="5"/>
          </p:nvPr>
        </p:nvSpPr>
        <p:spPr/>
        <p:txBody>
          <a:bodyPr/>
          <a:lstStyle/>
          <a:p>
            <a:pPr>
              <a:defRPr/>
            </a:pPr>
            <a:r>
              <a:rPr lang="en-US"/>
              <a:t>Page </a:t>
            </a:r>
            <a:fld id="{44150747-EEFC-F243-90C1-8A0124CC47EF}" type="slidenum">
              <a:rPr lang="en-US" smtClean="0"/>
              <a:pPr>
                <a:defRPr/>
              </a:pPr>
              <a:t>8</a:t>
            </a:fld>
            <a:endParaRPr lang="en-US"/>
          </a:p>
        </p:txBody>
      </p:sp>
    </p:spTree>
    <p:extLst>
      <p:ext uri="{BB962C8B-B14F-4D97-AF65-F5344CB8AC3E}">
        <p14:creationId xmlns:p14="http://schemas.microsoft.com/office/powerpoint/2010/main" val="197363221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pPr>
              <a:defRPr/>
            </a:pPr>
            <a:r>
              <a:rPr lang="en-US"/>
              <a:t>doc.: IEEE 802.15-&lt;15-09-0758-00-004e&gt;</a:t>
            </a:r>
          </a:p>
        </p:txBody>
      </p:sp>
      <p:sp>
        <p:nvSpPr>
          <p:cNvPr id="5" name="Date Placeholder 4"/>
          <p:cNvSpPr>
            <a:spLocks noGrp="1"/>
          </p:cNvSpPr>
          <p:nvPr>
            <p:ph type="dt" idx="1"/>
          </p:nvPr>
        </p:nvSpPr>
        <p:spPr/>
        <p:txBody>
          <a:bodyPr/>
          <a:lstStyle/>
          <a:p>
            <a:pPr>
              <a:defRPr/>
            </a:pPr>
            <a:r>
              <a:rPr lang="en-US"/>
              <a:t>&lt;month year&gt;</a:t>
            </a:r>
          </a:p>
        </p:txBody>
      </p:sp>
      <p:sp>
        <p:nvSpPr>
          <p:cNvPr id="6" name="Footer Placeholder 5"/>
          <p:cNvSpPr>
            <a:spLocks noGrp="1"/>
          </p:cNvSpPr>
          <p:nvPr>
            <p:ph type="ftr" sz="quarter" idx="4"/>
          </p:nvPr>
        </p:nvSpPr>
        <p:spPr/>
        <p:txBody>
          <a:bodyPr/>
          <a:lstStyle/>
          <a:p>
            <a:pPr lvl="4">
              <a:defRPr/>
            </a:pPr>
            <a:r>
              <a:rPr lang="en-US"/>
              <a:t>&lt;Pat Kinney&gt;, &lt;Kinney Consulting LLC&gt;</a:t>
            </a:r>
          </a:p>
        </p:txBody>
      </p:sp>
      <p:sp>
        <p:nvSpPr>
          <p:cNvPr id="7" name="Slide Number Placeholder 6"/>
          <p:cNvSpPr>
            <a:spLocks noGrp="1"/>
          </p:cNvSpPr>
          <p:nvPr>
            <p:ph type="sldNum" sz="quarter" idx="5"/>
          </p:nvPr>
        </p:nvSpPr>
        <p:spPr/>
        <p:txBody>
          <a:bodyPr/>
          <a:lstStyle/>
          <a:p>
            <a:pPr>
              <a:defRPr/>
            </a:pPr>
            <a:r>
              <a:rPr lang="en-US"/>
              <a:t>Page </a:t>
            </a:r>
            <a:fld id="{44150747-EEFC-F243-90C1-8A0124CC47EF}" type="slidenum">
              <a:rPr lang="en-US" smtClean="0"/>
              <a:pPr>
                <a:defRPr/>
              </a:pPr>
              <a:t>9</a:t>
            </a:fld>
            <a:endParaRPr lang="en-US"/>
          </a:p>
        </p:txBody>
      </p:sp>
    </p:spTree>
    <p:extLst>
      <p:ext uri="{BB962C8B-B14F-4D97-AF65-F5344CB8AC3E}">
        <p14:creationId xmlns:p14="http://schemas.microsoft.com/office/powerpoint/2010/main" val="34087998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4773649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56471871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282" y="685959"/>
            <a:ext cx="10361851" cy="10670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100251" tIns="50126" rIns="100251" bIns="50126"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914282" y="1981659"/>
            <a:ext cx="10361851" cy="41157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100251" tIns="50126" rIns="100251" bIns="50126"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31" name="Rectangle 7"/>
          <p:cNvSpPr>
            <a:spLocks noChangeArrowheads="1"/>
          </p:cNvSpPr>
          <p:nvPr/>
        </p:nvSpPr>
        <p:spPr bwMode="auto">
          <a:xfrm>
            <a:off x="6399967" y="382085"/>
            <a:ext cx="5282512" cy="2308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p>
            <a:pPr lvl="4" algn="r" eaLnBrk="0" hangingPunct="0"/>
            <a:r>
              <a:rPr lang="en-US" sz="1500" b="1"/>
              <a:t>doc.: &lt;15-22-0653-0</a:t>
            </a:r>
            <a:r>
              <a:rPr lang="pl-PL" sz="1500" b="1"/>
              <a:t>1</a:t>
            </a:r>
            <a:r>
              <a:rPr lang="en-US" sz="1500" b="1"/>
              <a:t>-04ab&gt;</a:t>
            </a:r>
          </a:p>
        </p:txBody>
      </p:sp>
      <p:sp>
        <p:nvSpPr>
          <p:cNvPr id="1033" name="Rectangle 9"/>
          <p:cNvSpPr>
            <a:spLocks noChangeArrowheads="1"/>
          </p:cNvSpPr>
          <p:nvPr/>
        </p:nvSpPr>
        <p:spPr bwMode="auto">
          <a:xfrm>
            <a:off x="507933" y="6476914"/>
            <a:ext cx="948144" cy="2000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034" name="Line 10"/>
          <p:cNvSpPr>
            <a:spLocks noChangeShapeType="1"/>
          </p:cNvSpPr>
          <p:nvPr/>
        </p:nvSpPr>
        <p:spPr bwMode="auto">
          <a:xfrm>
            <a:off x="507934" y="6376877"/>
            <a:ext cx="11072959"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lIns="99560" tIns="49780" rIns="99560" bIns="49780" anchor="ctr"/>
          <a:lstStyle/>
          <a:p>
            <a:endParaRPr lang="en-US"/>
          </a:p>
        </p:txBody>
      </p:sp>
      <p:sp>
        <p:nvSpPr>
          <p:cNvPr id="11" name="Rectangle 9"/>
          <p:cNvSpPr>
            <a:spLocks noChangeArrowheads="1"/>
          </p:cNvSpPr>
          <p:nvPr userDrawn="1"/>
        </p:nvSpPr>
        <p:spPr bwMode="auto">
          <a:xfrm>
            <a:off x="507935" y="279465"/>
            <a:ext cx="2031736" cy="2308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pPr marL="0" marR="0" lvl="0" indent="0" algn="l" defTabSz="995599" rtl="0" eaLnBrk="0" fontAlgn="base" latinLnBrk="0" hangingPunct="0">
              <a:lnSpc>
                <a:spcPct val="100000"/>
              </a:lnSpc>
              <a:spcBef>
                <a:spcPct val="0"/>
              </a:spcBef>
              <a:spcAft>
                <a:spcPct val="0"/>
              </a:spcAft>
              <a:buClrTx/>
              <a:buSzTx/>
              <a:buFontTx/>
              <a:buNone/>
              <a:tabLst/>
              <a:defRPr/>
            </a:pPr>
            <a:r>
              <a:rPr lang="pl-PL" sz="1500"/>
              <a:t>January</a:t>
            </a:r>
            <a:r>
              <a:rPr lang="en-US" sz="1500"/>
              <a:t> </a:t>
            </a:r>
            <a:r>
              <a:rPr lang="en-US" sz="1500" baseline="0"/>
              <a:t>202</a:t>
            </a:r>
            <a:r>
              <a:rPr lang="pl-PL" sz="1500" baseline="0"/>
              <a:t>3</a:t>
            </a:r>
            <a:endParaRPr lang="en-US" sz="1500"/>
          </a:p>
        </p:txBody>
      </p:sp>
      <p:sp>
        <p:nvSpPr>
          <p:cNvPr id="15" name="Rectangle 7"/>
          <p:cNvSpPr>
            <a:spLocks noChangeArrowheads="1"/>
          </p:cNvSpPr>
          <p:nvPr userDrawn="1"/>
        </p:nvSpPr>
        <p:spPr bwMode="auto">
          <a:xfrm>
            <a:off x="6298381" y="6472367"/>
            <a:ext cx="5282512" cy="2000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p>
            <a:pPr algn="r">
              <a:defRPr/>
            </a:pPr>
            <a:r>
              <a:rPr lang="en-US"/>
              <a:t>Verso, Niewczas &amp; Murray (Qorvo)</a:t>
            </a:r>
          </a:p>
        </p:txBody>
      </p:sp>
      <p:sp>
        <p:nvSpPr>
          <p:cNvPr id="16" name="Line 10"/>
          <p:cNvSpPr>
            <a:spLocks noChangeShapeType="1"/>
          </p:cNvSpPr>
          <p:nvPr userDrawn="1"/>
        </p:nvSpPr>
        <p:spPr bwMode="auto">
          <a:xfrm>
            <a:off x="507935" y="612917"/>
            <a:ext cx="11174546"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lIns="99560" tIns="49780" rIns="99560" bIns="49780" anchor="ctr"/>
          <a:lstStyle/>
          <a:p>
            <a:endParaRPr lang="en-US"/>
          </a:p>
        </p:txBody>
      </p:sp>
      <p:sp>
        <p:nvSpPr>
          <p:cNvPr id="17" name="Rectangle 9"/>
          <p:cNvSpPr>
            <a:spLocks noChangeArrowheads="1"/>
          </p:cNvSpPr>
          <p:nvPr userDrawn="1"/>
        </p:nvSpPr>
        <p:spPr bwMode="auto">
          <a:xfrm>
            <a:off x="5621135" y="6476914"/>
            <a:ext cx="948144" cy="2000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marL="0" marR="0" lvl="0" indent="0" algn="l" defTabSz="995599" rtl="0" eaLnBrk="0" fontAlgn="base" latinLnBrk="0" hangingPunct="0">
              <a:lnSpc>
                <a:spcPct val="100000"/>
              </a:lnSpc>
              <a:spcBef>
                <a:spcPct val="0"/>
              </a:spcBef>
              <a:spcAft>
                <a:spcPct val="0"/>
              </a:spcAft>
              <a:buClrTx/>
              <a:buSzTx/>
              <a:buFontTx/>
              <a:buNone/>
              <a:tabLst/>
              <a:defRPr/>
            </a:pPr>
            <a:r>
              <a:rPr lang="en-US"/>
              <a:t>Slide </a:t>
            </a:r>
            <a:fld id="{AD8365B0-1DCB-374B-8D2E-32E02956BE58}" type="slidenum">
              <a:rPr lang="en-US" smtClean="0"/>
              <a:pPr marL="0" marR="0" lvl="0" indent="0" algn="l" defTabSz="995599" rtl="0" eaLnBrk="0" fontAlgn="base" latinLnBrk="0" hangingPunct="0">
                <a:lnSpc>
                  <a:spcPct val="100000"/>
                </a:lnSpc>
                <a:spcBef>
                  <a:spcPct val="0"/>
                </a:spcBef>
                <a:spcAft>
                  <a:spcPct val="0"/>
                </a:spcAft>
                <a:buClrTx/>
                <a:buSzTx/>
                <a:buFontTx/>
                <a:buNone/>
                <a:tabLst/>
                <a:defRPr/>
              </a:pPr>
              <a:t>‹#›</a:t>
            </a:fld>
            <a:endParaRPr lang="en-US"/>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rtl="0" eaLnBrk="0" fontAlgn="base" hangingPunct="0">
        <a:spcBef>
          <a:spcPct val="0"/>
        </a:spcBef>
        <a:spcAft>
          <a:spcPct val="0"/>
        </a:spcAft>
        <a:defRPr sz="3900">
          <a:solidFill>
            <a:schemeClr val="tx2"/>
          </a:solidFill>
          <a:latin typeface="+mj-lt"/>
          <a:ea typeface="ＭＳ Ｐゴシック" pitchFamily="-65" charset="-128"/>
          <a:cs typeface="ＭＳ Ｐゴシック" pitchFamily="-65" charset="-128"/>
        </a:defRPr>
      </a:lvl1pPr>
      <a:lvl2pPr algn="ctr" rtl="0" eaLnBrk="0" fontAlgn="base" hangingPunct="0">
        <a:spcBef>
          <a:spcPct val="0"/>
        </a:spcBef>
        <a:spcAft>
          <a:spcPct val="0"/>
        </a:spcAft>
        <a:defRPr sz="3900">
          <a:solidFill>
            <a:schemeClr val="tx2"/>
          </a:solidFill>
          <a:latin typeface="Times New Roman" pitchFamily="-109" charset="0"/>
          <a:ea typeface="ＭＳ Ｐゴシック" pitchFamily="-65" charset="-128"/>
          <a:cs typeface="ＭＳ Ｐゴシック" pitchFamily="-65" charset="-128"/>
        </a:defRPr>
      </a:lvl2pPr>
      <a:lvl3pPr algn="ctr" rtl="0" eaLnBrk="0" fontAlgn="base" hangingPunct="0">
        <a:spcBef>
          <a:spcPct val="0"/>
        </a:spcBef>
        <a:spcAft>
          <a:spcPct val="0"/>
        </a:spcAft>
        <a:defRPr sz="3900">
          <a:solidFill>
            <a:schemeClr val="tx2"/>
          </a:solidFill>
          <a:latin typeface="Times New Roman" pitchFamily="-109" charset="0"/>
          <a:ea typeface="ＭＳ Ｐゴシック" pitchFamily="-65" charset="-128"/>
          <a:cs typeface="ＭＳ Ｐゴシック" pitchFamily="-65" charset="-128"/>
        </a:defRPr>
      </a:lvl3pPr>
      <a:lvl4pPr algn="ctr" rtl="0" eaLnBrk="0" fontAlgn="base" hangingPunct="0">
        <a:spcBef>
          <a:spcPct val="0"/>
        </a:spcBef>
        <a:spcAft>
          <a:spcPct val="0"/>
        </a:spcAft>
        <a:defRPr sz="3900">
          <a:solidFill>
            <a:schemeClr val="tx2"/>
          </a:solidFill>
          <a:latin typeface="Times New Roman" pitchFamily="-109" charset="0"/>
          <a:ea typeface="ＭＳ Ｐゴシック" pitchFamily="-65" charset="-128"/>
          <a:cs typeface="ＭＳ Ｐゴシック" pitchFamily="-65" charset="-128"/>
        </a:defRPr>
      </a:lvl4pPr>
      <a:lvl5pPr algn="ctr" rtl="0" eaLnBrk="0" fontAlgn="base" hangingPunct="0">
        <a:spcBef>
          <a:spcPct val="0"/>
        </a:spcBef>
        <a:spcAft>
          <a:spcPct val="0"/>
        </a:spcAft>
        <a:defRPr sz="3900">
          <a:solidFill>
            <a:schemeClr val="tx2"/>
          </a:solidFill>
          <a:latin typeface="Times New Roman" pitchFamily="-109" charset="0"/>
          <a:ea typeface="ＭＳ Ｐゴシック" pitchFamily="-65" charset="-128"/>
          <a:cs typeface="ＭＳ Ｐゴシック" pitchFamily="-65" charset="-128"/>
        </a:defRPr>
      </a:lvl5pPr>
      <a:lvl6pPr marL="497799" algn="ctr" rtl="0" eaLnBrk="0" fontAlgn="base" hangingPunct="0">
        <a:spcBef>
          <a:spcPct val="0"/>
        </a:spcBef>
        <a:spcAft>
          <a:spcPct val="0"/>
        </a:spcAft>
        <a:defRPr sz="3900">
          <a:solidFill>
            <a:schemeClr val="tx2"/>
          </a:solidFill>
          <a:latin typeface="Times New Roman" pitchFamily="-109" charset="0"/>
        </a:defRPr>
      </a:lvl6pPr>
      <a:lvl7pPr marL="995599" algn="ctr" rtl="0" eaLnBrk="0" fontAlgn="base" hangingPunct="0">
        <a:spcBef>
          <a:spcPct val="0"/>
        </a:spcBef>
        <a:spcAft>
          <a:spcPct val="0"/>
        </a:spcAft>
        <a:defRPr sz="3900">
          <a:solidFill>
            <a:schemeClr val="tx2"/>
          </a:solidFill>
          <a:latin typeface="Times New Roman" pitchFamily="-109" charset="0"/>
        </a:defRPr>
      </a:lvl7pPr>
      <a:lvl8pPr marL="1493398" algn="ctr" rtl="0" eaLnBrk="0" fontAlgn="base" hangingPunct="0">
        <a:spcBef>
          <a:spcPct val="0"/>
        </a:spcBef>
        <a:spcAft>
          <a:spcPct val="0"/>
        </a:spcAft>
        <a:defRPr sz="3900">
          <a:solidFill>
            <a:schemeClr val="tx2"/>
          </a:solidFill>
          <a:latin typeface="Times New Roman" pitchFamily="-109" charset="0"/>
        </a:defRPr>
      </a:lvl8pPr>
      <a:lvl9pPr marL="1991197" algn="ctr" rtl="0" eaLnBrk="0" fontAlgn="base" hangingPunct="0">
        <a:spcBef>
          <a:spcPct val="0"/>
        </a:spcBef>
        <a:spcAft>
          <a:spcPct val="0"/>
        </a:spcAft>
        <a:defRPr sz="3900">
          <a:solidFill>
            <a:schemeClr val="tx2"/>
          </a:solidFill>
          <a:latin typeface="Times New Roman" pitchFamily="-109" charset="0"/>
        </a:defRPr>
      </a:lvl9pPr>
    </p:titleStyle>
    <p:bodyStyle>
      <a:lvl1pPr marL="373350" indent="-373350" algn="l" rtl="0" eaLnBrk="0" fontAlgn="base" hangingPunct="0">
        <a:spcBef>
          <a:spcPct val="20000"/>
        </a:spcBef>
        <a:spcAft>
          <a:spcPct val="0"/>
        </a:spcAft>
        <a:buChar char="•"/>
        <a:defRPr sz="3500">
          <a:solidFill>
            <a:schemeClr val="tx1"/>
          </a:solidFill>
          <a:latin typeface="+mn-lt"/>
          <a:ea typeface="ＭＳ Ｐゴシック" pitchFamily="-65" charset="-128"/>
          <a:cs typeface="ＭＳ Ｐゴシック" pitchFamily="-65" charset="-128"/>
        </a:defRPr>
      </a:lvl1pPr>
      <a:lvl2pPr marL="808924" indent="-311125" algn="l" rtl="0" eaLnBrk="0" fontAlgn="base" hangingPunct="0">
        <a:spcBef>
          <a:spcPct val="20000"/>
        </a:spcBef>
        <a:spcAft>
          <a:spcPct val="0"/>
        </a:spcAft>
        <a:buChar char="–"/>
        <a:defRPr sz="3000">
          <a:solidFill>
            <a:schemeClr val="tx1"/>
          </a:solidFill>
          <a:latin typeface="+mn-lt"/>
          <a:ea typeface="ＭＳ Ｐゴシック" pitchFamily="-109" charset="-128"/>
        </a:defRPr>
      </a:lvl2pPr>
      <a:lvl3pPr marL="1182273" indent="-248900" algn="l" rtl="0" eaLnBrk="0" fontAlgn="base" hangingPunct="0">
        <a:spcBef>
          <a:spcPct val="20000"/>
        </a:spcBef>
        <a:spcAft>
          <a:spcPct val="0"/>
        </a:spcAft>
        <a:buChar char="•"/>
        <a:defRPr sz="2600">
          <a:solidFill>
            <a:schemeClr val="tx1"/>
          </a:solidFill>
          <a:latin typeface="+mn-lt"/>
          <a:ea typeface="ＭＳ Ｐゴシック" pitchFamily="-109" charset="-128"/>
        </a:defRPr>
      </a:lvl3pPr>
      <a:lvl4pPr marL="1555623" indent="-248900" algn="l" rtl="0" eaLnBrk="0" fontAlgn="base" hangingPunct="0">
        <a:spcBef>
          <a:spcPct val="20000"/>
        </a:spcBef>
        <a:spcAft>
          <a:spcPct val="0"/>
        </a:spcAft>
        <a:buChar char="–"/>
        <a:defRPr sz="2200">
          <a:solidFill>
            <a:schemeClr val="tx1"/>
          </a:solidFill>
          <a:latin typeface="+mn-lt"/>
          <a:ea typeface="ＭＳ Ｐゴシック" pitchFamily="-109" charset="-128"/>
        </a:defRPr>
      </a:lvl4pPr>
      <a:lvl5pPr marL="1928973" indent="-248900" algn="l" rtl="0" eaLnBrk="0" fontAlgn="base" hangingPunct="0">
        <a:spcBef>
          <a:spcPct val="20000"/>
        </a:spcBef>
        <a:spcAft>
          <a:spcPct val="0"/>
        </a:spcAft>
        <a:buChar char="•"/>
        <a:defRPr sz="2200">
          <a:solidFill>
            <a:schemeClr val="tx1"/>
          </a:solidFill>
          <a:latin typeface="+mn-lt"/>
          <a:ea typeface="ＭＳ Ｐゴシック" pitchFamily="-109" charset="-128"/>
        </a:defRPr>
      </a:lvl5pPr>
      <a:lvl6pPr marL="2426772" indent="-248900" algn="l" rtl="0" eaLnBrk="0" fontAlgn="base" hangingPunct="0">
        <a:spcBef>
          <a:spcPct val="20000"/>
        </a:spcBef>
        <a:spcAft>
          <a:spcPct val="0"/>
        </a:spcAft>
        <a:buChar char="•"/>
        <a:defRPr sz="2200">
          <a:solidFill>
            <a:schemeClr val="tx1"/>
          </a:solidFill>
          <a:latin typeface="+mn-lt"/>
          <a:ea typeface="ＭＳ Ｐゴシック" pitchFamily="-109" charset="-128"/>
        </a:defRPr>
      </a:lvl6pPr>
      <a:lvl7pPr marL="2924571" indent="-248900" algn="l" rtl="0" eaLnBrk="0" fontAlgn="base" hangingPunct="0">
        <a:spcBef>
          <a:spcPct val="20000"/>
        </a:spcBef>
        <a:spcAft>
          <a:spcPct val="0"/>
        </a:spcAft>
        <a:buChar char="•"/>
        <a:defRPr sz="2200">
          <a:solidFill>
            <a:schemeClr val="tx1"/>
          </a:solidFill>
          <a:latin typeface="+mn-lt"/>
          <a:ea typeface="ＭＳ Ｐゴシック" pitchFamily="-109" charset="-128"/>
        </a:defRPr>
      </a:lvl7pPr>
      <a:lvl8pPr marL="3422371" indent="-248900" algn="l" rtl="0" eaLnBrk="0" fontAlgn="base" hangingPunct="0">
        <a:spcBef>
          <a:spcPct val="20000"/>
        </a:spcBef>
        <a:spcAft>
          <a:spcPct val="0"/>
        </a:spcAft>
        <a:buChar char="•"/>
        <a:defRPr sz="2200">
          <a:solidFill>
            <a:schemeClr val="tx1"/>
          </a:solidFill>
          <a:latin typeface="+mn-lt"/>
          <a:ea typeface="ＭＳ Ｐゴシック" pitchFamily="-109" charset="-128"/>
        </a:defRPr>
      </a:lvl8pPr>
      <a:lvl9pPr marL="3920170" indent="-248900" algn="l" rtl="0" eaLnBrk="0" fontAlgn="base" hangingPunct="0">
        <a:spcBef>
          <a:spcPct val="20000"/>
        </a:spcBef>
        <a:spcAft>
          <a:spcPct val="0"/>
        </a:spcAft>
        <a:buChar char="•"/>
        <a:defRPr sz="2200">
          <a:solidFill>
            <a:schemeClr val="tx1"/>
          </a:solidFill>
          <a:latin typeface="+mn-lt"/>
          <a:ea typeface="ＭＳ Ｐゴシック" pitchFamily="-109" charset="-128"/>
        </a:defRPr>
      </a:lvl9pPr>
    </p:bodyStyle>
    <p:otherStyle>
      <a:defPPr>
        <a:defRPr lang="en-US"/>
      </a:defPPr>
      <a:lvl1pPr marL="0" algn="l" defTabSz="497799" rtl="0" eaLnBrk="1" latinLnBrk="0" hangingPunct="1">
        <a:defRPr sz="2000" kern="1200">
          <a:solidFill>
            <a:schemeClr val="tx1"/>
          </a:solidFill>
          <a:latin typeface="+mn-lt"/>
          <a:ea typeface="+mn-ea"/>
          <a:cs typeface="+mn-cs"/>
        </a:defRPr>
      </a:lvl1pPr>
      <a:lvl2pPr marL="497799" algn="l" defTabSz="497799" rtl="0" eaLnBrk="1" latinLnBrk="0" hangingPunct="1">
        <a:defRPr sz="2000" kern="1200">
          <a:solidFill>
            <a:schemeClr val="tx1"/>
          </a:solidFill>
          <a:latin typeface="+mn-lt"/>
          <a:ea typeface="+mn-ea"/>
          <a:cs typeface="+mn-cs"/>
        </a:defRPr>
      </a:lvl2pPr>
      <a:lvl3pPr marL="995599" algn="l" defTabSz="497799" rtl="0" eaLnBrk="1" latinLnBrk="0" hangingPunct="1">
        <a:defRPr sz="2000" kern="1200">
          <a:solidFill>
            <a:schemeClr val="tx1"/>
          </a:solidFill>
          <a:latin typeface="+mn-lt"/>
          <a:ea typeface="+mn-ea"/>
          <a:cs typeface="+mn-cs"/>
        </a:defRPr>
      </a:lvl3pPr>
      <a:lvl4pPr marL="1493398" algn="l" defTabSz="497799" rtl="0" eaLnBrk="1" latinLnBrk="0" hangingPunct="1">
        <a:defRPr sz="2000" kern="1200">
          <a:solidFill>
            <a:schemeClr val="tx1"/>
          </a:solidFill>
          <a:latin typeface="+mn-lt"/>
          <a:ea typeface="+mn-ea"/>
          <a:cs typeface="+mn-cs"/>
        </a:defRPr>
      </a:lvl4pPr>
      <a:lvl5pPr marL="1991197" algn="l" defTabSz="497799" rtl="0" eaLnBrk="1" latinLnBrk="0" hangingPunct="1">
        <a:defRPr sz="2000" kern="1200">
          <a:solidFill>
            <a:schemeClr val="tx1"/>
          </a:solidFill>
          <a:latin typeface="+mn-lt"/>
          <a:ea typeface="+mn-ea"/>
          <a:cs typeface="+mn-cs"/>
        </a:defRPr>
      </a:lvl5pPr>
      <a:lvl6pPr marL="2488997" algn="l" defTabSz="497799" rtl="0" eaLnBrk="1" latinLnBrk="0" hangingPunct="1">
        <a:defRPr sz="2000" kern="1200">
          <a:solidFill>
            <a:schemeClr val="tx1"/>
          </a:solidFill>
          <a:latin typeface="+mn-lt"/>
          <a:ea typeface="+mn-ea"/>
          <a:cs typeface="+mn-cs"/>
        </a:defRPr>
      </a:lvl6pPr>
      <a:lvl7pPr marL="2986796" algn="l" defTabSz="497799" rtl="0" eaLnBrk="1" latinLnBrk="0" hangingPunct="1">
        <a:defRPr sz="2000" kern="1200">
          <a:solidFill>
            <a:schemeClr val="tx1"/>
          </a:solidFill>
          <a:latin typeface="+mn-lt"/>
          <a:ea typeface="+mn-ea"/>
          <a:cs typeface="+mn-cs"/>
        </a:defRPr>
      </a:lvl7pPr>
      <a:lvl8pPr marL="3484596" algn="l" defTabSz="497799" rtl="0" eaLnBrk="1" latinLnBrk="0" hangingPunct="1">
        <a:defRPr sz="2000" kern="1200">
          <a:solidFill>
            <a:schemeClr val="tx1"/>
          </a:solidFill>
          <a:latin typeface="+mn-lt"/>
          <a:ea typeface="+mn-ea"/>
          <a:cs typeface="+mn-cs"/>
        </a:defRPr>
      </a:lvl8pPr>
      <a:lvl9pPr marL="3982395" algn="l" defTabSz="497799" rtl="0" eaLnBrk="1" latinLnBrk="0" hangingPunct="1">
        <a:defRPr sz="20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9.xml"/><Relationship Id="rId1" Type="http://schemas.openxmlformats.org/officeDocument/2006/relationships/slideLayout" Target="../slideLayouts/slideLayout1.xml"/><Relationship Id="rId4" Type="http://schemas.openxmlformats.org/officeDocument/2006/relationships/image" Target="../media/image4.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1" name="Rectangle 3"/>
          <p:cNvSpPr>
            <a:spLocks noChangeArrowheads="1"/>
          </p:cNvSpPr>
          <p:nvPr/>
        </p:nvSpPr>
        <p:spPr bwMode="auto">
          <a:xfrm>
            <a:off x="203173" y="838994"/>
            <a:ext cx="11784066" cy="4871069"/>
          </a:xfrm>
          <a:prstGeom prst="rect">
            <a:avLst/>
          </a:prstGeom>
          <a:noFill/>
          <a:ln w="12700">
            <a:noFill/>
            <a:miter lim="800000"/>
            <a:headEnd type="none" w="sm" len="sm"/>
            <a:tailEnd type="none" w="sm" len="sm"/>
          </a:ln>
          <a:effectLst/>
        </p:spPr>
        <p:txBody>
          <a:bodyPr lIns="99560" tIns="49780" rIns="99560" bIns="49780">
            <a:spAutoFit/>
          </a:bodyPr>
          <a:lstStyle/>
          <a:p>
            <a:pPr algn="ctr" eaLnBrk="0" hangingPunct="0">
              <a:defRPr/>
            </a:pPr>
            <a:r>
              <a:rPr lang="en-US" sz="2000" b="1" u="sng">
                <a:solidFill>
                  <a:schemeClr val="tx2"/>
                </a:solidFill>
                <a:effectLst>
                  <a:outerShdw blurRad="38100" dist="38100" dir="2700000" algn="tl">
                    <a:srgbClr val="C0C0C0"/>
                  </a:outerShdw>
                </a:effectLst>
                <a:latin typeface="Times New Roman" pitchFamily="18" charset="0"/>
                <a:ea typeface="ＭＳ Ｐゴシック" pitchFamily="-65" charset="-128"/>
                <a:cs typeface="+mn-cs"/>
              </a:rPr>
              <a:t>Project: IEEE P802.15 Working Group for Wireless Personal Area Networks (WPANs)</a:t>
            </a:r>
            <a:endParaRPr lang="en-US" sz="1700" b="1">
              <a:solidFill>
                <a:schemeClr val="tx2"/>
              </a:solidFill>
              <a:latin typeface="Times New Roman" pitchFamily="18" charset="0"/>
              <a:ea typeface="ＭＳ Ｐゴシック" pitchFamily="-65" charset="-128"/>
              <a:cs typeface="+mn-cs"/>
            </a:endParaRPr>
          </a:p>
          <a:p>
            <a:pPr eaLnBrk="0" hangingPunct="0">
              <a:defRPr/>
            </a:pPr>
            <a:endParaRPr lang="en-US" sz="1700">
              <a:solidFill>
                <a:schemeClr val="tx2"/>
              </a:solidFill>
              <a:latin typeface="Times New Roman" pitchFamily="18" charset="0"/>
              <a:ea typeface="ＭＳ Ｐゴシック" pitchFamily="-65" charset="-128"/>
              <a:cs typeface="+mn-cs"/>
            </a:endParaRPr>
          </a:p>
          <a:p>
            <a:pPr eaLnBrk="0" hangingPunct="0">
              <a:defRPr/>
            </a:pPr>
            <a:r>
              <a:rPr lang="en-US" sz="1700" b="1">
                <a:solidFill>
                  <a:schemeClr val="tx2"/>
                </a:solidFill>
                <a:latin typeface="Times New Roman" pitchFamily="18" charset="0"/>
                <a:ea typeface="ＭＳ Ｐゴシック" pitchFamily="-65" charset="-128"/>
                <a:cs typeface="+mn-cs"/>
              </a:rPr>
              <a:t>Submission Title:</a:t>
            </a:r>
            <a:r>
              <a:rPr lang="en-US" sz="1700">
                <a:solidFill>
                  <a:schemeClr val="tx2"/>
                </a:solidFill>
                <a:latin typeface="Times New Roman" pitchFamily="18" charset="0"/>
                <a:ea typeface="ＭＳ Ｐゴシック" pitchFamily="-65" charset="-128"/>
                <a:cs typeface="+mn-cs"/>
              </a:rPr>
              <a:t> [</a:t>
            </a:r>
            <a:r>
              <a:rPr lang="en-IE" sz="1700">
                <a:solidFill>
                  <a:srgbClr val="FF0000"/>
                </a:solidFill>
                <a:latin typeface="Times New Roman" pitchFamily="18" charset="0"/>
                <a:ea typeface="ＭＳ Ｐゴシック" pitchFamily="-65" charset="-128"/>
                <a:cs typeface="+mn-cs"/>
              </a:rPr>
              <a:t>An updated PHY Header Proposal</a:t>
            </a:r>
            <a:r>
              <a:rPr lang="en-US" sz="1700">
                <a:solidFill>
                  <a:schemeClr val="tx2"/>
                </a:solidFill>
                <a:latin typeface="Times New Roman" pitchFamily="18" charset="0"/>
                <a:ea typeface="ＭＳ Ｐゴシック" pitchFamily="-65" charset="-128"/>
                <a:cs typeface="+mn-cs"/>
              </a:rPr>
              <a:t>]	</a:t>
            </a:r>
          </a:p>
          <a:p>
            <a:pPr eaLnBrk="0" hangingPunct="0">
              <a:defRPr/>
            </a:pPr>
            <a:r>
              <a:rPr lang="en-US" sz="1700" b="1">
                <a:solidFill>
                  <a:schemeClr val="tx2"/>
                </a:solidFill>
                <a:latin typeface="Times New Roman" pitchFamily="18" charset="0"/>
                <a:ea typeface="ＭＳ Ｐゴシック" pitchFamily="-65" charset="-128"/>
                <a:cs typeface="+mn-cs"/>
              </a:rPr>
              <a:t>Date Submitted: </a:t>
            </a:r>
            <a:r>
              <a:rPr lang="en-US" sz="1700">
                <a:solidFill>
                  <a:schemeClr val="tx2"/>
                </a:solidFill>
                <a:latin typeface="Times New Roman" pitchFamily="18" charset="0"/>
                <a:ea typeface="ＭＳ Ｐゴシック" pitchFamily="-65" charset="-128"/>
                <a:cs typeface="+mn-cs"/>
              </a:rPr>
              <a:t>[</a:t>
            </a:r>
            <a:r>
              <a:rPr lang="en-US" sz="1700">
                <a:solidFill>
                  <a:srgbClr val="FF0000"/>
                </a:solidFill>
                <a:latin typeface="Times New Roman" pitchFamily="18" charset="0"/>
                <a:ea typeface="ＭＳ Ｐゴシック" pitchFamily="-65" charset="-128"/>
                <a:cs typeface="+mn-cs"/>
              </a:rPr>
              <a:t>16</a:t>
            </a:r>
            <a:r>
              <a:rPr lang="en-US" sz="1700" baseline="30000">
                <a:solidFill>
                  <a:srgbClr val="FF0000"/>
                </a:solidFill>
                <a:latin typeface="Times New Roman" pitchFamily="18" charset="0"/>
                <a:ea typeface="ＭＳ Ｐゴシック" pitchFamily="-65" charset="-128"/>
                <a:cs typeface="+mn-cs"/>
              </a:rPr>
              <a:t>th</a:t>
            </a:r>
            <a:r>
              <a:rPr lang="en-US" sz="1700">
                <a:solidFill>
                  <a:srgbClr val="FF0000"/>
                </a:solidFill>
                <a:latin typeface="Times New Roman" pitchFamily="18" charset="0"/>
                <a:ea typeface="ＭＳ Ｐゴシック" pitchFamily="-65" charset="-128"/>
                <a:cs typeface="+mn-cs"/>
              </a:rPr>
              <a:t> </a:t>
            </a:r>
            <a:r>
              <a:rPr lang="pl-PL" sz="1700">
                <a:solidFill>
                  <a:srgbClr val="FF0000"/>
                </a:solidFill>
                <a:latin typeface="Times New Roman" pitchFamily="18" charset="0"/>
                <a:ea typeface="ＭＳ Ｐゴシック" pitchFamily="-65" charset="-128"/>
                <a:cs typeface="+mn-cs"/>
              </a:rPr>
              <a:t>January</a:t>
            </a:r>
            <a:r>
              <a:rPr lang="en-US" sz="1700">
                <a:solidFill>
                  <a:srgbClr val="FF0000"/>
                </a:solidFill>
                <a:latin typeface="Times New Roman" pitchFamily="18" charset="0"/>
                <a:ea typeface="ＭＳ Ｐゴシック" pitchFamily="-65" charset="-128"/>
                <a:cs typeface="+mn-cs"/>
              </a:rPr>
              <a:t> 202</a:t>
            </a:r>
            <a:r>
              <a:rPr lang="pl-PL" sz="1700">
                <a:solidFill>
                  <a:srgbClr val="FF0000"/>
                </a:solidFill>
                <a:latin typeface="Times New Roman" pitchFamily="18" charset="0"/>
                <a:ea typeface="ＭＳ Ｐゴシック" pitchFamily="-65" charset="-128"/>
                <a:cs typeface="+mn-cs"/>
              </a:rPr>
              <a:t>3</a:t>
            </a:r>
            <a:r>
              <a:rPr lang="en-US" sz="1700">
                <a:solidFill>
                  <a:schemeClr val="tx2"/>
                </a:solidFill>
                <a:latin typeface="Times New Roman" pitchFamily="18" charset="0"/>
                <a:ea typeface="ＭＳ Ｐゴシック" pitchFamily="-65" charset="-128"/>
                <a:cs typeface="+mn-cs"/>
              </a:rPr>
              <a:t>]	</a:t>
            </a:r>
          </a:p>
          <a:p>
            <a:pPr eaLnBrk="0" hangingPunct="0">
              <a:defRPr/>
            </a:pPr>
            <a:r>
              <a:rPr lang="en-US" sz="1700" b="1">
                <a:solidFill>
                  <a:schemeClr val="tx2"/>
                </a:solidFill>
                <a:latin typeface="Times New Roman" pitchFamily="18" charset="0"/>
                <a:ea typeface="ＭＳ Ｐゴシック" pitchFamily="-65" charset="-128"/>
                <a:cs typeface="+mn-cs"/>
              </a:rPr>
              <a:t>Source:</a:t>
            </a:r>
            <a:r>
              <a:rPr lang="en-US" sz="1700">
                <a:solidFill>
                  <a:schemeClr val="tx2"/>
                </a:solidFill>
                <a:latin typeface="Times New Roman" pitchFamily="18" charset="0"/>
                <a:ea typeface="ＭＳ Ｐゴシック" pitchFamily="-65" charset="-128"/>
                <a:cs typeface="+mn-cs"/>
              </a:rPr>
              <a:t> [</a:t>
            </a:r>
            <a:r>
              <a:rPr lang="en-US" sz="1700">
                <a:solidFill>
                  <a:srgbClr val="FF0000"/>
                </a:solidFill>
                <a:latin typeface="Times New Roman" pitchFamily="18" charset="0"/>
                <a:ea typeface="ＭＳ Ｐゴシック" pitchFamily="-65" charset="-128"/>
                <a:cs typeface="+mn-cs"/>
              </a:rPr>
              <a:t>Billy Verso, Jarek Niewczas, Carl Murray (Qorvo)</a:t>
            </a:r>
            <a:r>
              <a:rPr lang="en-US" sz="1700">
                <a:solidFill>
                  <a:schemeClr val="tx2"/>
                </a:solidFill>
                <a:latin typeface="Times New Roman" pitchFamily="18" charset="0"/>
                <a:ea typeface="ＭＳ Ｐゴシック" pitchFamily="-65" charset="-128"/>
                <a:cs typeface="+mn-cs"/>
              </a:rPr>
              <a:t>]</a:t>
            </a:r>
          </a:p>
          <a:p>
            <a:pPr eaLnBrk="0" hangingPunct="0">
              <a:defRPr/>
            </a:pPr>
            <a:r>
              <a:rPr lang="en-US" sz="1700">
                <a:solidFill>
                  <a:schemeClr val="tx2"/>
                </a:solidFill>
                <a:latin typeface="Times New Roman" pitchFamily="18" charset="0"/>
                <a:ea typeface="ＭＳ Ｐゴシック" pitchFamily="-65" charset="-128"/>
                <a:cs typeface="+mn-cs"/>
              </a:rPr>
              <a:t>Address [</a:t>
            </a:r>
            <a:r>
              <a:rPr lang="en-US" sz="1700">
                <a:solidFill>
                  <a:srgbClr val="FF0000"/>
                </a:solidFill>
                <a:latin typeface="Times New Roman" pitchFamily="18" charset="0"/>
                <a:ea typeface="ＭＳ Ｐゴシック" pitchFamily="-65" charset="-128"/>
                <a:cs typeface="+mn-cs"/>
              </a:rPr>
              <a:t> </a:t>
            </a:r>
            <a:r>
              <a:rPr lang="en-US" sz="1700">
                <a:solidFill>
                  <a:schemeClr val="tx2"/>
                </a:solidFill>
                <a:latin typeface="Times New Roman" pitchFamily="18" charset="0"/>
                <a:ea typeface="ＭＳ Ｐゴシック" pitchFamily="-65" charset="-128"/>
                <a:cs typeface="+mn-cs"/>
              </a:rPr>
              <a:t>]</a:t>
            </a:r>
          </a:p>
          <a:p>
            <a:pPr eaLnBrk="0" hangingPunct="0">
              <a:defRPr/>
            </a:pPr>
            <a:r>
              <a:rPr lang="en-US" sz="1700">
                <a:solidFill>
                  <a:schemeClr val="tx2"/>
                </a:solidFill>
                <a:latin typeface="Times New Roman" pitchFamily="18" charset="0"/>
                <a:ea typeface="ＭＳ Ｐゴシック" pitchFamily="-65" charset="-128"/>
                <a:cs typeface="+mn-cs"/>
              </a:rPr>
              <a:t>E-Mail:[</a:t>
            </a:r>
            <a:r>
              <a:rPr lang="en-US" sz="1700" err="1">
                <a:solidFill>
                  <a:srgbClr val="FF0000"/>
                </a:solidFill>
                <a:latin typeface="Times New Roman" pitchFamily="18" charset="0"/>
                <a:ea typeface="ＭＳ Ｐゴシック" pitchFamily="-65" charset="-128"/>
                <a:cs typeface="+mn-cs"/>
              </a:rPr>
              <a:t>billy.verso</a:t>
            </a:r>
            <a:r>
              <a:rPr lang="en-US" sz="1700">
                <a:solidFill>
                  <a:srgbClr val="FF0000"/>
                </a:solidFill>
                <a:latin typeface="Times New Roman" pitchFamily="18" charset="0"/>
                <a:ea typeface="ＭＳ Ｐゴシック" pitchFamily="-65" charset="-128"/>
                <a:cs typeface="+mn-cs"/>
              </a:rPr>
              <a:t> (at) qorvo.com</a:t>
            </a:r>
            <a:r>
              <a:rPr lang="en-US" sz="1700">
                <a:solidFill>
                  <a:schemeClr val="tx2"/>
                </a:solidFill>
                <a:latin typeface="Times New Roman" pitchFamily="18" charset="0"/>
                <a:ea typeface="ＭＳ Ｐゴシック" pitchFamily="-65" charset="-128"/>
                <a:cs typeface="+mn-cs"/>
              </a:rPr>
              <a:t>]	</a:t>
            </a:r>
          </a:p>
          <a:p>
            <a:pPr eaLnBrk="0" hangingPunct="0">
              <a:spcBef>
                <a:spcPts val="653"/>
              </a:spcBef>
              <a:spcAft>
                <a:spcPts val="653"/>
              </a:spcAft>
              <a:defRPr/>
            </a:pPr>
            <a:r>
              <a:rPr lang="en-US" sz="1700" b="1">
                <a:solidFill>
                  <a:schemeClr val="tx2"/>
                </a:solidFill>
                <a:latin typeface="Times New Roman" pitchFamily="18" charset="0"/>
                <a:ea typeface="ＭＳ Ｐゴシック" pitchFamily="-65" charset="-128"/>
                <a:cs typeface="+mn-cs"/>
              </a:rPr>
              <a:t>Re:</a:t>
            </a:r>
            <a:r>
              <a:rPr lang="en-US" sz="1700">
                <a:solidFill>
                  <a:schemeClr val="tx2"/>
                </a:solidFill>
                <a:latin typeface="Times New Roman" pitchFamily="18" charset="0"/>
                <a:ea typeface="ＭＳ Ｐゴシック" pitchFamily="-65" charset="-128"/>
                <a:cs typeface="+mn-cs"/>
              </a:rPr>
              <a:t> [Proposals for TG4ab next generation UWB project]</a:t>
            </a:r>
            <a:r>
              <a:rPr lang="en-US">
                <a:solidFill>
                  <a:schemeClr val="accent2"/>
                </a:solidFill>
                <a:latin typeface="Times New Roman" pitchFamily="18" charset="0"/>
                <a:ea typeface="ＭＳ Ｐゴシック" pitchFamily="-65" charset="-128"/>
                <a:cs typeface="+mn-cs"/>
              </a:rPr>
              <a:t>	</a:t>
            </a:r>
            <a:endParaRPr lang="en-US">
              <a:solidFill>
                <a:schemeClr val="tx2"/>
              </a:solidFill>
              <a:latin typeface="Times New Roman" pitchFamily="18" charset="0"/>
              <a:ea typeface="ＭＳ Ｐゴシック" pitchFamily="-65" charset="-128"/>
              <a:cs typeface="+mn-cs"/>
            </a:endParaRPr>
          </a:p>
          <a:p>
            <a:pPr eaLnBrk="0" hangingPunct="0">
              <a:spcBef>
                <a:spcPts val="653"/>
              </a:spcBef>
              <a:spcAft>
                <a:spcPts val="653"/>
              </a:spcAft>
              <a:defRPr/>
            </a:pPr>
            <a:r>
              <a:rPr lang="en-US" sz="1700" b="1">
                <a:solidFill>
                  <a:schemeClr val="tx2"/>
                </a:solidFill>
                <a:latin typeface="Times New Roman" pitchFamily="18" charset="0"/>
                <a:ea typeface="ＭＳ Ｐゴシック" pitchFamily="-65" charset="-128"/>
                <a:cs typeface="+mn-cs"/>
              </a:rPr>
              <a:t>Abstract:</a:t>
            </a:r>
            <a:r>
              <a:rPr lang="en-US" sz="1700">
                <a:solidFill>
                  <a:schemeClr val="tx2"/>
                </a:solidFill>
                <a:latin typeface="Times New Roman" pitchFamily="18" charset="0"/>
                <a:ea typeface="ＭＳ Ｐゴシック" pitchFamily="-65" charset="-128"/>
                <a:cs typeface="+mn-cs"/>
              </a:rPr>
              <a:t>	[A proposed PHR for the 4ab HRP UWB PHY enhanced data rates supporting dynamic data rate selection.]</a:t>
            </a:r>
          </a:p>
          <a:p>
            <a:pPr eaLnBrk="0" hangingPunct="0">
              <a:spcBef>
                <a:spcPts val="653"/>
              </a:spcBef>
              <a:spcAft>
                <a:spcPts val="653"/>
              </a:spcAft>
              <a:defRPr/>
            </a:pPr>
            <a:r>
              <a:rPr lang="en-US" sz="1700" b="1">
                <a:solidFill>
                  <a:schemeClr val="tx2"/>
                </a:solidFill>
                <a:latin typeface="Times New Roman" pitchFamily="18" charset="0"/>
                <a:ea typeface="ＭＳ Ｐゴシック" pitchFamily="-65" charset="-128"/>
                <a:cs typeface="+mn-cs"/>
              </a:rPr>
              <a:t>Purpose:</a:t>
            </a:r>
            <a:r>
              <a:rPr lang="en-US" sz="1700">
                <a:solidFill>
                  <a:schemeClr val="tx2"/>
                </a:solidFill>
                <a:latin typeface="Times New Roman" pitchFamily="18" charset="0"/>
                <a:ea typeface="ＭＳ Ｐゴシック" pitchFamily="-65" charset="-128"/>
                <a:cs typeface="+mn-cs"/>
              </a:rPr>
              <a:t>	[To promote further discussion and convergence on the content for the IEEE 802.15.4ab amendment.]</a:t>
            </a:r>
          </a:p>
          <a:p>
            <a:pPr eaLnBrk="0" hangingPunct="0">
              <a:defRPr/>
            </a:pPr>
            <a:r>
              <a:rPr lang="en-US" sz="1700" b="1">
                <a:solidFill>
                  <a:schemeClr val="tx2"/>
                </a:solidFill>
                <a:latin typeface="Times New Roman" pitchFamily="18" charset="0"/>
                <a:ea typeface="ＭＳ Ｐゴシック" pitchFamily="-65" charset="-128"/>
                <a:cs typeface="+mn-cs"/>
              </a:rPr>
              <a:t>Notice:</a:t>
            </a:r>
            <a:r>
              <a:rPr lang="en-US" sz="1700">
                <a:solidFill>
                  <a:schemeClr val="tx2"/>
                </a:solidFill>
                <a:latin typeface="Times New Roman" pitchFamily="18" charset="0"/>
                <a:ea typeface="ＭＳ Ｐゴシック" pitchFamily="-65" charset="-128"/>
                <a:cs typeface="+mn-cs"/>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0" hangingPunct="0">
              <a:defRPr/>
            </a:pPr>
            <a:endParaRPr lang="en-US" sz="1700" b="1">
              <a:solidFill>
                <a:schemeClr val="tx2"/>
              </a:solidFill>
              <a:latin typeface="Times New Roman" pitchFamily="18" charset="0"/>
              <a:ea typeface="ＭＳ Ｐゴシック" pitchFamily="-65" charset="-128"/>
              <a:cs typeface="+mn-cs"/>
            </a:endParaRPr>
          </a:p>
          <a:p>
            <a:pPr eaLnBrk="0" hangingPunct="0">
              <a:defRPr/>
            </a:pPr>
            <a:r>
              <a:rPr lang="en-US" sz="1700" b="1">
                <a:solidFill>
                  <a:schemeClr val="tx2"/>
                </a:solidFill>
                <a:latin typeface="Times New Roman" pitchFamily="18" charset="0"/>
                <a:ea typeface="ＭＳ Ｐゴシック" pitchFamily="-65" charset="-128"/>
                <a:cs typeface="+mn-cs"/>
              </a:rPr>
              <a:t>Release:</a:t>
            </a:r>
            <a:r>
              <a:rPr lang="en-US" sz="1700">
                <a:solidFill>
                  <a:schemeClr val="tx2"/>
                </a:solidFill>
                <a:latin typeface="Times New Roman" pitchFamily="18" charset="0"/>
                <a:ea typeface="ＭＳ Ｐゴシック" pitchFamily="-65" charset="-128"/>
                <a:cs typeface="+mn-cs"/>
              </a:rPr>
              <a:t>	The contributor acknowledges and accepts that this contribution becomes the property of IEEE and may be made publicly available by P802.15.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406347" y="685959"/>
            <a:ext cx="11580893" cy="457306"/>
          </a:xfrm>
        </p:spPr>
        <p:txBody>
          <a:bodyPr/>
          <a:lstStyle/>
          <a:p>
            <a:r>
              <a:rPr lang="en-GB" sz="4000"/>
              <a:t>A note on SYNC length</a:t>
            </a:r>
            <a:endParaRPr lang="en-US" sz="3500">
              <a:latin typeface="Arial" charset="0"/>
            </a:endParaRPr>
          </a:p>
        </p:txBody>
      </p:sp>
      <p:sp>
        <p:nvSpPr>
          <p:cNvPr id="10243" name="Rectangle 1027"/>
          <p:cNvSpPr>
            <a:spLocks noGrp="1" noChangeArrowheads="1"/>
          </p:cNvSpPr>
          <p:nvPr>
            <p:ph type="body" idx="1"/>
          </p:nvPr>
        </p:nvSpPr>
        <p:spPr>
          <a:xfrm>
            <a:off x="507935" y="1372394"/>
            <a:ext cx="11149871" cy="4876800"/>
          </a:xfrm>
        </p:spPr>
        <p:txBody>
          <a:bodyPr>
            <a:normAutofit/>
          </a:bodyPr>
          <a:lstStyle/>
          <a:p>
            <a:pPr>
              <a:lnSpc>
                <a:spcPct val="130000"/>
              </a:lnSpc>
            </a:pPr>
            <a:r>
              <a:rPr lang="en-US" sz="2400">
                <a:latin typeface="Arial" charset="0"/>
              </a:rPr>
              <a:t>The SYNC length to be used when employing the dynamic data rate needs to be fixed in the transmitter depending on the needs of the remote receiver. </a:t>
            </a:r>
          </a:p>
          <a:p>
            <a:pPr>
              <a:lnSpc>
                <a:spcPct val="130000"/>
              </a:lnSpc>
            </a:pPr>
            <a:r>
              <a:rPr lang="en-US" sz="2400">
                <a:latin typeface="Arial" charset="0"/>
              </a:rPr>
              <a:t>The transmitter also needs to know what data rates the remote receiver supports.</a:t>
            </a:r>
          </a:p>
          <a:p>
            <a:pPr>
              <a:lnSpc>
                <a:spcPct val="130000"/>
              </a:lnSpc>
            </a:pPr>
            <a:r>
              <a:rPr lang="en-US" sz="2400">
                <a:latin typeface="Arial" charset="0"/>
              </a:rPr>
              <a:t>We envisage this information is communicated either via OOB means or via an in-band IE exchange at an initial low rate, perhaps with a default setting so that this exchange is not needed for some agreed common use case.</a:t>
            </a:r>
          </a:p>
          <a:p>
            <a:pPr marL="497799" lvl="1" indent="0">
              <a:lnSpc>
                <a:spcPct val="130000"/>
              </a:lnSpc>
              <a:buNone/>
            </a:pPr>
            <a:r>
              <a:rPr lang="en-US" sz="1900">
                <a:latin typeface="Arial" charset="0"/>
              </a:rPr>
              <a:t>      </a:t>
            </a:r>
          </a:p>
          <a:p>
            <a:pPr marL="0" indent="0">
              <a:lnSpc>
                <a:spcPct val="120000"/>
              </a:lnSpc>
              <a:spcBef>
                <a:spcPts val="600"/>
              </a:spcBef>
              <a:buNone/>
            </a:pPr>
            <a:endParaRPr lang="en-US" sz="2400">
              <a:solidFill>
                <a:srgbClr val="000000"/>
              </a:solidFill>
              <a:latin typeface="Arial" charset="0"/>
            </a:endParaRPr>
          </a:p>
          <a:p>
            <a:pPr>
              <a:lnSpc>
                <a:spcPct val="120000"/>
              </a:lnSpc>
              <a:spcBef>
                <a:spcPts val="600"/>
              </a:spcBef>
            </a:pPr>
            <a:endParaRPr lang="en-US" sz="2400">
              <a:solidFill>
                <a:srgbClr val="000000"/>
              </a:solidFill>
              <a:effectLst/>
              <a:latin typeface="Arial" charset="0"/>
            </a:endParaRPr>
          </a:p>
        </p:txBody>
      </p:sp>
    </p:spTree>
    <p:extLst>
      <p:ext uri="{BB962C8B-B14F-4D97-AF65-F5344CB8AC3E}">
        <p14:creationId xmlns:p14="http://schemas.microsoft.com/office/powerpoint/2010/main" val="28024496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406347" y="685959"/>
            <a:ext cx="11580893" cy="457306"/>
          </a:xfrm>
        </p:spPr>
        <p:txBody>
          <a:bodyPr/>
          <a:lstStyle/>
          <a:p>
            <a:r>
              <a:rPr lang="en-GB" sz="4000"/>
              <a:t>Conclusion</a:t>
            </a:r>
            <a:endParaRPr lang="en-US" sz="3500">
              <a:latin typeface="Arial" charset="0"/>
            </a:endParaRPr>
          </a:p>
        </p:txBody>
      </p:sp>
      <p:sp>
        <p:nvSpPr>
          <p:cNvPr id="10243" name="Rectangle 1027"/>
          <p:cNvSpPr>
            <a:spLocks noGrp="1" noChangeArrowheads="1"/>
          </p:cNvSpPr>
          <p:nvPr>
            <p:ph type="body" idx="1"/>
          </p:nvPr>
        </p:nvSpPr>
        <p:spPr>
          <a:xfrm>
            <a:off x="507935" y="1448594"/>
            <a:ext cx="11149871" cy="4800600"/>
          </a:xfrm>
        </p:spPr>
        <p:txBody>
          <a:bodyPr>
            <a:noAutofit/>
          </a:bodyPr>
          <a:lstStyle/>
          <a:p>
            <a:pPr>
              <a:lnSpc>
                <a:spcPct val="120000"/>
              </a:lnSpc>
              <a:spcBef>
                <a:spcPts val="600"/>
              </a:spcBef>
            </a:pPr>
            <a:r>
              <a:rPr lang="en-US" sz="2400">
                <a:latin typeface="Arial" charset="0"/>
              </a:rPr>
              <a:t>This submission builds upon 15-22-0467, 15-22-0475 and 15-22-0517 to propose and efficient way of dynamically supporting all the new HPRF mode data rates proposed for 4ab. </a:t>
            </a:r>
          </a:p>
          <a:p>
            <a:pPr>
              <a:lnSpc>
                <a:spcPct val="120000"/>
              </a:lnSpc>
              <a:spcBef>
                <a:spcPts val="600"/>
              </a:spcBef>
            </a:pPr>
            <a:r>
              <a:rPr lang="en-US" sz="2400">
                <a:latin typeface="Arial" charset="0"/>
              </a:rPr>
              <a:t>The data rate can be dynamically selected across the whole proposed range of 1.95 Mb</a:t>
            </a:r>
            <a:r>
              <a:rPr lang="pl-PL" sz="2400">
                <a:latin typeface="Arial" charset="0"/>
              </a:rPr>
              <a:t>/</a:t>
            </a:r>
            <a:r>
              <a:rPr lang="en-US" sz="2400">
                <a:latin typeface="Arial" charset="0"/>
              </a:rPr>
              <a:t>s to 124.8 Mb</a:t>
            </a:r>
            <a:r>
              <a:rPr lang="pl-PL" sz="2400">
                <a:latin typeface="Arial" charset="0"/>
              </a:rPr>
              <a:t>/</a:t>
            </a:r>
            <a:r>
              <a:rPr lang="en-US" sz="2400">
                <a:latin typeface="Arial" charset="0"/>
              </a:rPr>
              <a:t>s via an initial rate header (PHR1) which determines both the main (PHR2) header modulation rate and the coding and modulation rate for the PHY Payload.</a:t>
            </a:r>
            <a:endParaRPr lang="pl-PL" sz="2400">
              <a:latin typeface="Arial" charset="0"/>
            </a:endParaRPr>
          </a:p>
        </p:txBody>
      </p:sp>
    </p:spTree>
    <p:extLst>
      <p:ext uri="{BB962C8B-B14F-4D97-AF65-F5344CB8AC3E}">
        <p14:creationId xmlns:p14="http://schemas.microsoft.com/office/powerpoint/2010/main" val="306633854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2972489"/>
            <a:ext cx="12190413" cy="500642"/>
          </a:xfrm>
          <a:prstGeom prst="rect">
            <a:avLst/>
          </a:prstGeom>
          <a:noFill/>
        </p:spPr>
        <p:txBody>
          <a:bodyPr wrap="square" lIns="99560" tIns="49780" rIns="99560" bIns="49780" rtlCol="0">
            <a:spAutoFit/>
          </a:bodyPr>
          <a:lstStyle/>
          <a:p>
            <a:pPr algn="ctr"/>
            <a:r>
              <a:rPr lang="en-IE" sz="2600" b="1"/>
              <a:t>THE END.</a:t>
            </a:r>
          </a:p>
        </p:txBody>
      </p:sp>
    </p:spTree>
    <p:extLst>
      <p:ext uri="{BB962C8B-B14F-4D97-AF65-F5344CB8AC3E}">
        <p14:creationId xmlns:p14="http://schemas.microsoft.com/office/powerpoint/2010/main" val="21454055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406347" y="685959"/>
            <a:ext cx="11580893" cy="457306"/>
          </a:xfrm>
        </p:spPr>
        <p:txBody>
          <a:bodyPr/>
          <a:lstStyle/>
          <a:p>
            <a:r>
              <a:rPr lang="en-GB" sz="4000"/>
              <a:t>Introduction</a:t>
            </a:r>
            <a:endParaRPr lang="en-US" sz="3500">
              <a:latin typeface="Arial" charset="0"/>
            </a:endParaRPr>
          </a:p>
        </p:txBody>
      </p:sp>
      <p:sp>
        <p:nvSpPr>
          <p:cNvPr id="10243" name="Rectangle 1027"/>
          <p:cNvSpPr>
            <a:spLocks noGrp="1" noChangeArrowheads="1"/>
          </p:cNvSpPr>
          <p:nvPr>
            <p:ph type="body" idx="1"/>
          </p:nvPr>
        </p:nvSpPr>
        <p:spPr>
          <a:xfrm>
            <a:off x="507935" y="1296193"/>
            <a:ext cx="11073671" cy="4877435"/>
          </a:xfrm>
        </p:spPr>
        <p:txBody>
          <a:bodyPr>
            <a:normAutofit fontScale="92500" lnSpcReduction="10000"/>
          </a:bodyPr>
          <a:lstStyle/>
          <a:p>
            <a:pPr>
              <a:lnSpc>
                <a:spcPct val="120000"/>
              </a:lnSpc>
              <a:spcBef>
                <a:spcPts val="600"/>
              </a:spcBef>
            </a:pPr>
            <a:r>
              <a:rPr lang="en-US" sz="2600" dirty="0">
                <a:latin typeface="Arial" charset="0"/>
              </a:rPr>
              <a:t>Document 15-22-0467 proposed an efficient way of supporting dynamic data rate by introducing an initial rate header (PHR1) sent at a low rate and a main header (PHR2) transmitted at the payload modulation rate (or slower depending on the required strength vs. the payload coding).</a:t>
            </a:r>
          </a:p>
          <a:p>
            <a:pPr>
              <a:lnSpc>
                <a:spcPct val="120000"/>
              </a:lnSpc>
              <a:spcBef>
                <a:spcPts val="600"/>
              </a:spcBef>
            </a:pPr>
            <a:r>
              <a:rPr lang="en-US" sz="2600" dirty="0">
                <a:latin typeface="Arial" charset="0"/>
              </a:rPr>
              <a:t>This submission is an evolution of that idea that incorporates a number of considerations from 15-22-0475-01 and focuses upon the modulation rates specified by the consensus document 15-22-0517 and the PHY header modulation rates that this implies.</a:t>
            </a:r>
          </a:p>
          <a:p>
            <a:pPr>
              <a:lnSpc>
                <a:spcPct val="120000"/>
              </a:lnSpc>
              <a:spcBef>
                <a:spcPts val="600"/>
              </a:spcBef>
            </a:pPr>
            <a:r>
              <a:rPr lang="en-US" sz="2600" dirty="0">
                <a:latin typeface="Arial" charset="0"/>
              </a:rPr>
              <a:t>Additionally, based on discussions with interested parties, and further development of the ideas of earlier revision(s) we update this submission to examine encoded mapping of PHR1 in more detail.</a:t>
            </a:r>
          </a:p>
          <a:p>
            <a:pPr>
              <a:lnSpc>
                <a:spcPct val="120000"/>
              </a:lnSpc>
              <a:spcBef>
                <a:spcPts val="600"/>
              </a:spcBef>
            </a:pPr>
            <a:endParaRPr lang="en-US" sz="2600" dirty="0">
              <a:latin typeface="Arial" charset="0"/>
            </a:endParaRPr>
          </a:p>
        </p:txBody>
      </p:sp>
    </p:spTree>
    <p:extLst>
      <p:ext uri="{BB962C8B-B14F-4D97-AF65-F5344CB8AC3E}">
        <p14:creationId xmlns:p14="http://schemas.microsoft.com/office/powerpoint/2010/main" val="9691400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406347" y="685959"/>
            <a:ext cx="11580893" cy="457306"/>
          </a:xfrm>
        </p:spPr>
        <p:txBody>
          <a:bodyPr/>
          <a:lstStyle/>
          <a:p>
            <a:r>
              <a:rPr lang="en-GB" sz="4000"/>
              <a:t>A two-stage approach to PHR for dynamic data rates:</a:t>
            </a:r>
            <a:endParaRPr lang="en-US" sz="3500">
              <a:latin typeface="Arial" charset="0"/>
            </a:endParaRPr>
          </a:p>
        </p:txBody>
      </p:sp>
      <p:sp>
        <p:nvSpPr>
          <p:cNvPr id="10243" name="Rectangle 1027"/>
          <p:cNvSpPr>
            <a:spLocks noGrp="1" noChangeArrowheads="1"/>
          </p:cNvSpPr>
          <p:nvPr>
            <p:ph type="body" idx="1"/>
          </p:nvPr>
        </p:nvSpPr>
        <p:spPr>
          <a:xfrm>
            <a:off x="558370" y="1448594"/>
            <a:ext cx="11073671" cy="4953000"/>
          </a:xfrm>
        </p:spPr>
        <p:txBody>
          <a:bodyPr>
            <a:normAutofit/>
          </a:bodyPr>
          <a:lstStyle/>
          <a:p>
            <a:pPr>
              <a:lnSpc>
                <a:spcPct val="120000"/>
              </a:lnSpc>
              <a:spcBef>
                <a:spcPts val="600"/>
              </a:spcBef>
            </a:pPr>
            <a:r>
              <a:rPr lang="en-US" sz="2600">
                <a:latin typeface="Arial" charset="0"/>
              </a:rPr>
              <a:t>PHR is split into two parts</a:t>
            </a:r>
          </a:p>
          <a:p>
            <a:pPr lvl="1">
              <a:lnSpc>
                <a:spcPct val="120000"/>
              </a:lnSpc>
              <a:spcBef>
                <a:spcPts val="600"/>
              </a:spcBef>
            </a:pPr>
            <a:r>
              <a:rPr lang="en-US" sz="2100">
                <a:latin typeface="Arial" charset="0"/>
              </a:rPr>
              <a:t>First comes a “short” rate header, PHR1, sent at a low rate to robustly and efficiently select from the full set of supported modulation and coding combinations</a:t>
            </a:r>
          </a:p>
          <a:p>
            <a:pPr lvl="1">
              <a:lnSpc>
                <a:spcPct val="120000"/>
              </a:lnSpc>
              <a:spcBef>
                <a:spcPts val="600"/>
              </a:spcBef>
            </a:pPr>
            <a:r>
              <a:rPr lang="en-US" sz="2100">
                <a:latin typeface="Arial" charset="0"/>
              </a:rPr>
              <a:t>Then PHR2, sent at the highest rate consistent with the target modulation indicated by PHR1, includes everything else we need to indicate in the PHR</a:t>
            </a:r>
          </a:p>
          <a:p>
            <a:pPr>
              <a:lnSpc>
                <a:spcPct val="120000"/>
              </a:lnSpc>
              <a:spcBef>
                <a:spcPts val="600"/>
              </a:spcBef>
            </a:pPr>
            <a:endParaRPr lang="en-US" sz="2600">
              <a:latin typeface="Arial" charset="0"/>
            </a:endParaRPr>
          </a:p>
          <a:p>
            <a:pPr>
              <a:lnSpc>
                <a:spcPct val="120000"/>
              </a:lnSpc>
              <a:spcBef>
                <a:spcPts val="600"/>
              </a:spcBef>
            </a:pPr>
            <a:endParaRPr lang="en-US" sz="2600">
              <a:latin typeface="Arial" charset="0"/>
            </a:endParaRPr>
          </a:p>
          <a:p>
            <a:pPr>
              <a:lnSpc>
                <a:spcPct val="120000"/>
              </a:lnSpc>
              <a:spcBef>
                <a:spcPts val="600"/>
              </a:spcBef>
            </a:pPr>
            <a:r>
              <a:rPr lang="en-US" sz="2600">
                <a:latin typeface="Arial" charset="0"/>
              </a:rPr>
              <a:t>To ease the transition between the different modulation rates of PHR1 and PHR2 we can include a fixed short gap between them. </a:t>
            </a:r>
          </a:p>
          <a:p>
            <a:pPr lvl="1">
              <a:lnSpc>
                <a:spcPct val="120000"/>
              </a:lnSpc>
              <a:spcBef>
                <a:spcPts val="600"/>
              </a:spcBef>
            </a:pPr>
            <a:r>
              <a:rPr lang="en-US" sz="2100">
                <a:latin typeface="Arial" charset="0"/>
              </a:rPr>
              <a:t>We leave this as a TBD (expect to be ≤ ~1 µs), if the group agrees a gap is needed </a:t>
            </a:r>
          </a:p>
        </p:txBody>
      </p:sp>
      <p:pic>
        <p:nvPicPr>
          <p:cNvPr id="5" name="Picture 4">
            <a:extLst>
              <a:ext uri="{FF2B5EF4-FFF2-40B4-BE49-F238E27FC236}">
                <a16:creationId xmlns:a16="http://schemas.microsoft.com/office/drawing/2014/main" id="{C1BEB519-8BC2-4822-A035-137EE16AF57F}"/>
              </a:ext>
            </a:extLst>
          </p:cNvPr>
          <p:cNvPicPr>
            <a:picLocks noChangeAspect="1"/>
          </p:cNvPicPr>
          <p:nvPr/>
        </p:nvPicPr>
        <p:blipFill>
          <a:blip r:embed="rId3"/>
          <a:stretch>
            <a:fillRect/>
          </a:stretch>
        </p:blipFill>
        <p:spPr>
          <a:xfrm>
            <a:off x="2971006" y="3886994"/>
            <a:ext cx="4899660" cy="579120"/>
          </a:xfrm>
          <a:prstGeom prst="rect">
            <a:avLst/>
          </a:prstGeom>
        </p:spPr>
      </p:pic>
    </p:spTree>
    <p:extLst>
      <p:ext uri="{BB962C8B-B14F-4D97-AF65-F5344CB8AC3E}">
        <p14:creationId xmlns:p14="http://schemas.microsoft.com/office/powerpoint/2010/main" val="35580760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97469" y="685959"/>
            <a:ext cx="11580893" cy="457306"/>
          </a:xfrm>
        </p:spPr>
        <p:txBody>
          <a:bodyPr/>
          <a:lstStyle/>
          <a:p>
            <a:r>
              <a:rPr lang="en-GB" sz="4000"/>
              <a:t>PHR1: short, </a:t>
            </a:r>
            <a:r>
              <a:rPr lang="en-US" sz="4000"/>
              <a:t>efficient &amp; robust selection of rate/code</a:t>
            </a:r>
            <a:endParaRPr lang="en-US" sz="3500">
              <a:latin typeface="Arial" charset="0"/>
            </a:endParaRPr>
          </a:p>
        </p:txBody>
      </p:sp>
      <p:sp>
        <p:nvSpPr>
          <p:cNvPr id="10243" name="Rectangle 1027"/>
          <p:cNvSpPr>
            <a:spLocks noGrp="1" noChangeArrowheads="1"/>
          </p:cNvSpPr>
          <p:nvPr>
            <p:ph type="body" idx="1"/>
          </p:nvPr>
        </p:nvSpPr>
        <p:spPr>
          <a:xfrm>
            <a:off x="507935" y="1448593"/>
            <a:ext cx="11302271" cy="4725035"/>
          </a:xfrm>
        </p:spPr>
        <p:txBody>
          <a:bodyPr>
            <a:normAutofit/>
          </a:bodyPr>
          <a:lstStyle/>
          <a:p>
            <a:pPr>
              <a:lnSpc>
                <a:spcPct val="120000"/>
              </a:lnSpc>
              <a:spcBef>
                <a:spcPts val="600"/>
              </a:spcBef>
            </a:pPr>
            <a:r>
              <a:rPr lang="en-US" sz="2000" dirty="0">
                <a:latin typeface="Arial" charset="0"/>
              </a:rPr>
              <a:t>PHR1 consists of 3 bits to select data rate and 1 bit to select BCC vs LDPC code for the PSDU</a:t>
            </a:r>
          </a:p>
          <a:p>
            <a:pPr>
              <a:lnSpc>
                <a:spcPct val="120000"/>
              </a:lnSpc>
              <a:spcBef>
                <a:spcPts val="600"/>
              </a:spcBef>
            </a:pPr>
            <a:r>
              <a:rPr lang="en-US" sz="2000" dirty="0">
                <a:latin typeface="Arial" charset="0"/>
              </a:rPr>
              <a:t>Encoding this PHR1 with BCC </a:t>
            </a:r>
            <a:r>
              <a:rPr lang="en-US" sz="1800" dirty="0">
                <a:latin typeface="Arial" charset="0"/>
              </a:rPr>
              <a:t>½ rate </a:t>
            </a:r>
            <a:r>
              <a:rPr lang="en-US" sz="2000" dirty="0">
                <a:latin typeface="Arial" charset="0"/>
              </a:rPr>
              <a:t>K=7 code with 6 tail symbols, makes it 10 symbols long…</a:t>
            </a:r>
          </a:p>
          <a:p>
            <a:pPr>
              <a:lnSpc>
                <a:spcPct val="120000"/>
              </a:lnSpc>
              <a:spcBef>
                <a:spcPts val="600"/>
              </a:spcBef>
            </a:pPr>
            <a:endParaRPr lang="pl-PL" sz="2000" dirty="0">
              <a:latin typeface="Arial" charset="0"/>
            </a:endParaRPr>
          </a:p>
          <a:p>
            <a:pPr>
              <a:lnSpc>
                <a:spcPct val="120000"/>
              </a:lnSpc>
              <a:spcBef>
                <a:spcPts val="600"/>
              </a:spcBef>
            </a:pPr>
            <a:r>
              <a:rPr lang="pl-PL" sz="2000" dirty="0">
                <a:latin typeface="Arial" charset="0"/>
              </a:rPr>
              <a:t>Let’s look more closely at PHR1 and mapping it as </a:t>
            </a:r>
            <a:r>
              <a:rPr lang="en-US" sz="2000" dirty="0">
                <a:latin typeface="Arial" charset="0"/>
              </a:rPr>
              <a:t>uncoded bits</a:t>
            </a:r>
            <a:r>
              <a:rPr lang="pl-PL" sz="2000" dirty="0">
                <a:latin typeface="Arial" charset="0"/>
              </a:rPr>
              <a:t>. We can</a:t>
            </a:r>
            <a:r>
              <a:rPr lang="en-US" sz="2000" dirty="0">
                <a:latin typeface="Arial" charset="0"/>
              </a:rPr>
              <a:t> map the combinations of data rate + LDPC across these in a way that makes the hamming distance sufficiently strengthen the combinations that need the most robustness</a:t>
            </a:r>
          </a:p>
          <a:p>
            <a:pPr lvl="1">
              <a:lnSpc>
                <a:spcPct val="120000"/>
              </a:lnSpc>
              <a:spcBef>
                <a:spcPts val="600"/>
              </a:spcBef>
            </a:pPr>
            <a:endParaRPr lang="en-US" sz="2000" dirty="0">
              <a:latin typeface="Arial" charset="0"/>
              <a:ea typeface="ＭＳ Ｐゴシック" pitchFamily="-65" charset="-128"/>
            </a:endParaRPr>
          </a:p>
          <a:p>
            <a:pPr>
              <a:lnSpc>
                <a:spcPct val="120000"/>
              </a:lnSpc>
              <a:spcBef>
                <a:spcPts val="600"/>
              </a:spcBef>
            </a:pPr>
            <a:endParaRPr lang="en-US" sz="2000" dirty="0">
              <a:latin typeface="Arial" charset="0"/>
            </a:endParaRPr>
          </a:p>
        </p:txBody>
      </p:sp>
    </p:spTree>
    <p:extLst>
      <p:ext uri="{BB962C8B-B14F-4D97-AF65-F5344CB8AC3E}">
        <p14:creationId xmlns:p14="http://schemas.microsoft.com/office/powerpoint/2010/main" val="22492712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97469" y="685959"/>
            <a:ext cx="11580893" cy="457306"/>
          </a:xfrm>
        </p:spPr>
        <p:txBody>
          <a:bodyPr/>
          <a:lstStyle/>
          <a:p>
            <a:r>
              <a:rPr lang="en-GB" sz="4000"/>
              <a:t>PHR1: </a:t>
            </a:r>
            <a:r>
              <a:rPr lang="pl-PL" sz="4000"/>
              <a:t>variable distance mapping</a:t>
            </a:r>
            <a:endParaRPr lang="en-US" sz="3500">
              <a:latin typeface="Arial" charset="0"/>
            </a:endParaRPr>
          </a:p>
        </p:txBody>
      </p:sp>
      <p:sp>
        <p:nvSpPr>
          <p:cNvPr id="10243" name="Rectangle 1027"/>
          <p:cNvSpPr>
            <a:spLocks noGrp="1" noChangeArrowheads="1"/>
          </p:cNvSpPr>
          <p:nvPr>
            <p:ph type="body" idx="1"/>
          </p:nvPr>
        </p:nvSpPr>
        <p:spPr>
          <a:xfrm>
            <a:off x="507935" y="1448593"/>
            <a:ext cx="11302271" cy="4725035"/>
          </a:xfrm>
        </p:spPr>
        <p:txBody>
          <a:bodyPr>
            <a:normAutofit/>
          </a:bodyPr>
          <a:lstStyle/>
          <a:p>
            <a:pPr>
              <a:lnSpc>
                <a:spcPct val="120000"/>
              </a:lnSpc>
              <a:spcBef>
                <a:spcPts val="600"/>
              </a:spcBef>
            </a:pPr>
            <a:r>
              <a:rPr lang="en-US" sz="2000">
                <a:latin typeface="Arial" charset="0"/>
              </a:rPr>
              <a:t>PHR1 </a:t>
            </a:r>
            <a:r>
              <a:rPr lang="pl-PL" sz="2000">
                <a:latin typeface="Arial" charset="0"/>
              </a:rPr>
              <a:t>will indicate data-rate and coding used in PHR2 and the data mode/coding</a:t>
            </a:r>
          </a:p>
          <a:p>
            <a:pPr>
              <a:lnSpc>
                <a:spcPct val="120000"/>
              </a:lnSpc>
              <a:spcBef>
                <a:spcPts val="600"/>
              </a:spcBef>
            </a:pPr>
            <a:r>
              <a:rPr lang="pl-PL" sz="2000">
                <a:latin typeface="Arial" charset="0"/>
              </a:rPr>
              <a:t>This PHR1 needs to be at least as strong as the weaker of the two. </a:t>
            </a:r>
            <a:endParaRPr lang="en-US" sz="2000">
              <a:latin typeface="Arial" charset="0"/>
            </a:endParaRPr>
          </a:p>
          <a:p>
            <a:pPr>
              <a:lnSpc>
                <a:spcPct val="120000"/>
              </a:lnSpc>
              <a:spcBef>
                <a:spcPts val="600"/>
              </a:spcBef>
            </a:pPr>
            <a:r>
              <a:rPr lang="pl-PL" sz="2000">
                <a:latin typeface="Arial" charset="0"/>
              </a:rPr>
              <a:t>With 22-bit PHR2, the Es/No requirement for 1% PER is approx. +1.9dB (at the decoder input), however using 2 repetitions can improve the performance by 3dB. If CCK7 was used for PHR1, without any repetition, Es/No is -0.3dB, which is too weak to match PHR2 with 2x repetition.</a:t>
            </a:r>
            <a:endParaRPr lang="en-US" sz="2000">
              <a:latin typeface="Arial" charset="0"/>
            </a:endParaRPr>
          </a:p>
          <a:p>
            <a:pPr>
              <a:lnSpc>
                <a:spcPct val="120000"/>
              </a:lnSpc>
              <a:spcBef>
                <a:spcPts val="600"/>
              </a:spcBef>
            </a:pPr>
            <a:r>
              <a:rPr lang="en-US" sz="2000">
                <a:latin typeface="Arial" charset="0"/>
              </a:rPr>
              <a:t>Choices:</a:t>
            </a:r>
          </a:p>
          <a:p>
            <a:pPr lvl="1">
              <a:lnSpc>
                <a:spcPct val="120000"/>
              </a:lnSpc>
              <a:spcBef>
                <a:spcPts val="600"/>
              </a:spcBef>
            </a:pPr>
            <a:r>
              <a:rPr lang="en-US" sz="1600">
                <a:latin typeface="Arial" charset="0"/>
              </a:rPr>
              <a:t>(a) </a:t>
            </a:r>
            <a:r>
              <a:rPr lang="pl-PL" sz="1600">
                <a:latin typeface="Arial" charset="0"/>
              </a:rPr>
              <a:t>send PHR1 using CCK7 and with 2x repetition which would increase duration from 5 </a:t>
            </a:r>
            <a:r>
              <a:rPr lang="en-US" sz="1600">
                <a:latin typeface="Arial" charset="0"/>
              </a:rPr>
              <a:t>µs</a:t>
            </a:r>
            <a:r>
              <a:rPr lang="pl-PL" sz="1600">
                <a:latin typeface="Arial" charset="0"/>
              </a:rPr>
              <a:t> to 10 </a:t>
            </a:r>
            <a:r>
              <a:rPr lang="en-US" sz="1600">
                <a:latin typeface="Arial" charset="0"/>
              </a:rPr>
              <a:t>µs</a:t>
            </a:r>
            <a:r>
              <a:rPr lang="pl-PL" sz="1600">
                <a:latin typeface="Arial" charset="0"/>
              </a:rPr>
              <a:t> </a:t>
            </a:r>
            <a:endParaRPr lang="en-US" sz="1600">
              <a:latin typeface="Arial" charset="0"/>
            </a:endParaRPr>
          </a:p>
          <a:p>
            <a:pPr lvl="1">
              <a:lnSpc>
                <a:spcPct val="120000"/>
              </a:lnSpc>
              <a:spcBef>
                <a:spcPts val="600"/>
              </a:spcBef>
            </a:pPr>
            <a:r>
              <a:rPr lang="en-US" sz="1600">
                <a:latin typeface="Arial" charset="0"/>
              </a:rPr>
              <a:t>(b) </a:t>
            </a:r>
            <a:r>
              <a:rPr lang="pl-PL" sz="1600">
                <a:latin typeface="Arial" charset="0"/>
              </a:rPr>
              <a:t>Use alternative coding in PHR1 to strengten PHR1 options which require high performance (like 1.9Mbps with LDPC). The mapping would make </a:t>
            </a:r>
            <a:r>
              <a:rPr lang="en-US" sz="1600">
                <a:latin typeface="Arial" charset="0"/>
              </a:rPr>
              <a:t>the </a:t>
            </a:r>
            <a:r>
              <a:rPr lang="pl-PL" sz="1600">
                <a:latin typeface="Arial" charset="0"/>
              </a:rPr>
              <a:t>Hamming </a:t>
            </a:r>
            <a:r>
              <a:rPr lang="en-US" sz="1600">
                <a:latin typeface="Arial" charset="0"/>
              </a:rPr>
              <a:t>distance </a:t>
            </a:r>
            <a:r>
              <a:rPr lang="pl-PL" sz="1600">
                <a:latin typeface="Arial" charset="0"/>
              </a:rPr>
              <a:t>higher for </a:t>
            </a:r>
            <a:r>
              <a:rPr lang="en-US" sz="1600">
                <a:latin typeface="Arial" charset="0"/>
              </a:rPr>
              <a:t>the combinations that need the most robustness</a:t>
            </a:r>
            <a:r>
              <a:rPr lang="pl-PL" sz="1600">
                <a:latin typeface="Arial" charset="0"/>
              </a:rPr>
              <a:t> and lower the Hamming distances for combinations which require higher SNR to operate (like 31Mbps or faster modes)</a:t>
            </a:r>
            <a:r>
              <a:rPr lang="en-US" sz="1600">
                <a:latin typeface="Arial" charset="0"/>
              </a:rPr>
              <a:t>.  </a:t>
            </a:r>
            <a:r>
              <a:rPr lang="pl-PL" sz="1600">
                <a:latin typeface="Arial" charset="0"/>
              </a:rPr>
              <a:t>Sufficient performance can be obtained with PHR1 shorter than 5 </a:t>
            </a:r>
            <a:r>
              <a:rPr lang="en-US" sz="1600">
                <a:latin typeface="Arial" charset="0"/>
              </a:rPr>
              <a:t>µs</a:t>
            </a:r>
            <a:r>
              <a:rPr lang="pl-PL" sz="1600">
                <a:latin typeface="Arial" charset="0"/>
              </a:rPr>
              <a:t>.</a:t>
            </a:r>
            <a:endParaRPr lang="en-US" sz="1600">
              <a:latin typeface="Arial" charset="0"/>
            </a:endParaRPr>
          </a:p>
          <a:p>
            <a:pPr lvl="1">
              <a:lnSpc>
                <a:spcPct val="120000"/>
              </a:lnSpc>
              <a:spcBef>
                <a:spcPts val="600"/>
              </a:spcBef>
            </a:pPr>
            <a:endParaRPr lang="en-US" sz="1600">
              <a:latin typeface="Arial" charset="0"/>
            </a:endParaRPr>
          </a:p>
          <a:p>
            <a:pPr>
              <a:lnSpc>
                <a:spcPct val="120000"/>
              </a:lnSpc>
              <a:spcBef>
                <a:spcPts val="600"/>
              </a:spcBef>
            </a:pPr>
            <a:endParaRPr lang="en-US" sz="2000">
              <a:latin typeface="Arial" charset="0"/>
            </a:endParaRPr>
          </a:p>
        </p:txBody>
      </p:sp>
    </p:spTree>
    <p:extLst>
      <p:ext uri="{BB962C8B-B14F-4D97-AF65-F5344CB8AC3E}">
        <p14:creationId xmlns:p14="http://schemas.microsoft.com/office/powerpoint/2010/main" val="27467649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97469" y="685959"/>
            <a:ext cx="11580893" cy="457306"/>
          </a:xfrm>
        </p:spPr>
        <p:txBody>
          <a:bodyPr/>
          <a:lstStyle/>
          <a:p>
            <a:r>
              <a:rPr lang="en-GB" sz="4000"/>
              <a:t>PHR1: </a:t>
            </a:r>
            <a:r>
              <a:rPr lang="pl-PL" sz="4000"/>
              <a:t>variable distance mapping</a:t>
            </a:r>
            <a:endParaRPr lang="en-US" sz="3500">
              <a:latin typeface="Arial" charset="0"/>
            </a:endParaRPr>
          </a:p>
        </p:txBody>
      </p:sp>
      <p:sp>
        <p:nvSpPr>
          <p:cNvPr id="10243" name="Rectangle 1027"/>
          <p:cNvSpPr>
            <a:spLocks noGrp="1" noChangeArrowheads="1"/>
          </p:cNvSpPr>
          <p:nvPr>
            <p:ph type="body" idx="1"/>
          </p:nvPr>
        </p:nvSpPr>
        <p:spPr>
          <a:xfrm>
            <a:off x="524444" y="1334640"/>
            <a:ext cx="5663471" cy="5029201"/>
          </a:xfrm>
        </p:spPr>
        <p:txBody>
          <a:bodyPr>
            <a:normAutofit fontScale="92500"/>
          </a:bodyPr>
          <a:lstStyle/>
          <a:p>
            <a:pPr>
              <a:lnSpc>
                <a:spcPct val="120000"/>
              </a:lnSpc>
              <a:spcBef>
                <a:spcPts val="600"/>
              </a:spcBef>
            </a:pPr>
            <a:r>
              <a:rPr lang="pl-PL" sz="1600">
                <a:latin typeface="Arial" charset="0"/>
              </a:rPr>
              <a:t>Example </a:t>
            </a:r>
            <a:r>
              <a:rPr lang="en-US" sz="1600">
                <a:latin typeface="Arial" charset="0"/>
              </a:rPr>
              <a:t>PHR1</a:t>
            </a:r>
            <a:r>
              <a:rPr lang="pl-PL" sz="1600">
                <a:latin typeface="Arial" charset="0"/>
              </a:rPr>
              <a:t> encoded bit-sequences (20-bits long)</a:t>
            </a:r>
            <a:br>
              <a:rPr lang="pl-PL" sz="1600">
                <a:latin typeface="Arial" charset="0"/>
              </a:rPr>
            </a:br>
            <a:r>
              <a:rPr lang="pl-PL" sz="1600">
                <a:latin typeface="Arial" charset="0"/>
              </a:rPr>
              <a:t>are shown here</a:t>
            </a:r>
          </a:p>
          <a:p>
            <a:pPr>
              <a:lnSpc>
                <a:spcPct val="120000"/>
              </a:lnSpc>
              <a:spcBef>
                <a:spcPts val="600"/>
              </a:spcBef>
            </a:pPr>
            <a:r>
              <a:rPr lang="pl-PL" sz="1600">
                <a:latin typeface="Arial" charset="0"/>
              </a:rPr>
              <a:t>Bit-sequence encoding PHR1 index 1, which could </a:t>
            </a:r>
            <a:br>
              <a:rPr lang="pl-PL" sz="1600">
                <a:latin typeface="Arial" charset="0"/>
              </a:rPr>
            </a:br>
            <a:r>
              <a:rPr lang="pl-PL" sz="1600">
                <a:latin typeface="Arial" charset="0"/>
              </a:rPr>
              <a:t>correspond to LDPC-coded 1.9Mbps, has an increased </a:t>
            </a:r>
            <a:br>
              <a:rPr lang="pl-PL" sz="1600">
                <a:latin typeface="Arial" charset="0"/>
              </a:rPr>
            </a:br>
            <a:r>
              <a:rPr lang="pl-PL" sz="1600">
                <a:latin typeface="Arial" charset="0"/>
              </a:rPr>
              <a:t>Hamming distance to all the other indexes. </a:t>
            </a:r>
          </a:p>
          <a:p>
            <a:pPr>
              <a:lnSpc>
                <a:spcPct val="120000"/>
              </a:lnSpc>
              <a:spcBef>
                <a:spcPts val="600"/>
              </a:spcBef>
            </a:pPr>
            <a:r>
              <a:rPr lang="pl-PL" sz="1600">
                <a:latin typeface="Arial" charset="0"/>
              </a:rPr>
              <a:t>Es/No performance of such enhanced PHR1 coding is </a:t>
            </a:r>
            <a:br>
              <a:rPr lang="pl-PL" sz="1600">
                <a:latin typeface="Arial" charset="0"/>
              </a:rPr>
            </a:br>
            <a:r>
              <a:rPr lang="pl-PL" sz="1600">
                <a:latin typeface="Arial" charset="0"/>
              </a:rPr>
              <a:t>improved from -0.3dB (CCK7 coding) to -1.8dB, which </a:t>
            </a:r>
            <a:br>
              <a:rPr lang="pl-PL" sz="1600">
                <a:latin typeface="Arial" charset="0"/>
              </a:rPr>
            </a:br>
            <a:r>
              <a:rPr lang="pl-PL" sz="1600">
                <a:latin typeface="Arial" charset="0"/>
              </a:rPr>
              <a:t>is better than PHR2 with 2x repetition.</a:t>
            </a:r>
          </a:p>
          <a:p>
            <a:pPr>
              <a:lnSpc>
                <a:spcPct val="120000"/>
              </a:lnSpc>
              <a:spcBef>
                <a:spcPts val="600"/>
              </a:spcBef>
            </a:pPr>
            <a:r>
              <a:rPr lang="pl-PL" sz="1600">
                <a:latin typeface="Arial" charset="0"/>
              </a:rPr>
              <a:t>The price to pay is the reduced Hamming distance between </a:t>
            </a:r>
            <a:br>
              <a:rPr lang="pl-PL" sz="1600">
                <a:latin typeface="Arial" charset="0"/>
              </a:rPr>
            </a:br>
            <a:r>
              <a:rPr lang="pl-PL" sz="1600">
                <a:latin typeface="Arial" charset="0"/>
              </a:rPr>
              <a:t>the remaining options, which translated to Es/No </a:t>
            </a:r>
            <a:br>
              <a:rPr lang="pl-PL" sz="1600">
                <a:latin typeface="Arial" charset="0"/>
              </a:rPr>
            </a:br>
            <a:r>
              <a:rPr lang="pl-PL" sz="1600">
                <a:latin typeface="Arial" charset="0"/>
              </a:rPr>
              <a:t>performance of +2.2dB. However, this is still sufficient for</a:t>
            </a:r>
            <a:br>
              <a:rPr lang="pl-PL" sz="1600">
                <a:latin typeface="Arial" charset="0"/>
              </a:rPr>
            </a:br>
            <a:r>
              <a:rPr lang="pl-PL" sz="1600">
                <a:latin typeface="Arial" charset="0"/>
              </a:rPr>
              <a:t>all the remaining data-mode options.</a:t>
            </a:r>
          </a:p>
          <a:p>
            <a:pPr>
              <a:lnSpc>
                <a:spcPct val="120000"/>
              </a:lnSpc>
              <a:spcBef>
                <a:spcPts val="600"/>
              </a:spcBef>
            </a:pPr>
            <a:r>
              <a:rPr lang="pl-PL" sz="1600">
                <a:latin typeface="Arial" charset="0"/>
              </a:rPr>
              <a:t>Alternative mappings can be used, for example prioritizing</a:t>
            </a:r>
            <a:br>
              <a:rPr lang="pl-PL" sz="1600">
                <a:latin typeface="Arial" charset="0"/>
              </a:rPr>
            </a:br>
            <a:r>
              <a:rPr lang="pl-PL" sz="1600">
                <a:latin typeface="Arial" charset="0"/>
              </a:rPr>
              <a:t>not one but 2 or 3 indexes with variable strengths, depending on requirements</a:t>
            </a:r>
          </a:p>
          <a:p>
            <a:pPr>
              <a:lnSpc>
                <a:spcPct val="120000"/>
              </a:lnSpc>
              <a:spcBef>
                <a:spcPts val="600"/>
              </a:spcBef>
            </a:pPr>
            <a:r>
              <a:rPr lang="pl-PL" sz="1600">
                <a:latin typeface="Arial" charset="0"/>
              </a:rPr>
              <a:t>Shorter sequences than 20-bits could be sufficient.</a:t>
            </a:r>
            <a:endParaRPr lang="en-US" sz="2000">
              <a:latin typeface="Arial" charset="0"/>
            </a:endParaRPr>
          </a:p>
        </p:txBody>
      </p:sp>
      <p:pic>
        <p:nvPicPr>
          <p:cNvPr id="3" name="Picture 2">
            <a:extLst>
              <a:ext uri="{FF2B5EF4-FFF2-40B4-BE49-F238E27FC236}">
                <a16:creationId xmlns:a16="http://schemas.microsoft.com/office/drawing/2014/main" id="{2B509160-F25B-4234-9E47-07A0822A2EF2}"/>
              </a:ext>
            </a:extLst>
          </p:cNvPr>
          <p:cNvPicPr>
            <a:picLocks noChangeAspect="1"/>
          </p:cNvPicPr>
          <p:nvPr/>
        </p:nvPicPr>
        <p:blipFill>
          <a:blip r:embed="rId3"/>
          <a:stretch>
            <a:fillRect/>
          </a:stretch>
        </p:blipFill>
        <p:spPr>
          <a:xfrm>
            <a:off x="6628606" y="1297751"/>
            <a:ext cx="4926209" cy="4875877"/>
          </a:xfrm>
          <a:prstGeom prst="rect">
            <a:avLst/>
          </a:prstGeom>
        </p:spPr>
      </p:pic>
    </p:spTree>
    <p:extLst>
      <p:ext uri="{BB962C8B-B14F-4D97-AF65-F5344CB8AC3E}">
        <p14:creationId xmlns:p14="http://schemas.microsoft.com/office/powerpoint/2010/main" val="72901963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006" y="685959"/>
            <a:ext cx="11580893" cy="457306"/>
          </a:xfrm>
        </p:spPr>
        <p:txBody>
          <a:bodyPr/>
          <a:lstStyle/>
          <a:p>
            <a:r>
              <a:rPr lang="en-GB" sz="4000"/>
              <a:t>PHR2 rate consistent with PSDU modulation</a:t>
            </a:r>
            <a:endParaRPr lang="en-US" sz="3500">
              <a:latin typeface="Arial" charset="0"/>
            </a:endParaRPr>
          </a:p>
        </p:txBody>
      </p:sp>
      <p:sp>
        <p:nvSpPr>
          <p:cNvPr id="10243" name="Rectangle 1027"/>
          <p:cNvSpPr>
            <a:spLocks noGrp="1" noChangeArrowheads="1"/>
          </p:cNvSpPr>
          <p:nvPr>
            <p:ph type="body" idx="1"/>
          </p:nvPr>
        </p:nvSpPr>
        <p:spPr>
          <a:xfrm>
            <a:off x="507935" y="1448593"/>
            <a:ext cx="11073671" cy="4725035"/>
          </a:xfrm>
        </p:spPr>
        <p:txBody>
          <a:bodyPr>
            <a:normAutofit/>
          </a:bodyPr>
          <a:lstStyle/>
          <a:p>
            <a:pPr>
              <a:lnSpc>
                <a:spcPct val="120000"/>
              </a:lnSpc>
              <a:spcBef>
                <a:spcPts val="600"/>
              </a:spcBef>
            </a:pPr>
            <a:r>
              <a:rPr lang="en-US" sz="2400"/>
              <a:t>PHR2 is sent using the K=7 code (with 6 tail bits) at the highest rate consistent with the target modulation indicated by PHR1 and chosen for the correct level of robustness. </a:t>
            </a:r>
          </a:p>
          <a:p>
            <a:pPr>
              <a:lnSpc>
                <a:spcPct val="120000"/>
              </a:lnSpc>
              <a:spcBef>
                <a:spcPts val="600"/>
              </a:spcBef>
            </a:pPr>
            <a:r>
              <a:rPr lang="en-US" sz="2400"/>
              <a:t>When using the BCC K=7 code for the PSDU, we send PHR2 at the same rate as the PSDU, i.e., with 1 symbol for each bit.</a:t>
            </a:r>
          </a:p>
          <a:p>
            <a:pPr>
              <a:lnSpc>
                <a:spcPct val="120000"/>
              </a:lnSpc>
              <a:spcBef>
                <a:spcPts val="600"/>
              </a:spcBef>
            </a:pPr>
            <a:r>
              <a:rPr lang="en-US" sz="2400"/>
              <a:t>When using the LPDC code we tailor the strength of PHR2 (mapping each bit across 2, 3 or 4 symbols), </a:t>
            </a:r>
            <a:r>
              <a:rPr lang="en-US" sz="2400">
                <a:cs typeface="Calibri" panose="020F0502020204030204" pitchFamily="34" charset="0"/>
              </a:rPr>
              <a:t>depending on the necessary robustness</a:t>
            </a:r>
          </a:p>
          <a:p>
            <a:pPr lvl="1">
              <a:lnSpc>
                <a:spcPct val="120000"/>
              </a:lnSpc>
              <a:spcBef>
                <a:spcPts val="600"/>
              </a:spcBef>
            </a:pPr>
            <a:r>
              <a:rPr lang="en-US" sz="1900">
                <a:cs typeface="Calibri" panose="020F0502020204030204" pitchFamily="34" charset="0"/>
              </a:rPr>
              <a:t>This is a TBD that the group should converge on based on simulation results.</a:t>
            </a:r>
          </a:p>
          <a:p>
            <a:pPr lvl="1">
              <a:lnSpc>
                <a:spcPct val="120000"/>
              </a:lnSpc>
              <a:spcBef>
                <a:spcPts val="600"/>
              </a:spcBef>
            </a:pPr>
            <a:r>
              <a:rPr lang="en-US" sz="1900"/>
              <a:t>Note that this mapping does not necessarily need to be the same for all rates.</a:t>
            </a:r>
            <a:endParaRPr lang="en-US" sz="1400"/>
          </a:p>
        </p:txBody>
      </p:sp>
    </p:spTree>
    <p:extLst>
      <p:ext uri="{BB962C8B-B14F-4D97-AF65-F5344CB8AC3E}">
        <p14:creationId xmlns:p14="http://schemas.microsoft.com/office/powerpoint/2010/main" val="14334164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406347" y="685959"/>
            <a:ext cx="11580893" cy="457306"/>
          </a:xfrm>
        </p:spPr>
        <p:txBody>
          <a:bodyPr/>
          <a:lstStyle/>
          <a:p>
            <a:r>
              <a:rPr lang="en-GB" sz="4000"/>
              <a:t>PHR2 content</a:t>
            </a:r>
            <a:endParaRPr lang="en-US" sz="3500">
              <a:latin typeface="Arial" charset="0"/>
            </a:endParaRPr>
          </a:p>
        </p:txBody>
      </p:sp>
      <p:sp>
        <p:nvSpPr>
          <p:cNvPr id="10243" name="Rectangle 1027"/>
          <p:cNvSpPr>
            <a:spLocks noGrp="1" noChangeArrowheads="1"/>
          </p:cNvSpPr>
          <p:nvPr>
            <p:ph type="body" idx="1"/>
          </p:nvPr>
        </p:nvSpPr>
        <p:spPr>
          <a:xfrm>
            <a:off x="507935" y="1372394"/>
            <a:ext cx="11149871" cy="4876800"/>
          </a:xfrm>
        </p:spPr>
        <p:txBody>
          <a:bodyPr>
            <a:normAutofit/>
          </a:bodyPr>
          <a:lstStyle/>
          <a:p>
            <a:pPr>
              <a:lnSpc>
                <a:spcPct val="130000"/>
              </a:lnSpc>
            </a:pPr>
            <a:r>
              <a:rPr lang="en-US" sz="2400">
                <a:latin typeface="Arial" charset="0"/>
              </a:rPr>
              <a:t>With PHR2 being sent at the highest rate consistent with the data modulation, it is not very expensive to include additional content.</a:t>
            </a:r>
          </a:p>
          <a:p>
            <a:pPr lvl="1">
              <a:lnSpc>
                <a:spcPct val="130000"/>
              </a:lnSpc>
            </a:pPr>
            <a:r>
              <a:rPr lang="en-US" sz="1900">
                <a:latin typeface="Arial" charset="0"/>
              </a:rPr>
              <a:t>So, for example, could include version bits inexpensively</a:t>
            </a:r>
          </a:p>
          <a:p>
            <a:pPr>
              <a:lnSpc>
                <a:spcPct val="130000"/>
              </a:lnSpc>
            </a:pPr>
            <a:endParaRPr lang="en-US" sz="2400">
              <a:latin typeface="Arial" charset="0"/>
            </a:endParaRPr>
          </a:p>
          <a:p>
            <a:pPr>
              <a:lnSpc>
                <a:spcPct val="130000"/>
              </a:lnSpc>
            </a:pPr>
            <a:r>
              <a:rPr lang="en-US" sz="2400">
                <a:latin typeface="Arial" charset="0"/>
              </a:rPr>
              <a:t>This submission is not proposing specific PHR2 content. </a:t>
            </a:r>
          </a:p>
          <a:p>
            <a:pPr lvl="1">
              <a:lnSpc>
                <a:spcPct val="130000"/>
              </a:lnSpc>
            </a:pPr>
            <a:r>
              <a:rPr lang="en-US" sz="1900">
                <a:latin typeface="Arial" charset="0"/>
              </a:rPr>
              <a:t>This can be agreed later.</a:t>
            </a:r>
          </a:p>
          <a:p>
            <a:pPr marL="0" indent="0">
              <a:lnSpc>
                <a:spcPct val="120000"/>
              </a:lnSpc>
              <a:spcBef>
                <a:spcPts val="600"/>
              </a:spcBef>
              <a:buNone/>
            </a:pPr>
            <a:endParaRPr lang="en-US" sz="2400">
              <a:solidFill>
                <a:srgbClr val="000000"/>
              </a:solidFill>
              <a:latin typeface="Arial" charset="0"/>
            </a:endParaRPr>
          </a:p>
          <a:p>
            <a:pPr>
              <a:lnSpc>
                <a:spcPct val="120000"/>
              </a:lnSpc>
              <a:spcBef>
                <a:spcPts val="600"/>
              </a:spcBef>
            </a:pPr>
            <a:endParaRPr lang="en-US" sz="2400">
              <a:solidFill>
                <a:srgbClr val="000000"/>
              </a:solidFill>
              <a:effectLst/>
              <a:latin typeface="Arial" charset="0"/>
            </a:endParaRPr>
          </a:p>
        </p:txBody>
      </p:sp>
    </p:spTree>
    <p:extLst>
      <p:ext uri="{BB962C8B-B14F-4D97-AF65-F5344CB8AC3E}">
        <p14:creationId xmlns:p14="http://schemas.microsoft.com/office/powerpoint/2010/main" val="3032175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406347" y="685959"/>
            <a:ext cx="11580893" cy="457306"/>
          </a:xfrm>
        </p:spPr>
        <p:txBody>
          <a:bodyPr/>
          <a:lstStyle/>
          <a:p>
            <a:r>
              <a:rPr lang="en-GB" sz="4000">
                <a:latin typeface="Arial" charset="0"/>
              </a:rPr>
              <a:t>How to incorporate into 802.15.4z</a:t>
            </a:r>
            <a:endParaRPr lang="en-US" sz="3500">
              <a:latin typeface="Arial" charset="0"/>
            </a:endParaRPr>
          </a:p>
        </p:txBody>
      </p:sp>
      <p:sp>
        <p:nvSpPr>
          <p:cNvPr id="10243" name="Rectangle 1027"/>
          <p:cNvSpPr>
            <a:spLocks noGrp="1" noChangeArrowheads="1"/>
          </p:cNvSpPr>
          <p:nvPr>
            <p:ph type="body" idx="1"/>
          </p:nvPr>
        </p:nvSpPr>
        <p:spPr>
          <a:xfrm>
            <a:off x="507936" y="1448594"/>
            <a:ext cx="5511070" cy="4800600"/>
          </a:xfrm>
        </p:spPr>
        <p:txBody>
          <a:bodyPr>
            <a:noAutofit/>
          </a:bodyPr>
          <a:lstStyle/>
          <a:p>
            <a:pPr>
              <a:lnSpc>
                <a:spcPct val="120000"/>
              </a:lnSpc>
              <a:spcBef>
                <a:spcPts val="600"/>
              </a:spcBef>
            </a:pPr>
            <a:r>
              <a:rPr lang="en-US" sz="1800">
                <a:latin typeface="Arial" charset="0"/>
              </a:rPr>
              <a:t>Dynamic data rate selection is already partially covered by the 802.15.4 text (from 4a days)</a:t>
            </a:r>
          </a:p>
          <a:p>
            <a:pPr>
              <a:lnSpc>
                <a:spcPct val="120000"/>
              </a:lnSpc>
              <a:spcBef>
                <a:spcPts val="600"/>
              </a:spcBef>
            </a:pPr>
            <a:r>
              <a:rPr lang="en-US" sz="1800">
                <a:latin typeface="Arial" charset="0"/>
              </a:rPr>
              <a:t>Once it is agreed it is relatively easy to add text to define the 4ab dynamic PHR format. </a:t>
            </a:r>
          </a:p>
          <a:p>
            <a:pPr>
              <a:lnSpc>
                <a:spcPct val="120000"/>
              </a:lnSpc>
              <a:spcBef>
                <a:spcPts val="600"/>
              </a:spcBef>
            </a:pPr>
            <a:r>
              <a:rPr lang="en-US" sz="1800">
                <a:latin typeface="Arial" charset="0"/>
              </a:rPr>
              <a:t>Can then have configurations to support 4z type PHR at the data rate for the new 4ab data rates and a configuration to enable the dynamic PHR format, i.e., update table 15-10b to add the dynamic mode and expand to five static rates as follows:</a:t>
            </a:r>
          </a:p>
          <a:p>
            <a:pPr lvl="1">
              <a:lnSpc>
                <a:spcPct val="120000"/>
              </a:lnSpc>
              <a:spcBef>
                <a:spcPts val="600"/>
              </a:spcBef>
            </a:pPr>
            <a:r>
              <a:rPr lang="en-US" sz="1300">
                <a:latin typeface="Arial" charset="0"/>
              </a:rPr>
              <a:t>Replace the two rates DRHM_LR, DRHM_HR with five easier to understand rate definitions: </a:t>
            </a:r>
          </a:p>
          <a:p>
            <a:pPr lvl="2">
              <a:lnSpc>
                <a:spcPct val="120000"/>
              </a:lnSpc>
              <a:spcBef>
                <a:spcPts val="600"/>
              </a:spcBef>
            </a:pPr>
            <a:r>
              <a:rPr lang="en-US" sz="900">
                <a:latin typeface="Arial" charset="0"/>
              </a:rPr>
              <a:t>DRHM_1p95, DRHM_7p8, DRHM_31p2, DRHM_62p4 and DRHM_124p8</a:t>
            </a:r>
          </a:p>
          <a:p>
            <a:pPr lvl="1">
              <a:lnSpc>
                <a:spcPct val="120000"/>
              </a:lnSpc>
              <a:spcBef>
                <a:spcPts val="600"/>
              </a:spcBef>
            </a:pPr>
            <a:r>
              <a:rPr lang="en-US" sz="1300">
                <a:latin typeface="Arial" charset="0"/>
              </a:rPr>
              <a:t>Add (pre-existing) DRMDR into the table to enable the 4ab dynamic PHR operating mode.</a:t>
            </a:r>
          </a:p>
        </p:txBody>
      </p:sp>
      <p:pic>
        <p:nvPicPr>
          <p:cNvPr id="7" name="Picture 6">
            <a:extLst>
              <a:ext uri="{FF2B5EF4-FFF2-40B4-BE49-F238E27FC236}">
                <a16:creationId xmlns:a16="http://schemas.microsoft.com/office/drawing/2014/main" id="{515892A9-0FA8-4551-B8BA-14C0BD0707BE}"/>
              </a:ext>
            </a:extLst>
          </p:cNvPr>
          <p:cNvPicPr>
            <a:picLocks noChangeAspect="1"/>
          </p:cNvPicPr>
          <p:nvPr/>
        </p:nvPicPr>
        <p:blipFill>
          <a:blip r:embed="rId3"/>
          <a:stretch>
            <a:fillRect/>
          </a:stretch>
        </p:blipFill>
        <p:spPr>
          <a:xfrm>
            <a:off x="6602424" y="1600994"/>
            <a:ext cx="5197260" cy="913499"/>
          </a:xfrm>
          <a:prstGeom prst="rect">
            <a:avLst/>
          </a:prstGeom>
        </p:spPr>
      </p:pic>
      <p:sp>
        <p:nvSpPr>
          <p:cNvPr id="11" name="TextBox 10">
            <a:extLst>
              <a:ext uri="{FF2B5EF4-FFF2-40B4-BE49-F238E27FC236}">
                <a16:creationId xmlns:a16="http://schemas.microsoft.com/office/drawing/2014/main" id="{4502D226-CD7B-471B-872E-3D224B2E8B93}"/>
              </a:ext>
            </a:extLst>
          </p:cNvPr>
          <p:cNvSpPr txBox="1"/>
          <p:nvPr/>
        </p:nvSpPr>
        <p:spPr>
          <a:xfrm>
            <a:off x="7761084" y="1337381"/>
            <a:ext cx="2680371" cy="253916"/>
          </a:xfrm>
          <a:prstGeom prst="rect">
            <a:avLst/>
          </a:prstGeom>
          <a:noFill/>
        </p:spPr>
        <p:txBody>
          <a:bodyPr wrap="square">
            <a:spAutoFit/>
          </a:bodyPr>
          <a:lstStyle/>
          <a:p>
            <a:r>
              <a:rPr lang="en-IE" sz="1050" b="1" i="0" u="none" strike="noStrike" baseline="0">
                <a:latin typeface="Arial-BoldMT"/>
              </a:rPr>
              <a:t>Table 11-2—PHY PIB attributes</a:t>
            </a:r>
            <a:endParaRPr lang="en-IE" sz="1050"/>
          </a:p>
        </p:txBody>
      </p:sp>
      <p:sp>
        <p:nvSpPr>
          <p:cNvPr id="9" name="Oval 8">
            <a:extLst>
              <a:ext uri="{FF2B5EF4-FFF2-40B4-BE49-F238E27FC236}">
                <a16:creationId xmlns:a16="http://schemas.microsoft.com/office/drawing/2014/main" id="{71E9F9BD-1898-4BA9-9E82-DA1AF1BCEE43}"/>
              </a:ext>
            </a:extLst>
          </p:cNvPr>
          <p:cNvSpPr/>
          <p:nvPr/>
        </p:nvSpPr>
        <p:spPr bwMode="auto">
          <a:xfrm>
            <a:off x="8651899" y="1600994"/>
            <a:ext cx="898740" cy="304800"/>
          </a:xfrm>
          <a:prstGeom prst="ellipse">
            <a:avLst/>
          </a:prstGeom>
          <a:noFill/>
          <a:ln w="28575"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IE" sz="1200" b="0" i="0" u="none" strike="noStrike" cap="none" normalizeH="0" baseline="0">
              <a:ln>
                <a:noFill/>
              </a:ln>
              <a:solidFill>
                <a:schemeClr val="tx1"/>
              </a:solidFill>
              <a:effectLst/>
              <a:latin typeface="Times New Roman" pitchFamily="-109" charset="0"/>
            </a:endParaRPr>
          </a:p>
        </p:txBody>
      </p:sp>
      <p:pic>
        <p:nvPicPr>
          <p:cNvPr id="5" name="Picture 4">
            <a:extLst>
              <a:ext uri="{FF2B5EF4-FFF2-40B4-BE49-F238E27FC236}">
                <a16:creationId xmlns:a16="http://schemas.microsoft.com/office/drawing/2014/main" id="{2A908BA6-E3A5-4559-93E3-7482C9A459FF}"/>
              </a:ext>
            </a:extLst>
          </p:cNvPr>
          <p:cNvPicPr>
            <a:picLocks noChangeAspect="1"/>
          </p:cNvPicPr>
          <p:nvPr/>
        </p:nvPicPr>
        <p:blipFill>
          <a:blip r:embed="rId4"/>
          <a:stretch>
            <a:fillRect/>
          </a:stretch>
        </p:blipFill>
        <p:spPr>
          <a:xfrm>
            <a:off x="6485217" y="2878588"/>
            <a:ext cx="5197260" cy="3282480"/>
          </a:xfrm>
          <a:prstGeom prst="rect">
            <a:avLst/>
          </a:prstGeom>
        </p:spPr>
      </p:pic>
    </p:spTree>
    <p:extLst>
      <p:ext uri="{BB962C8B-B14F-4D97-AF65-F5344CB8AC3E}">
        <p14:creationId xmlns:p14="http://schemas.microsoft.com/office/powerpoint/2010/main" val="3301945141"/>
      </p:ext>
    </p:extLst>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WrappedLabelHistory xmlns:xsd="http://www.w3.org/2001/XMLSchema" xmlns:xsi="http://www.w3.org/2001/XMLSchema-instance" xmlns="http://www.boldonjames.com/2016/02/Classifier/internal/wrappedLabelHistory">
  <Value>PD94bWwgdmVyc2lvbj0iMS4wIiBlbmNvZGluZz0idXMtYXNjaWkiPz48bGFiZWxIaXN0b3J5IHhtbG5zOnhzZD0iaHR0cDovL3d3dy53My5vcmcvMjAwMS9YTUxTY2hlbWEiIHhtbG5zOnhzaT0iaHR0cDovL3d3dy53My5vcmcvMjAwMS9YTUxTY2hlbWEtaW5zdGFuY2UiIHhtbG5zPSJodHRwOi8vd3d3LmJvbGRvbmphbWVzLmNvbS8yMDE2LzAyL0NsYXNzaWZpZXIvaW50ZXJuYWwvbGFiZWxIaXN0b3J5Ij48aXRlbT48c2lzbCBzaXNsVmVyc2lvbj0iMCIgcG9saWN5PSI4MjA0OTQxMy0yZDNlLTQwODMtYTU5Mi1hYzIzZjkxNTc1MzkiIG9yaWdpbj0idXNlclNlbGVjdGVkIj48ZWxlbWVudCB1aWQ9ImVlNzFlNDNjLTY5NTItNGFhMC1iYTkzLTFjMzk4MTQzOWEwNSIgdmFsdWU9IiIgeG1sbnM9Imh0dHA6Ly93d3cuYm9sZG9uamFtZXMuY29tLzIwMDgvMDEvc2llL2ludGVybmFsL2xhYmVsIiAvPjwvc2lzbD48VXNlck5hbWU+Q09SUFxidjA4MDI0NzwvVXNlck5hbWU+PERhdGVUaW1lPjA4LzAxLzIwMjEgMTI6NTk6MDI8L0RhdGVUaW1lPjxMYWJlbFN0cmluZz5VTlJFU1RSSUNURUQ8L0xhYmVsU3RyaW5nPjwvaXRlbT48L2xhYmVsSGlzdG9yeT4=</Value>
</WrappedLabelHistory>
</file>

<file path=customXml/item2.xml><?xml version="1.0" encoding="utf-8"?>
<sisl xmlns:xsd="http://www.w3.org/2001/XMLSchema" xmlns:xsi="http://www.w3.org/2001/XMLSchema-instance" xmlns="http://www.boldonjames.com/2008/01/sie/internal/label" sislVersion="0" policy="82049413-2d3e-4083-a592-ac23f9157539" origin="userSelected">
  <element uid="ee71e43c-6952-4aa0-ba93-1c3981439a05" value=""/>
</sisl>
</file>

<file path=customXml/itemProps1.xml><?xml version="1.0" encoding="utf-8"?>
<ds:datastoreItem xmlns:ds="http://schemas.openxmlformats.org/officeDocument/2006/customXml" ds:itemID="{D356AA49-1F13-4EB0-AA8E-57FAD09BD349}">
  <ds:schemaRefs>
    <ds:schemaRef ds:uri="http://www.boldonjames.com/2016/02/Classifier/internal/wrappedLabelHistory"/>
    <ds:schemaRef ds:uri="http://www.w3.org/2001/XMLSchema"/>
  </ds:schemaRefs>
</ds:datastoreItem>
</file>

<file path=customXml/itemProps2.xml><?xml version="1.0" encoding="utf-8"?>
<ds:datastoreItem xmlns:ds="http://schemas.openxmlformats.org/officeDocument/2006/customXml" ds:itemID="{3CE030D3-BC00-434E-82A6-3026FCE2BBE0}">
  <ds:schemaRefs>
    <ds:schemaRef ds:uri="http://www.w3.org/2001/XMLSchema"/>
    <ds:schemaRef ds:uri="http://www.boldonjames.com/2008/01/sie/internal/label"/>
  </ds:schemaRefs>
</ds:datastoreItem>
</file>

<file path=docProps/app.xml><?xml version="1.0" encoding="utf-8"?>
<Properties xmlns="http://schemas.openxmlformats.org/officeDocument/2006/extended-properties" xmlns:vt="http://schemas.openxmlformats.org/officeDocument/2006/docPropsVTypes">
  <Template/>
  <TotalTime>0</TotalTime>
  <Words>1672</Words>
  <Application>Microsoft Office PowerPoint</Application>
  <PresentationFormat>Custom</PresentationFormat>
  <Paragraphs>120</Paragraphs>
  <Slides>12</Slides>
  <Notes>12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12</vt:i4>
      </vt:variant>
    </vt:vector>
  </HeadingPairs>
  <TitlesOfParts>
    <vt:vector size="16" baseType="lpstr">
      <vt:lpstr>Arial-BoldMT</vt:lpstr>
      <vt:lpstr>Arial</vt:lpstr>
      <vt:lpstr>Times New Roman</vt:lpstr>
      <vt:lpstr>Default Design</vt:lpstr>
      <vt:lpstr>PowerPoint Presentation</vt:lpstr>
      <vt:lpstr>Introduction</vt:lpstr>
      <vt:lpstr>A two-stage approach to PHR for dynamic data rates:</vt:lpstr>
      <vt:lpstr>PHR1: short, efficient &amp; robust selection of rate/code</vt:lpstr>
      <vt:lpstr>PHR1: variable distance mapping</vt:lpstr>
      <vt:lpstr>PHR1: variable distance mapping</vt:lpstr>
      <vt:lpstr>PHR2 rate consistent with PSDU modulation</vt:lpstr>
      <vt:lpstr>PHR2 content</vt:lpstr>
      <vt:lpstr>How to incorporate into 802.15.4z</vt:lpstr>
      <vt:lpstr>A note on SYNC length</vt:lpstr>
      <vt:lpstr>Conclusion</vt:lpstr>
      <vt:lpstr>PowerPoint Presentation</vt:lpstr>
    </vt:vector>
  </TitlesOfParts>
  <Company>Decawave Ltd</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Localisation architecture review and proposal for TG12 ULI</dc:title>
  <dc:subject>IEEE 802.15 &lt;TG12 ULI&gt;</dc:subject>
  <dc:creator>Billy Verso</dc:creator>
  <dc:description>&lt;15-16-xxxx-00-0012&gt;</dc:description>
  <cp:lastModifiedBy>Billy Verso</cp:lastModifiedBy>
  <cp:revision>2</cp:revision>
  <cp:lastPrinted>2015-07-14T16:02:16Z</cp:lastPrinted>
  <dcterms:created xsi:type="dcterms:W3CDTF">2009-07-12T16:25:16Z</dcterms:created>
  <dcterms:modified xsi:type="dcterms:W3CDTF">2023-01-17T11:39:33Z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docIndexRef">
    <vt:lpwstr>68f307a0-40fb-45e2-91be-316a7593ecfe</vt:lpwstr>
  </property>
  <property fmtid="{D5CDD505-2E9C-101B-9397-08002B2CF9AE}" pid="3" name="bjClsUserRVM">
    <vt:lpwstr>[]</vt:lpwstr>
  </property>
  <property fmtid="{D5CDD505-2E9C-101B-9397-08002B2CF9AE}" pid="4" name="bjSaver">
    <vt:lpwstr>iwBQqIGM6YJfvP+wd87oT95wYEBiIJN0</vt:lpwstr>
  </property>
  <property fmtid="{D5CDD505-2E9C-101B-9397-08002B2CF9AE}" pid="5" name="bjDocumentLabelXML">
    <vt:lpwstr>&lt;?xml version="1.0" encoding="us-ascii"?&gt;&lt;sisl xmlns:xsd="http://www.w3.org/2001/XMLSchema" xmlns:xsi="http://www.w3.org/2001/XMLSchema-instance" sislVersion="0" policy="82049413-2d3e-4083-a592-ac23f9157539" origin="userSelected" xmlns="http://www.boldonj</vt:lpwstr>
  </property>
  <property fmtid="{D5CDD505-2E9C-101B-9397-08002B2CF9AE}" pid="6" name="bjDocumentLabelXML-0">
    <vt:lpwstr>ames.com/2008/01/sie/internal/label"&gt;&lt;element uid="ee71e43c-6952-4aa0-ba93-1c3981439a05" value="" /&gt;&lt;/sisl&gt;</vt:lpwstr>
  </property>
  <property fmtid="{D5CDD505-2E9C-101B-9397-08002B2CF9AE}" pid="7" name="bjDocumentSecurityLabel">
    <vt:lpwstr>UNRESTRICTED</vt:lpwstr>
  </property>
  <property fmtid="{D5CDD505-2E9C-101B-9397-08002B2CF9AE}" pid="8" name="bjLabelHistoryID">
    <vt:lpwstr>{D356AA49-1F13-4EB0-AA8E-57FAD09BD349}</vt:lpwstr>
  </property>
</Properties>
</file>