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5" r:id="rId5"/>
    <p:sldId id="266" r:id="rId6"/>
    <p:sldId id="283" r:id="rId7"/>
    <p:sldId id="284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6291"/>
  </p:normalViewPr>
  <p:slideViewPr>
    <p:cSldViewPr>
      <p:cViewPr varScale="1">
        <p:scale>
          <a:sx n="83" d="100"/>
          <a:sy n="83" d="100"/>
        </p:scale>
        <p:origin x="629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820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802.15-22-0648-01-0013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408368" y="6525344"/>
            <a:ext cx="219993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Lennert Bober (Fraunhofer HHI)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2/15-22-0641-00-0013-p802-15-13-collected-sa-ballot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0/15-20-0379-00-0013-tg13-mec-review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P802.15.13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2022-11-17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1321330198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Name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Lennert Bober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Fraunhofer HHI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P802.15.13/D10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November</a:t>
            </a:r>
            <a:r>
              <a:rPr lang="en-US" spc="-1" dirty="0">
                <a:ea typeface="ＭＳ Ｐゴシック"/>
              </a:rPr>
              <a:t> 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17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November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2022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P802.15.13 </a:t>
            </a:r>
            <a:r>
              <a:rPr lang="en-US" dirty="0"/>
              <a:t>Draft went through </a:t>
            </a:r>
            <a:r>
              <a:rPr lang="en-US" dirty="0" smtClean="0"/>
              <a:t>six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P802.15.13/D4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/>
              <a:t>897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P802.15.13/D4, D5, D6, D7, D8, </a:t>
            </a:r>
            <a:r>
              <a:rPr lang="en-US" dirty="0"/>
              <a:t>and </a:t>
            </a:r>
            <a:r>
              <a:rPr lang="en-US" dirty="0" smtClean="0"/>
              <a:t>D9.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mentor.ieee.org/802.15/dcn/22/15-22-0641-00-0013-p802-15-13-collected-sa-ballot-comments.xlsx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P802.15.13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03284"/>
              </p:ext>
            </p:extLst>
          </p:nvPr>
        </p:nvGraphicFramePr>
        <p:xfrm>
          <a:off x="335360" y="1412776"/>
          <a:ext cx="11449271" cy="49502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6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Jan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Sep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Jan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Aug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Oct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P802.15.13/D8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Nov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8362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P802.15.13/D10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03765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01478"/>
              </p:ext>
            </p:extLst>
          </p:nvPr>
        </p:nvGraphicFramePr>
        <p:xfrm>
          <a:off x="2639616" y="1477043"/>
          <a:ext cx="6768752" cy="480269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Jan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323 (116 T, 196 E, 11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Sep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 (96 T, 61 E, 1 G)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Jan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 (60 T, 49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Aug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 (80 T, 74 E, 1 G)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Oct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P802.15.13/D8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 (74 T, 61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332986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Nov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(11 T, 6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9377309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897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5116"/>
              </p:ext>
            </p:extLst>
          </p:nvPr>
        </p:nvGraphicFramePr>
        <p:xfrm>
          <a:off x="1055440" y="1741839"/>
          <a:ext cx="9279798" cy="32307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1097919979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640388990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1571351352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756705223"/>
                    </a:ext>
                  </a:extLst>
                </a:gridCol>
                <a:gridCol w="525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Chong Han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Insertion of a third PHY “LB-PHY”: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“insert the text in doc. 15-22/0429r2 to Clause 11.”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latin typeface="Calibri" panose="020F0502020204030204" pitchFamily="34" charset="0"/>
                        </a:rPr>
                        <a:t>CRG Response</a:t>
                      </a:r>
                      <a:endParaRPr lang="ko-KR" altLang="en-US" sz="12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Detail: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The comment does not identify an issue with the current draft D9. Moreover, the document https://mentor.ieee.org/802.15/dcn/22/15-22-0429-02-0013-lb-phy-to-be-reinserted.docx contains multiple technical issues, is not technically complete, and is not consistent with the draft.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06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680263"/>
              </p:ext>
            </p:extLst>
          </p:nvPr>
        </p:nvGraphicFramePr>
        <p:xfrm>
          <a:off x="1774607" y="1444852"/>
          <a:ext cx="8543925" cy="4111850"/>
        </p:xfrm>
        <a:graphic>
          <a:graphicData uri="http://schemas.openxmlformats.org/drawingml/2006/table">
            <a:tbl>
              <a:tblPr/>
              <a:tblGrid>
                <a:gridCol w="294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July 2020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 August 2021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371757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://mentor.ieee.org/802.15/dcn/20/15-20-0379-00-0013-tg13-mec-review.pdf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P802.15.13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20544"/>
              </p:ext>
            </p:extLst>
          </p:nvPr>
        </p:nvGraphicFramePr>
        <p:xfrm>
          <a:off x="1924050" y="1150421"/>
          <a:ext cx="8420100" cy="5155475"/>
        </p:xfrm>
        <a:graphic>
          <a:graphicData uri="http://schemas.openxmlformats.org/drawingml/2006/table">
            <a:tbl>
              <a:tblPr/>
              <a:tblGrid>
                <a:gridCol w="6352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Dec 2020 -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Jan 2021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CRG 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(P802.15.13-D9)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November 2022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P802.15.13-D10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(10-day 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t.b.d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CRG comment 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(P802.15.13-D10)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t.b.d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10-day ballot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“that 802.15 WG has reviewed and affirms the CSD https://mentor.ieee.org/802-ec/dcn/21/ec-21-0199-00-ACSD-p802-15-13.pdf and requests conditional approval from the LMSC to submit P802.15.13-D10 (or current revision)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”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November 2022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+mn-ea"/>
                          <a:cs typeface="+mn-cs"/>
                        </a:rPr>
                        <a:t>Request approval from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+mn-ea"/>
                          <a:cs typeface="+mn-cs"/>
                        </a:rPr>
                        <a:t>LMSC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+mn-ea"/>
                          <a:cs typeface="+mn-cs"/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November 2022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December 2022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January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SASB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28 - 30 March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829</Words>
  <Application>Microsoft Office PowerPoint</Application>
  <PresentationFormat>Breitbild</PresentationFormat>
  <Paragraphs>274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MS Gothic</vt:lpstr>
      <vt:lpstr>ＭＳ Ｐゴシック</vt:lpstr>
      <vt:lpstr>Arial</vt:lpstr>
      <vt:lpstr>Arial Unicode MS</vt:lpstr>
      <vt:lpstr>Calibri</vt:lpstr>
      <vt:lpstr>Times New Roman</vt:lpstr>
      <vt:lpstr>Office Theme</vt:lpstr>
      <vt:lpstr>P802.15.13 Report to LMSC on Conditional Approval to go to RevCom</vt:lpstr>
      <vt:lpstr>Introduction</vt:lpstr>
      <vt:lpstr>Status Summary</vt:lpstr>
      <vt:lpstr>P802.15.13 SA Ballot Results</vt:lpstr>
      <vt:lpstr>P802.15.13 SA Ballot Comments</vt:lpstr>
      <vt:lpstr>Unsatisfied MBS comments by commenter</vt:lpstr>
      <vt:lpstr>Mandatory Coordination</vt:lpstr>
      <vt:lpstr>IEEE P802.15.13 Timeline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Bober, Kai Lennert</cp:lastModifiedBy>
  <cp:revision>234</cp:revision>
  <cp:lastPrinted>1601-01-01T00:00:00Z</cp:lastPrinted>
  <dcterms:created xsi:type="dcterms:W3CDTF">2019-11-09T15:46:46Z</dcterms:created>
  <dcterms:modified xsi:type="dcterms:W3CDTF">2022-11-17T05:17:17Z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