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359" r:id="rId2"/>
    <p:sldId id="369" r:id="rId3"/>
    <p:sldId id="370" r:id="rId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0" d="100"/>
          <a:sy n="60" d="100"/>
        </p:scale>
        <p:origin x="72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802.15-22-0647-00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Coexistence Discussion Points Nov 2022</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[16 Nov., 2022]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Meta Platforms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Coexistence discussion points]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WG15 Coexistence Discussion Points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115311"/>
          </a:xfrm>
          <a:prstGeom prst="rect">
            <a:avLst/>
          </a:prstGeom>
        </p:spPr>
        <p:txBody>
          <a:bodyPr wrap="square">
            <a:spAutoFit/>
          </a:bodyPr>
          <a:lstStyle/>
          <a:p>
            <a:pPr marL="342900" marR="0" lvl="0" indent="-342900">
              <a:lnSpc>
                <a:spcPct val="150000"/>
              </a:lnSpc>
              <a:spcBef>
                <a:spcPts val="0"/>
              </a:spcBef>
              <a:spcAft>
                <a:spcPts val="0"/>
              </a:spcAft>
              <a:buFont typeface="+mj-lt"/>
              <a:buAutoNum type="arabicPeriod"/>
            </a:pP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issues between 15.4 UWB</a:t>
            </a:r>
            <a:r>
              <a:rPr lang="en-US" sz="2000" dirty="0">
                <a:ea typeface="Calibri" panose="020F0502020204030204" pitchFamily="34" charset="0"/>
              </a:rPr>
              <a:t> and 802.11 </a:t>
            </a:r>
            <a:r>
              <a:rPr lang="en-US" sz="2000" dirty="0">
                <a:effectLst/>
                <a:latin typeface="Times New Roman" panose="02020603050405020304" pitchFamily="18" charset="0"/>
                <a:ea typeface="Calibri" panose="020F0502020204030204" pitchFamily="34" charset="0"/>
              </a:rPr>
              <a:t>may exist when there are overlapping frequencies/adjacent channels.</a:t>
            </a:r>
          </a:p>
          <a:p>
            <a:pPr marL="742950" lvl="1" indent="-28575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When in the same device, problem is worse (coupling), can be mitigated</a:t>
            </a:r>
          </a:p>
          <a:p>
            <a:pPr marL="0" lvl="1">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342900" indent="-342900">
              <a:lnSpc>
                <a:spcPct val="150000"/>
              </a:lnSpc>
              <a:spcBef>
                <a:spcPts val="0"/>
              </a:spcBef>
              <a:spcAft>
                <a:spcPts val="0"/>
              </a:spcAft>
              <a:buFont typeface="+mj-lt"/>
              <a:buAutoNum type="arabicPeriod"/>
            </a:pPr>
            <a:r>
              <a:rPr lang="en-US" sz="2000" dirty="0"/>
              <a:t>802.11 is concerned about proposed narrow band use in 15.4 UWB band.</a:t>
            </a:r>
          </a:p>
          <a:p>
            <a:pPr marL="800100" lvl="1" indent="-342900">
              <a:lnSpc>
                <a:spcPct val="150000"/>
              </a:lnSpc>
              <a:spcBef>
                <a:spcPts val="0"/>
              </a:spcBef>
              <a:spcAft>
                <a:spcPts val="0"/>
              </a:spcAft>
              <a:buFont typeface="Arial" panose="020B0604020202020204" pitchFamily="34" charset="0"/>
              <a:buChar char="•"/>
            </a:pPr>
            <a:r>
              <a:rPr lang="en-US" sz="2000" dirty="0"/>
              <a:t>Narrow band </a:t>
            </a:r>
            <a:r>
              <a:rPr lang="en-US" sz="2000" dirty="0" err="1"/>
              <a:t>coex</a:t>
            </a:r>
            <a:r>
              <a:rPr lang="en-US" sz="2000" dirty="0"/>
              <a:t> with 802.11: lots of design, </a:t>
            </a:r>
            <a:r>
              <a:rPr lang="en-US" sz="2000" dirty="0" err="1"/>
              <a:t>e.g</a:t>
            </a:r>
            <a:r>
              <a:rPr lang="en-US" sz="2000" dirty="0"/>
              <a:t>, listen-before-talk</a:t>
            </a:r>
          </a:p>
          <a:p>
            <a:pPr marL="0" lvl="1">
              <a:lnSpc>
                <a:spcPct val="150000"/>
              </a:lnSpc>
              <a:spcBef>
                <a:spcPts val="0"/>
              </a:spcBef>
              <a:spcAft>
                <a:spcPts val="0"/>
              </a:spcAft>
            </a:pPr>
            <a:endParaRPr lang="en-US" sz="2000" dirty="0"/>
          </a:p>
          <a:p>
            <a:pPr marL="342900" marR="0" lvl="0" indent="-342900">
              <a:lnSpc>
                <a:spcPct val="150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rPr>
              <a:t>What are other (15.4 UWB) </a:t>
            </a: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concerns does 802.11 have?</a:t>
            </a:r>
          </a:p>
          <a:p>
            <a:pPr marL="800100" lvl="1" indent="-342900">
              <a:lnSpc>
                <a:spcPct val="150000"/>
              </a:lnSpc>
              <a:spcBef>
                <a:spcPts val="0"/>
              </a:spcBef>
              <a:spcAft>
                <a:spcPts val="0"/>
              </a:spcAft>
              <a:buFont typeface="Arial" panose="020B0604020202020204" pitchFamily="34" charset="0"/>
              <a:buChar char="•"/>
            </a:pPr>
            <a:r>
              <a:rPr lang="en-US" sz="2000" dirty="0">
                <a:ea typeface="Calibri" panose="020F0502020204030204" pitchFamily="34" charset="0"/>
              </a:rPr>
              <a:t>Are</a:t>
            </a:r>
            <a:r>
              <a:rPr lang="en-US" sz="2000" dirty="0">
                <a:effectLst/>
                <a:latin typeface="Times New Roman" panose="02020603050405020304" pitchFamily="18" charset="0"/>
                <a:ea typeface="Calibri" panose="020F0502020204030204" pitchFamily="34" charset="0"/>
              </a:rPr>
              <a:t> -41dBm/MHz 15.4 UWB signals a concern to 802.11</a:t>
            </a:r>
            <a:r>
              <a:rPr lang="en-US" sz="2000" dirty="0">
                <a:ea typeface="Calibri" panose="020F0502020204030204" pitchFamily="34" charset="0"/>
              </a:rPr>
              <a:t>?</a:t>
            </a:r>
          </a:p>
          <a:p>
            <a:pPr marL="0" lvl="1">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rPr>
              <a:t>What 802.11 </a:t>
            </a: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concerns does 15.4 UWB have?</a:t>
            </a:r>
          </a:p>
        </p:txBody>
      </p:sp>
    </p:spTree>
    <p:extLst>
      <p:ext uri="{BB962C8B-B14F-4D97-AF65-F5344CB8AC3E}">
        <p14:creationId xmlns:p14="http://schemas.microsoft.com/office/powerpoint/2010/main" val="154666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WG15 Coexistence Discussion Points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115311"/>
          </a:xfrm>
          <a:prstGeom prst="rect">
            <a:avLst/>
          </a:prstGeom>
        </p:spPr>
        <p:txBody>
          <a:bodyPr wrap="square">
            <a:spAutoFit/>
          </a:bodyPr>
          <a:lstStyle/>
          <a:p>
            <a:pPr marL="457200" marR="0" lvl="0" indent="-457200">
              <a:lnSpc>
                <a:spcPct val="150000"/>
              </a:lnSpc>
              <a:spcBef>
                <a:spcPts val="0"/>
              </a:spcBef>
              <a:spcAft>
                <a:spcPts val="0"/>
              </a:spcAft>
              <a:buFont typeface="+mj-lt"/>
              <a:buAutoNum type="arabicPeriod" startAt="4"/>
            </a:pPr>
            <a:r>
              <a:rPr lang="en-US" sz="2000" dirty="0">
                <a:effectLst/>
                <a:latin typeface="Times New Roman" panose="02020603050405020304" pitchFamily="18" charset="0"/>
                <a:ea typeface="Calibri" panose="020F0502020204030204" pitchFamily="34" charset="0"/>
              </a:rPr>
              <a:t>The use cases for both 15.4 UWB and 802.11 are expanding.</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e.g., sensing, which may increase the probability of conflicts</a:t>
            </a:r>
          </a:p>
          <a:p>
            <a:pPr marL="0" lvl="1">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342900" marR="0" lvl="0" indent="-342900">
              <a:lnSpc>
                <a:spcPct val="150000"/>
              </a:lnSpc>
              <a:spcBef>
                <a:spcPts val="0"/>
              </a:spcBef>
              <a:spcAft>
                <a:spcPts val="0"/>
              </a:spcAft>
              <a:buFont typeface="+mj-lt"/>
              <a:buAutoNum type="arabicPeriod" startAt="4"/>
            </a:pPr>
            <a:r>
              <a:rPr lang="en-US" sz="2000" dirty="0">
                <a:effectLst/>
                <a:latin typeface="Times New Roman" panose="02020603050405020304" pitchFamily="18" charset="0"/>
                <a:ea typeface="Calibri" panose="020F0502020204030204" pitchFamily="34" charset="0"/>
              </a:rPr>
              <a:t>Coordination between different systems is currently not feasible.</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On the same platform, vendors know how to coordinate different systems, like 802.11 and BT. BT is easier to coordinate, but 15.4 UWB may have other challenges - may be more serious for ranging rounds</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802.11 is more dynamic</a:t>
            </a:r>
          </a:p>
          <a:p>
            <a:pPr marR="0" lvl="0">
              <a:lnSpc>
                <a:spcPct val="150000"/>
              </a:lnSpc>
              <a:spcBef>
                <a:spcPts val="0"/>
              </a:spcBef>
              <a:spcAft>
                <a:spcPts val="0"/>
              </a:spcAft>
              <a:buFont typeface="+mj-lt"/>
              <a:buAutoNum type="arabicPeriod" startAt="4"/>
            </a:pPr>
            <a:endParaRPr lang="en-US" sz="2000" dirty="0">
              <a:effectLst/>
              <a:latin typeface="Times New Roman" panose="02020603050405020304" pitchFamily="18" charset="0"/>
              <a:ea typeface="Calibri" panose="020F0502020204030204" pitchFamily="34" charset="0"/>
            </a:endParaRPr>
          </a:p>
          <a:p>
            <a:pPr marL="342900" marR="0" lvl="0" indent="-342900">
              <a:lnSpc>
                <a:spcPct val="150000"/>
              </a:lnSpc>
              <a:spcBef>
                <a:spcPts val="0"/>
              </a:spcBef>
              <a:spcAft>
                <a:spcPts val="0"/>
              </a:spcAft>
              <a:buFont typeface="+mj-lt"/>
              <a:buAutoNum type="arabicPeriod" startAt="4"/>
            </a:pPr>
            <a:r>
              <a:rPr lang="en-US" sz="2000" dirty="0">
                <a:effectLst/>
                <a:latin typeface="Times New Roman" panose="02020603050405020304" pitchFamily="18" charset="0"/>
                <a:ea typeface="Calibri" panose="020F0502020204030204" pitchFamily="34" charset="0"/>
              </a:rPr>
              <a:t>There are many other systems, e.g., satellite, in the same frequency band.</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At what point (when) </a:t>
            </a:r>
            <a:r>
              <a:rPr lang="en-US" sz="2000" dirty="0">
                <a:ea typeface="Calibri" panose="020F0502020204030204" pitchFamily="34" charset="0"/>
              </a:rPr>
              <a:t>d</a:t>
            </a:r>
            <a:r>
              <a:rPr lang="en-US" sz="2000" dirty="0">
                <a:effectLst/>
                <a:latin typeface="Times New Roman" panose="02020603050405020304" pitchFamily="18" charset="0"/>
                <a:ea typeface="Calibri" panose="020F0502020204030204" pitchFamily="34" charset="0"/>
              </a:rPr>
              <a:t>o/should we begin to worry about those</a:t>
            </a:r>
          </a:p>
        </p:txBody>
      </p:sp>
    </p:spTree>
    <p:extLst>
      <p:ext uri="{BB962C8B-B14F-4D97-AF65-F5344CB8AC3E}">
        <p14:creationId xmlns:p14="http://schemas.microsoft.com/office/powerpoint/2010/main" val="235485717"/>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46453</TotalTime>
  <Words>449</Words>
  <Application>Microsoft Office PowerPoint</Application>
  <PresentationFormat>On-screen Show (4:3)</PresentationFormat>
  <Paragraphs>36</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IEEE-802_15</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1059</cp:revision>
  <cp:lastPrinted>2000-07-07T01:25:49Z</cp:lastPrinted>
  <dcterms:created xsi:type="dcterms:W3CDTF">1999-06-22T06:24:01Z</dcterms:created>
  <dcterms:modified xsi:type="dcterms:W3CDTF">2022-11-16T09:54:13Z</dcterms:modified>
  <cp:category/>
</cp:coreProperties>
</file>