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70" r:id="rId1"/>
  </p:sldMasterIdLst>
  <p:notesMasterIdLst>
    <p:notesMasterId r:id="rId13"/>
  </p:notesMasterIdLst>
  <p:sldIdLst>
    <p:sldId id="256" r:id="rId2"/>
    <p:sldId id="310" r:id="rId3"/>
    <p:sldId id="311" r:id="rId4"/>
    <p:sldId id="312" r:id="rId5"/>
    <p:sldId id="313" r:id="rId6"/>
    <p:sldId id="314" r:id="rId7"/>
    <p:sldId id="315" r:id="rId8"/>
    <p:sldId id="316" r:id="rId9"/>
    <p:sldId id="317" r:id="rId10"/>
    <p:sldId id="318" r:id="rId11"/>
    <p:sldId id="319" r:id="rId12"/>
  </p:sldIdLst>
  <p:sldSz cx="9144000" cy="6858000" type="screen4x3"/>
  <p:notesSz cx="9280525" cy="69342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rco Hernandez" initials="MH" lastIdx="0" clrIdx="0">
    <p:extLst>
      <p:ext uri="{19B8F6BF-5375-455C-9EA6-DF929625EA0E}">
        <p15:presenceInfo xmlns:p15="http://schemas.microsoft.com/office/powerpoint/2012/main" userId="1b6a26482b85777f"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5268" autoAdjust="0"/>
  </p:normalViewPr>
  <p:slideViewPr>
    <p:cSldViewPr snapToGrid="0">
      <p:cViewPr varScale="1">
        <p:scale>
          <a:sx n="82" d="100"/>
          <a:sy n="82" d="100"/>
        </p:scale>
        <p:origin x="1474"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4640263" y="17463"/>
            <a:ext cx="3767137" cy="214312"/>
          </a:xfrm>
          <a:prstGeom prst="rect">
            <a:avLst/>
          </a:prstGeom>
          <a:noFill/>
          <a:ln>
            <a:noFill/>
          </a:ln>
        </p:spPr>
        <p:txBody>
          <a:bodyPr spcFirstLastPara="1" wrap="square" lIns="91425" tIns="91425" rIns="91425" bIns="91425" anchor="b" anchorCtr="0">
            <a:noAutofit/>
          </a:bodyPr>
          <a:lstStyle>
            <a:lvl1pPr marL="0" marR="0" lvl="0" indent="0" algn="r"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endParaRPr dirty="0"/>
          </a:p>
        </p:txBody>
      </p:sp>
      <p:sp>
        <p:nvSpPr>
          <p:cNvPr id="4" name="Google Shape;4;n"/>
          <p:cNvSpPr txBox="1">
            <a:spLocks noGrp="1"/>
          </p:cNvSpPr>
          <p:nvPr>
            <p:ph type="dt" idx="10"/>
          </p:nvPr>
        </p:nvSpPr>
        <p:spPr>
          <a:xfrm>
            <a:off x="874713" y="17463"/>
            <a:ext cx="3663950" cy="214312"/>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endParaRPr dirty="0"/>
          </a:p>
        </p:txBody>
      </p:sp>
      <p:sp>
        <p:nvSpPr>
          <p:cNvPr id="5" name="Google Shape;5;n"/>
          <p:cNvSpPr>
            <a:spLocks noGrp="1" noRot="1" noChangeAspect="1"/>
          </p:cNvSpPr>
          <p:nvPr>
            <p:ph type="sldImg" idx="3"/>
          </p:nvPr>
        </p:nvSpPr>
        <p:spPr>
          <a:xfrm>
            <a:off x="2911475" y="523875"/>
            <a:ext cx="3457575" cy="2592388"/>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chemeClr val="dk1"/>
            </a:solidFill>
            <a:prstDash val="solid"/>
            <a:miter lim="8000"/>
            <a:headEnd type="none" w="sm" len="sm"/>
            <a:tailEnd type="none" w="sm" len="sm"/>
          </a:ln>
        </p:spPr>
      </p:sp>
      <p:sp>
        <p:nvSpPr>
          <p:cNvPr id="6" name="Google Shape;6;n"/>
          <p:cNvSpPr txBox="1">
            <a:spLocks noGrp="1"/>
          </p:cNvSpPr>
          <p:nvPr>
            <p:ph type="body" idx="1"/>
          </p:nvPr>
        </p:nvSpPr>
        <p:spPr>
          <a:xfrm>
            <a:off x="1236663" y="3294063"/>
            <a:ext cx="6807200" cy="3121025"/>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914400" marR="0" lvl="1"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1371600" marR="0" lvl="2"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828800" marR="0" lvl="3"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2286000" marR="0" lvl="4"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5048250" y="6713538"/>
            <a:ext cx="3359150" cy="184150"/>
          </a:xfrm>
          <a:prstGeom prst="rect">
            <a:avLst/>
          </a:prstGeom>
          <a:noFill/>
          <a:ln>
            <a:noFill/>
          </a:ln>
        </p:spPr>
        <p:txBody>
          <a:bodyPr spcFirstLastPara="1" wrap="square" lIns="91425" tIns="91425" rIns="91425" bIns="91425" anchor="t" anchorCtr="0">
            <a:noAutofit/>
          </a:bodyPr>
          <a:lstStyle>
            <a:lvl1pPr marL="0" marR="0" lvl="0"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457200" marR="0" lvl="4"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endParaRPr dirty="0"/>
          </a:p>
        </p:txBody>
      </p:sp>
      <p:sp>
        <p:nvSpPr>
          <p:cNvPr id="8" name="Google Shape;8;n"/>
          <p:cNvSpPr txBox="1">
            <a:spLocks noGrp="1"/>
          </p:cNvSpPr>
          <p:nvPr>
            <p:ph type="sldNum" idx="12"/>
          </p:nvPr>
        </p:nvSpPr>
        <p:spPr>
          <a:xfrm>
            <a:off x="3925888" y="6713538"/>
            <a:ext cx="1073150" cy="18415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Page </a:t>
            </a:r>
            <a:fld id="{00000000-1234-1234-1234-123412341234}" type="slidenum">
              <a:rPr lang="en-US" sz="1200" b="0" i="0" u="none" strike="noStrike" cap="none">
                <a:solidFill>
                  <a:schemeClr val="dk1"/>
                </a:solidFill>
                <a:latin typeface="Times New Roman"/>
                <a:ea typeface="Times New Roman"/>
                <a:cs typeface="Times New Roman"/>
                <a:sym typeface="Times New Roman"/>
              </a:rPr>
              <a:t>‹#›</a:t>
            </a:fld>
            <a:endParaRPr sz="1200" b="0" i="0" u="none" strike="noStrike" cap="none" dirty="0">
              <a:solidFill>
                <a:schemeClr val="dk1"/>
              </a:solidFill>
              <a:latin typeface="Times New Roman"/>
              <a:ea typeface="Times New Roman"/>
              <a:cs typeface="Times New Roman"/>
              <a:sym typeface="Times New Roman"/>
            </a:endParaRPr>
          </a:p>
        </p:txBody>
      </p:sp>
      <p:sp>
        <p:nvSpPr>
          <p:cNvPr id="9" name="Google Shape;9;n"/>
          <p:cNvSpPr/>
          <p:nvPr/>
        </p:nvSpPr>
        <p:spPr>
          <a:xfrm>
            <a:off x="968375" y="6713538"/>
            <a:ext cx="952500" cy="18415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Submission</a:t>
            </a:r>
            <a:endParaRPr dirty="0"/>
          </a:p>
        </p:txBody>
      </p:sp>
      <p:cxnSp>
        <p:nvCxnSpPr>
          <p:cNvPr id="10" name="Google Shape;10;n"/>
          <p:cNvCxnSpPr/>
          <p:nvPr/>
        </p:nvCxnSpPr>
        <p:spPr>
          <a:xfrm>
            <a:off x="968375" y="6711950"/>
            <a:ext cx="7343775" cy="0"/>
          </a:xfrm>
          <a:prstGeom prst="straightConnector1">
            <a:avLst/>
          </a:prstGeom>
          <a:noFill/>
          <a:ln w="12700" cap="flat" cmpd="sng">
            <a:solidFill>
              <a:schemeClr val="dk1"/>
            </a:solidFill>
            <a:prstDash val="solid"/>
            <a:round/>
            <a:headEnd type="none" w="sm" len="sm"/>
            <a:tailEnd type="none" w="sm" len="sm"/>
          </a:ln>
        </p:spPr>
      </p:cxnSp>
      <p:cxnSp>
        <p:nvCxnSpPr>
          <p:cNvPr id="11" name="Google Shape;11;n"/>
          <p:cNvCxnSpPr/>
          <p:nvPr/>
        </p:nvCxnSpPr>
        <p:spPr>
          <a:xfrm>
            <a:off x="866775" y="222250"/>
            <a:ext cx="7546975" cy="0"/>
          </a:xfrm>
          <a:prstGeom prst="straightConnector1">
            <a:avLst/>
          </a:prstGeom>
          <a:noFill/>
          <a:ln w="12700" cap="flat" cmpd="sng">
            <a:solidFill>
              <a:schemeClr val="dk1"/>
            </a:solidFill>
            <a:prstDash val="solid"/>
            <a:round/>
            <a:headEnd type="none" w="sm" len="sm"/>
            <a:tailEnd type="none" w="sm" len="sm"/>
          </a:ln>
        </p:spPr>
      </p:cxn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p4:notes"/>
          <p:cNvSpPr>
            <a:spLocks noGrp="1" noRot="1" noChangeAspect="1"/>
          </p:cNvSpPr>
          <p:nvPr>
            <p:ph type="sldImg" idx="2"/>
          </p:nvPr>
        </p:nvSpPr>
        <p:spPr>
          <a:xfrm>
            <a:off x="2911475" y="523875"/>
            <a:ext cx="3457575" cy="2592388"/>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68" name="Google Shape;168;p4:notes"/>
          <p:cNvSpPr txBox="1">
            <a:spLocks noGrp="1"/>
          </p:cNvSpPr>
          <p:nvPr>
            <p:ph type="body" idx="1"/>
          </p:nvPr>
        </p:nvSpPr>
        <p:spPr>
          <a:xfrm>
            <a:off x="1236663" y="3294063"/>
            <a:ext cx="6807200" cy="3121025"/>
          </a:xfrm>
          <a:prstGeom prst="rect">
            <a:avLst/>
          </a:prstGeom>
          <a:noFill/>
          <a:ln>
            <a:noFill/>
          </a:ln>
        </p:spPr>
        <p:txBody>
          <a:bodyPr spcFirstLastPara="1" wrap="square" lIns="93650" tIns="46025" rIns="93650" bIns="46025" anchor="t" anchorCtr="0">
            <a:noAutofit/>
          </a:bodyPr>
          <a:lstStyle/>
          <a:p>
            <a:pPr marL="0" marR="0" lvl="0" indent="0" algn="l" rtl="0">
              <a:spcBef>
                <a:spcPts val="0"/>
              </a:spcBef>
              <a:spcAft>
                <a:spcPts val="0"/>
              </a:spcAft>
              <a:buNone/>
            </a:pPr>
            <a:endParaRPr sz="1200" b="0" i="0" u="none" strike="noStrike" cap="none" dirty="0">
              <a:solidFill>
                <a:schemeClr val="dk1"/>
              </a:solidFill>
              <a:latin typeface="Times New Roman"/>
              <a:ea typeface="Times New Roman"/>
              <a:cs typeface="Times New Roman"/>
              <a:sym typeface="Times New Roman"/>
            </a:endParaRPr>
          </a:p>
        </p:txBody>
      </p:sp>
      <p:sp>
        <p:nvSpPr>
          <p:cNvPr id="169" name="Google Shape;169;p4:notes"/>
          <p:cNvSpPr txBox="1">
            <a:spLocks noGrp="1"/>
          </p:cNvSpPr>
          <p:nvPr>
            <p:ph type="dt" idx="10"/>
          </p:nvPr>
        </p:nvSpPr>
        <p:spPr>
          <a:xfrm>
            <a:off x="874713" y="17463"/>
            <a:ext cx="3663950" cy="214312"/>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i="0" u="none" strike="noStrike" cap="none" dirty="0">
                <a:solidFill>
                  <a:schemeClr val="dk1"/>
                </a:solidFill>
                <a:latin typeface="Times New Roman"/>
                <a:ea typeface="Times New Roman"/>
                <a:cs typeface="Times New Roman"/>
                <a:sym typeface="Times New Roman"/>
              </a:rPr>
              <a:t>&lt;month year&gt;</a:t>
            </a:r>
            <a:endParaRPr dirty="0"/>
          </a:p>
        </p:txBody>
      </p:sp>
      <p:sp>
        <p:nvSpPr>
          <p:cNvPr id="170" name="Google Shape;170;p4:notes"/>
          <p:cNvSpPr txBox="1">
            <a:spLocks noGrp="1"/>
          </p:cNvSpPr>
          <p:nvPr>
            <p:ph type="ftr" idx="11"/>
          </p:nvPr>
        </p:nvSpPr>
        <p:spPr>
          <a:xfrm>
            <a:off x="5048250" y="6713538"/>
            <a:ext cx="3359150" cy="184150"/>
          </a:xfrm>
          <a:prstGeom prst="rect">
            <a:avLst/>
          </a:prstGeom>
          <a:noFill/>
          <a:ln>
            <a:noFill/>
          </a:ln>
        </p:spPr>
        <p:txBody>
          <a:bodyPr spcFirstLastPara="1" wrap="square" lIns="0" tIns="0" rIns="0" bIns="0" anchor="t" anchorCtr="0">
            <a:noAutofit/>
          </a:bodyPr>
          <a:lstStyle/>
          <a:p>
            <a:pPr marL="457200" marR="0" lvl="4" indent="0" algn="r"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&lt;author&gt;, &lt;company&gt;</a:t>
            </a:r>
            <a:endParaRPr dirty="0"/>
          </a:p>
        </p:txBody>
      </p:sp>
      <p:sp>
        <p:nvSpPr>
          <p:cNvPr id="171" name="Google Shape;171;p4:notes"/>
          <p:cNvSpPr txBox="1">
            <a:spLocks noGrp="1"/>
          </p:cNvSpPr>
          <p:nvPr>
            <p:ph type="sldNum" idx="12"/>
          </p:nvPr>
        </p:nvSpPr>
        <p:spPr>
          <a:xfrm>
            <a:off x="3925888" y="6713538"/>
            <a:ext cx="1073150" cy="18415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Page </a:t>
            </a:r>
            <a:fld id="{00000000-1234-1234-1234-123412341234}" type="slidenum">
              <a:rPr lang="en-US" sz="1200" b="0" i="0" u="none" strike="noStrike" cap="none">
                <a:solidFill>
                  <a:schemeClr val="dk1"/>
                </a:solidFill>
                <a:latin typeface="Times New Roman"/>
                <a:ea typeface="Times New Roman"/>
                <a:cs typeface="Times New Roman"/>
                <a:sym typeface="Times New Roman"/>
              </a:rPr>
              <a:t>1</a:t>
            </a:fld>
            <a:endParaRPr sz="1200" b="0" i="0" u="none" strike="noStrike" cap="none" dirty="0">
              <a:solidFill>
                <a:schemeClr val="dk1"/>
              </a:solidFill>
              <a:latin typeface="Times New Roman"/>
              <a:ea typeface="Times New Roman"/>
              <a:cs typeface="Times New Roman"/>
              <a:sym typeface="Times New Roman"/>
            </a:endParaRPr>
          </a:p>
        </p:txBody>
      </p:sp>
      <p:sp>
        <p:nvSpPr>
          <p:cNvPr id="172" name="Google Shape;172;p4:notes"/>
          <p:cNvSpPr txBox="1">
            <a:spLocks noGrp="1"/>
          </p:cNvSpPr>
          <p:nvPr>
            <p:ph type="hdr" idx="3"/>
          </p:nvPr>
        </p:nvSpPr>
        <p:spPr>
          <a:xfrm>
            <a:off x="4640263" y="17463"/>
            <a:ext cx="3767137" cy="214312"/>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i="0" u="none" strike="noStrike" cap="none" dirty="0">
                <a:solidFill>
                  <a:schemeClr val="dk1"/>
                </a:solidFill>
                <a:latin typeface="Times New Roman"/>
                <a:ea typeface="Times New Roman"/>
                <a:cs typeface="Times New Roman"/>
                <a:sym typeface="Times New Roman"/>
              </a:rPr>
              <a:t>&lt;doc.: IEEE 802.15-doc&gt;</a:t>
            </a:r>
            <a:endParaRP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Blank">
  <p:cSld name="Blank">
    <p:spTree>
      <p:nvGrpSpPr>
        <p:cNvPr id="1" name="Shape 22"/>
        <p:cNvGrpSpPr/>
        <p:nvPr/>
      </p:nvGrpSpPr>
      <p:grpSpPr>
        <a:xfrm>
          <a:off x="0" y="0"/>
          <a:ext cx="0" cy="0"/>
          <a:chOff x="0" y="0"/>
          <a:chExt cx="0" cy="0"/>
        </a:xfrm>
      </p:grpSpPr>
      <p:sp>
        <p:nvSpPr>
          <p:cNvPr id="23" name="Google Shape;23;p2"/>
          <p:cNvSpPr txBox="1">
            <a:spLocks noGrp="1"/>
          </p:cNvSpPr>
          <p:nvPr>
            <p:ph type="dt" idx="10"/>
          </p:nvPr>
        </p:nvSpPr>
        <p:spPr>
          <a:xfrm>
            <a:off x="685800" y="4540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November 2022</a:t>
            </a:r>
            <a:endParaRPr dirty="0"/>
          </a:p>
        </p:txBody>
      </p:sp>
      <p:sp>
        <p:nvSpPr>
          <p:cNvPr id="24" name="Google Shape;24;p2"/>
          <p:cNvSpPr txBox="1">
            <a:spLocks noGrp="1"/>
          </p:cNvSpPr>
          <p:nvPr>
            <p:ph type="ftr" idx="11"/>
          </p:nvPr>
        </p:nvSpPr>
        <p:spPr>
          <a:xfrm>
            <a:off x="5486400" y="63992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Hernandez, Kohno, Kobayashi, Kim (YNU)</a:t>
            </a:r>
            <a:endParaRPr dirty="0"/>
          </a:p>
        </p:txBody>
      </p:sp>
      <p:sp>
        <p:nvSpPr>
          <p:cNvPr id="25" name="Google Shape;25;p2"/>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38"/>
        <p:cNvGrpSpPr/>
        <p:nvPr/>
      </p:nvGrpSpPr>
      <p:grpSpPr>
        <a:xfrm>
          <a:off x="0" y="0"/>
          <a:ext cx="0" cy="0"/>
          <a:chOff x="0" y="0"/>
          <a:chExt cx="0" cy="0"/>
        </a:xfrm>
      </p:grpSpPr>
      <p:sp>
        <p:nvSpPr>
          <p:cNvPr id="39" name="Google Shape;39;p5"/>
          <p:cNvSpPr txBox="1">
            <a:spLocks noGrp="1"/>
          </p:cNvSpPr>
          <p:nvPr>
            <p:ph type="title"/>
          </p:nvPr>
        </p:nvSpPr>
        <p:spPr>
          <a:xfrm>
            <a:off x="722313" y="4406900"/>
            <a:ext cx="7772400" cy="1362075"/>
          </a:xfrm>
          <a:prstGeom prst="rect">
            <a:avLst/>
          </a:prstGeom>
          <a:noFill/>
          <a:ln>
            <a:noFill/>
          </a:ln>
        </p:spPr>
        <p:txBody>
          <a:bodyPr spcFirstLastPara="1" wrap="square" lIns="91425" tIns="91425" rIns="91425" bIns="91425" anchor="t" anchorCtr="0">
            <a:noAutofit/>
          </a:bodyPr>
          <a:lstStyle>
            <a:lvl1pPr marL="0" marR="0" lvl="0" indent="0" algn="l" rtl="0">
              <a:spcBef>
                <a:spcPts val="0"/>
              </a:spcBef>
              <a:spcAft>
                <a:spcPts val="0"/>
              </a:spcAft>
              <a:buSzPts val="1400"/>
              <a:buNone/>
              <a:defRPr sz="4000" b="1"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40" name="Google Shape;40;p5"/>
          <p:cNvSpPr txBox="1">
            <a:spLocks noGrp="1"/>
          </p:cNvSpPr>
          <p:nvPr>
            <p:ph type="body" idx="1"/>
          </p:nvPr>
        </p:nvSpPr>
        <p:spPr>
          <a:xfrm>
            <a:off x="722313" y="2906714"/>
            <a:ext cx="7772400" cy="1500187"/>
          </a:xfrm>
          <a:prstGeom prst="rect">
            <a:avLst/>
          </a:prstGeom>
          <a:noFill/>
          <a:ln>
            <a:noFill/>
          </a:ln>
        </p:spPr>
        <p:txBody>
          <a:bodyPr spcFirstLastPara="1" wrap="square" lIns="91425" tIns="91425" rIns="91425" bIns="91425" anchor="b" anchorCtr="0">
            <a:noAutofit/>
          </a:bodyPr>
          <a:lstStyle>
            <a:lvl1pPr marL="457200" marR="0" lvl="0" indent="-228600" algn="l" rtl="0">
              <a:spcBef>
                <a:spcPts val="400"/>
              </a:spcBef>
              <a:spcAft>
                <a:spcPts val="0"/>
              </a:spcAft>
              <a:buClr>
                <a:schemeClr val="dk1"/>
              </a:buClr>
              <a:buSzPts val="3200"/>
              <a:buFont typeface="Arial"/>
              <a:buNone/>
              <a:defRPr sz="2000" b="0" i="0" u="none" strike="noStrike" cap="none">
                <a:solidFill>
                  <a:schemeClr val="dk1"/>
                </a:solidFill>
                <a:latin typeface="Arial"/>
                <a:ea typeface="Arial"/>
                <a:cs typeface="Arial"/>
                <a:sym typeface="Arial"/>
              </a:defRPr>
            </a:lvl1pPr>
            <a:lvl2pPr marL="914400" marR="0" lvl="1" indent="-228600" algn="l" rtl="0">
              <a:spcBef>
                <a:spcPts val="360"/>
              </a:spcBef>
              <a:spcAft>
                <a:spcPts val="0"/>
              </a:spcAft>
              <a:buClr>
                <a:schemeClr val="dk1"/>
              </a:buClr>
              <a:buSzPts val="2800"/>
              <a:buFont typeface="Arial"/>
              <a:buNone/>
              <a:defRPr sz="1800" b="0" i="0" u="none" strike="noStrike" cap="none">
                <a:solidFill>
                  <a:schemeClr val="dk1"/>
                </a:solidFill>
                <a:latin typeface="Arial"/>
                <a:ea typeface="Arial"/>
                <a:cs typeface="Arial"/>
                <a:sym typeface="Arial"/>
              </a:defRPr>
            </a:lvl2pPr>
            <a:lvl3pPr marL="1371600" marR="0" lvl="2" indent="-228600" algn="l" rtl="0">
              <a:spcBef>
                <a:spcPts val="320"/>
              </a:spcBef>
              <a:spcAft>
                <a:spcPts val="0"/>
              </a:spcAft>
              <a:buClr>
                <a:schemeClr val="dk1"/>
              </a:buClr>
              <a:buSzPts val="2400"/>
              <a:buFont typeface="Arial"/>
              <a:buNone/>
              <a:defRPr sz="1600" b="0" i="0" u="none" strike="noStrike" cap="none">
                <a:solidFill>
                  <a:schemeClr val="dk1"/>
                </a:solidFill>
                <a:latin typeface="Arial"/>
                <a:ea typeface="Arial"/>
                <a:cs typeface="Arial"/>
                <a:sym typeface="Arial"/>
              </a:defRPr>
            </a:lvl3pPr>
            <a:lvl4pPr marL="1828800" marR="0" lvl="3"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4pPr>
            <a:lvl5pPr marL="2286000" marR="0" lvl="4"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5pPr>
            <a:lvl6pPr marL="2743200" marR="0" lvl="5"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6pPr>
            <a:lvl7pPr marL="3200400" marR="0" lvl="6"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7pPr>
            <a:lvl8pPr marL="3657600" marR="0" lvl="7"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8pPr>
            <a:lvl9pPr marL="4114800" marR="0" lvl="8"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9pPr>
          </a:lstStyle>
          <a:p>
            <a:endParaRPr/>
          </a:p>
        </p:txBody>
      </p:sp>
      <p:sp>
        <p:nvSpPr>
          <p:cNvPr id="41" name="Google Shape;41;p5"/>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November 2022</a:t>
            </a:r>
            <a:endParaRPr dirty="0"/>
          </a:p>
        </p:txBody>
      </p:sp>
      <p:sp>
        <p:nvSpPr>
          <p:cNvPr id="42" name="Google Shape;42;p5"/>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Hernandez, Kohno, Kobayashi, Kim (YNU)</a:t>
            </a:r>
            <a:endParaRPr dirty="0"/>
          </a:p>
        </p:txBody>
      </p:sp>
      <p:sp>
        <p:nvSpPr>
          <p:cNvPr id="43" name="Google Shape;43;p5"/>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44"/>
        <p:cNvGrpSpPr/>
        <p:nvPr/>
      </p:nvGrpSpPr>
      <p:grpSpPr>
        <a:xfrm>
          <a:off x="0" y="0"/>
          <a:ext cx="0" cy="0"/>
          <a:chOff x="0" y="0"/>
          <a:chExt cx="0" cy="0"/>
        </a:xfrm>
      </p:grpSpPr>
      <p:sp>
        <p:nvSpPr>
          <p:cNvPr id="45" name="Google Shape;45;p6"/>
          <p:cNvSpPr txBox="1">
            <a:spLocks noGrp="1"/>
          </p:cNvSpPr>
          <p:nvPr>
            <p:ph type="title"/>
          </p:nvPr>
        </p:nvSpPr>
        <p:spPr>
          <a:xfrm>
            <a:off x="685800" y="685800"/>
            <a:ext cx="7772400" cy="10668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46" name="Google Shape;46;p6"/>
          <p:cNvSpPr txBox="1">
            <a:spLocks noGrp="1"/>
          </p:cNvSpPr>
          <p:nvPr>
            <p:ph type="body" idx="1"/>
          </p:nvPr>
        </p:nvSpPr>
        <p:spPr>
          <a:xfrm>
            <a:off x="685800" y="1981200"/>
            <a:ext cx="3810000" cy="4114800"/>
          </a:xfrm>
          <a:prstGeom prst="rect">
            <a:avLst/>
          </a:prstGeom>
          <a:noFill/>
          <a:ln>
            <a:noFill/>
          </a:ln>
        </p:spPr>
        <p:txBody>
          <a:bodyPr spcFirstLastPara="1" wrap="square" lIns="91425" tIns="91425" rIns="91425" bIns="91425" anchor="t" anchorCtr="0">
            <a:noAutofit/>
          </a:bodyPr>
          <a:lstStyle>
            <a:lvl1pPr marL="457200" marR="0" lvl="0"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1pPr>
            <a:lvl2pPr marL="914400" marR="0" lvl="1"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47" name="Google Shape;47;p6"/>
          <p:cNvSpPr txBox="1">
            <a:spLocks noGrp="1"/>
          </p:cNvSpPr>
          <p:nvPr>
            <p:ph type="body" idx="2"/>
          </p:nvPr>
        </p:nvSpPr>
        <p:spPr>
          <a:xfrm>
            <a:off x="4648200" y="1981200"/>
            <a:ext cx="3810000" cy="4114800"/>
          </a:xfrm>
          <a:prstGeom prst="rect">
            <a:avLst/>
          </a:prstGeom>
          <a:noFill/>
          <a:ln>
            <a:noFill/>
          </a:ln>
        </p:spPr>
        <p:txBody>
          <a:bodyPr spcFirstLastPara="1" wrap="square" lIns="91425" tIns="91425" rIns="91425" bIns="91425" anchor="t" anchorCtr="0">
            <a:noAutofit/>
          </a:bodyPr>
          <a:lstStyle>
            <a:lvl1pPr marL="457200" marR="0" lvl="0"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1pPr>
            <a:lvl2pPr marL="914400" marR="0" lvl="1"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48" name="Google Shape;48;p6"/>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November 2022</a:t>
            </a:r>
            <a:endParaRPr dirty="0"/>
          </a:p>
        </p:txBody>
      </p:sp>
      <p:sp>
        <p:nvSpPr>
          <p:cNvPr id="49" name="Google Shape;49;p6"/>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Hernandez, Kohno, Kobayashi, Kim (YNU)</a:t>
            </a:r>
            <a:endParaRPr dirty="0"/>
          </a:p>
        </p:txBody>
      </p:sp>
      <p:sp>
        <p:nvSpPr>
          <p:cNvPr id="50" name="Google Shape;50;p6"/>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51"/>
        <p:cNvGrpSpPr/>
        <p:nvPr/>
      </p:nvGrpSpPr>
      <p:grpSpPr>
        <a:xfrm>
          <a:off x="0" y="0"/>
          <a:ext cx="0" cy="0"/>
          <a:chOff x="0" y="0"/>
          <a:chExt cx="0" cy="0"/>
        </a:xfrm>
      </p:grpSpPr>
      <p:sp>
        <p:nvSpPr>
          <p:cNvPr id="52" name="Google Shape;52;p7"/>
          <p:cNvSpPr txBox="1">
            <a:spLocks noGrp="1"/>
          </p:cNvSpPr>
          <p:nvPr>
            <p:ph type="title"/>
          </p:nvPr>
        </p:nvSpPr>
        <p:spPr>
          <a:xfrm>
            <a:off x="457200" y="274638"/>
            <a:ext cx="8229600" cy="11430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53" name="Google Shape;53;p7"/>
          <p:cNvSpPr txBox="1">
            <a:spLocks noGrp="1"/>
          </p:cNvSpPr>
          <p:nvPr>
            <p:ph type="body" idx="1"/>
          </p:nvPr>
        </p:nvSpPr>
        <p:spPr>
          <a:xfrm>
            <a:off x="457201" y="1535113"/>
            <a:ext cx="4040188" cy="639762"/>
          </a:xfrm>
          <a:prstGeom prst="rect">
            <a:avLst/>
          </a:prstGeom>
          <a:noFill/>
          <a:ln>
            <a:noFill/>
          </a:ln>
        </p:spPr>
        <p:txBody>
          <a:bodyPr spcFirstLastPara="1" wrap="square" lIns="91425" tIns="91425" rIns="91425" bIns="91425" anchor="b" anchorCtr="0">
            <a:noAutofit/>
          </a:bodyPr>
          <a:lstStyle>
            <a:lvl1pPr marL="457200" marR="0" lvl="0" indent="-228600" algn="l" rtl="0">
              <a:spcBef>
                <a:spcPts val="480"/>
              </a:spcBef>
              <a:spcAft>
                <a:spcPts val="0"/>
              </a:spcAft>
              <a:buClr>
                <a:schemeClr val="dk1"/>
              </a:buClr>
              <a:buSzPts val="3200"/>
              <a:buFont typeface="Arial"/>
              <a:buNone/>
              <a:defRPr sz="2400" b="1" i="0" u="none" strike="noStrike" cap="none">
                <a:solidFill>
                  <a:schemeClr val="dk1"/>
                </a:solidFill>
                <a:latin typeface="Arial"/>
                <a:ea typeface="Arial"/>
                <a:cs typeface="Arial"/>
                <a:sym typeface="Arial"/>
              </a:defRPr>
            </a:lvl1pPr>
            <a:lvl2pPr marL="914400" marR="0" lvl="1" indent="-228600" algn="l" rtl="0">
              <a:spcBef>
                <a:spcPts val="400"/>
              </a:spcBef>
              <a:spcAft>
                <a:spcPts val="0"/>
              </a:spcAft>
              <a:buClr>
                <a:schemeClr val="dk1"/>
              </a:buClr>
              <a:buSzPts val="2800"/>
              <a:buFont typeface="Arial"/>
              <a:buNone/>
              <a:defRPr sz="2000" b="1" i="0" u="none" strike="noStrike" cap="none">
                <a:solidFill>
                  <a:schemeClr val="dk1"/>
                </a:solidFill>
                <a:latin typeface="Arial"/>
                <a:ea typeface="Arial"/>
                <a:cs typeface="Arial"/>
                <a:sym typeface="Arial"/>
              </a:defRPr>
            </a:lvl2pPr>
            <a:lvl3pPr marL="1371600" marR="0" lvl="2" indent="-228600" algn="l" rtl="0">
              <a:spcBef>
                <a:spcPts val="360"/>
              </a:spcBef>
              <a:spcAft>
                <a:spcPts val="0"/>
              </a:spcAft>
              <a:buClr>
                <a:schemeClr val="dk1"/>
              </a:buClr>
              <a:buSzPts val="2400"/>
              <a:buFont typeface="Arial"/>
              <a:buNone/>
              <a:defRPr sz="1800" b="1" i="0" u="none" strike="noStrike" cap="none">
                <a:solidFill>
                  <a:schemeClr val="dk1"/>
                </a:solidFill>
                <a:latin typeface="Arial"/>
                <a:ea typeface="Arial"/>
                <a:cs typeface="Arial"/>
                <a:sym typeface="Arial"/>
              </a:defRPr>
            </a:lvl3pPr>
            <a:lvl4pPr marL="1828800" marR="0" lvl="3"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4pPr>
            <a:lvl5pPr marL="2286000" marR="0" lvl="4"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5pPr>
            <a:lvl6pPr marL="2743200" marR="0" lvl="5"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6pPr>
            <a:lvl7pPr marL="3200400" marR="0" lvl="6"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7pPr>
            <a:lvl8pPr marL="3657600" marR="0" lvl="7"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8pPr>
            <a:lvl9pPr marL="4114800" marR="0" lvl="8"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9pPr>
          </a:lstStyle>
          <a:p>
            <a:endParaRPr/>
          </a:p>
        </p:txBody>
      </p:sp>
      <p:sp>
        <p:nvSpPr>
          <p:cNvPr id="54" name="Google Shape;54;p7"/>
          <p:cNvSpPr txBox="1">
            <a:spLocks noGrp="1"/>
          </p:cNvSpPr>
          <p:nvPr>
            <p:ph type="body" idx="2"/>
          </p:nvPr>
        </p:nvSpPr>
        <p:spPr>
          <a:xfrm>
            <a:off x="457201" y="2174875"/>
            <a:ext cx="4040188" cy="3951288"/>
          </a:xfrm>
          <a:prstGeom prst="rect">
            <a:avLst/>
          </a:prstGeom>
          <a:noFill/>
          <a:ln>
            <a:noFill/>
          </a:ln>
        </p:spPr>
        <p:txBody>
          <a:bodyPr spcFirstLastPara="1" wrap="square" lIns="91425" tIns="91425" rIns="91425" bIns="91425" anchor="t" anchorCtr="0">
            <a:noAutofit/>
          </a:bodyPr>
          <a:lstStyle>
            <a:lvl1pPr marL="457200" marR="0" lvl="0"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1pPr>
            <a:lvl2pPr marL="914400" marR="0" lvl="1"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2pPr>
            <a:lvl3pPr marL="1371600" marR="0" lvl="2"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3pPr>
            <a:lvl4pPr marL="1828800" marR="0" lvl="3"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55" name="Google Shape;55;p7"/>
          <p:cNvSpPr txBox="1">
            <a:spLocks noGrp="1"/>
          </p:cNvSpPr>
          <p:nvPr>
            <p:ph type="body" idx="3"/>
          </p:nvPr>
        </p:nvSpPr>
        <p:spPr>
          <a:xfrm>
            <a:off x="4645026" y="1535113"/>
            <a:ext cx="4041775" cy="639762"/>
          </a:xfrm>
          <a:prstGeom prst="rect">
            <a:avLst/>
          </a:prstGeom>
          <a:noFill/>
          <a:ln>
            <a:noFill/>
          </a:ln>
        </p:spPr>
        <p:txBody>
          <a:bodyPr spcFirstLastPara="1" wrap="square" lIns="91425" tIns="91425" rIns="91425" bIns="91425" anchor="b" anchorCtr="0">
            <a:noAutofit/>
          </a:bodyPr>
          <a:lstStyle>
            <a:lvl1pPr marL="457200" marR="0" lvl="0" indent="-228600" algn="l" rtl="0">
              <a:spcBef>
                <a:spcPts val="480"/>
              </a:spcBef>
              <a:spcAft>
                <a:spcPts val="0"/>
              </a:spcAft>
              <a:buClr>
                <a:schemeClr val="dk1"/>
              </a:buClr>
              <a:buSzPts val="3200"/>
              <a:buFont typeface="Arial"/>
              <a:buNone/>
              <a:defRPr sz="2400" b="1" i="0" u="none" strike="noStrike" cap="none">
                <a:solidFill>
                  <a:schemeClr val="dk1"/>
                </a:solidFill>
                <a:latin typeface="Arial"/>
                <a:ea typeface="Arial"/>
                <a:cs typeface="Arial"/>
                <a:sym typeface="Arial"/>
              </a:defRPr>
            </a:lvl1pPr>
            <a:lvl2pPr marL="914400" marR="0" lvl="1" indent="-228600" algn="l" rtl="0">
              <a:spcBef>
                <a:spcPts val="400"/>
              </a:spcBef>
              <a:spcAft>
                <a:spcPts val="0"/>
              </a:spcAft>
              <a:buClr>
                <a:schemeClr val="dk1"/>
              </a:buClr>
              <a:buSzPts val="2800"/>
              <a:buFont typeface="Arial"/>
              <a:buNone/>
              <a:defRPr sz="2000" b="1" i="0" u="none" strike="noStrike" cap="none">
                <a:solidFill>
                  <a:schemeClr val="dk1"/>
                </a:solidFill>
                <a:latin typeface="Arial"/>
                <a:ea typeface="Arial"/>
                <a:cs typeface="Arial"/>
                <a:sym typeface="Arial"/>
              </a:defRPr>
            </a:lvl2pPr>
            <a:lvl3pPr marL="1371600" marR="0" lvl="2" indent="-228600" algn="l" rtl="0">
              <a:spcBef>
                <a:spcPts val="360"/>
              </a:spcBef>
              <a:spcAft>
                <a:spcPts val="0"/>
              </a:spcAft>
              <a:buClr>
                <a:schemeClr val="dk1"/>
              </a:buClr>
              <a:buSzPts val="2400"/>
              <a:buFont typeface="Arial"/>
              <a:buNone/>
              <a:defRPr sz="1800" b="1" i="0" u="none" strike="noStrike" cap="none">
                <a:solidFill>
                  <a:schemeClr val="dk1"/>
                </a:solidFill>
                <a:latin typeface="Arial"/>
                <a:ea typeface="Arial"/>
                <a:cs typeface="Arial"/>
                <a:sym typeface="Arial"/>
              </a:defRPr>
            </a:lvl3pPr>
            <a:lvl4pPr marL="1828800" marR="0" lvl="3"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4pPr>
            <a:lvl5pPr marL="2286000" marR="0" lvl="4"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5pPr>
            <a:lvl6pPr marL="2743200" marR="0" lvl="5"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6pPr>
            <a:lvl7pPr marL="3200400" marR="0" lvl="6"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7pPr>
            <a:lvl8pPr marL="3657600" marR="0" lvl="7"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8pPr>
            <a:lvl9pPr marL="4114800" marR="0" lvl="8"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9pPr>
          </a:lstStyle>
          <a:p>
            <a:endParaRPr/>
          </a:p>
        </p:txBody>
      </p:sp>
      <p:sp>
        <p:nvSpPr>
          <p:cNvPr id="56" name="Google Shape;56;p7"/>
          <p:cNvSpPr txBox="1">
            <a:spLocks noGrp="1"/>
          </p:cNvSpPr>
          <p:nvPr>
            <p:ph type="body" idx="4"/>
          </p:nvPr>
        </p:nvSpPr>
        <p:spPr>
          <a:xfrm>
            <a:off x="4645026" y="2174875"/>
            <a:ext cx="4041775" cy="3951288"/>
          </a:xfrm>
          <a:prstGeom prst="rect">
            <a:avLst/>
          </a:prstGeom>
          <a:noFill/>
          <a:ln>
            <a:noFill/>
          </a:ln>
        </p:spPr>
        <p:txBody>
          <a:bodyPr spcFirstLastPara="1" wrap="square" lIns="91425" tIns="91425" rIns="91425" bIns="91425" anchor="t" anchorCtr="0">
            <a:noAutofit/>
          </a:bodyPr>
          <a:lstStyle>
            <a:lvl1pPr marL="457200" marR="0" lvl="0"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1pPr>
            <a:lvl2pPr marL="914400" marR="0" lvl="1"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2pPr>
            <a:lvl3pPr marL="1371600" marR="0" lvl="2"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3pPr>
            <a:lvl4pPr marL="1828800" marR="0" lvl="3"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57" name="Google Shape;57;p7"/>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November 2022</a:t>
            </a:r>
            <a:endParaRPr dirty="0"/>
          </a:p>
        </p:txBody>
      </p:sp>
      <p:sp>
        <p:nvSpPr>
          <p:cNvPr id="58" name="Google Shape;58;p7"/>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Hernandez, Kohno, Kobayashi, Kim (YNU)</a:t>
            </a:r>
            <a:endParaRPr dirty="0"/>
          </a:p>
        </p:txBody>
      </p:sp>
      <p:sp>
        <p:nvSpPr>
          <p:cNvPr id="59" name="Google Shape;59;p7"/>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65"/>
        <p:cNvGrpSpPr/>
        <p:nvPr/>
      </p:nvGrpSpPr>
      <p:grpSpPr>
        <a:xfrm>
          <a:off x="0" y="0"/>
          <a:ext cx="0" cy="0"/>
          <a:chOff x="0" y="0"/>
          <a:chExt cx="0" cy="0"/>
        </a:xfrm>
      </p:grpSpPr>
      <p:sp>
        <p:nvSpPr>
          <p:cNvPr id="66" name="Google Shape;66;p9"/>
          <p:cNvSpPr txBox="1">
            <a:spLocks noGrp="1"/>
          </p:cNvSpPr>
          <p:nvPr>
            <p:ph type="title"/>
          </p:nvPr>
        </p:nvSpPr>
        <p:spPr>
          <a:xfrm>
            <a:off x="457201" y="273050"/>
            <a:ext cx="3008313" cy="116205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2000" b="1"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67" name="Google Shape;67;p9"/>
          <p:cNvSpPr txBox="1">
            <a:spLocks noGrp="1"/>
          </p:cNvSpPr>
          <p:nvPr>
            <p:ph type="body" idx="1"/>
          </p:nvPr>
        </p:nvSpPr>
        <p:spPr>
          <a:xfrm>
            <a:off x="3575050" y="273051"/>
            <a:ext cx="5111751" cy="5853113"/>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68" name="Google Shape;68;p9"/>
          <p:cNvSpPr txBox="1">
            <a:spLocks noGrp="1"/>
          </p:cNvSpPr>
          <p:nvPr>
            <p:ph type="body" idx="2"/>
          </p:nvPr>
        </p:nvSpPr>
        <p:spPr>
          <a:xfrm>
            <a:off x="457201" y="1435101"/>
            <a:ext cx="3008313" cy="4691063"/>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280"/>
              </a:spcBef>
              <a:spcAft>
                <a:spcPts val="0"/>
              </a:spcAft>
              <a:buClr>
                <a:schemeClr val="dk1"/>
              </a:buClr>
              <a:buSzPts val="3200"/>
              <a:buFont typeface="Arial"/>
              <a:buNone/>
              <a:defRPr sz="1400" b="0" i="0" u="none" strike="noStrike" cap="none">
                <a:solidFill>
                  <a:schemeClr val="dk1"/>
                </a:solidFill>
                <a:latin typeface="Arial"/>
                <a:ea typeface="Arial"/>
                <a:cs typeface="Arial"/>
                <a:sym typeface="Arial"/>
              </a:defRPr>
            </a:lvl1pPr>
            <a:lvl2pPr marL="914400" marR="0" lvl="1" indent="-228600" algn="l" rtl="0">
              <a:spcBef>
                <a:spcPts val="240"/>
              </a:spcBef>
              <a:spcAft>
                <a:spcPts val="0"/>
              </a:spcAft>
              <a:buClr>
                <a:schemeClr val="dk1"/>
              </a:buClr>
              <a:buSzPts val="2800"/>
              <a:buFont typeface="Arial"/>
              <a:buNone/>
              <a:defRPr sz="1200" b="0" i="0" u="none" strike="noStrike" cap="none">
                <a:solidFill>
                  <a:schemeClr val="dk1"/>
                </a:solidFill>
                <a:latin typeface="Arial"/>
                <a:ea typeface="Arial"/>
                <a:cs typeface="Arial"/>
                <a:sym typeface="Arial"/>
              </a:defRPr>
            </a:lvl2pPr>
            <a:lvl3pPr marL="1371600" marR="0" lvl="2" indent="-228600" algn="l" rtl="0">
              <a:spcBef>
                <a:spcPts val="200"/>
              </a:spcBef>
              <a:spcAft>
                <a:spcPts val="0"/>
              </a:spcAft>
              <a:buClr>
                <a:schemeClr val="dk1"/>
              </a:buClr>
              <a:buSzPts val="2400"/>
              <a:buFont typeface="Arial"/>
              <a:buNone/>
              <a:defRPr sz="1000" b="0" i="0" u="none" strike="noStrike" cap="none">
                <a:solidFill>
                  <a:schemeClr val="dk1"/>
                </a:solidFill>
                <a:latin typeface="Arial"/>
                <a:ea typeface="Arial"/>
                <a:cs typeface="Arial"/>
                <a:sym typeface="Arial"/>
              </a:defRPr>
            </a:lvl3pPr>
            <a:lvl4pPr marL="1828800" marR="0" lvl="3"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4pPr>
            <a:lvl5pPr marL="2286000" marR="0" lvl="4"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5pPr>
            <a:lvl6pPr marL="2743200" marR="0" lvl="5"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6pPr>
            <a:lvl7pPr marL="3200400" marR="0" lvl="6"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7pPr>
            <a:lvl8pPr marL="3657600" marR="0" lvl="7"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8pPr>
            <a:lvl9pPr marL="4114800" marR="0" lvl="8"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9pPr>
          </a:lstStyle>
          <a:p>
            <a:endParaRPr/>
          </a:p>
        </p:txBody>
      </p:sp>
      <p:sp>
        <p:nvSpPr>
          <p:cNvPr id="69" name="Google Shape;69;p9"/>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November 2022</a:t>
            </a:r>
            <a:endParaRPr dirty="0"/>
          </a:p>
        </p:txBody>
      </p:sp>
      <p:sp>
        <p:nvSpPr>
          <p:cNvPr id="70" name="Google Shape;70;p9"/>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Hernandez, Kohno, Kobayashi, Kim (YNU)</a:t>
            </a:r>
            <a:endParaRPr dirty="0"/>
          </a:p>
        </p:txBody>
      </p:sp>
      <p:sp>
        <p:nvSpPr>
          <p:cNvPr id="71" name="Google Shape;71;p9"/>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72"/>
        <p:cNvGrpSpPr/>
        <p:nvPr/>
      </p:nvGrpSpPr>
      <p:grpSpPr>
        <a:xfrm>
          <a:off x="0" y="0"/>
          <a:ext cx="0" cy="0"/>
          <a:chOff x="0" y="0"/>
          <a:chExt cx="0" cy="0"/>
        </a:xfrm>
      </p:grpSpPr>
      <p:sp>
        <p:nvSpPr>
          <p:cNvPr id="73" name="Google Shape;73;p10"/>
          <p:cNvSpPr txBox="1">
            <a:spLocks noGrp="1"/>
          </p:cNvSpPr>
          <p:nvPr>
            <p:ph type="title"/>
          </p:nvPr>
        </p:nvSpPr>
        <p:spPr>
          <a:xfrm>
            <a:off x="1792288" y="4800601"/>
            <a:ext cx="5486400" cy="566738"/>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2000" b="1"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74" name="Google Shape;74;p10"/>
          <p:cNvSpPr>
            <a:spLocks noGrp="1"/>
          </p:cNvSpPr>
          <p:nvPr>
            <p:ph type="pic" idx="2"/>
          </p:nvPr>
        </p:nvSpPr>
        <p:spPr>
          <a:xfrm>
            <a:off x="1792288" y="612775"/>
            <a:ext cx="5486400" cy="4114800"/>
          </a:xfrm>
          <a:prstGeom prst="rect">
            <a:avLst/>
          </a:prstGeom>
          <a:noFill/>
          <a:ln>
            <a:noFill/>
          </a:ln>
        </p:spPr>
        <p:txBody>
          <a:bodyPr spcFirstLastPara="1" wrap="square" lIns="91425" tIns="91425" rIns="91425" bIns="91425" anchor="t" anchorCtr="0">
            <a:noAutofit/>
          </a:bodyPr>
          <a:lstStyle>
            <a:lvl1pPr marL="0" marR="0" lvl="0" indent="0" algn="l" rtl="0">
              <a:spcBef>
                <a:spcPts val="640"/>
              </a:spcBef>
              <a:spcAft>
                <a:spcPts val="0"/>
              </a:spcAft>
              <a:buClr>
                <a:schemeClr val="dk1"/>
              </a:buClr>
              <a:buSzPts val="1400"/>
              <a:buFont typeface="Arial"/>
              <a:buNone/>
              <a:defRPr sz="3200" b="0" i="0" u="none" strike="noStrike" cap="none">
                <a:solidFill>
                  <a:schemeClr val="dk1"/>
                </a:solidFill>
                <a:latin typeface="Arial"/>
                <a:ea typeface="Arial"/>
                <a:cs typeface="Arial"/>
                <a:sym typeface="Arial"/>
              </a:defRPr>
            </a:lvl1pPr>
            <a:lvl2pPr marL="457200" marR="0" lvl="1" indent="0" algn="l" rtl="0">
              <a:spcBef>
                <a:spcPts val="560"/>
              </a:spcBef>
              <a:spcAft>
                <a:spcPts val="0"/>
              </a:spcAft>
              <a:buClr>
                <a:schemeClr val="dk1"/>
              </a:buClr>
              <a:buSzPts val="1400"/>
              <a:buFont typeface="Arial"/>
              <a:buNone/>
              <a:defRPr sz="2800" b="0" i="0" u="none" strike="noStrike" cap="none">
                <a:solidFill>
                  <a:schemeClr val="dk1"/>
                </a:solidFill>
                <a:latin typeface="Arial"/>
                <a:ea typeface="Arial"/>
                <a:cs typeface="Arial"/>
                <a:sym typeface="Arial"/>
              </a:defRPr>
            </a:lvl2pPr>
            <a:lvl3pPr marL="914400" marR="0" lvl="2" indent="0" algn="l" rtl="0">
              <a:spcBef>
                <a:spcPts val="480"/>
              </a:spcBef>
              <a:spcAft>
                <a:spcPts val="0"/>
              </a:spcAft>
              <a:buClr>
                <a:schemeClr val="dk1"/>
              </a:buClr>
              <a:buSzPts val="1400"/>
              <a:buFont typeface="Arial"/>
              <a:buNone/>
              <a:defRPr sz="2400" b="0" i="0" u="none" strike="noStrike" cap="none">
                <a:solidFill>
                  <a:schemeClr val="dk1"/>
                </a:solidFill>
                <a:latin typeface="Arial"/>
                <a:ea typeface="Arial"/>
                <a:cs typeface="Arial"/>
                <a:sym typeface="Arial"/>
              </a:defRPr>
            </a:lvl3pPr>
            <a:lvl4pPr marL="1371600" marR="0" lvl="3"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4pPr>
            <a:lvl5pPr marL="1828800" marR="0" lvl="4"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5pPr>
            <a:lvl6pPr marL="2286000" marR="0" lvl="5"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6pPr>
            <a:lvl7pPr marL="2743200" marR="0" lvl="6"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7pPr>
            <a:lvl8pPr marL="3200400" marR="0" lvl="7"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8pPr>
            <a:lvl9pPr marL="3657600" marR="0" lvl="8"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9pPr>
          </a:lstStyle>
          <a:p>
            <a:endParaRPr dirty="0"/>
          </a:p>
        </p:txBody>
      </p:sp>
      <p:sp>
        <p:nvSpPr>
          <p:cNvPr id="75" name="Google Shape;75;p10"/>
          <p:cNvSpPr txBox="1">
            <a:spLocks noGrp="1"/>
          </p:cNvSpPr>
          <p:nvPr>
            <p:ph type="body" idx="1"/>
          </p:nvPr>
        </p:nvSpPr>
        <p:spPr>
          <a:xfrm>
            <a:off x="1792288" y="5367339"/>
            <a:ext cx="5486400" cy="804862"/>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280"/>
              </a:spcBef>
              <a:spcAft>
                <a:spcPts val="0"/>
              </a:spcAft>
              <a:buClr>
                <a:schemeClr val="dk1"/>
              </a:buClr>
              <a:buSzPts val="3200"/>
              <a:buFont typeface="Arial"/>
              <a:buNone/>
              <a:defRPr sz="1400" b="0" i="0" u="none" strike="noStrike" cap="none">
                <a:solidFill>
                  <a:schemeClr val="dk1"/>
                </a:solidFill>
                <a:latin typeface="Arial"/>
                <a:ea typeface="Arial"/>
                <a:cs typeface="Arial"/>
                <a:sym typeface="Arial"/>
              </a:defRPr>
            </a:lvl1pPr>
            <a:lvl2pPr marL="914400" marR="0" lvl="1" indent="-228600" algn="l" rtl="0">
              <a:spcBef>
                <a:spcPts val="240"/>
              </a:spcBef>
              <a:spcAft>
                <a:spcPts val="0"/>
              </a:spcAft>
              <a:buClr>
                <a:schemeClr val="dk1"/>
              </a:buClr>
              <a:buSzPts val="2800"/>
              <a:buFont typeface="Arial"/>
              <a:buNone/>
              <a:defRPr sz="1200" b="0" i="0" u="none" strike="noStrike" cap="none">
                <a:solidFill>
                  <a:schemeClr val="dk1"/>
                </a:solidFill>
                <a:latin typeface="Arial"/>
                <a:ea typeface="Arial"/>
                <a:cs typeface="Arial"/>
                <a:sym typeface="Arial"/>
              </a:defRPr>
            </a:lvl2pPr>
            <a:lvl3pPr marL="1371600" marR="0" lvl="2" indent="-228600" algn="l" rtl="0">
              <a:spcBef>
                <a:spcPts val="200"/>
              </a:spcBef>
              <a:spcAft>
                <a:spcPts val="0"/>
              </a:spcAft>
              <a:buClr>
                <a:schemeClr val="dk1"/>
              </a:buClr>
              <a:buSzPts val="2400"/>
              <a:buFont typeface="Arial"/>
              <a:buNone/>
              <a:defRPr sz="1000" b="0" i="0" u="none" strike="noStrike" cap="none">
                <a:solidFill>
                  <a:schemeClr val="dk1"/>
                </a:solidFill>
                <a:latin typeface="Arial"/>
                <a:ea typeface="Arial"/>
                <a:cs typeface="Arial"/>
                <a:sym typeface="Arial"/>
              </a:defRPr>
            </a:lvl3pPr>
            <a:lvl4pPr marL="1828800" marR="0" lvl="3"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4pPr>
            <a:lvl5pPr marL="2286000" marR="0" lvl="4"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5pPr>
            <a:lvl6pPr marL="2743200" marR="0" lvl="5"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6pPr>
            <a:lvl7pPr marL="3200400" marR="0" lvl="6"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7pPr>
            <a:lvl8pPr marL="3657600" marR="0" lvl="7"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8pPr>
            <a:lvl9pPr marL="4114800" marR="0" lvl="8"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9pPr>
          </a:lstStyle>
          <a:p>
            <a:endParaRPr/>
          </a:p>
        </p:txBody>
      </p:sp>
      <p:sp>
        <p:nvSpPr>
          <p:cNvPr id="76" name="Google Shape;76;p10"/>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November 2022</a:t>
            </a:r>
            <a:endParaRPr dirty="0"/>
          </a:p>
        </p:txBody>
      </p:sp>
      <p:sp>
        <p:nvSpPr>
          <p:cNvPr id="77" name="Google Shape;77;p10"/>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Hernandez, Kohno, Kobayashi, Kim (YNU)</a:t>
            </a:r>
            <a:endParaRPr dirty="0"/>
          </a:p>
        </p:txBody>
      </p:sp>
      <p:sp>
        <p:nvSpPr>
          <p:cNvPr id="78" name="Google Shape;78;p10"/>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79"/>
        <p:cNvGrpSpPr/>
        <p:nvPr/>
      </p:nvGrpSpPr>
      <p:grpSpPr>
        <a:xfrm>
          <a:off x="0" y="0"/>
          <a:ext cx="0" cy="0"/>
          <a:chOff x="0" y="0"/>
          <a:chExt cx="0" cy="0"/>
        </a:xfrm>
      </p:grpSpPr>
      <p:sp>
        <p:nvSpPr>
          <p:cNvPr id="80" name="Google Shape;80;p11"/>
          <p:cNvSpPr txBox="1">
            <a:spLocks noGrp="1"/>
          </p:cNvSpPr>
          <p:nvPr>
            <p:ph type="title"/>
          </p:nvPr>
        </p:nvSpPr>
        <p:spPr>
          <a:xfrm>
            <a:off x="685800" y="685800"/>
            <a:ext cx="7772400" cy="10668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81" name="Google Shape;81;p11"/>
          <p:cNvSpPr txBox="1">
            <a:spLocks noGrp="1"/>
          </p:cNvSpPr>
          <p:nvPr>
            <p:ph type="body" idx="1"/>
          </p:nvPr>
        </p:nvSpPr>
        <p:spPr>
          <a:xfrm rot="5400000">
            <a:off x="2514600" y="152400"/>
            <a:ext cx="4114800" cy="7772400"/>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82" name="Google Shape;82;p11"/>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November 2022</a:t>
            </a:r>
            <a:endParaRPr dirty="0"/>
          </a:p>
        </p:txBody>
      </p:sp>
      <p:sp>
        <p:nvSpPr>
          <p:cNvPr id="83" name="Google Shape;83;p11"/>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Hernandez, Kohno, Kobayashi, Kim (YNU)</a:t>
            </a:r>
            <a:endParaRPr dirty="0"/>
          </a:p>
        </p:txBody>
      </p:sp>
      <p:sp>
        <p:nvSpPr>
          <p:cNvPr id="84" name="Google Shape;84;p11"/>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85"/>
        <p:cNvGrpSpPr/>
        <p:nvPr/>
      </p:nvGrpSpPr>
      <p:grpSpPr>
        <a:xfrm>
          <a:off x="0" y="0"/>
          <a:ext cx="0" cy="0"/>
          <a:chOff x="0" y="0"/>
          <a:chExt cx="0" cy="0"/>
        </a:xfrm>
      </p:grpSpPr>
      <p:sp>
        <p:nvSpPr>
          <p:cNvPr id="86" name="Google Shape;86;p12"/>
          <p:cNvSpPr txBox="1">
            <a:spLocks noGrp="1"/>
          </p:cNvSpPr>
          <p:nvPr>
            <p:ph type="title"/>
          </p:nvPr>
        </p:nvSpPr>
        <p:spPr>
          <a:xfrm rot="5400000">
            <a:off x="4781551" y="2419350"/>
            <a:ext cx="5410200" cy="19431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87" name="Google Shape;87;p12"/>
          <p:cNvSpPr txBox="1">
            <a:spLocks noGrp="1"/>
          </p:cNvSpPr>
          <p:nvPr>
            <p:ph type="body" idx="1"/>
          </p:nvPr>
        </p:nvSpPr>
        <p:spPr>
          <a:xfrm rot="5400000">
            <a:off x="819151" y="552450"/>
            <a:ext cx="5410200" cy="5676900"/>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88" name="Google Shape;88;p12"/>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November 2022</a:t>
            </a:r>
            <a:endParaRPr dirty="0"/>
          </a:p>
        </p:txBody>
      </p:sp>
      <p:sp>
        <p:nvSpPr>
          <p:cNvPr id="89" name="Google Shape;89;p12"/>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Hernandez, Kohno, Kobayashi, Kim (YNU)</a:t>
            </a:r>
            <a:endParaRPr dirty="0"/>
          </a:p>
        </p:txBody>
      </p:sp>
      <p:sp>
        <p:nvSpPr>
          <p:cNvPr id="90" name="Google Shape;90;p12"/>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itle and Content" type="obj">
  <p:cSld name="Title and Content">
    <p:spTree>
      <p:nvGrpSpPr>
        <p:cNvPr id="1" name="Shape 26"/>
        <p:cNvGrpSpPr/>
        <p:nvPr/>
      </p:nvGrpSpPr>
      <p:grpSpPr>
        <a:xfrm>
          <a:off x="0" y="0"/>
          <a:ext cx="0" cy="0"/>
          <a:chOff x="0" y="0"/>
          <a:chExt cx="0" cy="0"/>
        </a:xfrm>
      </p:grpSpPr>
      <p:sp>
        <p:nvSpPr>
          <p:cNvPr id="27" name="Google Shape;27;p3"/>
          <p:cNvSpPr txBox="1">
            <a:spLocks noGrp="1"/>
          </p:cNvSpPr>
          <p:nvPr>
            <p:ph type="title"/>
          </p:nvPr>
        </p:nvSpPr>
        <p:spPr>
          <a:xfrm>
            <a:off x="685800" y="685800"/>
            <a:ext cx="7772400" cy="10668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28" name="Google Shape;28;p3"/>
          <p:cNvSpPr txBox="1">
            <a:spLocks noGrp="1"/>
          </p:cNvSpPr>
          <p:nvPr>
            <p:ph type="body" idx="1"/>
          </p:nvPr>
        </p:nvSpPr>
        <p:spPr>
          <a:xfrm>
            <a:off x="685800" y="1981200"/>
            <a:ext cx="7772400" cy="4114800"/>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29" name="Google Shape;29;p3"/>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November 2022</a:t>
            </a:r>
            <a:endParaRPr dirty="0"/>
          </a:p>
        </p:txBody>
      </p:sp>
      <p:sp>
        <p:nvSpPr>
          <p:cNvPr id="30" name="Google Shape;30;p3"/>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Hernandez, Kohno, Kobayashi, Kim (YNU)</a:t>
            </a:r>
            <a:endParaRPr dirty="0"/>
          </a:p>
        </p:txBody>
      </p:sp>
      <p:sp>
        <p:nvSpPr>
          <p:cNvPr id="31" name="Google Shape;31;p3"/>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extLst>
      <p:ext uri="{BB962C8B-B14F-4D97-AF65-F5344CB8AC3E}">
        <p14:creationId xmlns:p14="http://schemas.microsoft.com/office/powerpoint/2010/main" val="15244526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2"/>
        <p:cNvGrpSpPr/>
        <p:nvPr/>
      </p:nvGrpSpPr>
      <p:grpSpPr>
        <a:xfrm>
          <a:off x="0" y="0"/>
          <a:ext cx="0" cy="0"/>
          <a:chOff x="0" y="0"/>
          <a:chExt cx="0" cy="0"/>
        </a:xfrm>
      </p:grpSpPr>
      <p:sp>
        <p:nvSpPr>
          <p:cNvPr id="13" name="Google Shape;13;p1"/>
          <p:cNvSpPr txBox="1">
            <a:spLocks noGrp="1"/>
          </p:cNvSpPr>
          <p:nvPr>
            <p:ph type="title"/>
          </p:nvPr>
        </p:nvSpPr>
        <p:spPr>
          <a:xfrm>
            <a:off x="685800" y="685800"/>
            <a:ext cx="7772400" cy="10668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dirty="0"/>
          </a:p>
        </p:txBody>
      </p:sp>
      <p:sp>
        <p:nvSpPr>
          <p:cNvPr id="14" name="Google Shape;14;p1"/>
          <p:cNvSpPr txBox="1">
            <a:spLocks noGrp="1"/>
          </p:cNvSpPr>
          <p:nvPr>
            <p:ph type="body" idx="1"/>
          </p:nvPr>
        </p:nvSpPr>
        <p:spPr>
          <a:xfrm>
            <a:off x="685800" y="1981200"/>
            <a:ext cx="7772400" cy="4114800"/>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15" name="Google Shape;15;p1"/>
          <p:cNvSpPr txBox="1">
            <a:spLocks noGrp="1"/>
          </p:cNvSpPr>
          <p:nvPr>
            <p:ph type="dt" idx="10"/>
          </p:nvPr>
        </p:nvSpPr>
        <p:spPr>
          <a:xfrm>
            <a:off x="685800" y="46926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November 2022</a:t>
            </a:r>
            <a:endParaRPr dirty="0"/>
          </a:p>
        </p:txBody>
      </p:sp>
      <p:sp>
        <p:nvSpPr>
          <p:cNvPr id="16" name="Google Shape;16;p1"/>
          <p:cNvSpPr txBox="1">
            <a:spLocks noGrp="1"/>
          </p:cNvSpPr>
          <p:nvPr>
            <p:ph type="ftr" idx="11"/>
          </p:nvPr>
        </p:nvSpPr>
        <p:spPr>
          <a:xfrm>
            <a:off x="5486400" y="63992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Hernandez, Kohno, Kobayashi, Kim (YNU)</a:t>
            </a:r>
            <a:endParaRPr dirty="0"/>
          </a:p>
        </p:txBody>
      </p:sp>
      <p:sp>
        <p:nvSpPr>
          <p:cNvPr id="17" name="Google Shape;17;p1"/>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
        <p:nvSpPr>
          <p:cNvPr id="18" name="Google Shape;18;p1"/>
          <p:cNvSpPr/>
          <p:nvPr/>
        </p:nvSpPr>
        <p:spPr>
          <a:xfrm>
            <a:off x="3657600" y="393700"/>
            <a:ext cx="4800600" cy="215900"/>
          </a:xfrm>
          <a:prstGeom prst="rect">
            <a:avLst/>
          </a:prstGeom>
          <a:noFill/>
          <a:ln>
            <a:noFill/>
          </a:ln>
        </p:spPr>
        <p:txBody>
          <a:bodyPr spcFirstLastPara="1" wrap="square" lIns="0" tIns="0" rIns="0" bIns="0" anchor="b" anchorCtr="0">
            <a:noAutofit/>
          </a:bodyPr>
          <a:lstStyle/>
          <a:p>
            <a:pPr marL="1828800" marR="0" lvl="4" indent="0" algn="r" rtl="0">
              <a:spcBef>
                <a:spcPts val="0"/>
              </a:spcBef>
              <a:spcAft>
                <a:spcPts val="0"/>
              </a:spcAft>
              <a:buNone/>
            </a:pPr>
            <a:r>
              <a:rPr lang="en-US" sz="1400" b="1" i="0" u="none" strike="noStrike" cap="none" dirty="0">
                <a:solidFill>
                  <a:schemeClr val="dk1"/>
                </a:solidFill>
                <a:latin typeface="Times New Roman"/>
                <a:ea typeface="Times New Roman"/>
                <a:cs typeface="Times New Roman"/>
                <a:sym typeface="Times New Roman"/>
              </a:rPr>
              <a:t>Doc: IEEE P802.15-22-0634-01-6ma</a:t>
            </a:r>
            <a:endParaRPr sz="1400" b="1" i="0" u="none" strike="noStrike" cap="none" dirty="0">
              <a:solidFill>
                <a:schemeClr val="dk1"/>
              </a:solidFill>
              <a:latin typeface="Times New Roman"/>
              <a:ea typeface="Times New Roman"/>
              <a:cs typeface="Times New Roman"/>
              <a:sym typeface="Times New Roman"/>
            </a:endParaRPr>
          </a:p>
        </p:txBody>
      </p:sp>
      <p:cxnSp>
        <p:nvCxnSpPr>
          <p:cNvPr id="19" name="Google Shape;19;p1"/>
          <p:cNvCxnSpPr/>
          <p:nvPr/>
        </p:nvCxnSpPr>
        <p:spPr>
          <a:xfrm>
            <a:off x="685800" y="609600"/>
            <a:ext cx="7772400" cy="0"/>
          </a:xfrm>
          <a:prstGeom prst="straightConnector1">
            <a:avLst/>
          </a:prstGeom>
          <a:noFill/>
          <a:ln w="12700" cap="flat" cmpd="sng">
            <a:solidFill>
              <a:schemeClr val="dk1"/>
            </a:solidFill>
            <a:prstDash val="solid"/>
            <a:round/>
            <a:headEnd type="none" w="sm" len="sm"/>
            <a:tailEnd type="none" w="sm" len="sm"/>
          </a:ln>
        </p:spPr>
      </p:cxnSp>
      <p:sp>
        <p:nvSpPr>
          <p:cNvPr id="20" name="Google Shape;20;p1"/>
          <p:cNvSpPr/>
          <p:nvPr/>
        </p:nvSpPr>
        <p:spPr>
          <a:xfrm>
            <a:off x="685800" y="6475413"/>
            <a:ext cx="711200" cy="18415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Submission</a:t>
            </a:r>
            <a:endParaRPr dirty="0"/>
          </a:p>
        </p:txBody>
      </p:sp>
      <p:cxnSp>
        <p:nvCxnSpPr>
          <p:cNvPr id="21" name="Google Shape;21;p1"/>
          <p:cNvCxnSpPr/>
          <p:nvPr/>
        </p:nvCxnSpPr>
        <p:spPr>
          <a:xfrm>
            <a:off x="685800" y="6477000"/>
            <a:ext cx="7848600" cy="0"/>
          </a:xfrm>
          <a:prstGeom prst="straightConnector1">
            <a:avLst/>
          </a:prstGeom>
          <a:noFill/>
          <a:ln w="12700" cap="flat" cmpd="sng">
            <a:solidFill>
              <a:schemeClr val="dk1"/>
            </a:solidFill>
            <a:prstDash val="solid"/>
            <a:round/>
            <a:headEnd type="none" w="sm" len="sm"/>
            <a:tailEnd type="none" w="sm" len="sm"/>
          </a:ln>
        </p:spPr>
      </p:cxnSp>
    </p:spTree>
  </p:cSld>
  <p:clrMap bg1="lt1" tx1="dk1" bg2="dk2" tx2="lt2" accent1="accent1" accent2="accent2" accent3="accent3" accent4="accent4" accent5="accent5" accent6="accent6" hlink="hlink" folHlink="folHlink"/>
  <p:sldLayoutIdLst>
    <p:sldLayoutId id="2147483648" r:id="rId1"/>
    <p:sldLayoutId id="2147483651" r:id="rId2"/>
    <p:sldLayoutId id="2147483652" r:id="rId3"/>
    <p:sldLayoutId id="2147483653" r:id="rId4"/>
    <p:sldLayoutId id="2147483655" r:id="rId5"/>
    <p:sldLayoutId id="2147483656" r:id="rId6"/>
    <p:sldLayoutId id="2147483657" r:id="rId7"/>
    <p:sldLayoutId id="2147483658" r:id="rId8"/>
    <p:sldLayoutId id="2147483671" r:id="rId9"/>
  </p:sldLayoutIdLst>
  <p:hf hdr="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73"/>
        <p:cNvGrpSpPr/>
        <p:nvPr/>
      </p:nvGrpSpPr>
      <p:grpSpPr>
        <a:xfrm>
          <a:off x="0" y="0"/>
          <a:ext cx="0" cy="0"/>
          <a:chOff x="0" y="0"/>
          <a:chExt cx="0" cy="0"/>
        </a:xfrm>
      </p:grpSpPr>
      <p:sp>
        <p:nvSpPr>
          <p:cNvPr id="174" name="Google Shape;174;p25"/>
          <p:cNvSpPr txBox="1">
            <a:spLocks noGrp="1"/>
          </p:cNvSpPr>
          <p:nvPr>
            <p:ph type="dt" idx="10"/>
          </p:nvPr>
        </p:nvSpPr>
        <p:spPr>
          <a:xfrm>
            <a:off x="685800" y="377825"/>
            <a:ext cx="1600200" cy="2159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Clr>
                <a:schemeClr val="dk1"/>
              </a:buClr>
              <a:buFont typeface="Times New Roman"/>
              <a:buNone/>
            </a:pPr>
            <a:r>
              <a:rPr lang="en-US" sz="1400" b="1" i="0" u="none" strike="noStrike" cap="none">
                <a:solidFill>
                  <a:schemeClr val="dk1"/>
                </a:solidFill>
                <a:latin typeface="Times New Roman"/>
                <a:ea typeface="Times New Roman"/>
                <a:cs typeface="Times New Roman"/>
                <a:sym typeface="Times New Roman"/>
              </a:rPr>
              <a:t>November 2022</a:t>
            </a:r>
            <a:endParaRPr dirty="0"/>
          </a:p>
        </p:txBody>
      </p:sp>
      <p:sp>
        <p:nvSpPr>
          <p:cNvPr id="175" name="Google Shape;175;p25"/>
          <p:cNvSpPr txBox="1">
            <a:spLocks noGrp="1"/>
          </p:cNvSpPr>
          <p:nvPr>
            <p:ph type="ftr" idx="11"/>
          </p:nvPr>
        </p:nvSpPr>
        <p:spPr>
          <a:xfrm>
            <a:off x="5486400" y="6475413"/>
            <a:ext cx="3124200" cy="18415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Clr>
                <a:schemeClr val="dk1"/>
              </a:buClr>
              <a:buFont typeface="Times New Roman"/>
              <a:buNone/>
            </a:pPr>
            <a:r>
              <a:rPr lang="en-US" sz="1200" b="0" i="0" u="none" strike="noStrike" cap="none" dirty="0">
                <a:solidFill>
                  <a:schemeClr val="dk1"/>
                </a:solidFill>
                <a:latin typeface="Times New Roman"/>
                <a:ea typeface="Times New Roman"/>
                <a:cs typeface="Times New Roman"/>
                <a:sym typeface="Times New Roman"/>
              </a:rPr>
              <a:t>Hernandez, Kohno, Kobayashi, Kim (YNU)</a:t>
            </a:r>
            <a:endParaRPr dirty="0"/>
          </a:p>
        </p:txBody>
      </p:sp>
      <p:sp>
        <p:nvSpPr>
          <p:cNvPr id="176" name="Google Shape;176;p25"/>
          <p:cNvSpPr txBox="1">
            <a:spLocks noGrp="1"/>
          </p:cNvSpPr>
          <p:nvPr>
            <p:ph type="sldNum" idx="12"/>
          </p:nvPr>
        </p:nvSpPr>
        <p:spPr>
          <a:xfrm>
            <a:off x="4394200" y="6475413"/>
            <a:ext cx="431800" cy="18415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Clr>
                <a:schemeClr val="dk1"/>
              </a:buClr>
              <a:buFont typeface="Times New Roman"/>
              <a:buNone/>
            </a:pPr>
            <a:r>
              <a:rPr lang="en-US" sz="1200" b="0" i="0" u="none" strike="noStrike" cap="none" dirty="0">
                <a:solidFill>
                  <a:schemeClr val="dk1"/>
                </a:solidFill>
                <a:latin typeface="Times New Roman"/>
                <a:ea typeface="Times New Roman"/>
                <a:cs typeface="Times New Roman"/>
                <a:sym typeface="Times New Roman"/>
              </a:rPr>
              <a:t>Slide </a:t>
            </a:r>
            <a:fld id="{00000000-1234-1234-1234-123412341234}" type="slidenum">
              <a:rPr lang="en-US" sz="1200" b="0" i="0" u="none" strike="noStrike" cap="none">
                <a:solidFill>
                  <a:schemeClr val="dk1"/>
                </a:solidFill>
                <a:latin typeface="Times New Roman"/>
                <a:ea typeface="Times New Roman"/>
                <a:cs typeface="Times New Roman"/>
                <a:sym typeface="Times New Roman"/>
              </a:rPr>
              <a:t>1</a:t>
            </a:fld>
            <a:endParaRPr sz="1200" b="0" i="0" u="none" strike="noStrike" cap="none" dirty="0">
              <a:solidFill>
                <a:schemeClr val="dk1"/>
              </a:solidFill>
              <a:latin typeface="Times New Roman"/>
              <a:ea typeface="Times New Roman"/>
              <a:cs typeface="Times New Roman"/>
              <a:sym typeface="Times New Roman"/>
            </a:endParaRPr>
          </a:p>
        </p:txBody>
      </p:sp>
      <p:sp>
        <p:nvSpPr>
          <p:cNvPr id="177" name="Google Shape;177;p25"/>
          <p:cNvSpPr/>
          <p:nvPr/>
        </p:nvSpPr>
        <p:spPr>
          <a:xfrm>
            <a:off x="152400" y="609600"/>
            <a:ext cx="8991600" cy="4770438"/>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Clr>
                <a:schemeClr val="dk2"/>
              </a:buClr>
              <a:buFont typeface="Times New Roman"/>
              <a:buNone/>
            </a:pPr>
            <a:endParaRPr lang="en-US" sz="1800" b="1" i="0" u="sng" strike="noStrike" cap="none" dirty="0">
              <a:solidFill>
                <a:schemeClr val="dk2"/>
              </a:solidFill>
              <a:latin typeface="Times New Roman"/>
              <a:ea typeface="Times New Roman"/>
              <a:cs typeface="Times New Roman"/>
              <a:sym typeface="Times New Roman"/>
            </a:endParaRPr>
          </a:p>
          <a:p>
            <a:pPr lvl="0" algn="ctr">
              <a:buClr>
                <a:schemeClr val="dk2"/>
              </a:buClr>
            </a:pPr>
            <a:r>
              <a:rPr lang="en-US" sz="1800" b="1" i="0" u="sng" strike="noStrike" cap="none" dirty="0">
                <a:solidFill>
                  <a:schemeClr val="dk2"/>
                </a:solidFill>
                <a:latin typeface="Times New Roman"/>
                <a:ea typeface="Times New Roman"/>
                <a:cs typeface="Times New Roman"/>
                <a:sym typeface="Times New Roman"/>
              </a:rPr>
              <a:t>Project: </a:t>
            </a:r>
            <a:r>
              <a:rPr lang="en-US" sz="1800" b="1" u="sng" dirty="0">
                <a:solidFill>
                  <a:schemeClr val="dk2"/>
                </a:solidFill>
                <a:latin typeface="Times New Roman"/>
                <a:ea typeface="Times New Roman"/>
                <a:cs typeface="Times New Roman"/>
                <a:sym typeface="Times New Roman"/>
              </a:rPr>
              <a:t>P802.15 Working Group for Wireless Specialty Networks</a:t>
            </a:r>
            <a:endParaRPr sz="1600" b="1" i="0" u="none" strike="noStrike" cap="none" dirty="0">
              <a:solidFill>
                <a:schemeClr val="dk2"/>
              </a:solidFill>
              <a:latin typeface="Times New Roman"/>
              <a:ea typeface="Times New Roman"/>
              <a:cs typeface="Times New Roman"/>
              <a:sym typeface="Times New Roman"/>
            </a:endParaRPr>
          </a:p>
          <a:p>
            <a:pPr marL="0" marR="0" lvl="0" indent="0" algn="l" rtl="0">
              <a:spcBef>
                <a:spcPts val="0"/>
              </a:spcBef>
              <a:spcAft>
                <a:spcPts val="0"/>
              </a:spcAft>
              <a:buClr>
                <a:schemeClr val="dk1"/>
              </a:buClr>
              <a:buFont typeface="Arial"/>
              <a:buNone/>
            </a:pPr>
            <a:endParaRPr sz="1600" b="0" i="0" u="none" strike="noStrike" cap="none" dirty="0">
              <a:solidFill>
                <a:schemeClr val="dk2"/>
              </a:solidFill>
              <a:latin typeface="Times New Roman"/>
              <a:ea typeface="Times New Roman"/>
              <a:cs typeface="Times New Roman"/>
              <a:sym typeface="Times New Roman"/>
            </a:endParaRPr>
          </a:p>
          <a:p>
            <a:pPr lvl="0">
              <a:buClr>
                <a:schemeClr val="dk2"/>
              </a:buClr>
            </a:pPr>
            <a:r>
              <a:rPr lang="en-US" sz="1600" b="1" i="0" u="none" strike="noStrike" cap="none" dirty="0">
                <a:solidFill>
                  <a:schemeClr val="dk2"/>
                </a:solidFill>
                <a:latin typeface="Times New Roman"/>
                <a:ea typeface="Times New Roman"/>
                <a:cs typeface="Times New Roman"/>
                <a:sym typeface="Times New Roman"/>
              </a:rPr>
              <a:t>Submission Title: </a:t>
            </a:r>
            <a:r>
              <a:rPr lang="en-US" sz="1600" i="0" u="none" strike="noStrike" cap="none" dirty="0">
                <a:solidFill>
                  <a:schemeClr val="dk2"/>
                </a:solidFill>
                <a:latin typeface="Times New Roman"/>
                <a:ea typeface="Times New Roman"/>
                <a:cs typeface="Times New Roman"/>
                <a:sym typeface="Times New Roman"/>
              </a:rPr>
              <a:t>Preliminary </a:t>
            </a:r>
            <a:r>
              <a:rPr lang="en-US" sz="1600" dirty="0">
                <a:solidFill>
                  <a:schemeClr val="dk2"/>
                </a:solidFill>
                <a:latin typeface="Times New Roman"/>
                <a:ea typeface="Times New Roman"/>
                <a:cs typeface="Times New Roman"/>
                <a:sym typeface="Times New Roman"/>
              </a:rPr>
              <a:t>h</a:t>
            </a:r>
            <a:r>
              <a:rPr lang="en-US" sz="1600" i="0" u="none" strike="noStrike" cap="none" dirty="0">
                <a:solidFill>
                  <a:schemeClr val="dk2"/>
                </a:solidFill>
                <a:latin typeface="Times New Roman"/>
                <a:ea typeface="Times New Roman"/>
                <a:cs typeface="Times New Roman"/>
                <a:sym typeface="Times New Roman"/>
              </a:rPr>
              <a:t>armonization with 4ab</a:t>
            </a:r>
            <a:r>
              <a:rPr lang="en-US" sz="1600" b="1" i="0" u="none" strike="noStrike" cap="none" dirty="0">
                <a:solidFill>
                  <a:schemeClr val="dk2"/>
                </a:solidFill>
                <a:latin typeface="Times New Roman"/>
                <a:ea typeface="Times New Roman"/>
                <a:cs typeface="Times New Roman"/>
                <a:sym typeface="Times New Roman"/>
              </a:rPr>
              <a:t>: </a:t>
            </a:r>
            <a:r>
              <a:rPr lang="en-US" sz="1600" i="0" u="none" strike="noStrike" cap="none" dirty="0">
                <a:solidFill>
                  <a:schemeClr val="dk2"/>
                </a:solidFill>
                <a:latin typeface="Times New Roman"/>
                <a:ea typeface="Times New Roman"/>
                <a:cs typeface="Times New Roman"/>
                <a:sym typeface="Times New Roman"/>
              </a:rPr>
              <a:t>MAC operation</a:t>
            </a:r>
            <a:r>
              <a:rPr lang="en-US" sz="1600" b="0" i="0" u="none" strike="noStrike" cap="none" dirty="0">
                <a:solidFill>
                  <a:schemeClr val="dk2"/>
                </a:solidFill>
                <a:latin typeface="Times New Roman"/>
                <a:ea typeface="Times New Roman"/>
                <a:cs typeface="Times New Roman"/>
                <a:sym typeface="Times New Roman"/>
              </a:rPr>
              <a:t>	</a:t>
            </a:r>
            <a:endParaRPr lang="en-US" dirty="0"/>
          </a:p>
          <a:p>
            <a:pPr marL="0" marR="0" lvl="0" indent="0" algn="l" rtl="0">
              <a:spcBef>
                <a:spcPts val="0"/>
              </a:spcBef>
              <a:spcAft>
                <a:spcPts val="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Date Submitted: </a:t>
            </a:r>
            <a:r>
              <a:rPr lang="en-US" sz="1600" b="0" i="0" u="none" strike="noStrike" cap="none" dirty="0">
                <a:solidFill>
                  <a:schemeClr val="dk2"/>
                </a:solidFill>
                <a:latin typeface="Times New Roman"/>
                <a:ea typeface="Times New Roman"/>
                <a:cs typeface="Times New Roman"/>
                <a:sym typeface="Times New Roman"/>
              </a:rPr>
              <a:t> November </a:t>
            </a:r>
            <a:r>
              <a:rPr lang="en-US" sz="1600" dirty="0">
                <a:solidFill>
                  <a:schemeClr val="dk2"/>
                </a:solidFill>
                <a:latin typeface="Times New Roman"/>
                <a:ea typeface="Times New Roman"/>
                <a:cs typeface="Times New Roman"/>
                <a:sym typeface="Times New Roman"/>
              </a:rPr>
              <a:t>16</a:t>
            </a:r>
            <a:r>
              <a:rPr lang="en-US" sz="1600" b="0" i="0" u="none" strike="noStrike" cap="none" dirty="0">
                <a:solidFill>
                  <a:schemeClr val="dk2"/>
                </a:solidFill>
                <a:latin typeface="Times New Roman"/>
                <a:ea typeface="Times New Roman"/>
                <a:cs typeface="Times New Roman"/>
                <a:sym typeface="Times New Roman"/>
              </a:rPr>
              <a:t>th, 2022 </a:t>
            </a:r>
            <a:endParaRPr lang="en-US" dirty="0"/>
          </a:p>
          <a:p>
            <a:pPr lvl="0">
              <a:buClr>
                <a:schemeClr val="dk2"/>
              </a:buClr>
            </a:pPr>
            <a:r>
              <a:rPr lang="en-US" sz="1600" b="1" i="0" u="none" strike="noStrike" cap="none" dirty="0">
                <a:solidFill>
                  <a:schemeClr val="dk2"/>
                </a:solidFill>
                <a:latin typeface="Times New Roman"/>
                <a:ea typeface="Times New Roman"/>
                <a:cs typeface="Times New Roman"/>
                <a:sym typeface="Times New Roman"/>
              </a:rPr>
              <a:t>Source:</a:t>
            </a:r>
            <a:r>
              <a:rPr lang="en-US" sz="1600" b="0" i="0" u="none" strike="noStrike" cap="none" dirty="0">
                <a:solidFill>
                  <a:schemeClr val="dk2"/>
                </a:solidFill>
                <a:latin typeface="Times New Roman"/>
                <a:ea typeface="Times New Roman"/>
                <a:cs typeface="Times New Roman"/>
                <a:sym typeface="Times New Roman"/>
              </a:rPr>
              <a:t>  Marco Hernandez, </a:t>
            </a:r>
            <a:r>
              <a:rPr lang="en-US" sz="1600" dirty="0">
                <a:solidFill>
                  <a:schemeClr val="dk2"/>
                </a:solidFill>
                <a:latin typeface="Times New Roman"/>
                <a:ea typeface="Times New Roman"/>
                <a:cs typeface="Times New Roman"/>
                <a:sym typeface="Times New Roman"/>
              </a:rPr>
              <a:t>Ryuji Kohno, Takumi Kobayashi, Minsoo Kim</a:t>
            </a:r>
            <a:r>
              <a:rPr lang="en-US" sz="1600" b="0" i="0" u="none" strike="noStrike" cap="none" dirty="0">
                <a:solidFill>
                  <a:schemeClr val="dk1"/>
                </a:solidFill>
                <a:latin typeface="Times New Roman"/>
                <a:ea typeface="Times New Roman"/>
                <a:cs typeface="Times New Roman"/>
                <a:sym typeface="Times New Roman"/>
              </a:rPr>
              <a:t> </a:t>
            </a:r>
            <a:endParaRPr dirty="0"/>
          </a:p>
          <a:p>
            <a:pPr marL="0" marR="0" lvl="0" indent="0" algn="l" rtl="0">
              <a:spcBef>
                <a:spcPts val="0"/>
              </a:spcBef>
              <a:spcAft>
                <a:spcPts val="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Company:</a:t>
            </a:r>
            <a:r>
              <a:rPr lang="en-US" sz="1600" b="0" i="0" u="none" strike="noStrike" cap="none" dirty="0">
                <a:solidFill>
                  <a:schemeClr val="dk2"/>
                </a:solidFill>
                <a:latin typeface="Times New Roman"/>
                <a:ea typeface="Times New Roman"/>
                <a:cs typeface="Times New Roman"/>
                <a:sym typeface="Times New Roman"/>
              </a:rPr>
              <a:t> YRP-AIA, </a:t>
            </a:r>
            <a:r>
              <a:rPr lang="en-US" sz="1600" dirty="0">
                <a:solidFill>
                  <a:schemeClr val="dk2"/>
                </a:solidFill>
                <a:latin typeface="Times New Roman"/>
                <a:ea typeface="Times New Roman"/>
                <a:cs typeface="Times New Roman"/>
                <a:sym typeface="Times New Roman"/>
              </a:rPr>
              <a:t>YNU, Japan</a:t>
            </a:r>
            <a:endParaRPr dirty="0"/>
          </a:p>
          <a:p>
            <a:pPr marL="0" marR="0" lvl="0" indent="0" algn="l" rtl="0">
              <a:spcBef>
                <a:spcPts val="0"/>
              </a:spcBef>
              <a:spcAft>
                <a:spcPts val="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Address: </a:t>
            </a:r>
            <a:r>
              <a:rPr lang="en-US" sz="1600" b="0" i="0" u="none" strike="noStrike" cap="none" dirty="0">
                <a:solidFill>
                  <a:schemeClr val="dk1"/>
                </a:solidFill>
                <a:latin typeface="Times New Roman"/>
                <a:ea typeface="Times New Roman"/>
                <a:cs typeface="Times New Roman"/>
                <a:sym typeface="Times New Roman"/>
              </a:rPr>
              <a:t>3-4 Hikarino-oka, Yokosuka, 239-0847, Japan</a:t>
            </a:r>
            <a:endParaRPr dirty="0"/>
          </a:p>
          <a:p>
            <a:pPr marL="0" marR="0" lvl="0" indent="0" algn="l" rtl="0">
              <a:spcBef>
                <a:spcPts val="0"/>
              </a:spcBef>
              <a:spcAft>
                <a:spcPts val="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Voice</a:t>
            </a:r>
            <a:r>
              <a:rPr lang="en-US" sz="1600" b="1" i="0" u="none" strike="noStrike" cap="none" dirty="0">
                <a:solidFill>
                  <a:schemeClr val="dk1"/>
                </a:solidFill>
                <a:latin typeface="Times New Roman"/>
                <a:ea typeface="Times New Roman"/>
                <a:cs typeface="Times New Roman"/>
                <a:sym typeface="Times New Roman"/>
              </a:rPr>
              <a:t>:</a:t>
            </a:r>
            <a:r>
              <a:rPr lang="en-US" sz="1600" dirty="0">
                <a:solidFill>
                  <a:schemeClr val="dk1"/>
                </a:solidFill>
                <a:latin typeface="Times New Roman"/>
                <a:ea typeface="Times New Roman"/>
                <a:cs typeface="Times New Roman"/>
                <a:sym typeface="Times New Roman"/>
              </a:rPr>
              <a:t> </a:t>
            </a:r>
            <a:r>
              <a:rPr lang="en-US" sz="1600" b="0" i="0" u="none" strike="noStrike" cap="none" dirty="0">
                <a:solidFill>
                  <a:schemeClr val="dk1"/>
                </a:solidFill>
                <a:latin typeface="Times New Roman"/>
                <a:ea typeface="Times New Roman"/>
                <a:cs typeface="Times New Roman"/>
                <a:sym typeface="Times New Roman"/>
              </a:rPr>
              <a:t>+81 46-847-5439</a:t>
            </a:r>
            <a:r>
              <a:rPr lang="en-US" sz="1600" b="0" i="0" u="none" strike="noStrike" cap="none" dirty="0">
                <a:solidFill>
                  <a:schemeClr val="dk2"/>
                </a:solidFill>
                <a:latin typeface="Times New Roman"/>
                <a:ea typeface="Times New Roman"/>
                <a:cs typeface="Times New Roman"/>
                <a:sym typeface="Times New Roman"/>
              </a:rPr>
              <a:t> </a:t>
            </a:r>
            <a:r>
              <a:rPr lang="en-US" sz="1600" b="1" i="0" u="none" strike="noStrike" cap="none" dirty="0">
                <a:solidFill>
                  <a:schemeClr val="dk2"/>
                </a:solidFill>
                <a:latin typeface="Times New Roman"/>
                <a:ea typeface="Times New Roman"/>
                <a:cs typeface="Times New Roman"/>
                <a:sym typeface="Times New Roman"/>
              </a:rPr>
              <a:t>Fax:</a:t>
            </a:r>
            <a:r>
              <a:rPr lang="en-US" sz="1600" b="0" i="0" u="none" strike="noStrike" cap="none" dirty="0">
                <a:solidFill>
                  <a:schemeClr val="dk2"/>
                </a:solidFill>
                <a:latin typeface="Times New Roman"/>
                <a:ea typeface="Times New Roman"/>
                <a:cs typeface="Times New Roman"/>
                <a:sym typeface="Times New Roman"/>
              </a:rPr>
              <a:t> </a:t>
            </a:r>
            <a:r>
              <a:rPr lang="en-US" sz="1600" b="0" i="0" u="none" strike="noStrike" cap="none" dirty="0">
                <a:solidFill>
                  <a:schemeClr val="dk1"/>
                </a:solidFill>
                <a:latin typeface="Times New Roman"/>
                <a:ea typeface="Times New Roman"/>
                <a:cs typeface="Times New Roman"/>
                <a:sym typeface="Times New Roman"/>
              </a:rPr>
              <a:t>+81 46-847-5431</a:t>
            </a:r>
            <a:r>
              <a:rPr lang="en-US" sz="1600" b="0" i="0" u="none" strike="noStrike" cap="none" dirty="0">
                <a:solidFill>
                  <a:schemeClr val="dk2"/>
                </a:solidFill>
                <a:latin typeface="Times New Roman"/>
                <a:ea typeface="Times New Roman"/>
                <a:cs typeface="Times New Roman"/>
                <a:sym typeface="Times New Roman"/>
              </a:rPr>
              <a:t> </a:t>
            </a:r>
            <a:r>
              <a:rPr lang="en-US" sz="1600" b="1" i="0" u="none" strike="noStrike" cap="none" dirty="0">
                <a:solidFill>
                  <a:schemeClr val="dk2"/>
                </a:solidFill>
                <a:latin typeface="Times New Roman"/>
                <a:ea typeface="Times New Roman"/>
                <a:cs typeface="Times New Roman"/>
                <a:sym typeface="Times New Roman"/>
              </a:rPr>
              <a:t>E-Mail:</a:t>
            </a:r>
            <a:r>
              <a:rPr lang="en-US" sz="1600" b="0" i="0" u="none" strike="noStrike" cap="none" dirty="0">
                <a:solidFill>
                  <a:schemeClr val="dk2"/>
                </a:solidFill>
                <a:latin typeface="Times New Roman"/>
                <a:ea typeface="Times New Roman"/>
                <a:cs typeface="Times New Roman"/>
                <a:sym typeface="Times New Roman"/>
              </a:rPr>
              <a:t>	</a:t>
            </a:r>
            <a:endParaRPr dirty="0"/>
          </a:p>
          <a:p>
            <a:pPr lvl="0">
              <a:spcBef>
                <a:spcPts val="600"/>
              </a:spcBef>
              <a:buClr>
                <a:schemeClr val="dk2"/>
              </a:buClr>
            </a:pPr>
            <a:r>
              <a:rPr lang="en-US" sz="1600" b="1" i="0" u="none" strike="noStrike" cap="none" dirty="0">
                <a:solidFill>
                  <a:schemeClr val="dk2"/>
                </a:solidFill>
                <a:latin typeface="Times New Roman"/>
                <a:ea typeface="Times New Roman"/>
                <a:cs typeface="Times New Roman"/>
                <a:sym typeface="Times New Roman"/>
              </a:rPr>
              <a:t>Re:</a:t>
            </a:r>
            <a:r>
              <a:rPr lang="en-US" sz="1600" b="0" i="0" u="none" strike="noStrike" cap="none" dirty="0">
                <a:solidFill>
                  <a:schemeClr val="dk2"/>
                </a:solidFill>
                <a:latin typeface="Times New Roman"/>
                <a:ea typeface="Times New Roman"/>
                <a:cs typeface="Times New Roman"/>
                <a:sym typeface="Times New Roman"/>
              </a:rPr>
              <a:t> </a:t>
            </a:r>
            <a:r>
              <a:rPr lang="en-US" sz="1600" dirty="0">
                <a:solidFill>
                  <a:schemeClr val="dk1"/>
                </a:solidFill>
                <a:latin typeface="Times New Roman"/>
                <a:ea typeface="Times New Roman"/>
                <a:cs typeface="Times New Roman"/>
                <a:sym typeface="Times New Roman"/>
              </a:rPr>
              <a:t>In response to the call for technical contributions </a:t>
            </a:r>
            <a:endParaRPr sz="1200" b="0" i="0" u="none" strike="noStrike" cap="none" dirty="0">
              <a:solidFill>
                <a:schemeClr val="dk2"/>
              </a:solidFill>
              <a:latin typeface="Times New Roman"/>
              <a:ea typeface="Times New Roman"/>
              <a:cs typeface="Times New Roman"/>
              <a:sym typeface="Times New Roman"/>
            </a:endParaRPr>
          </a:p>
          <a:p>
            <a:pPr marL="0" marR="0" lvl="0" indent="0" algn="l" rtl="0">
              <a:spcBef>
                <a:spcPts val="1200"/>
              </a:spcBef>
              <a:spcAft>
                <a:spcPts val="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Abstract:</a:t>
            </a:r>
            <a:endParaRPr dirty="0"/>
          </a:p>
          <a:p>
            <a:pPr lvl="0">
              <a:spcBef>
                <a:spcPts val="1200"/>
              </a:spcBef>
              <a:buClr>
                <a:schemeClr val="dk2"/>
              </a:buClr>
            </a:pPr>
            <a:r>
              <a:rPr lang="en-US" sz="1600" b="1" i="0" u="none" strike="noStrike" cap="none" dirty="0">
                <a:solidFill>
                  <a:schemeClr val="dk2"/>
                </a:solidFill>
                <a:latin typeface="Times New Roman"/>
                <a:ea typeface="Times New Roman"/>
                <a:cs typeface="Times New Roman"/>
                <a:sym typeface="Times New Roman"/>
              </a:rPr>
              <a:t>Purpose:</a:t>
            </a:r>
            <a:r>
              <a:rPr lang="en-US" sz="1600" dirty="0">
                <a:solidFill>
                  <a:schemeClr val="dk2"/>
                </a:solidFill>
                <a:latin typeface="Times New Roman"/>
                <a:ea typeface="Times New Roman"/>
                <a:cs typeface="Times New Roman"/>
                <a:sym typeface="Times New Roman"/>
              </a:rPr>
              <a:t> </a:t>
            </a:r>
            <a:r>
              <a:rPr lang="en-US" sz="1600" dirty="0">
                <a:solidFill>
                  <a:schemeClr val="dk1"/>
                </a:solidFill>
                <a:latin typeface="Times New Roman"/>
                <a:ea typeface="Times New Roman"/>
                <a:cs typeface="Times New Roman"/>
                <a:sym typeface="Times New Roman"/>
              </a:rPr>
              <a:t>In response to the call for technical contributions </a:t>
            </a:r>
            <a:endParaRPr dirty="0"/>
          </a:p>
          <a:p>
            <a:pPr lvl="0">
              <a:spcBef>
                <a:spcPts val="600"/>
              </a:spcBef>
              <a:buClr>
                <a:schemeClr val="dk2"/>
              </a:buClr>
            </a:pPr>
            <a:r>
              <a:rPr lang="en-US" sz="1600" b="1" i="0" u="none" strike="noStrike" cap="none" dirty="0">
                <a:solidFill>
                  <a:schemeClr val="dk2"/>
                </a:solidFill>
                <a:latin typeface="Times New Roman"/>
                <a:ea typeface="Times New Roman"/>
                <a:cs typeface="Times New Roman"/>
                <a:sym typeface="Times New Roman"/>
              </a:rPr>
              <a:t>Notice:</a:t>
            </a:r>
            <a:r>
              <a:rPr lang="en-US" sz="1600" b="0" i="0" u="none" strike="noStrike" cap="none" dirty="0">
                <a:solidFill>
                  <a:schemeClr val="dk2"/>
                </a:solidFill>
                <a:latin typeface="Times New Roman"/>
                <a:ea typeface="Times New Roman"/>
                <a:cs typeface="Times New Roman"/>
                <a:sym typeface="Times New Roman"/>
              </a:rPr>
              <a:t>	This document has been prepared to assist </a:t>
            </a:r>
            <a:r>
              <a:rPr lang="en-US" sz="1600" dirty="0">
                <a:solidFill>
                  <a:schemeClr val="dk1"/>
                </a:solidFill>
                <a:latin typeface="Times New Roman"/>
                <a:ea typeface="Times New Roman"/>
                <a:cs typeface="Times New Roman"/>
                <a:sym typeface="Times New Roman"/>
              </a:rPr>
              <a:t>P802.15.6ma</a:t>
            </a:r>
            <a:r>
              <a:rPr lang="en-US" sz="1600" b="0" i="0" u="none" strike="noStrike" cap="none" dirty="0">
                <a:solidFill>
                  <a:schemeClr val="dk2"/>
                </a:solidFill>
                <a:latin typeface="Times New Roman"/>
                <a:ea typeface="Times New Roman"/>
                <a:cs typeface="Times New Roman"/>
                <a:sym typeface="Times New Roman"/>
              </a:rPr>
              <a:t>.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dirty="0"/>
          </a:p>
          <a:p>
            <a:pPr lvl="0">
              <a:buClr>
                <a:schemeClr val="dk2"/>
              </a:buClr>
            </a:pPr>
            <a:r>
              <a:rPr lang="en-US" sz="1600" b="1" i="0" u="none" strike="noStrike" cap="none" dirty="0">
                <a:solidFill>
                  <a:schemeClr val="dk2"/>
                </a:solidFill>
                <a:latin typeface="Times New Roman"/>
                <a:ea typeface="Times New Roman"/>
                <a:cs typeface="Times New Roman"/>
                <a:sym typeface="Times New Roman"/>
              </a:rPr>
              <a:t>Release:</a:t>
            </a:r>
            <a:r>
              <a:rPr lang="en-US" sz="1600" b="0" i="0" u="none" strike="noStrike" cap="none" dirty="0">
                <a:solidFill>
                  <a:schemeClr val="dk2"/>
                </a:solidFill>
                <a:latin typeface="Times New Roman"/>
                <a:ea typeface="Times New Roman"/>
                <a:cs typeface="Times New Roman"/>
                <a:sym typeface="Times New Roman"/>
              </a:rPr>
              <a:t>	The contributor acknowledges and accepts that this contribution becomes the property of IEEE and may be made publicly available by </a:t>
            </a:r>
            <a:r>
              <a:rPr lang="en-US" sz="1600" dirty="0">
                <a:solidFill>
                  <a:schemeClr val="dk1"/>
                </a:solidFill>
                <a:latin typeface="Times New Roman"/>
                <a:ea typeface="Times New Roman"/>
                <a:cs typeface="Times New Roman"/>
                <a:sym typeface="Times New Roman"/>
              </a:rPr>
              <a:t>P802.15.6ma</a:t>
            </a:r>
            <a:r>
              <a:rPr lang="en-US" sz="1600" b="0" i="0" u="none" strike="noStrike" cap="none" dirty="0">
                <a:solidFill>
                  <a:schemeClr val="dk2"/>
                </a:solidFill>
                <a:latin typeface="Times New Roman"/>
                <a:ea typeface="Times New Roman"/>
                <a:cs typeface="Times New Roman"/>
                <a:sym typeface="Times New Roman"/>
              </a:rPr>
              <a:t>.	</a:t>
            </a:r>
            <a:endParaRP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B3EE8673-8041-F400-CED8-83C1406E00FB}"/>
              </a:ext>
            </a:extLst>
          </p:cNvPr>
          <p:cNvSpPr>
            <a:spLocks noGrp="1"/>
          </p:cNvSpPr>
          <p:nvPr>
            <p:ph type="dt" idx="10"/>
          </p:nvPr>
        </p:nvSpPr>
        <p:spPr/>
        <p:txBody>
          <a:bodyPr/>
          <a:lstStyle/>
          <a:p>
            <a:r>
              <a:rPr lang="en-US"/>
              <a:t>November 2022</a:t>
            </a:r>
            <a:endParaRPr lang="en-US" dirty="0"/>
          </a:p>
        </p:txBody>
      </p:sp>
      <p:sp>
        <p:nvSpPr>
          <p:cNvPr id="5" name="Footer Placeholder 4">
            <a:extLst>
              <a:ext uri="{FF2B5EF4-FFF2-40B4-BE49-F238E27FC236}">
                <a16:creationId xmlns:a16="http://schemas.microsoft.com/office/drawing/2014/main" id="{27E1E231-D131-EA7E-7CF5-A630CC8353AA}"/>
              </a:ext>
            </a:extLst>
          </p:cNvPr>
          <p:cNvSpPr>
            <a:spLocks noGrp="1"/>
          </p:cNvSpPr>
          <p:nvPr>
            <p:ph type="ftr" idx="11"/>
          </p:nvPr>
        </p:nvSpPr>
        <p:spPr/>
        <p:txBody>
          <a:bodyPr/>
          <a:lstStyle/>
          <a:p>
            <a:r>
              <a:rPr lang="en-US"/>
              <a:t>Hernandez, Kohno, Kobayashi, Kim (YNU)</a:t>
            </a:r>
            <a:endParaRPr lang="en-US" dirty="0"/>
          </a:p>
        </p:txBody>
      </p:sp>
      <p:sp>
        <p:nvSpPr>
          <p:cNvPr id="6" name="Slide Number Placeholder 5">
            <a:extLst>
              <a:ext uri="{FF2B5EF4-FFF2-40B4-BE49-F238E27FC236}">
                <a16:creationId xmlns:a16="http://schemas.microsoft.com/office/drawing/2014/main" id="{1AF328F5-8008-CA36-7A81-6712F6E8E04C}"/>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10</a:t>
            </a:fld>
            <a:endParaRPr dirty="0"/>
          </a:p>
        </p:txBody>
      </p:sp>
      <p:sp>
        <p:nvSpPr>
          <p:cNvPr id="2" name="Title 1">
            <a:extLst>
              <a:ext uri="{FF2B5EF4-FFF2-40B4-BE49-F238E27FC236}">
                <a16:creationId xmlns:a16="http://schemas.microsoft.com/office/drawing/2014/main" id="{52AD4B22-0072-6DED-48E6-0B92552CEAEA}"/>
              </a:ext>
            </a:extLst>
          </p:cNvPr>
          <p:cNvSpPr>
            <a:spLocks noGrp="1"/>
          </p:cNvSpPr>
          <p:nvPr>
            <p:ph type="title" idx="4294967295"/>
          </p:nvPr>
        </p:nvSpPr>
        <p:spPr>
          <a:xfrm>
            <a:off x="550506" y="760445"/>
            <a:ext cx="7772400" cy="1066800"/>
          </a:xfrm>
        </p:spPr>
        <p:txBody>
          <a:bodyPr/>
          <a:lstStyle/>
          <a:p>
            <a:r>
              <a:rPr lang="en-US" sz="3200" dirty="0">
                <a:latin typeface="+mn-lt"/>
              </a:rPr>
              <a:t>HBAN or VBAN coexisting with other UWB systems (4ab, 4z)</a:t>
            </a:r>
            <a:endParaRPr lang="en-US" sz="3200" dirty="0"/>
          </a:p>
        </p:txBody>
      </p:sp>
      <p:pic>
        <p:nvPicPr>
          <p:cNvPr id="7" name="Graphic 5">
            <a:extLst>
              <a:ext uri="{FF2B5EF4-FFF2-40B4-BE49-F238E27FC236}">
                <a16:creationId xmlns:a16="http://schemas.microsoft.com/office/drawing/2014/main" id="{0E6F051B-88DF-5B94-663B-1345EECFF018}"/>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550194" y="2146400"/>
            <a:ext cx="6043612" cy="2565200"/>
          </a:xfrm>
          <a:prstGeom prst="rect">
            <a:avLst/>
          </a:prstGeom>
        </p:spPr>
      </p:pic>
      <p:cxnSp>
        <p:nvCxnSpPr>
          <p:cNvPr id="8" name="Straight Connector 7">
            <a:extLst>
              <a:ext uri="{FF2B5EF4-FFF2-40B4-BE49-F238E27FC236}">
                <a16:creationId xmlns:a16="http://schemas.microsoft.com/office/drawing/2014/main" id="{4DD61080-340A-D2D3-74DA-CE435A03B703}"/>
              </a:ext>
            </a:extLst>
          </p:cNvPr>
          <p:cNvCxnSpPr/>
          <p:nvPr/>
        </p:nvCxnSpPr>
        <p:spPr>
          <a:xfrm>
            <a:off x="1642188" y="2171281"/>
            <a:ext cx="1166326" cy="2248678"/>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id="{FDC1D8B4-C80E-68DD-88F6-302FB04A78DD}"/>
              </a:ext>
            </a:extLst>
          </p:cNvPr>
          <p:cNvSpPr txBox="1"/>
          <p:nvPr/>
        </p:nvSpPr>
        <p:spPr>
          <a:xfrm>
            <a:off x="1166327" y="5141167"/>
            <a:ext cx="6724918" cy="369332"/>
          </a:xfrm>
          <a:prstGeom prst="rect">
            <a:avLst/>
          </a:prstGeom>
          <a:noFill/>
        </p:spPr>
        <p:txBody>
          <a:bodyPr wrap="none" rtlCol="0">
            <a:spAutoFit/>
          </a:bodyPr>
          <a:lstStyle/>
          <a:p>
            <a:r>
              <a:rPr lang="en-US" sz="1800" b="1" dirty="0"/>
              <a:t>6ma devices are aware of 4ab transmissions and vice-versa</a:t>
            </a:r>
          </a:p>
        </p:txBody>
      </p:sp>
      <p:sp>
        <p:nvSpPr>
          <p:cNvPr id="10" name="TextBox 9">
            <a:extLst>
              <a:ext uri="{FF2B5EF4-FFF2-40B4-BE49-F238E27FC236}">
                <a16:creationId xmlns:a16="http://schemas.microsoft.com/office/drawing/2014/main" id="{0892B9B7-8FBF-7F48-AF01-179202628276}"/>
              </a:ext>
            </a:extLst>
          </p:cNvPr>
          <p:cNvSpPr txBox="1"/>
          <p:nvPr/>
        </p:nvSpPr>
        <p:spPr>
          <a:xfrm>
            <a:off x="1151191" y="5676514"/>
            <a:ext cx="6571030" cy="369332"/>
          </a:xfrm>
          <a:prstGeom prst="rect">
            <a:avLst/>
          </a:prstGeom>
          <a:noFill/>
        </p:spPr>
        <p:txBody>
          <a:bodyPr wrap="none" rtlCol="0">
            <a:spAutoFit/>
          </a:bodyPr>
          <a:lstStyle/>
          <a:p>
            <a:r>
              <a:rPr lang="en-US" sz="1800" b="1" dirty="0"/>
              <a:t>We need to work out the details of interference avoidance.</a:t>
            </a:r>
          </a:p>
        </p:txBody>
      </p:sp>
    </p:spTree>
    <p:extLst>
      <p:ext uri="{BB962C8B-B14F-4D97-AF65-F5344CB8AC3E}">
        <p14:creationId xmlns:p14="http://schemas.microsoft.com/office/powerpoint/2010/main" val="20251014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BF2DE4-D590-061C-C1C8-1A4A368A2F7D}"/>
              </a:ext>
            </a:extLst>
          </p:cNvPr>
          <p:cNvSpPr>
            <a:spLocks noGrp="1"/>
          </p:cNvSpPr>
          <p:nvPr>
            <p:ph type="title"/>
          </p:nvPr>
        </p:nvSpPr>
        <p:spPr>
          <a:xfrm>
            <a:off x="685800" y="845975"/>
            <a:ext cx="7772400" cy="1066800"/>
          </a:xfrm>
        </p:spPr>
        <p:txBody>
          <a:bodyPr/>
          <a:lstStyle/>
          <a:p>
            <a:r>
              <a:rPr lang="en-US" sz="3200" dirty="0">
                <a:latin typeface="+mn-lt"/>
              </a:rPr>
              <a:t>HBAN and VBAN coexisting with other HBAN and VBAN networks and with other UWB systems (4ab, 4z)</a:t>
            </a:r>
            <a:endParaRPr lang="en-US" sz="3200" dirty="0"/>
          </a:p>
        </p:txBody>
      </p:sp>
      <p:sp>
        <p:nvSpPr>
          <p:cNvPr id="3" name="Text Placeholder 2">
            <a:extLst>
              <a:ext uri="{FF2B5EF4-FFF2-40B4-BE49-F238E27FC236}">
                <a16:creationId xmlns:a16="http://schemas.microsoft.com/office/drawing/2014/main" id="{7D980DED-776F-8A81-050B-0C02BF9CDFE4}"/>
              </a:ext>
            </a:extLst>
          </p:cNvPr>
          <p:cNvSpPr>
            <a:spLocks noGrp="1"/>
          </p:cNvSpPr>
          <p:nvPr>
            <p:ph type="body" idx="1"/>
          </p:nvPr>
        </p:nvSpPr>
        <p:spPr>
          <a:xfrm>
            <a:off x="685800" y="2267338"/>
            <a:ext cx="7772400" cy="3828661"/>
          </a:xfrm>
        </p:spPr>
        <p:txBody>
          <a:bodyPr/>
          <a:lstStyle/>
          <a:p>
            <a:r>
              <a:rPr lang="en-US" sz="2400" dirty="0">
                <a:latin typeface="+mn-lt"/>
              </a:rPr>
              <a:t>Same situation: 6ma devices are aware of 4ab transmissions and vice-versa</a:t>
            </a:r>
          </a:p>
          <a:p>
            <a:r>
              <a:rPr lang="en-US" sz="2400" dirty="0">
                <a:latin typeface="+mn-lt"/>
              </a:rPr>
              <a:t>We need to work out the details of </a:t>
            </a:r>
            <a:r>
              <a:rPr lang="en-US" sz="2400" i="1" dirty="0">
                <a:latin typeface="+mn-lt"/>
              </a:rPr>
              <a:t>interference mitigation and interference avoidance </a:t>
            </a:r>
            <a:r>
              <a:rPr lang="en-US" sz="2400" dirty="0">
                <a:latin typeface="+mn-lt"/>
              </a:rPr>
              <a:t>with 4ab and other wireless systems operating in the same frequency band</a:t>
            </a:r>
          </a:p>
          <a:p>
            <a:endParaRPr lang="en-US" sz="2400" dirty="0">
              <a:latin typeface="+mn-lt"/>
            </a:endParaRPr>
          </a:p>
        </p:txBody>
      </p:sp>
      <p:sp>
        <p:nvSpPr>
          <p:cNvPr id="4" name="Date Placeholder 3">
            <a:extLst>
              <a:ext uri="{FF2B5EF4-FFF2-40B4-BE49-F238E27FC236}">
                <a16:creationId xmlns:a16="http://schemas.microsoft.com/office/drawing/2014/main" id="{1806DFA0-59E2-AD52-C8EE-EA444A7A9405}"/>
              </a:ext>
            </a:extLst>
          </p:cNvPr>
          <p:cNvSpPr>
            <a:spLocks noGrp="1"/>
          </p:cNvSpPr>
          <p:nvPr>
            <p:ph type="dt" idx="10"/>
          </p:nvPr>
        </p:nvSpPr>
        <p:spPr/>
        <p:txBody>
          <a:bodyPr/>
          <a:lstStyle/>
          <a:p>
            <a:r>
              <a:rPr lang="en-US"/>
              <a:t>November 2022</a:t>
            </a:r>
            <a:endParaRPr lang="en-US" dirty="0"/>
          </a:p>
        </p:txBody>
      </p:sp>
      <p:sp>
        <p:nvSpPr>
          <p:cNvPr id="5" name="Footer Placeholder 4">
            <a:extLst>
              <a:ext uri="{FF2B5EF4-FFF2-40B4-BE49-F238E27FC236}">
                <a16:creationId xmlns:a16="http://schemas.microsoft.com/office/drawing/2014/main" id="{36D9B73C-3F1C-D894-7BAF-3C2B2BAB6883}"/>
              </a:ext>
            </a:extLst>
          </p:cNvPr>
          <p:cNvSpPr>
            <a:spLocks noGrp="1"/>
          </p:cNvSpPr>
          <p:nvPr>
            <p:ph type="ftr" idx="11"/>
          </p:nvPr>
        </p:nvSpPr>
        <p:spPr/>
        <p:txBody>
          <a:bodyPr/>
          <a:lstStyle/>
          <a:p>
            <a:r>
              <a:rPr lang="en-US"/>
              <a:t>Hernandez, Kohno, Kobayashi, Kim (YNU)</a:t>
            </a:r>
            <a:endParaRPr lang="en-US" dirty="0"/>
          </a:p>
        </p:txBody>
      </p:sp>
      <p:sp>
        <p:nvSpPr>
          <p:cNvPr id="6" name="Slide Number Placeholder 5">
            <a:extLst>
              <a:ext uri="{FF2B5EF4-FFF2-40B4-BE49-F238E27FC236}">
                <a16:creationId xmlns:a16="http://schemas.microsoft.com/office/drawing/2014/main" id="{6FA9810E-8394-95B4-030F-94426D67382A}"/>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11</a:t>
            </a:fld>
            <a:endParaRPr dirty="0"/>
          </a:p>
        </p:txBody>
      </p:sp>
    </p:spTree>
    <p:extLst>
      <p:ext uri="{BB962C8B-B14F-4D97-AF65-F5344CB8AC3E}">
        <p14:creationId xmlns:p14="http://schemas.microsoft.com/office/powerpoint/2010/main" val="23281931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20AFF4-A020-7FFF-F27A-7C8F20ADC9C1}"/>
              </a:ext>
            </a:extLst>
          </p:cNvPr>
          <p:cNvSpPr>
            <a:spLocks noGrp="1"/>
          </p:cNvSpPr>
          <p:nvPr>
            <p:ph type="title"/>
          </p:nvPr>
        </p:nvSpPr>
        <p:spPr>
          <a:xfrm>
            <a:off x="685800" y="872231"/>
            <a:ext cx="7772400" cy="841159"/>
          </a:xfrm>
        </p:spPr>
        <p:txBody>
          <a:bodyPr/>
          <a:lstStyle/>
          <a:p>
            <a:r>
              <a:rPr lang="en-US" sz="3200" dirty="0"/>
              <a:t>15.4ab MAC enhancements</a:t>
            </a:r>
          </a:p>
        </p:txBody>
      </p:sp>
      <p:sp>
        <p:nvSpPr>
          <p:cNvPr id="3" name="Text Placeholder 2">
            <a:extLst>
              <a:ext uri="{FF2B5EF4-FFF2-40B4-BE49-F238E27FC236}">
                <a16:creationId xmlns:a16="http://schemas.microsoft.com/office/drawing/2014/main" id="{A06CE275-77B7-32B4-D198-E6378ED28E96}"/>
              </a:ext>
            </a:extLst>
          </p:cNvPr>
          <p:cNvSpPr>
            <a:spLocks noGrp="1"/>
          </p:cNvSpPr>
          <p:nvPr>
            <p:ph type="body" idx="1"/>
          </p:nvPr>
        </p:nvSpPr>
        <p:spPr>
          <a:xfrm>
            <a:off x="685800" y="1713390"/>
            <a:ext cx="7772400" cy="4382610"/>
          </a:xfrm>
        </p:spPr>
        <p:txBody>
          <a:bodyPr/>
          <a:lstStyle/>
          <a:p>
            <a:r>
              <a:rPr lang="en-US" sz="2400" dirty="0">
                <a:latin typeface="+mn-lt"/>
              </a:rPr>
              <a:t>There are few MAC proposals for the 4ab amendment compared to PHY proposals. </a:t>
            </a:r>
          </a:p>
          <a:p>
            <a:r>
              <a:rPr lang="en-US" sz="2400" dirty="0">
                <a:latin typeface="+mn-lt"/>
              </a:rPr>
              <a:t>Most presentations are for supporting the new NB-assisted ranging and sensing. </a:t>
            </a:r>
          </a:p>
          <a:p>
            <a:r>
              <a:rPr lang="en-US" sz="2400" dirty="0">
                <a:latin typeface="+mn-lt"/>
              </a:rPr>
              <a:t>Two presentations associated with data communication:</a:t>
            </a:r>
          </a:p>
          <a:p>
            <a:pPr lvl="1"/>
            <a:r>
              <a:rPr lang="en-US" sz="2000" dirty="0">
                <a:latin typeface="+mn-lt"/>
              </a:rPr>
              <a:t>[1] 15-22-0047-01-04ab-mac-layer-considerations-for-uwb-data-streaming.</a:t>
            </a:r>
          </a:p>
          <a:p>
            <a:pPr lvl="1"/>
            <a:r>
              <a:rPr lang="en-US" sz="2000" dirty="0">
                <a:latin typeface="+mn-lt"/>
              </a:rPr>
              <a:t>[2] 15-22-0172-00-04ab-mac-considerations-for-data-communication.</a:t>
            </a:r>
          </a:p>
          <a:p>
            <a:endParaRPr lang="en-US" sz="1600" dirty="0">
              <a:latin typeface="+mn-lt"/>
            </a:endParaRPr>
          </a:p>
        </p:txBody>
      </p:sp>
      <p:sp>
        <p:nvSpPr>
          <p:cNvPr id="4" name="Date Placeholder 3">
            <a:extLst>
              <a:ext uri="{FF2B5EF4-FFF2-40B4-BE49-F238E27FC236}">
                <a16:creationId xmlns:a16="http://schemas.microsoft.com/office/drawing/2014/main" id="{72F0C9B6-2562-BD13-2E69-9E57122C3992}"/>
              </a:ext>
            </a:extLst>
          </p:cNvPr>
          <p:cNvSpPr>
            <a:spLocks noGrp="1"/>
          </p:cNvSpPr>
          <p:nvPr>
            <p:ph type="dt" idx="10"/>
          </p:nvPr>
        </p:nvSpPr>
        <p:spPr/>
        <p:txBody>
          <a:bodyPr/>
          <a:lstStyle/>
          <a:p>
            <a:r>
              <a:rPr lang="en-US"/>
              <a:t>November 2022</a:t>
            </a:r>
            <a:endParaRPr lang="en-US" dirty="0"/>
          </a:p>
        </p:txBody>
      </p:sp>
      <p:sp>
        <p:nvSpPr>
          <p:cNvPr id="5" name="Footer Placeholder 4">
            <a:extLst>
              <a:ext uri="{FF2B5EF4-FFF2-40B4-BE49-F238E27FC236}">
                <a16:creationId xmlns:a16="http://schemas.microsoft.com/office/drawing/2014/main" id="{68596D70-3720-14EC-A4E6-D03A19C82468}"/>
              </a:ext>
            </a:extLst>
          </p:cNvPr>
          <p:cNvSpPr>
            <a:spLocks noGrp="1"/>
          </p:cNvSpPr>
          <p:nvPr>
            <p:ph type="ftr" idx="11"/>
          </p:nvPr>
        </p:nvSpPr>
        <p:spPr/>
        <p:txBody>
          <a:bodyPr/>
          <a:lstStyle/>
          <a:p>
            <a:r>
              <a:rPr lang="en-US" dirty="0"/>
              <a:t>Hernandez, Kohno, Kobayashi, Kim (YNU)</a:t>
            </a:r>
          </a:p>
        </p:txBody>
      </p:sp>
      <p:sp>
        <p:nvSpPr>
          <p:cNvPr id="6" name="Slide Number Placeholder 5">
            <a:extLst>
              <a:ext uri="{FF2B5EF4-FFF2-40B4-BE49-F238E27FC236}">
                <a16:creationId xmlns:a16="http://schemas.microsoft.com/office/drawing/2014/main" id="{3265351D-02C1-0F1A-783E-630944B0918D}"/>
              </a:ext>
            </a:extLst>
          </p:cNvPr>
          <p:cNvSpPr>
            <a:spLocks noGrp="1"/>
          </p:cNvSpPr>
          <p:nvPr>
            <p:ph type="sldNum" idx="12"/>
          </p:nvPr>
        </p:nvSpPr>
        <p:spPr/>
        <p:txBody>
          <a:bodyPr/>
          <a:lstStyle/>
          <a:p>
            <a:pPr marL="0" lvl="0" indent="0" algn="ctr" rtl="0">
              <a:spcBef>
                <a:spcPts val="0"/>
              </a:spcBef>
              <a:spcAft>
                <a:spcPts val="0"/>
              </a:spcAft>
              <a:buNone/>
            </a:pPr>
            <a:r>
              <a:rPr lang="en-US" dirty="0"/>
              <a:t>Slide </a:t>
            </a:r>
            <a:fld id="{00000000-1234-1234-1234-123412341234}" type="slidenum">
              <a:rPr lang="en-US" smtClean="0"/>
              <a:t>2</a:t>
            </a:fld>
            <a:endParaRPr dirty="0"/>
          </a:p>
        </p:txBody>
      </p:sp>
    </p:spTree>
    <p:extLst>
      <p:ext uri="{BB962C8B-B14F-4D97-AF65-F5344CB8AC3E}">
        <p14:creationId xmlns:p14="http://schemas.microsoft.com/office/powerpoint/2010/main" val="14971447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4C5B78-419E-D4C1-16BC-0FE1987787B5}"/>
              </a:ext>
            </a:extLst>
          </p:cNvPr>
          <p:cNvSpPr>
            <a:spLocks noGrp="1"/>
          </p:cNvSpPr>
          <p:nvPr>
            <p:ph type="title"/>
          </p:nvPr>
        </p:nvSpPr>
        <p:spPr/>
        <p:txBody>
          <a:bodyPr/>
          <a:lstStyle/>
          <a:p>
            <a:r>
              <a:rPr lang="en-US" sz="3200" dirty="0"/>
              <a:t>15.4ab MAC enhancements</a:t>
            </a:r>
          </a:p>
        </p:txBody>
      </p:sp>
      <p:sp>
        <p:nvSpPr>
          <p:cNvPr id="3" name="Text Placeholder 2">
            <a:extLst>
              <a:ext uri="{FF2B5EF4-FFF2-40B4-BE49-F238E27FC236}">
                <a16:creationId xmlns:a16="http://schemas.microsoft.com/office/drawing/2014/main" id="{EFCE65FE-371E-2E2A-1C00-F5CE145F9BB7}"/>
              </a:ext>
            </a:extLst>
          </p:cNvPr>
          <p:cNvSpPr>
            <a:spLocks noGrp="1"/>
          </p:cNvSpPr>
          <p:nvPr>
            <p:ph type="body" idx="1"/>
          </p:nvPr>
        </p:nvSpPr>
        <p:spPr/>
        <p:txBody>
          <a:bodyPr/>
          <a:lstStyle/>
          <a:p>
            <a:r>
              <a:rPr lang="en-US" sz="2400" dirty="0">
                <a:latin typeface="+mn-lt"/>
              </a:rPr>
              <a:t>[1] proposes to use CCA mode 1 (energy detection) with variable sensing duration and threshold.</a:t>
            </a:r>
          </a:p>
          <a:p>
            <a:pPr lvl="1"/>
            <a:r>
              <a:rPr lang="en-US" sz="2000" dirty="0">
                <a:latin typeface="+mn-lt"/>
              </a:rPr>
              <a:t>No results. We do not know how it works. </a:t>
            </a:r>
          </a:p>
          <a:p>
            <a:r>
              <a:rPr lang="en-US" sz="2400" dirty="0">
                <a:latin typeface="+mn-lt"/>
              </a:rPr>
              <a:t>[2] summarizes the access methods in 15.4 and 15.4z</a:t>
            </a:r>
          </a:p>
          <a:p>
            <a:pPr lvl="1"/>
            <a:r>
              <a:rPr lang="en-US" sz="2000" dirty="0">
                <a:latin typeface="+mn-lt"/>
              </a:rPr>
              <a:t>Slotted structure vs. unslotted structure</a:t>
            </a:r>
          </a:p>
          <a:p>
            <a:pPr lvl="1"/>
            <a:r>
              <a:rPr lang="en-US" sz="2000" dirty="0">
                <a:latin typeface="+mn-lt"/>
              </a:rPr>
              <a:t>Contention-based vs. scheduling-based (contention-free)</a:t>
            </a:r>
          </a:p>
          <a:p>
            <a:pPr lvl="1"/>
            <a:r>
              <a:rPr lang="en-US" sz="2000" dirty="0">
                <a:latin typeface="+mn-lt"/>
              </a:rPr>
              <a:t>15.4z introduced a slotted structure for enhanced ranging.</a:t>
            </a:r>
          </a:p>
          <a:p>
            <a:endParaRPr lang="en-US" sz="2400" dirty="0">
              <a:latin typeface="+mn-lt"/>
            </a:endParaRPr>
          </a:p>
        </p:txBody>
      </p:sp>
      <p:sp>
        <p:nvSpPr>
          <p:cNvPr id="4" name="Date Placeholder 3">
            <a:extLst>
              <a:ext uri="{FF2B5EF4-FFF2-40B4-BE49-F238E27FC236}">
                <a16:creationId xmlns:a16="http://schemas.microsoft.com/office/drawing/2014/main" id="{FC5B2FB6-EBA3-E279-657C-1F036CBE8A62}"/>
              </a:ext>
            </a:extLst>
          </p:cNvPr>
          <p:cNvSpPr>
            <a:spLocks noGrp="1"/>
          </p:cNvSpPr>
          <p:nvPr>
            <p:ph type="dt" idx="10"/>
          </p:nvPr>
        </p:nvSpPr>
        <p:spPr/>
        <p:txBody>
          <a:bodyPr/>
          <a:lstStyle/>
          <a:p>
            <a:r>
              <a:rPr lang="en-US"/>
              <a:t>November 2022</a:t>
            </a:r>
            <a:endParaRPr lang="en-US" dirty="0"/>
          </a:p>
        </p:txBody>
      </p:sp>
      <p:sp>
        <p:nvSpPr>
          <p:cNvPr id="5" name="Footer Placeholder 4">
            <a:extLst>
              <a:ext uri="{FF2B5EF4-FFF2-40B4-BE49-F238E27FC236}">
                <a16:creationId xmlns:a16="http://schemas.microsoft.com/office/drawing/2014/main" id="{FAD635CA-726C-6F10-B1A8-14F7893CD354}"/>
              </a:ext>
            </a:extLst>
          </p:cNvPr>
          <p:cNvSpPr>
            <a:spLocks noGrp="1"/>
          </p:cNvSpPr>
          <p:nvPr>
            <p:ph type="ftr" idx="11"/>
          </p:nvPr>
        </p:nvSpPr>
        <p:spPr/>
        <p:txBody>
          <a:bodyPr/>
          <a:lstStyle/>
          <a:p>
            <a:r>
              <a:rPr lang="en-US" dirty="0"/>
              <a:t>Hernandez, Kohno, Kobayashi, Kim (YNU)</a:t>
            </a:r>
          </a:p>
        </p:txBody>
      </p:sp>
      <p:sp>
        <p:nvSpPr>
          <p:cNvPr id="6" name="Slide Number Placeholder 5">
            <a:extLst>
              <a:ext uri="{FF2B5EF4-FFF2-40B4-BE49-F238E27FC236}">
                <a16:creationId xmlns:a16="http://schemas.microsoft.com/office/drawing/2014/main" id="{2ED9A0D0-9E6D-3A20-BB6E-EB7030AAFDF1}"/>
              </a:ext>
            </a:extLst>
          </p:cNvPr>
          <p:cNvSpPr>
            <a:spLocks noGrp="1"/>
          </p:cNvSpPr>
          <p:nvPr>
            <p:ph type="sldNum" idx="12"/>
          </p:nvPr>
        </p:nvSpPr>
        <p:spPr/>
        <p:txBody>
          <a:bodyPr/>
          <a:lstStyle/>
          <a:p>
            <a:pPr marL="0" lvl="0" indent="0" algn="ctr" rtl="0">
              <a:spcBef>
                <a:spcPts val="0"/>
              </a:spcBef>
              <a:spcAft>
                <a:spcPts val="0"/>
              </a:spcAft>
              <a:buNone/>
            </a:pPr>
            <a:r>
              <a:rPr lang="en-US" dirty="0"/>
              <a:t>Slide </a:t>
            </a:r>
            <a:fld id="{00000000-1234-1234-1234-123412341234}" type="slidenum">
              <a:rPr lang="en-US" smtClean="0"/>
              <a:t>3</a:t>
            </a:fld>
            <a:endParaRPr dirty="0"/>
          </a:p>
        </p:txBody>
      </p:sp>
    </p:spTree>
    <p:extLst>
      <p:ext uri="{BB962C8B-B14F-4D97-AF65-F5344CB8AC3E}">
        <p14:creationId xmlns:p14="http://schemas.microsoft.com/office/powerpoint/2010/main" val="39056117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773B1F-BEF1-43FE-B0A6-4D2A24F2C69A}"/>
              </a:ext>
            </a:extLst>
          </p:cNvPr>
          <p:cNvSpPr>
            <a:spLocks noGrp="1"/>
          </p:cNvSpPr>
          <p:nvPr>
            <p:ph type="title"/>
          </p:nvPr>
        </p:nvSpPr>
        <p:spPr/>
        <p:txBody>
          <a:bodyPr/>
          <a:lstStyle/>
          <a:p>
            <a:r>
              <a:rPr lang="en-US" sz="3200" dirty="0"/>
              <a:t>15.4ab MAC enhancements</a:t>
            </a:r>
          </a:p>
        </p:txBody>
      </p:sp>
      <p:sp>
        <p:nvSpPr>
          <p:cNvPr id="3" name="Text Placeholder 2">
            <a:extLst>
              <a:ext uri="{FF2B5EF4-FFF2-40B4-BE49-F238E27FC236}">
                <a16:creationId xmlns:a16="http://schemas.microsoft.com/office/drawing/2014/main" id="{4C505D2E-ABC8-C238-1312-B2D2889B1183}"/>
              </a:ext>
            </a:extLst>
          </p:cNvPr>
          <p:cNvSpPr>
            <a:spLocks noGrp="1"/>
          </p:cNvSpPr>
          <p:nvPr>
            <p:ph type="body" idx="1"/>
          </p:nvPr>
        </p:nvSpPr>
        <p:spPr/>
        <p:txBody>
          <a:bodyPr/>
          <a:lstStyle/>
          <a:p>
            <a:r>
              <a:rPr lang="en-US" sz="2400" dirty="0">
                <a:latin typeface="+mn-lt"/>
              </a:rPr>
              <a:t>[2] proposes to use a slotted structure for 15.4ab as well for compatibility with 4z and the rest of 4ab PHY proposals.</a:t>
            </a:r>
          </a:p>
          <a:p>
            <a:pPr lvl="1"/>
            <a:r>
              <a:rPr lang="en-US" sz="2000" dirty="0">
                <a:latin typeface="+mn-lt"/>
              </a:rPr>
              <a:t>[2] proposes the same </a:t>
            </a:r>
            <a:r>
              <a:rPr lang="en-US" sz="2000" i="1" dirty="0">
                <a:latin typeface="+mn-lt"/>
              </a:rPr>
              <a:t>slotted structure for data communication</a:t>
            </a:r>
            <a:r>
              <a:rPr lang="en-US" sz="2000" dirty="0">
                <a:latin typeface="+mn-lt"/>
              </a:rPr>
              <a:t>.</a:t>
            </a:r>
          </a:p>
          <a:p>
            <a:pPr lvl="1"/>
            <a:r>
              <a:rPr lang="en-US" sz="2000" dirty="0">
                <a:latin typeface="+mn-lt"/>
              </a:rPr>
              <a:t>No results. We do not know how it performs. </a:t>
            </a:r>
          </a:p>
          <a:p>
            <a:r>
              <a:rPr lang="en-US" sz="2400" dirty="0">
                <a:latin typeface="+mn-lt"/>
              </a:rPr>
              <a:t>And that is all for 15.4ab MAC proposals related to data communications.</a:t>
            </a:r>
          </a:p>
        </p:txBody>
      </p:sp>
      <p:sp>
        <p:nvSpPr>
          <p:cNvPr id="4" name="Date Placeholder 3">
            <a:extLst>
              <a:ext uri="{FF2B5EF4-FFF2-40B4-BE49-F238E27FC236}">
                <a16:creationId xmlns:a16="http://schemas.microsoft.com/office/drawing/2014/main" id="{D302633B-3C75-10C0-55F5-A731DEC6F3AD}"/>
              </a:ext>
            </a:extLst>
          </p:cNvPr>
          <p:cNvSpPr>
            <a:spLocks noGrp="1"/>
          </p:cNvSpPr>
          <p:nvPr>
            <p:ph type="dt" idx="10"/>
          </p:nvPr>
        </p:nvSpPr>
        <p:spPr/>
        <p:txBody>
          <a:bodyPr/>
          <a:lstStyle/>
          <a:p>
            <a:r>
              <a:rPr lang="en-US"/>
              <a:t>November 2022</a:t>
            </a:r>
            <a:endParaRPr lang="en-US" dirty="0"/>
          </a:p>
        </p:txBody>
      </p:sp>
      <p:sp>
        <p:nvSpPr>
          <p:cNvPr id="5" name="Footer Placeholder 4">
            <a:extLst>
              <a:ext uri="{FF2B5EF4-FFF2-40B4-BE49-F238E27FC236}">
                <a16:creationId xmlns:a16="http://schemas.microsoft.com/office/drawing/2014/main" id="{4D9B98DA-7EAB-42EE-857B-DBF0A17E53BD}"/>
              </a:ext>
            </a:extLst>
          </p:cNvPr>
          <p:cNvSpPr>
            <a:spLocks noGrp="1"/>
          </p:cNvSpPr>
          <p:nvPr>
            <p:ph type="ftr" idx="11"/>
          </p:nvPr>
        </p:nvSpPr>
        <p:spPr/>
        <p:txBody>
          <a:bodyPr/>
          <a:lstStyle/>
          <a:p>
            <a:r>
              <a:rPr lang="en-US" dirty="0"/>
              <a:t>Hernandez, Kohno, Kobayashi, Kim (YNU)</a:t>
            </a:r>
          </a:p>
        </p:txBody>
      </p:sp>
      <p:sp>
        <p:nvSpPr>
          <p:cNvPr id="6" name="Slide Number Placeholder 5">
            <a:extLst>
              <a:ext uri="{FF2B5EF4-FFF2-40B4-BE49-F238E27FC236}">
                <a16:creationId xmlns:a16="http://schemas.microsoft.com/office/drawing/2014/main" id="{1246109D-738A-5276-1500-B6B70E5B5ADE}"/>
              </a:ext>
            </a:extLst>
          </p:cNvPr>
          <p:cNvSpPr>
            <a:spLocks noGrp="1"/>
          </p:cNvSpPr>
          <p:nvPr>
            <p:ph type="sldNum" idx="12"/>
          </p:nvPr>
        </p:nvSpPr>
        <p:spPr/>
        <p:txBody>
          <a:bodyPr/>
          <a:lstStyle/>
          <a:p>
            <a:pPr marL="0" lvl="0" indent="0" algn="ctr" rtl="0">
              <a:spcBef>
                <a:spcPts val="0"/>
              </a:spcBef>
              <a:spcAft>
                <a:spcPts val="0"/>
              </a:spcAft>
              <a:buNone/>
            </a:pPr>
            <a:r>
              <a:rPr lang="en-US" dirty="0"/>
              <a:t>Slide </a:t>
            </a:r>
            <a:fld id="{00000000-1234-1234-1234-123412341234}" type="slidenum">
              <a:rPr lang="en-US" smtClean="0"/>
              <a:t>4</a:t>
            </a:fld>
            <a:endParaRPr dirty="0"/>
          </a:p>
        </p:txBody>
      </p:sp>
    </p:spTree>
    <p:extLst>
      <p:ext uri="{BB962C8B-B14F-4D97-AF65-F5344CB8AC3E}">
        <p14:creationId xmlns:p14="http://schemas.microsoft.com/office/powerpoint/2010/main" val="14971324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0F2AD7-0041-0852-9740-53676BCE3962}"/>
              </a:ext>
            </a:extLst>
          </p:cNvPr>
          <p:cNvSpPr>
            <a:spLocks noGrp="1"/>
          </p:cNvSpPr>
          <p:nvPr>
            <p:ph type="title"/>
          </p:nvPr>
        </p:nvSpPr>
        <p:spPr/>
        <p:txBody>
          <a:bodyPr/>
          <a:lstStyle/>
          <a:p>
            <a:r>
              <a:rPr lang="en-US" sz="3200" dirty="0"/>
              <a:t>Control channel</a:t>
            </a:r>
          </a:p>
        </p:txBody>
      </p:sp>
      <p:sp>
        <p:nvSpPr>
          <p:cNvPr id="3" name="Text Placeholder 2">
            <a:extLst>
              <a:ext uri="{FF2B5EF4-FFF2-40B4-BE49-F238E27FC236}">
                <a16:creationId xmlns:a16="http://schemas.microsoft.com/office/drawing/2014/main" id="{366D2A37-AC3C-B750-9659-3F80CF7C5BCC}"/>
              </a:ext>
            </a:extLst>
          </p:cNvPr>
          <p:cNvSpPr>
            <a:spLocks noGrp="1"/>
          </p:cNvSpPr>
          <p:nvPr>
            <p:ph type="body" idx="1"/>
          </p:nvPr>
        </p:nvSpPr>
        <p:spPr/>
        <p:txBody>
          <a:bodyPr/>
          <a:lstStyle/>
          <a:p>
            <a:r>
              <a:rPr lang="en-US" sz="2400" dirty="0">
                <a:latin typeface="+mn-lt"/>
              </a:rPr>
              <a:t>[15-22-0180-00-04ab-recap-of-narrowband-uwb-coupling-mac] proposes to use a control channel (mirroring channel) to assist UWB channel usage for ranging and collision avoidance. </a:t>
            </a:r>
          </a:p>
          <a:p>
            <a:pPr lvl="1"/>
            <a:r>
              <a:rPr lang="en-US" sz="2000" dirty="0">
                <a:latin typeface="+mn-lt"/>
              </a:rPr>
              <a:t>Information about the start time of ranging rounds, length of ranging block, number of ranging rounds, etc.</a:t>
            </a:r>
          </a:p>
          <a:p>
            <a:r>
              <a:rPr lang="en-US" sz="2400" dirty="0">
                <a:latin typeface="+mn-lt"/>
              </a:rPr>
              <a:t>The same concept of Minsoo’s control channel, but for ranging. Although, it is a narrowband channel.  </a:t>
            </a:r>
          </a:p>
          <a:p>
            <a:r>
              <a:rPr lang="en-US" sz="2400" dirty="0">
                <a:latin typeface="+mn-lt"/>
              </a:rPr>
              <a:t>No results. We do not know how it performs. </a:t>
            </a:r>
          </a:p>
          <a:p>
            <a:endParaRPr lang="en-US" sz="2400" dirty="0">
              <a:latin typeface="+mn-lt"/>
            </a:endParaRPr>
          </a:p>
        </p:txBody>
      </p:sp>
      <p:sp>
        <p:nvSpPr>
          <p:cNvPr id="4" name="Date Placeholder 3">
            <a:extLst>
              <a:ext uri="{FF2B5EF4-FFF2-40B4-BE49-F238E27FC236}">
                <a16:creationId xmlns:a16="http://schemas.microsoft.com/office/drawing/2014/main" id="{11E9CE4A-589F-A637-56C2-FA808BE587B5}"/>
              </a:ext>
            </a:extLst>
          </p:cNvPr>
          <p:cNvSpPr>
            <a:spLocks noGrp="1"/>
          </p:cNvSpPr>
          <p:nvPr>
            <p:ph type="dt" idx="10"/>
          </p:nvPr>
        </p:nvSpPr>
        <p:spPr/>
        <p:txBody>
          <a:bodyPr/>
          <a:lstStyle/>
          <a:p>
            <a:r>
              <a:rPr lang="en-US"/>
              <a:t>November 2022</a:t>
            </a:r>
            <a:endParaRPr lang="en-US" dirty="0"/>
          </a:p>
        </p:txBody>
      </p:sp>
      <p:sp>
        <p:nvSpPr>
          <p:cNvPr id="5" name="Footer Placeholder 4">
            <a:extLst>
              <a:ext uri="{FF2B5EF4-FFF2-40B4-BE49-F238E27FC236}">
                <a16:creationId xmlns:a16="http://schemas.microsoft.com/office/drawing/2014/main" id="{57FB5BCE-F93A-4189-F6E9-43CAEC634B9B}"/>
              </a:ext>
            </a:extLst>
          </p:cNvPr>
          <p:cNvSpPr>
            <a:spLocks noGrp="1"/>
          </p:cNvSpPr>
          <p:nvPr>
            <p:ph type="ftr" idx="11"/>
          </p:nvPr>
        </p:nvSpPr>
        <p:spPr/>
        <p:txBody>
          <a:bodyPr/>
          <a:lstStyle/>
          <a:p>
            <a:r>
              <a:rPr lang="en-US" dirty="0"/>
              <a:t>Hernandez, Kohno, Kobayashi, Kim (YNU)</a:t>
            </a:r>
          </a:p>
        </p:txBody>
      </p:sp>
      <p:sp>
        <p:nvSpPr>
          <p:cNvPr id="6" name="Slide Number Placeholder 5">
            <a:extLst>
              <a:ext uri="{FF2B5EF4-FFF2-40B4-BE49-F238E27FC236}">
                <a16:creationId xmlns:a16="http://schemas.microsoft.com/office/drawing/2014/main" id="{28730801-D5D2-B01F-54AE-01B044275584}"/>
              </a:ext>
            </a:extLst>
          </p:cNvPr>
          <p:cNvSpPr>
            <a:spLocks noGrp="1"/>
          </p:cNvSpPr>
          <p:nvPr>
            <p:ph type="sldNum" idx="12"/>
          </p:nvPr>
        </p:nvSpPr>
        <p:spPr/>
        <p:txBody>
          <a:bodyPr/>
          <a:lstStyle/>
          <a:p>
            <a:pPr marL="0" lvl="0" indent="0" algn="ctr" rtl="0">
              <a:spcBef>
                <a:spcPts val="0"/>
              </a:spcBef>
              <a:spcAft>
                <a:spcPts val="0"/>
              </a:spcAft>
              <a:buNone/>
            </a:pPr>
            <a:r>
              <a:rPr lang="en-US" dirty="0"/>
              <a:t>Slide </a:t>
            </a:r>
            <a:fld id="{00000000-1234-1234-1234-123412341234}" type="slidenum">
              <a:rPr lang="en-US" smtClean="0"/>
              <a:t>5</a:t>
            </a:fld>
            <a:endParaRPr dirty="0"/>
          </a:p>
        </p:txBody>
      </p:sp>
    </p:spTree>
    <p:extLst>
      <p:ext uri="{BB962C8B-B14F-4D97-AF65-F5344CB8AC3E}">
        <p14:creationId xmlns:p14="http://schemas.microsoft.com/office/powerpoint/2010/main" val="27979054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0468AA-794B-85C8-4B32-712D2B19DCF4}"/>
              </a:ext>
            </a:extLst>
          </p:cNvPr>
          <p:cNvSpPr>
            <a:spLocks noGrp="1"/>
          </p:cNvSpPr>
          <p:nvPr>
            <p:ph type="title"/>
          </p:nvPr>
        </p:nvSpPr>
        <p:spPr/>
        <p:txBody>
          <a:bodyPr/>
          <a:lstStyle/>
          <a:p>
            <a:r>
              <a:rPr lang="en-US" dirty="0"/>
              <a:t>Caveat</a:t>
            </a:r>
          </a:p>
        </p:txBody>
      </p:sp>
      <p:sp>
        <p:nvSpPr>
          <p:cNvPr id="3" name="Text Placeholder 2">
            <a:extLst>
              <a:ext uri="{FF2B5EF4-FFF2-40B4-BE49-F238E27FC236}">
                <a16:creationId xmlns:a16="http://schemas.microsoft.com/office/drawing/2014/main" id="{46A2F0A9-C41B-E6AD-79B3-712D97F04C01}"/>
              </a:ext>
            </a:extLst>
          </p:cNvPr>
          <p:cNvSpPr>
            <a:spLocks noGrp="1"/>
          </p:cNvSpPr>
          <p:nvPr>
            <p:ph type="body" idx="1"/>
          </p:nvPr>
        </p:nvSpPr>
        <p:spPr/>
        <p:txBody>
          <a:bodyPr/>
          <a:lstStyle/>
          <a:p>
            <a:r>
              <a:rPr lang="en-US" sz="2400" dirty="0">
                <a:latin typeface="+mn-lt"/>
              </a:rPr>
              <a:t>4ab is still working on the [MAC] proposals to be included in the amendment Std. </a:t>
            </a:r>
          </a:p>
          <a:p>
            <a:pPr lvl="1"/>
            <a:r>
              <a:rPr lang="en-US" sz="2000" dirty="0">
                <a:latin typeface="+mn-lt"/>
              </a:rPr>
              <a:t>As far as I know, there is no agreement on such MAC proposals. </a:t>
            </a:r>
          </a:p>
          <a:p>
            <a:pPr lvl="1"/>
            <a:r>
              <a:rPr lang="en-US" sz="2000" dirty="0">
                <a:latin typeface="+mn-lt"/>
              </a:rPr>
              <a:t>If 4ab will adopt a control channel or if the energy detection would have a variable threshold and duration. </a:t>
            </a:r>
          </a:p>
        </p:txBody>
      </p:sp>
      <p:sp>
        <p:nvSpPr>
          <p:cNvPr id="4" name="Date Placeholder 3">
            <a:extLst>
              <a:ext uri="{FF2B5EF4-FFF2-40B4-BE49-F238E27FC236}">
                <a16:creationId xmlns:a16="http://schemas.microsoft.com/office/drawing/2014/main" id="{D35EFDF7-A6A0-2B09-DEE2-BF98EC0A4107}"/>
              </a:ext>
            </a:extLst>
          </p:cNvPr>
          <p:cNvSpPr>
            <a:spLocks noGrp="1"/>
          </p:cNvSpPr>
          <p:nvPr>
            <p:ph type="dt" idx="10"/>
          </p:nvPr>
        </p:nvSpPr>
        <p:spPr/>
        <p:txBody>
          <a:bodyPr/>
          <a:lstStyle/>
          <a:p>
            <a:r>
              <a:rPr lang="en-US"/>
              <a:t>November 2022</a:t>
            </a:r>
            <a:endParaRPr lang="en-US" dirty="0"/>
          </a:p>
        </p:txBody>
      </p:sp>
      <p:sp>
        <p:nvSpPr>
          <p:cNvPr id="5" name="Footer Placeholder 4">
            <a:extLst>
              <a:ext uri="{FF2B5EF4-FFF2-40B4-BE49-F238E27FC236}">
                <a16:creationId xmlns:a16="http://schemas.microsoft.com/office/drawing/2014/main" id="{4F5D2B83-F32C-01B0-8306-4F74A577D021}"/>
              </a:ext>
            </a:extLst>
          </p:cNvPr>
          <p:cNvSpPr>
            <a:spLocks noGrp="1"/>
          </p:cNvSpPr>
          <p:nvPr>
            <p:ph type="ftr" idx="11"/>
          </p:nvPr>
        </p:nvSpPr>
        <p:spPr/>
        <p:txBody>
          <a:bodyPr/>
          <a:lstStyle/>
          <a:p>
            <a:r>
              <a:rPr lang="en-US"/>
              <a:t>Hernandez, Kohno, Kobayashi, Kim (YNU)</a:t>
            </a:r>
            <a:endParaRPr lang="en-US" dirty="0"/>
          </a:p>
        </p:txBody>
      </p:sp>
      <p:sp>
        <p:nvSpPr>
          <p:cNvPr id="6" name="Slide Number Placeholder 5">
            <a:extLst>
              <a:ext uri="{FF2B5EF4-FFF2-40B4-BE49-F238E27FC236}">
                <a16:creationId xmlns:a16="http://schemas.microsoft.com/office/drawing/2014/main" id="{4098ABA1-A007-6F2D-FDAE-1335B27A5F7D}"/>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6</a:t>
            </a:fld>
            <a:endParaRPr dirty="0"/>
          </a:p>
        </p:txBody>
      </p:sp>
    </p:spTree>
    <p:extLst>
      <p:ext uri="{BB962C8B-B14F-4D97-AF65-F5344CB8AC3E}">
        <p14:creationId xmlns:p14="http://schemas.microsoft.com/office/powerpoint/2010/main" val="15458872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4A9F59-E41C-F4C7-2411-29F2915C5AD8}"/>
              </a:ext>
            </a:extLst>
          </p:cNvPr>
          <p:cNvSpPr>
            <a:spLocks noGrp="1"/>
          </p:cNvSpPr>
          <p:nvPr>
            <p:ph type="title"/>
          </p:nvPr>
        </p:nvSpPr>
        <p:spPr/>
        <p:txBody>
          <a:bodyPr/>
          <a:lstStyle/>
          <a:p>
            <a:r>
              <a:rPr lang="en-US" dirty="0"/>
              <a:t>Harmonization</a:t>
            </a:r>
          </a:p>
        </p:txBody>
      </p:sp>
      <p:sp>
        <p:nvSpPr>
          <p:cNvPr id="3" name="Text Placeholder 2">
            <a:extLst>
              <a:ext uri="{FF2B5EF4-FFF2-40B4-BE49-F238E27FC236}">
                <a16:creationId xmlns:a16="http://schemas.microsoft.com/office/drawing/2014/main" id="{CF1C4B21-8E0A-D4E7-EEAA-02D1D60B4460}"/>
              </a:ext>
            </a:extLst>
          </p:cNvPr>
          <p:cNvSpPr>
            <a:spLocks noGrp="1"/>
          </p:cNvSpPr>
          <p:nvPr>
            <p:ph type="body" idx="1"/>
          </p:nvPr>
        </p:nvSpPr>
        <p:spPr/>
        <p:txBody>
          <a:bodyPr/>
          <a:lstStyle/>
          <a:p>
            <a:r>
              <a:rPr lang="en-US" sz="2400" dirty="0">
                <a:latin typeface="+mn-lt"/>
              </a:rPr>
              <a:t>Initial steps towards coexistence with 15.4:</a:t>
            </a:r>
          </a:p>
          <a:p>
            <a:r>
              <a:rPr lang="en-US" sz="2400" dirty="0">
                <a:latin typeface="+mn-lt"/>
              </a:rPr>
              <a:t>Adopt the 4ab agreed UW	B modulation.</a:t>
            </a:r>
          </a:p>
          <a:p>
            <a:pPr lvl="1"/>
            <a:r>
              <a:rPr lang="en-US" sz="2000" dirty="0">
                <a:latin typeface="+mn-lt"/>
              </a:rPr>
              <a:t>15.6ma devices would be able to detect 15.4ab beacons and consequently awareness of 4ab transmissions in the vicinity. </a:t>
            </a:r>
          </a:p>
          <a:p>
            <a:pPr lvl="1"/>
            <a:r>
              <a:rPr lang="en-US" sz="2000" dirty="0">
                <a:latin typeface="+mn-lt"/>
              </a:rPr>
              <a:t>It may trigger a mechanism at the MAC for contention [free] access to reduce collisions and/or reduce interference. </a:t>
            </a:r>
          </a:p>
          <a:p>
            <a:r>
              <a:rPr lang="en-US" sz="2400" dirty="0">
                <a:latin typeface="+mn-lt"/>
              </a:rPr>
              <a:t>6ma makes contributions to </a:t>
            </a:r>
          </a:p>
          <a:p>
            <a:pPr lvl="1"/>
            <a:r>
              <a:rPr lang="en-US" sz="2000" dirty="0">
                <a:latin typeface="+mn-lt"/>
              </a:rPr>
              <a:t>Interference mitigation at the PHY level.</a:t>
            </a:r>
          </a:p>
          <a:p>
            <a:pPr lvl="1"/>
            <a:r>
              <a:rPr lang="en-US" sz="2000" dirty="0">
                <a:latin typeface="+mn-lt"/>
              </a:rPr>
              <a:t>Collision avoidance at the MAC level.</a:t>
            </a:r>
          </a:p>
          <a:p>
            <a:pPr lvl="1"/>
            <a:r>
              <a:rPr lang="en-US" sz="2000" dirty="0">
                <a:latin typeface="+mn-lt"/>
              </a:rPr>
              <a:t>Still a work in progress.</a:t>
            </a:r>
          </a:p>
        </p:txBody>
      </p:sp>
      <p:sp>
        <p:nvSpPr>
          <p:cNvPr id="4" name="Date Placeholder 3">
            <a:extLst>
              <a:ext uri="{FF2B5EF4-FFF2-40B4-BE49-F238E27FC236}">
                <a16:creationId xmlns:a16="http://schemas.microsoft.com/office/drawing/2014/main" id="{E9C0AAE4-77B0-C0FD-6A60-44A490CF4114}"/>
              </a:ext>
            </a:extLst>
          </p:cNvPr>
          <p:cNvSpPr>
            <a:spLocks noGrp="1"/>
          </p:cNvSpPr>
          <p:nvPr>
            <p:ph type="dt" idx="10"/>
          </p:nvPr>
        </p:nvSpPr>
        <p:spPr/>
        <p:txBody>
          <a:bodyPr/>
          <a:lstStyle/>
          <a:p>
            <a:r>
              <a:rPr lang="en-US"/>
              <a:t>November 2022</a:t>
            </a:r>
            <a:endParaRPr lang="en-US" dirty="0"/>
          </a:p>
        </p:txBody>
      </p:sp>
      <p:sp>
        <p:nvSpPr>
          <p:cNvPr id="5" name="Footer Placeholder 4">
            <a:extLst>
              <a:ext uri="{FF2B5EF4-FFF2-40B4-BE49-F238E27FC236}">
                <a16:creationId xmlns:a16="http://schemas.microsoft.com/office/drawing/2014/main" id="{26E826D5-C3B4-B1FF-F279-06BBD744198D}"/>
              </a:ext>
            </a:extLst>
          </p:cNvPr>
          <p:cNvSpPr>
            <a:spLocks noGrp="1"/>
          </p:cNvSpPr>
          <p:nvPr>
            <p:ph type="ftr" idx="11"/>
          </p:nvPr>
        </p:nvSpPr>
        <p:spPr/>
        <p:txBody>
          <a:bodyPr/>
          <a:lstStyle/>
          <a:p>
            <a:r>
              <a:rPr lang="en-US"/>
              <a:t>Hernandez, Kohno, Kobayashi, Kim (YNU)</a:t>
            </a:r>
            <a:endParaRPr lang="en-US" dirty="0"/>
          </a:p>
        </p:txBody>
      </p:sp>
      <p:sp>
        <p:nvSpPr>
          <p:cNvPr id="6" name="Slide Number Placeholder 5">
            <a:extLst>
              <a:ext uri="{FF2B5EF4-FFF2-40B4-BE49-F238E27FC236}">
                <a16:creationId xmlns:a16="http://schemas.microsoft.com/office/drawing/2014/main" id="{5155E8A2-98C0-62D2-FABD-90D61238E752}"/>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7</a:t>
            </a:fld>
            <a:endParaRPr dirty="0"/>
          </a:p>
        </p:txBody>
      </p:sp>
    </p:spTree>
    <p:extLst>
      <p:ext uri="{BB962C8B-B14F-4D97-AF65-F5344CB8AC3E}">
        <p14:creationId xmlns:p14="http://schemas.microsoft.com/office/powerpoint/2010/main" val="24060120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3A4A50-424D-5D10-FD77-E29691796F25}"/>
              </a:ext>
            </a:extLst>
          </p:cNvPr>
          <p:cNvSpPr>
            <a:spLocks noGrp="1"/>
          </p:cNvSpPr>
          <p:nvPr>
            <p:ph type="title"/>
          </p:nvPr>
        </p:nvSpPr>
        <p:spPr/>
        <p:txBody>
          <a:bodyPr/>
          <a:lstStyle/>
          <a:p>
            <a:r>
              <a:rPr lang="en-US" dirty="0"/>
              <a:t>Harmonization</a:t>
            </a:r>
          </a:p>
        </p:txBody>
      </p:sp>
      <p:sp>
        <p:nvSpPr>
          <p:cNvPr id="3" name="Text Placeholder 2">
            <a:extLst>
              <a:ext uri="{FF2B5EF4-FFF2-40B4-BE49-F238E27FC236}">
                <a16:creationId xmlns:a16="http://schemas.microsoft.com/office/drawing/2014/main" id="{B74D07D2-7830-49E1-EB17-B93A7F7FF661}"/>
              </a:ext>
            </a:extLst>
          </p:cNvPr>
          <p:cNvSpPr>
            <a:spLocks noGrp="1"/>
          </p:cNvSpPr>
          <p:nvPr>
            <p:ph type="body" idx="1"/>
          </p:nvPr>
        </p:nvSpPr>
        <p:spPr>
          <a:xfrm>
            <a:off x="685800" y="1511559"/>
            <a:ext cx="7772400" cy="4584441"/>
          </a:xfrm>
        </p:spPr>
        <p:txBody>
          <a:bodyPr/>
          <a:lstStyle/>
          <a:p>
            <a:r>
              <a:rPr lang="en-US" sz="2400" dirty="0">
                <a:latin typeface="+mn-lt"/>
              </a:rPr>
              <a:t>The YRP-IAI &amp; Nagoya I.T. MAC proposal supports 8 levels of QoS depending on the environment of operation: </a:t>
            </a:r>
          </a:p>
          <a:p>
            <a:pPr lvl="1"/>
            <a:r>
              <a:rPr lang="en-US" sz="2000" dirty="0">
                <a:latin typeface="+mn-lt"/>
              </a:rPr>
              <a:t>HBAN or VBAN standalone operation (Level 0)</a:t>
            </a:r>
          </a:p>
          <a:p>
            <a:pPr lvl="2"/>
            <a:r>
              <a:rPr lang="en-US" sz="1600" b="1" dirty="0">
                <a:latin typeface="+mn-lt"/>
              </a:rPr>
              <a:t>Same FEC as 4ab</a:t>
            </a:r>
          </a:p>
          <a:p>
            <a:pPr lvl="1"/>
            <a:r>
              <a:rPr lang="en-US" sz="2000" dirty="0">
                <a:latin typeface="+mn-lt"/>
              </a:rPr>
              <a:t>HBAN or VBAN coexisting with other UWB systems (Level 1)</a:t>
            </a:r>
          </a:p>
          <a:p>
            <a:pPr lvl="2"/>
            <a:r>
              <a:rPr lang="en-US" sz="1600" b="1" dirty="0">
                <a:latin typeface="+mn-lt"/>
              </a:rPr>
              <a:t>Maybe additional concatenated external FEC</a:t>
            </a:r>
          </a:p>
          <a:p>
            <a:pPr lvl="1"/>
            <a:r>
              <a:rPr lang="en-US" sz="2000" dirty="0">
                <a:latin typeface="+mn-lt"/>
              </a:rPr>
              <a:t>HBAN and VBAN coexisting with other HBAN and VBAN networks (coordinators cooperation) (Level 2)</a:t>
            </a:r>
          </a:p>
          <a:p>
            <a:pPr lvl="2"/>
            <a:r>
              <a:rPr lang="en-US" sz="1600" b="1" dirty="0">
                <a:latin typeface="+mn-lt"/>
              </a:rPr>
              <a:t>Use of HARQ</a:t>
            </a:r>
          </a:p>
          <a:p>
            <a:pPr lvl="1"/>
            <a:r>
              <a:rPr lang="en-US" sz="2000" dirty="0">
                <a:latin typeface="+mn-lt"/>
              </a:rPr>
              <a:t>HBAN and VBAN coexisting with other HBAN and VBAN networks and with other UWB systems (4ab, 4z) (Level 3)</a:t>
            </a:r>
          </a:p>
          <a:p>
            <a:pPr lvl="2"/>
            <a:r>
              <a:rPr lang="en-US" sz="1600" b="1" dirty="0">
                <a:latin typeface="+mn-lt"/>
              </a:rPr>
              <a:t>Use of HARQ</a:t>
            </a:r>
          </a:p>
          <a:p>
            <a:pPr lvl="1"/>
            <a:r>
              <a:rPr lang="en-US" sz="2000" dirty="0">
                <a:latin typeface="+mn-lt"/>
              </a:rPr>
              <a:t>Details are TBD.</a:t>
            </a:r>
          </a:p>
        </p:txBody>
      </p:sp>
      <p:sp>
        <p:nvSpPr>
          <p:cNvPr id="4" name="Date Placeholder 3">
            <a:extLst>
              <a:ext uri="{FF2B5EF4-FFF2-40B4-BE49-F238E27FC236}">
                <a16:creationId xmlns:a16="http://schemas.microsoft.com/office/drawing/2014/main" id="{7FEEBECA-47DC-266C-FC67-82619F3F0B9F}"/>
              </a:ext>
            </a:extLst>
          </p:cNvPr>
          <p:cNvSpPr>
            <a:spLocks noGrp="1"/>
          </p:cNvSpPr>
          <p:nvPr>
            <p:ph type="dt" idx="10"/>
          </p:nvPr>
        </p:nvSpPr>
        <p:spPr/>
        <p:txBody>
          <a:bodyPr/>
          <a:lstStyle/>
          <a:p>
            <a:r>
              <a:rPr lang="en-US"/>
              <a:t>November 2022</a:t>
            </a:r>
            <a:endParaRPr lang="en-US" dirty="0"/>
          </a:p>
        </p:txBody>
      </p:sp>
      <p:sp>
        <p:nvSpPr>
          <p:cNvPr id="5" name="Footer Placeholder 4">
            <a:extLst>
              <a:ext uri="{FF2B5EF4-FFF2-40B4-BE49-F238E27FC236}">
                <a16:creationId xmlns:a16="http://schemas.microsoft.com/office/drawing/2014/main" id="{6D9858A3-1EB1-2A35-3F1B-D5A738052587}"/>
              </a:ext>
            </a:extLst>
          </p:cNvPr>
          <p:cNvSpPr>
            <a:spLocks noGrp="1"/>
          </p:cNvSpPr>
          <p:nvPr>
            <p:ph type="ftr" idx="11"/>
          </p:nvPr>
        </p:nvSpPr>
        <p:spPr/>
        <p:txBody>
          <a:bodyPr/>
          <a:lstStyle/>
          <a:p>
            <a:r>
              <a:rPr lang="en-US"/>
              <a:t>Hernandez, Kohno, Kobayashi, Kim (YNU)</a:t>
            </a:r>
            <a:endParaRPr lang="en-US" dirty="0"/>
          </a:p>
        </p:txBody>
      </p:sp>
      <p:sp>
        <p:nvSpPr>
          <p:cNvPr id="6" name="Slide Number Placeholder 5">
            <a:extLst>
              <a:ext uri="{FF2B5EF4-FFF2-40B4-BE49-F238E27FC236}">
                <a16:creationId xmlns:a16="http://schemas.microsoft.com/office/drawing/2014/main" id="{B69D43D0-9178-35D5-20D2-C5D6C45C0B07}"/>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8</a:t>
            </a:fld>
            <a:endParaRPr dirty="0"/>
          </a:p>
        </p:txBody>
      </p:sp>
    </p:spTree>
    <p:extLst>
      <p:ext uri="{BB962C8B-B14F-4D97-AF65-F5344CB8AC3E}">
        <p14:creationId xmlns:p14="http://schemas.microsoft.com/office/powerpoint/2010/main" val="37731308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20547C77-0E6B-D246-FB1D-1A485D155ACC}"/>
              </a:ext>
            </a:extLst>
          </p:cNvPr>
          <p:cNvSpPr>
            <a:spLocks noGrp="1"/>
          </p:cNvSpPr>
          <p:nvPr>
            <p:ph type="dt" idx="10"/>
          </p:nvPr>
        </p:nvSpPr>
        <p:spPr/>
        <p:txBody>
          <a:bodyPr/>
          <a:lstStyle/>
          <a:p>
            <a:r>
              <a:rPr lang="en-US"/>
              <a:t>November 2022</a:t>
            </a:r>
            <a:endParaRPr lang="en-US" dirty="0"/>
          </a:p>
        </p:txBody>
      </p:sp>
      <p:sp>
        <p:nvSpPr>
          <p:cNvPr id="5" name="Footer Placeholder 4">
            <a:extLst>
              <a:ext uri="{FF2B5EF4-FFF2-40B4-BE49-F238E27FC236}">
                <a16:creationId xmlns:a16="http://schemas.microsoft.com/office/drawing/2014/main" id="{F560E273-A914-A4CF-521B-F83E974BDE8C}"/>
              </a:ext>
            </a:extLst>
          </p:cNvPr>
          <p:cNvSpPr>
            <a:spLocks noGrp="1"/>
          </p:cNvSpPr>
          <p:nvPr>
            <p:ph type="ftr" idx="11"/>
          </p:nvPr>
        </p:nvSpPr>
        <p:spPr/>
        <p:txBody>
          <a:bodyPr/>
          <a:lstStyle/>
          <a:p>
            <a:r>
              <a:rPr lang="en-US"/>
              <a:t>Hernandez, Kohno, Kobayashi, Kim (YNU)</a:t>
            </a:r>
            <a:endParaRPr lang="en-US" dirty="0"/>
          </a:p>
        </p:txBody>
      </p:sp>
      <p:sp>
        <p:nvSpPr>
          <p:cNvPr id="6" name="Slide Number Placeholder 5">
            <a:extLst>
              <a:ext uri="{FF2B5EF4-FFF2-40B4-BE49-F238E27FC236}">
                <a16:creationId xmlns:a16="http://schemas.microsoft.com/office/drawing/2014/main" id="{56F928BE-D4E2-4BAF-600F-64337FF36642}"/>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9</a:t>
            </a:fld>
            <a:endParaRPr dirty="0"/>
          </a:p>
        </p:txBody>
      </p:sp>
      <p:sp>
        <p:nvSpPr>
          <p:cNvPr id="2" name="Title 1">
            <a:extLst>
              <a:ext uri="{FF2B5EF4-FFF2-40B4-BE49-F238E27FC236}">
                <a16:creationId xmlns:a16="http://schemas.microsoft.com/office/drawing/2014/main" id="{4DA6BE5E-6589-674E-1A50-9B2F485D1BB3}"/>
              </a:ext>
            </a:extLst>
          </p:cNvPr>
          <p:cNvSpPr>
            <a:spLocks noGrp="1"/>
          </p:cNvSpPr>
          <p:nvPr>
            <p:ph type="title" idx="4294967295"/>
          </p:nvPr>
        </p:nvSpPr>
        <p:spPr>
          <a:xfrm>
            <a:off x="373225" y="561975"/>
            <a:ext cx="7772400" cy="1066800"/>
          </a:xfrm>
        </p:spPr>
        <p:txBody>
          <a:bodyPr/>
          <a:lstStyle/>
          <a:p>
            <a:r>
              <a:rPr lang="en-US" sz="3600" dirty="0">
                <a:latin typeface="+mn-lt"/>
              </a:rPr>
              <a:t>HBAN or VBAN standalone operation </a:t>
            </a:r>
            <a:endParaRPr lang="en-US" dirty="0"/>
          </a:p>
        </p:txBody>
      </p:sp>
      <p:sp>
        <p:nvSpPr>
          <p:cNvPr id="3" name="Text Placeholder 2">
            <a:extLst>
              <a:ext uri="{FF2B5EF4-FFF2-40B4-BE49-F238E27FC236}">
                <a16:creationId xmlns:a16="http://schemas.microsoft.com/office/drawing/2014/main" id="{74704849-742A-A6DF-6EF8-9CF3C2A8792B}"/>
              </a:ext>
            </a:extLst>
          </p:cNvPr>
          <p:cNvSpPr>
            <a:spLocks noGrp="1"/>
          </p:cNvSpPr>
          <p:nvPr>
            <p:ph type="body" idx="4294967295"/>
          </p:nvPr>
        </p:nvSpPr>
        <p:spPr>
          <a:xfrm>
            <a:off x="0" y="1981200"/>
            <a:ext cx="7772400" cy="4114800"/>
          </a:xfrm>
        </p:spPr>
        <p:txBody>
          <a:bodyPr/>
          <a:lstStyle/>
          <a:p>
            <a:endParaRPr lang="en-US" sz="2400" dirty="0">
              <a:latin typeface="+mn-lt"/>
            </a:endParaRPr>
          </a:p>
          <a:p>
            <a:endParaRPr lang="en-US" sz="2400" dirty="0">
              <a:latin typeface="+mn-lt"/>
            </a:endParaRPr>
          </a:p>
        </p:txBody>
      </p:sp>
      <p:pic>
        <p:nvPicPr>
          <p:cNvPr id="7" name="Graphic 5">
            <a:extLst>
              <a:ext uri="{FF2B5EF4-FFF2-40B4-BE49-F238E27FC236}">
                <a16:creationId xmlns:a16="http://schemas.microsoft.com/office/drawing/2014/main" id="{0E6F051B-88DF-5B94-663B-1345EECFF018}"/>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550194" y="1841241"/>
            <a:ext cx="6043612" cy="2565200"/>
          </a:xfrm>
          <a:prstGeom prst="rect">
            <a:avLst/>
          </a:prstGeom>
        </p:spPr>
      </p:pic>
      <p:cxnSp>
        <p:nvCxnSpPr>
          <p:cNvPr id="9" name="Straight Connector 8">
            <a:extLst>
              <a:ext uri="{FF2B5EF4-FFF2-40B4-BE49-F238E27FC236}">
                <a16:creationId xmlns:a16="http://schemas.microsoft.com/office/drawing/2014/main" id="{4DD61080-340A-D2D3-74DA-CE435A03B703}"/>
              </a:ext>
            </a:extLst>
          </p:cNvPr>
          <p:cNvCxnSpPr/>
          <p:nvPr/>
        </p:nvCxnSpPr>
        <p:spPr>
          <a:xfrm>
            <a:off x="1642188" y="1866122"/>
            <a:ext cx="1166326" cy="2248678"/>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id="{B74DB063-DB20-8128-B13B-66E9F70BB036}"/>
              </a:ext>
            </a:extLst>
          </p:cNvPr>
          <p:cNvSpPr txBox="1"/>
          <p:nvPr/>
        </p:nvSpPr>
        <p:spPr>
          <a:xfrm>
            <a:off x="685800" y="5493190"/>
            <a:ext cx="8252580" cy="338554"/>
          </a:xfrm>
          <a:prstGeom prst="rect">
            <a:avLst/>
          </a:prstGeom>
          <a:noFill/>
        </p:spPr>
        <p:txBody>
          <a:bodyPr wrap="none" rtlCol="0">
            <a:spAutoFit/>
          </a:bodyPr>
          <a:lstStyle/>
          <a:p>
            <a:r>
              <a:rPr lang="en-US" sz="1600" b="1" dirty="0"/>
              <a:t>We need to work out the detail of CFP, CAP and IP duration with 4ab and 15.6-2012</a:t>
            </a:r>
          </a:p>
        </p:txBody>
      </p:sp>
      <p:sp>
        <p:nvSpPr>
          <p:cNvPr id="11" name="TextBox 10">
            <a:extLst>
              <a:ext uri="{FF2B5EF4-FFF2-40B4-BE49-F238E27FC236}">
                <a16:creationId xmlns:a16="http://schemas.microsoft.com/office/drawing/2014/main" id="{9B3366E1-1CD4-D0BC-D0E5-B1E2437A0D92}"/>
              </a:ext>
            </a:extLst>
          </p:cNvPr>
          <p:cNvSpPr txBox="1"/>
          <p:nvPr/>
        </p:nvSpPr>
        <p:spPr>
          <a:xfrm>
            <a:off x="684336" y="5009200"/>
            <a:ext cx="3039615" cy="307777"/>
          </a:xfrm>
          <a:prstGeom prst="rect">
            <a:avLst/>
          </a:prstGeom>
          <a:noFill/>
        </p:spPr>
        <p:txBody>
          <a:bodyPr wrap="none" rtlCol="0">
            <a:spAutoFit/>
          </a:bodyPr>
          <a:lstStyle/>
          <a:p>
            <a:r>
              <a:rPr lang="en-US" b="1" dirty="0"/>
              <a:t>Proposed MAC structure like 15.4</a:t>
            </a:r>
          </a:p>
        </p:txBody>
      </p:sp>
    </p:spTree>
    <p:extLst>
      <p:ext uri="{BB962C8B-B14F-4D97-AF65-F5344CB8AC3E}">
        <p14:creationId xmlns:p14="http://schemas.microsoft.com/office/powerpoint/2010/main" val="3664925265"/>
      </p:ext>
    </p:extLst>
  </p:cSld>
  <p:clrMapOvr>
    <a:masterClrMapping/>
  </p:clrMapOvr>
</p:sld>
</file>

<file path=ppt/theme/theme1.xml><?xml version="1.0" encoding="utf-8"?>
<a:theme xmlns:a="http://schemas.openxmlformats.org/drawingml/2006/main" name="Default Design">
  <a:themeElements>
    <a:clrScheme name="Custom 2">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0000"/>
      </a:hlink>
      <a:folHlink>
        <a:srgbClr val="000000"/>
      </a:folHlink>
    </a:clrScheme>
    <a:fontScheme name="TNR">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5943</TotalTime>
  <Words>979</Words>
  <Application>Microsoft Office PowerPoint</Application>
  <PresentationFormat>On-screen Show (4:3)</PresentationFormat>
  <Paragraphs>107</Paragraphs>
  <Slides>11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11</vt:i4>
      </vt:variant>
    </vt:vector>
  </HeadingPairs>
  <TitlesOfParts>
    <vt:vector size="14" baseType="lpstr">
      <vt:lpstr>Arial</vt:lpstr>
      <vt:lpstr>Times New Roman</vt:lpstr>
      <vt:lpstr>Default Design</vt:lpstr>
      <vt:lpstr>PowerPoint Presentation</vt:lpstr>
      <vt:lpstr>15.4ab MAC enhancements</vt:lpstr>
      <vt:lpstr>15.4ab MAC enhancements</vt:lpstr>
      <vt:lpstr>15.4ab MAC enhancements</vt:lpstr>
      <vt:lpstr>Control channel</vt:lpstr>
      <vt:lpstr>Caveat</vt:lpstr>
      <vt:lpstr>Harmonization</vt:lpstr>
      <vt:lpstr>Harmonization</vt:lpstr>
      <vt:lpstr>HBAN or VBAN standalone operation </vt:lpstr>
      <vt:lpstr>HBAN or VBAN coexisting with other UWB systems (4ab, 4z)</vt:lpstr>
      <vt:lpstr>HBAN and VBAN coexisting with other HBAN and VBAN networks and with other UWB systems (4ab, 4z)</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Marco Hernandez</dc:creator>
  <cp:lastModifiedBy>Marco Hernandez</cp:lastModifiedBy>
  <cp:revision>301</cp:revision>
  <dcterms:modified xsi:type="dcterms:W3CDTF">2023-01-16T12:50:18Z</dcterms:modified>
</cp:coreProperties>
</file>