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6" r:id="rId2"/>
    <p:sldId id="375" r:id="rId3"/>
    <p:sldId id="398" r:id="rId4"/>
    <p:sldId id="4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15-22-0627-00-007a</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and response on the Issues of Draft D2 document from Qualcomm</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Discussion and response on the Issues of Draft D2 document from Qualcomm</a:t>
            </a: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Decorate in CAD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1534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"802.19 comment on the Coexistence Assessment document from Jon </a:t>
            </a:r>
            <a:r>
              <a:rPr lang="en-US" sz="1400" dirty="0" err="1">
                <a:latin typeface="Times New Roman" pitchFamily="18" charset="0"/>
                <a:cs typeface="Times New Roman" pitchFamily="18" charset="0"/>
              </a:rPr>
              <a:t>Rosdahl</a:t>
            </a:r>
            <a:r>
              <a:rPr lang="en-US" sz="1400" dirty="0">
                <a:latin typeface="Times New Roman" pitchFamily="18" charset="0"/>
                <a:cs typeface="Times New Roman" pitchFamily="18" charset="0"/>
              </a:rPr>
              <a:t>: Missing a space </a:t>
            </a:r>
            <a:r>
              <a:rPr lang="en-US" sz="1400" dirty="0" err="1">
                <a:latin typeface="Times New Roman" pitchFamily="18" charset="0"/>
                <a:cs typeface="Times New Roman" pitchFamily="18" charset="0"/>
              </a:rPr>
              <a:t>i</a:t>
            </a:r>
            <a:r>
              <a:rPr lang="en-US" sz="1400" dirty="0">
                <a:latin typeface="Times New Roman" pitchFamily="18" charset="0"/>
                <a:cs typeface="Times New Roman" pitchFamily="18" charset="0"/>
              </a:rPr>
              <a:t>-- ""wavelength band from 10,000nm ""change to ""wavelength band from 10,000 nm """</a:t>
            </a:r>
          </a:p>
        </p:txBody>
      </p:sp>
      <p:pic>
        <p:nvPicPr>
          <p:cNvPr id="6" name="Picture 5"/>
          <p:cNvPicPr>
            <a:picLocks noChangeAspect="1"/>
          </p:cNvPicPr>
          <p:nvPr/>
        </p:nvPicPr>
        <p:blipFill>
          <a:blip r:embed="rId2"/>
          <a:stretch>
            <a:fillRect/>
          </a:stretch>
        </p:blipFill>
        <p:spPr>
          <a:xfrm>
            <a:off x="681037" y="2362200"/>
            <a:ext cx="7705725" cy="1837908"/>
          </a:xfrm>
          <a:prstGeom prst="rect">
            <a:avLst/>
          </a:prstGeom>
        </p:spPr>
      </p:pic>
    </p:spTree>
    <p:extLst>
      <p:ext uri="{BB962C8B-B14F-4D97-AF65-F5344CB8AC3E}">
        <p14:creationId xmlns:p14="http://schemas.microsoft.com/office/powerpoint/2010/main" val="4108020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"802.19 comment on the Coexistence Assessment document from Jon </a:t>
            </a:r>
            <a:r>
              <a:rPr lang="en-US" sz="1400" dirty="0" err="1">
                <a:latin typeface="Times New Roman" pitchFamily="18" charset="0"/>
                <a:cs typeface="Times New Roman" pitchFamily="18" charset="0"/>
              </a:rPr>
              <a:t>Rosdahl</a:t>
            </a:r>
            <a:r>
              <a:rPr lang="en-US" sz="1400" dirty="0">
                <a:latin typeface="Times New Roman" pitchFamily="18" charset="0"/>
                <a:cs typeface="Times New Roman" pitchFamily="18" charset="0"/>
              </a:rPr>
              <a:t>: P802.11bb has been placed on the IEEE SA </a:t>
            </a:r>
            <a:r>
              <a:rPr lang="en-US" sz="1400" dirty="0" err="1">
                <a:latin typeface="Times New Roman" pitchFamily="18" charset="0"/>
                <a:cs typeface="Times New Roman" pitchFamily="18" charset="0"/>
              </a:rPr>
              <a:t>RevCom</a:t>
            </a:r>
            <a:r>
              <a:rPr lang="en-US" sz="1400" dirty="0">
                <a:latin typeface="Times New Roman" pitchFamily="18" charset="0"/>
                <a:cs typeface="Times New Roman" pitchFamily="18" charset="0"/>
              </a:rPr>
              <a:t> Agenda, so while it has not completed the publication/approval process, it is nearly so</a:t>
            </a:r>
            <a:r>
              <a:rPr lang="en-US" sz="1400" dirty="0" smtClean="0">
                <a:latin typeface="Times New Roman" pitchFamily="18" charset="0"/>
                <a:cs typeface="Times New Roman" pitchFamily="18" charset="0"/>
              </a:rPr>
              <a:t>. Is </a:t>
            </a:r>
            <a:r>
              <a:rPr lang="en-US" sz="1400" dirty="0">
                <a:latin typeface="Times New Roman" pitchFamily="18" charset="0"/>
                <a:cs typeface="Times New Roman" pitchFamily="18" charset="0"/>
              </a:rPr>
              <a:t>there any concern with the coexistence with P802.11bb</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è"/>
            </a:pPr>
            <a:r>
              <a:rPr lang="en-US" sz="1400" b="1" dirty="0" smtClean="0">
                <a:latin typeface="Times New Roman" pitchFamily="18" charset="0"/>
                <a:cs typeface="Times New Roman" pitchFamily="18" charset="0"/>
                <a:sym typeface="Wingdings" panose="05000000000000000000" pitchFamily="2" charset="2"/>
              </a:rPr>
              <a:t>In this time, </a:t>
            </a:r>
            <a:r>
              <a:rPr lang="en-US" sz="1400" b="1" dirty="0">
                <a:latin typeface="Times New Roman" pitchFamily="18" charset="0"/>
                <a:cs typeface="Times New Roman" pitchFamily="18" charset="0"/>
                <a:sym typeface="Wingdings" panose="05000000000000000000" pitchFamily="2" charset="2"/>
              </a:rPr>
              <a:t>IEEE 802.15.13 and IEEE </a:t>
            </a:r>
            <a:r>
              <a:rPr lang="en-US" sz="1400" b="1" dirty="0" smtClean="0">
                <a:latin typeface="Times New Roman" pitchFamily="18" charset="0"/>
                <a:cs typeface="Times New Roman" pitchFamily="18" charset="0"/>
                <a:sym typeface="Wingdings" panose="05000000000000000000" pitchFamily="2" charset="2"/>
              </a:rPr>
              <a:t>802.11bb TG are approved for Task Group </a:t>
            </a:r>
            <a:r>
              <a:rPr lang="en-US" sz="1400" b="1" dirty="0" smtClean="0">
                <a:latin typeface="Times New Roman" pitchFamily="18" charset="0"/>
                <a:cs typeface="Times New Roman" pitchFamily="18" charset="0"/>
                <a:sym typeface="Wingdings" panose="05000000000000000000" pitchFamily="2" charset="2"/>
              </a:rPr>
              <a:t>process</a:t>
            </a:r>
            <a:endParaRPr lang="en-US" sz="1400" b="1" dirty="0" smtClean="0">
              <a:latin typeface="Times New Roman" pitchFamily="18" charset="0"/>
              <a:cs typeface="Times New Roman" pitchFamily="18" charset="0"/>
              <a:sym typeface="Wingdings" panose="05000000000000000000" pitchFamily="2" charset="2"/>
            </a:endParaRPr>
          </a:p>
        </p:txBody>
      </p:sp>
      <p:pic>
        <p:nvPicPr>
          <p:cNvPr id="4" name="Picture 3"/>
          <p:cNvPicPr>
            <a:picLocks noChangeAspect="1"/>
          </p:cNvPicPr>
          <p:nvPr/>
        </p:nvPicPr>
        <p:blipFill>
          <a:blip r:embed="rId2"/>
          <a:stretch>
            <a:fillRect/>
          </a:stretch>
        </p:blipFill>
        <p:spPr>
          <a:xfrm>
            <a:off x="685800" y="3657600"/>
            <a:ext cx="7788762" cy="1588330"/>
          </a:xfrm>
          <a:prstGeom prst="rect">
            <a:avLst/>
          </a:prstGeom>
        </p:spPr>
      </p:pic>
    </p:spTree>
    <p:extLst>
      <p:ext uri="{BB962C8B-B14F-4D97-AF65-F5344CB8AC3E}">
        <p14:creationId xmlns:p14="http://schemas.microsoft.com/office/powerpoint/2010/main" val="3511055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18253</TotalTime>
  <Words>172</Words>
  <Application>Microsoft Office PowerPoint</Application>
  <PresentationFormat>On-screen Show (4:3)</PresentationFormat>
  <Paragraphs>20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맑은 고딕</vt:lpstr>
      <vt:lpstr>Arial</vt:lpstr>
      <vt:lpstr>Calibri</vt:lpstr>
      <vt:lpstr>Times New Roman</vt:lpstr>
      <vt:lpstr>Wingdings</vt:lpstr>
      <vt:lpstr>Office Theme</vt:lpstr>
      <vt:lpstr>PowerPoint Presentation</vt:lpstr>
      <vt:lpstr>PowerPoint Presentation</vt:lpstr>
      <vt:lpstr>Issue #1: Decorate in CAD document</vt:lpstr>
      <vt:lpstr>Issue #2: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856</cp:revision>
  <cp:lastPrinted>2017-05-07T15:48:38Z</cp:lastPrinted>
  <dcterms:created xsi:type="dcterms:W3CDTF">2010-05-15T17:50:32Z</dcterms:created>
  <dcterms:modified xsi:type="dcterms:W3CDTF">2022-11-15T04:35:52Z</dcterms:modified>
</cp:coreProperties>
</file>